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375" r:id="rId6"/>
    <p:sldId id="448" r:id="rId7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4EC2"/>
    <a:srgbClr val="00EEFF"/>
    <a:srgbClr val="D9FCFF"/>
    <a:srgbClr val="79F5FF"/>
    <a:srgbClr val="53F3FF"/>
    <a:srgbClr val="060D40"/>
    <a:srgbClr val="67A0FD"/>
    <a:srgbClr val="85F6FF"/>
    <a:srgbClr val="00A7B4"/>
    <a:srgbClr val="FA81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howGuides="1">
      <p:cViewPr varScale="1">
        <p:scale>
          <a:sx n="89" d="100"/>
          <a:sy n="89" d="100"/>
        </p:scale>
        <p:origin x="90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054118265761309E-2"/>
          <c:y val="0"/>
          <c:w val="0.98945872149792125"/>
          <c:h val="0.91273206119125416"/>
        </c:manualLayout>
      </c:layout>
      <c:areaChart>
        <c:grouping val="stacke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错误率2</c:v>
                </c:pt>
              </c:strCache>
            </c:strRef>
          </c:tx>
          <c:spPr>
            <a:gradFill>
              <a:gsLst>
                <a:gs pos="23000">
                  <a:srgbClr val="00EEFF">
                    <a:alpha val="74000"/>
                  </a:srgbClr>
                </a:gs>
                <a:gs pos="89000">
                  <a:srgbClr val="225CE5">
                    <a:alpha val="0"/>
                  </a:srgbClr>
                </a:gs>
              </a:gsLst>
              <a:lin ang="6000000" scaled="0"/>
            </a:gradFill>
            <a:ln>
              <a:noFill/>
            </a:ln>
            <a:effectLst/>
          </c:spPr>
          <c:dLbls>
            <c:dLbl>
              <c:idx val="7"/>
              <c:layout>
                <c:manualLayout>
                  <c:x val="-1.5826707020400689E-16"/>
                  <c:y val="-7.0790366739347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26F-49E9-B4A3-3FEAD6484F3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思源黑体 CN" panose="020B0500000000000000" pitchFamily="34" charset="-122"/>
                    <a:ea typeface="思源黑体 CN" panose="020B05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Sheet1!$A$2:$A$9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Sheet1!$C$2:$C$9</c:f>
              <c:numCache>
                <c:formatCode>0.00%</c:formatCode>
                <c:ptCount val="8"/>
                <c:pt idx="0">
                  <c:v>0.10050000000000001</c:v>
                </c:pt>
                <c:pt idx="1">
                  <c:v>8.3400000000000002E-2</c:v>
                </c:pt>
                <c:pt idx="2">
                  <c:v>5.8900000000000001E-2</c:v>
                </c:pt>
                <c:pt idx="3">
                  <c:v>4.2200000000000001E-2</c:v>
                </c:pt>
                <c:pt idx="4">
                  <c:v>3.1199999999999999E-2</c:v>
                </c:pt>
                <c:pt idx="5">
                  <c:v>1.89E-2</c:v>
                </c:pt>
                <c:pt idx="6">
                  <c:v>1.03E-2</c:v>
                </c:pt>
                <c:pt idx="7">
                  <c:v>4.4999999999999997E-3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168-4426-9011-C314E37DAB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7553248"/>
        <c:axId val="27560736"/>
      </c:areaChar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错误率</c:v>
                </c:pt>
              </c:strCache>
            </c:strRef>
          </c:tx>
          <c:spPr>
            <a:ln w="22225" cap="rnd">
              <a:gradFill>
                <a:gsLst>
                  <a:gs pos="0">
                    <a:srgbClr val="00EEFF"/>
                  </a:gs>
                  <a:gs pos="100000">
                    <a:srgbClr val="034EC2"/>
                  </a:gs>
                </a:gsLst>
                <a:lin ang="5400000" scaled="1"/>
              </a:gradFill>
              <a:round/>
            </a:ln>
            <a:effectLst/>
          </c:spPr>
          <c:marker>
            <c:symbol val="circle"/>
            <c:size val="5"/>
            <c:spPr>
              <a:solidFill>
                <a:srgbClr val="FFFFFF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numRef>
              <c:f>Sheet1!$A$2:$A$9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Sheet1!$B$2:$B$9</c:f>
              <c:numCache>
                <c:formatCode>0.00%</c:formatCode>
                <c:ptCount val="8"/>
                <c:pt idx="0">
                  <c:v>0.10050000000000001</c:v>
                </c:pt>
                <c:pt idx="1">
                  <c:v>8.3400000000000002E-2</c:v>
                </c:pt>
                <c:pt idx="2">
                  <c:v>5.8900000000000001E-2</c:v>
                </c:pt>
                <c:pt idx="3">
                  <c:v>4.2200000000000001E-2</c:v>
                </c:pt>
                <c:pt idx="4">
                  <c:v>3.1199999999999999E-2</c:v>
                </c:pt>
                <c:pt idx="5">
                  <c:v>1.89E-2</c:v>
                </c:pt>
                <c:pt idx="6">
                  <c:v>1.03E-2</c:v>
                </c:pt>
                <c:pt idx="7">
                  <c:v>4.4999999999999997E-3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168-4426-9011-C314E37DAB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7553248"/>
        <c:axId val="27560736"/>
      </c:lineChart>
      <c:catAx>
        <c:axId val="2755324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7560736"/>
        <c:crosses val="autoZero"/>
        <c:auto val="1"/>
        <c:lblAlgn val="ctr"/>
        <c:lblOffset val="100"/>
        <c:noMultiLvlLbl val="0"/>
      </c:catAx>
      <c:valAx>
        <c:axId val="27560736"/>
        <c:scaling>
          <c:orientation val="minMax"/>
        </c:scaling>
        <c:delete val="1"/>
        <c:axPos val="l"/>
        <c:numFmt formatCode="0%" sourceLinked="0"/>
        <c:majorTickMark val="out"/>
        <c:minorTickMark val="none"/>
        <c:tickLblPos val="nextTo"/>
        <c:crossAx val="275532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egendEntry>
        <c:idx val="0"/>
        <c:delete val="1"/>
      </c:legendEntry>
      <c:layout>
        <c:manualLayout>
          <c:xMode val="edge"/>
          <c:yMode val="edge"/>
          <c:x val="0.38394426034497409"/>
          <c:y val="7.4513500663967086E-2"/>
          <c:w val="0.21742900841192964"/>
          <c:h val="8.580868394076274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bg1"/>
              </a:solidFill>
              <a:latin typeface="思源黑体 CN" panose="020B0500000000000000" pitchFamily="34" charset="-122"/>
              <a:ea typeface="思源黑体 CN" panose="020B0500000000000000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8DA419-C373-4688-8C87-A9A3809C3351}" type="datetimeFigureOut">
              <a:rPr lang="zh-CN" altLang="en-US" smtClean="0"/>
              <a:t>2022/9/12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807A50-8AA3-4CA1-84B5-85D5F44FD2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73050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807A50-8AA3-4CA1-84B5-85D5F44FD2A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45226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807A50-8AA3-4CA1-84B5-85D5F44FD2A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915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807A50-8AA3-4CA1-84B5-85D5F44FD2A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9206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807A50-8AA3-4CA1-84B5-85D5F44FD2A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3211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D6BB8-EAC4-4C13-9224-63CA98E0A92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5979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D6BB8-EAC4-4C13-9224-63CA98E0A92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4930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060D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A969941-9E75-40F8-DF1C-4BB440DC85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D1F91-3984-4B88-9715-174F06C598AB}" type="datetimeFigureOut">
              <a:rPr lang="zh-CN" altLang="en-US" smtClean="0"/>
              <a:t>2022/9/12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7FB0DA4-D9F5-5A43-D8E6-BE06450FB2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96F4498-11E1-82C4-F3A2-13DAF19A03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C9709-0B9A-4E91-8F0D-E98E28BEA11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 descr="电脑萤幕&#10;&#10;低可信度描述已自动生成">
            <a:extLst>
              <a:ext uri="{FF2B5EF4-FFF2-40B4-BE49-F238E27FC236}">
                <a16:creationId xmlns:a16="http://schemas.microsoft.com/office/drawing/2014/main" id="{04F8DBEF-86FC-F769-7B07-B7EAEF083F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590"/>
            <a:ext cx="12192000" cy="6856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241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98966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216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EA79E02-316F-1D5A-3209-AA3E2F65DA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DAC1F2B-5665-4F62-2A6E-AF714FB60A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1F74E2B-7E2C-8D94-26DC-0D3A041BD0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D1F91-3984-4B88-9715-174F06C598AB}" type="datetimeFigureOut">
              <a:rPr lang="zh-CN" altLang="en-US" smtClean="0"/>
              <a:t>2022/9/12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219E4BD-A9BD-6666-7D02-3E90A9527E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832C997-70BA-094E-F3FF-3097DE83C1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3C9709-0B9A-4E91-8F0D-E98E28BEA1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2132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4" userDrawn="1">
          <p15:clr>
            <a:srgbClr val="F26B43"/>
          </p15:clr>
        </p15:guide>
        <p15:guide id="2" pos="7368" userDrawn="1">
          <p15:clr>
            <a:srgbClr val="F26B43"/>
          </p15:clr>
        </p15:guide>
        <p15:guide id="3" orient="horz" pos="560" userDrawn="1">
          <p15:clr>
            <a:srgbClr val="F26B43"/>
          </p15:clr>
        </p15:guide>
        <p15:guide id="4" orient="horz" pos="624" userDrawn="1">
          <p15:clr>
            <a:srgbClr val="F26B43"/>
          </p15:clr>
        </p15:guide>
        <p15:guide id="5" orient="horz" pos="4056" userDrawn="1">
          <p15:clr>
            <a:srgbClr val="F26B43"/>
          </p15:clr>
        </p15:guide>
        <p15:guide id="6" orient="horz" pos="399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3.png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8.svg"/><Relationship Id="rId12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1.png"/><Relationship Id="rId10" Type="http://schemas.openxmlformats.org/officeDocument/2006/relationships/image" Target="../media/image11.svg"/><Relationship Id="rId4" Type="http://schemas.openxmlformats.org/officeDocument/2006/relationships/image" Target="../media/image6.png"/><Relationship Id="rId9" Type="http://schemas.openxmlformats.org/officeDocument/2006/relationships/image" Target="../media/image10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notesSlide" Target="../notesSlides/notesSlide3.xml"/><Relationship Id="rId7" Type="http://schemas.openxmlformats.org/officeDocument/2006/relationships/chart" Target="../charts/chart1.xml"/><Relationship Id="rId12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6.png"/><Relationship Id="rId11" Type="http://schemas.openxmlformats.org/officeDocument/2006/relationships/image" Target="../media/image20.png"/><Relationship Id="rId5" Type="http://schemas.openxmlformats.org/officeDocument/2006/relationships/image" Target="../media/image15.png"/><Relationship Id="rId10" Type="http://schemas.openxmlformats.org/officeDocument/2006/relationships/image" Target="../media/image19.png"/><Relationship Id="rId4" Type="http://schemas.openxmlformats.org/officeDocument/2006/relationships/image" Target="../media/image14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25.png"/><Relationship Id="rId5" Type="http://schemas.openxmlformats.org/officeDocument/2006/relationships/image" Target="../media/image15.png"/><Relationship Id="rId4" Type="http://schemas.openxmlformats.org/officeDocument/2006/relationships/image" Target="../media/image2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4E209DF0-337D-F7DB-F8F8-A809361EA7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8956" y="0"/>
            <a:ext cx="12190476" cy="6857143"/>
          </a:xfrm>
          <a:prstGeom prst="rect">
            <a:avLst/>
          </a:prstGeom>
        </p:spPr>
      </p:pic>
      <p:pic>
        <p:nvPicPr>
          <p:cNvPr id="21" name="图片 20" descr="电脑萤幕&#10;&#10;低可信度描述已自动生成">
            <a:extLst>
              <a:ext uri="{FF2B5EF4-FFF2-40B4-BE49-F238E27FC236}">
                <a16:creationId xmlns:a16="http://schemas.microsoft.com/office/drawing/2014/main" id="{60AECE82-0459-50C6-174C-FC5221E5B04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590"/>
            <a:ext cx="12192000" cy="6856554"/>
          </a:xfrm>
          <a:prstGeom prst="rect">
            <a:avLst/>
          </a:prstGeom>
        </p:spPr>
      </p:pic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3E1C2D15-6461-01E0-9EB5-08787FAABCDA}"/>
              </a:ext>
            </a:extLst>
          </p:cNvPr>
          <p:cNvSpPr/>
          <p:nvPr/>
        </p:nvSpPr>
        <p:spPr>
          <a:xfrm>
            <a:off x="2448864" y="2771449"/>
            <a:ext cx="1071473" cy="879723"/>
          </a:xfrm>
          <a:custGeom>
            <a:avLst/>
            <a:gdLst/>
            <a:ahLst/>
            <a:cxnLst/>
            <a:rect l="l" t="t" r="r" b="b"/>
            <a:pathLst>
              <a:path w="1071473" h="879723">
                <a:moveTo>
                  <a:pt x="810328" y="0"/>
                </a:moveTo>
                <a:lnTo>
                  <a:pt x="777098" y="105150"/>
                </a:lnTo>
                <a:lnTo>
                  <a:pt x="1071473" y="61786"/>
                </a:lnTo>
                <a:lnTo>
                  <a:pt x="1036978" y="173880"/>
                </a:lnTo>
                <a:lnTo>
                  <a:pt x="742604" y="217244"/>
                </a:lnTo>
                <a:lnTo>
                  <a:pt x="711109" y="318758"/>
                </a:lnTo>
                <a:lnTo>
                  <a:pt x="1047380" y="269223"/>
                </a:lnTo>
                <a:lnTo>
                  <a:pt x="1011349" y="383796"/>
                </a:lnTo>
                <a:lnTo>
                  <a:pt x="933070" y="395327"/>
                </a:lnTo>
                <a:lnTo>
                  <a:pt x="918405" y="744435"/>
                </a:lnTo>
                <a:lnTo>
                  <a:pt x="708925" y="775293"/>
                </a:lnTo>
                <a:lnTo>
                  <a:pt x="723590" y="426185"/>
                </a:lnTo>
                <a:lnTo>
                  <a:pt x="676181" y="433169"/>
                </a:lnTo>
                <a:lnTo>
                  <a:pt x="547869" y="846328"/>
                </a:lnTo>
                <a:lnTo>
                  <a:pt x="338389" y="877187"/>
                </a:lnTo>
                <a:lnTo>
                  <a:pt x="466701" y="464027"/>
                </a:lnTo>
                <a:lnTo>
                  <a:pt x="418190" y="471173"/>
                </a:lnTo>
                <a:lnTo>
                  <a:pt x="209480" y="848865"/>
                </a:lnTo>
                <a:lnTo>
                  <a:pt x="0" y="879723"/>
                </a:lnTo>
                <a:lnTo>
                  <a:pt x="208710" y="502031"/>
                </a:lnTo>
                <a:lnTo>
                  <a:pt x="131533" y="513400"/>
                </a:lnTo>
                <a:lnTo>
                  <a:pt x="167563" y="398827"/>
                </a:lnTo>
                <a:lnTo>
                  <a:pt x="501629" y="349616"/>
                </a:lnTo>
                <a:lnTo>
                  <a:pt x="533124" y="248102"/>
                </a:lnTo>
                <a:lnTo>
                  <a:pt x="245364" y="290491"/>
                </a:lnTo>
                <a:lnTo>
                  <a:pt x="279859" y="178397"/>
                </a:lnTo>
                <a:lnTo>
                  <a:pt x="568721" y="135845"/>
                </a:lnTo>
                <a:lnTo>
                  <a:pt x="586844" y="77979"/>
                </a:lnTo>
                <a:lnTo>
                  <a:pt x="563362" y="36380"/>
                </a:lnTo>
                <a:lnTo>
                  <a:pt x="810328" y="0"/>
                </a:ln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rgbClr val="00EEFF"/>
                </a:gs>
                <a:gs pos="87000">
                  <a:srgbClr val="034EC2"/>
                </a:gs>
              </a:gsLst>
              <a:lin ang="1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9589D2F2-CEB7-A9CB-291E-184F112FCB70}"/>
              </a:ext>
            </a:extLst>
          </p:cNvPr>
          <p:cNvSpPr/>
          <p:nvPr/>
        </p:nvSpPr>
        <p:spPr>
          <a:xfrm>
            <a:off x="5371422" y="1384835"/>
            <a:ext cx="528337" cy="187096"/>
          </a:xfrm>
          <a:custGeom>
            <a:avLst/>
            <a:gdLst/>
            <a:ahLst/>
            <a:cxnLst/>
            <a:rect l="l" t="t" r="r" b="b"/>
            <a:pathLst>
              <a:path w="528337" h="187096">
                <a:moveTo>
                  <a:pt x="528337" y="0"/>
                </a:moveTo>
                <a:lnTo>
                  <a:pt x="491873" y="115656"/>
                </a:lnTo>
                <a:lnTo>
                  <a:pt x="0" y="187096"/>
                </a:lnTo>
                <a:lnTo>
                  <a:pt x="36464" y="71440"/>
                </a:lnTo>
                <a:lnTo>
                  <a:pt x="528337" y="0"/>
                </a:ln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rgbClr val="00EEFF"/>
                </a:gs>
                <a:gs pos="87000">
                  <a:srgbClr val="034EC2"/>
                </a:gs>
              </a:gsLst>
              <a:lin ang="1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5DB4822F-30A8-EBC1-DE27-0E88557A1CE8}"/>
              </a:ext>
            </a:extLst>
          </p:cNvPr>
          <p:cNvSpPr/>
          <p:nvPr/>
        </p:nvSpPr>
        <p:spPr>
          <a:xfrm>
            <a:off x="4977082" y="1446264"/>
            <a:ext cx="344662" cy="232490"/>
          </a:xfrm>
          <a:custGeom>
            <a:avLst/>
            <a:gdLst/>
            <a:ahLst/>
            <a:cxnLst/>
            <a:rect l="l" t="t" r="r" b="b"/>
            <a:pathLst>
              <a:path w="344662" h="232490">
                <a:moveTo>
                  <a:pt x="344662" y="0"/>
                </a:moveTo>
                <a:lnTo>
                  <a:pt x="302558" y="134493"/>
                </a:lnTo>
                <a:lnTo>
                  <a:pt x="0" y="232490"/>
                </a:lnTo>
                <a:lnTo>
                  <a:pt x="42104" y="97997"/>
                </a:lnTo>
                <a:lnTo>
                  <a:pt x="344662" y="0"/>
                </a:ln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rgbClr val="00EEFF"/>
                </a:gs>
                <a:gs pos="87000">
                  <a:srgbClr val="034EC2"/>
                </a:gs>
              </a:gsLst>
              <a:lin ang="1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9572C1E4-B898-1165-74CE-0D0135F808A7}"/>
              </a:ext>
            </a:extLst>
          </p:cNvPr>
          <p:cNvSpPr/>
          <p:nvPr/>
        </p:nvSpPr>
        <p:spPr>
          <a:xfrm>
            <a:off x="3810968" y="1550554"/>
            <a:ext cx="1064554" cy="906797"/>
          </a:xfrm>
          <a:custGeom>
            <a:avLst/>
            <a:gdLst/>
            <a:ahLst/>
            <a:cxnLst/>
            <a:rect l="l" t="t" r="r" b="b"/>
            <a:pathLst>
              <a:path w="1064554" h="906797">
                <a:moveTo>
                  <a:pt x="792733" y="0"/>
                </a:moveTo>
                <a:lnTo>
                  <a:pt x="698088" y="302032"/>
                </a:lnTo>
                <a:lnTo>
                  <a:pt x="802859" y="286815"/>
                </a:lnTo>
                <a:lnTo>
                  <a:pt x="855401" y="119275"/>
                </a:lnTo>
                <a:lnTo>
                  <a:pt x="835160" y="89558"/>
                </a:lnTo>
                <a:lnTo>
                  <a:pt x="1064554" y="56240"/>
                </a:lnTo>
                <a:lnTo>
                  <a:pt x="966651" y="370007"/>
                </a:lnTo>
                <a:lnTo>
                  <a:pt x="663366" y="414056"/>
                </a:lnTo>
                <a:lnTo>
                  <a:pt x="568502" y="717247"/>
                </a:lnTo>
                <a:lnTo>
                  <a:pt x="694228" y="698986"/>
                </a:lnTo>
                <a:lnTo>
                  <a:pt x="754370" y="507820"/>
                </a:lnTo>
                <a:lnTo>
                  <a:pt x="733911" y="479260"/>
                </a:lnTo>
                <a:lnTo>
                  <a:pt x="963304" y="445943"/>
                </a:lnTo>
                <a:lnTo>
                  <a:pt x="858020" y="782178"/>
                </a:lnTo>
                <a:lnTo>
                  <a:pt x="0" y="906797"/>
                </a:lnTo>
                <a:lnTo>
                  <a:pt x="94645" y="604765"/>
                </a:lnTo>
                <a:lnTo>
                  <a:pt x="73302" y="575207"/>
                </a:lnTo>
                <a:lnTo>
                  <a:pt x="303798" y="541730"/>
                </a:lnTo>
                <a:lnTo>
                  <a:pt x="233234" y="765941"/>
                </a:lnTo>
                <a:lnTo>
                  <a:pt x="358960" y="747681"/>
                </a:lnTo>
                <a:lnTo>
                  <a:pt x="453824" y="444490"/>
                </a:lnTo>
                <a:lnTo>
                  <a:pt x="150539" y="488539"/>
                </a:lnTo>
                <a:lnTo>
                  <a:pt x="237803" y="208975"/>
                </a:lnTo>
                <a:lnTo>
                  <a:pt x="216459" y="179418"/>
                </a:lnTo>
                <a:lnTo>
                  <a:pt x="446956" y="145940"/>
                </a:lnTo>
                <a:lnTo>
                  <a:pt x="383775" y="347683"/>
                </a:lnTo>
                <a:lnTo>
                  <a:pt x="488546" y="332466"/>
                </a:lnTo>
                <a:lnTo>
                  <a:pt x="569530" y="75210"/>
                </a:lnTo>
                <a:lnTo>
                  <a:pt x="541283" y="36520"/>
                </a:lnTo>
                <a:lnTo>
                  <a:pt x="792733" y="0"/>
                </a:ln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rgbClr val="00EEFF"/>
                </a:gs>
                <a:gs pos="87000">
                  <a:srgbClr val="034EC2"/>
                </a:gs>
              </a:gsLst>
              <a:lin ang="1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5E3486AE-8FF0-8F6F-977A-D14CD7B66CC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7745" y="7139"/>
            <a:ext cx="12191999" cy="6858000"/>
          </a:xfrm>
          <a:prstGeom prst="rect">
            <a:avLst/>
          </a:prstGeom>
        </p:spPr>
      </p:pic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84788D91-23AF-BBCC-F7B7-5E3E420B9ABB}"/>
              </a:ext>
            </a:extLst>
          </p:cNvPr>
          <p:cNvSpPr/>
          <p:nvPr/>
        </p:nvSpPr>
        <p:spPr>
          <a:xfrm>
            <a:off x="4855111" y="1625697"/>
            <a:ext cx="409749" cy="699147"/>
          </a:xfrm>
          <a:custGeom>
            <a:avLst/>
            <a:gdLst/>
            <a:ahLst/>
            <a:cxnLst/>
            <a:rect l="l" t="t" r="r" b="b"/>
            <a:pathLst>
              <a:path w="409749" h="699147">
                <a:moveTo>
                  <a:pt x="409749" y="0"/>
                </a:moveTo>
                <a:lnTo>
                  <a:pt x="367645" y="134493"/>
                </a:lnTo>
                <a:lnTo>
                  <a:pt x="199617" y="670155"/>
                </a:lnTo>
                <a:lnTo>
                  <a:pt x="0" y="699147"/>
                </a:lnTo>
                <a:lnTo>
                  <a:pt x="155209" y="203635"/>
                </a:lnTo>
                <a:lnTo>
                  <a:pt x="66190" y="232330"/>
                </a:lnTo>
                <a:lnTo>
                  <a:pt x="108294" y="97837"/>
                </a:lnTo>
                <a:lnTo>
                  <a:pt x="409749" y="0"/>
                </a:ln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rgbClr val="00EEFF"/>
                </a:gs>
                <a:gs pos="87000">
                  <a:srgbClr val="034EC2"/>
                </a:gs>
              </a:gsLst>
              <a:lin ang="1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01C5E667-7501-6E86-D047-493231B250B5}"/>
              </a:ext>
            </a:extLst>
          </p:cNvPr>
          <p:cNvSpPr/>
          <p:nvPr/>
        </p:nvSpPr>
        <p:spPr>
          <a:xfrm>
            <a:off x="5228094" y="1638441"/>
            <a:ext cx="623564" cy="631104"/>
          </a:xfrm>
          <a:custGeom>
            <a:avLst/>
            <a:gdLst/>
            <a:ahLst/>
            <a:cxnLst/>
            <a:rect l="l" t="t" r="r" b="b"/>
            <a:pathLst>
              <a:path w="623564" h="631104">
                <a:moveTo>
                  <a:pt x="623564" y="0"/>
                </a:moveTo>
                <a:lnTo>
                  <a:pt x="586881" y="116814"/>
                </a:lnTo>
                <a:lnTo>
                  <a:pt x="434687" y="138919"/>
                </a:lnTo>
                <a:lnTo>
                  <a:pt x="318561" y="510512"/>
                </a:lnTo>
                <a:cubicBezTo>
                  <a:pt x="311468" y="533314"/>
                  <a:pt x="298142" y="553079"/>
                  <a:pt x="278583" y="569809"/>
                </a:cubicBezTo>
                <a:cubicBezTo>
                  <a:pt x="259024" y="586538"/>
                  <a:pt x="238951" y="596398"/>
                  <a:pt x="218365" y="599388"/>
                </a:cubicBezTo>
                <a:lnTo>
                  <a:pt x="0" y="631104"/>
                </a:lnTo>
                <a:lnTo>
                  <a:pt x="119220" y="509059"/>
                </a:lnTo>
                <a:lnTo>
                  <a:pt x="225145" y="169353"/>
                </a:lnTo>
                <a:lnTo>
                  <a:pt x="31043" y="197544"/>
                </a:lnTo>
                <a:lnTo>
                  <a:pt x="67726" y="80730"/>
                </a:lnTo>
                <a:lnTo>
                  <a:pt x="623564" y="0"/>
                </a:ln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rgbClr val="00EEFF"/>
                </a:gs>
                <a:gs pos="87000">
                  <a:srgbClr val="034EC2"/>
                </a:gs>
              </a:gsLst>
              <a:lin ang="1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C697A23F-924F-95F0-36F1-57F4335CD797}"/>
              </a:ext>
            </a:extLst>
          </p:cNvPr>
          <p:cNvSpPr/>
          <p:nvPr/>
        </p:nvSpPr>
        <p:spPr>
          <a:xfrm>
            <a:off x="3155444" y="1673749"/>
            <a:ext cx="739594" cy="897954"/>
          </a:xfrm>
          <a:custGeom>
            <a:avLst/>
            <a:gdLst/>
            <a:ahLst/>
            <a:cxnLst/>
            <a:rect l="l" t="t" r="r" b="b"/>
            <a:pathLst>
              <a:path w="739594" h="897954">
                <a:moveTo>
                  <a:pt x="739594" y="0"/>
                </a:moveTo>
                <a:lnTo>
                  <a:pt x="655589" y="267830"/>
                </a:lnTo>
                <a:lnTo>
                  <a:pt x="445301" y="533731"/>
                </a:lnTo>
                <a:lnTo>
                  <a:pt x="518341" y="822670"/>
                </a:lnTo>
                <a:lnTo>
                  <a:pt x="341884" y="848299"/>
                </a:lnTo>
                <a:lnTo>
                  <a:pt x="303648" y="713087"/>
                </a:lnTo>
                <a:lnTo>
                  <a:pt x="177559" y="872165"/>
                </a:lnTo>
                <a:lnTo>
                  <a:pt x="0" y="897954"/>
                </a:lnTo>
                <a:lnTo>
                  <a:pt x="260906" y="561639"/>
                </a:lnTo>
                <a:lnTo>
                  <a:pt x="197467" y="336620"/>
                </a:lnTo>
                <a:lnTo>
                  <a:pt x="231768" y="226909"/>
                </a:lnTo>
                <a:lnTo>
                  <a:pt x="399402" y="202562"/>
                </a:lnTo>
                <a:lnTo>
                  <a:pt x="378341" y="269809"/>
                </a:lnTo>
                <a:lnTo>
                  <a:pt x="404941" y="375179"/>
                </a:lnTo>
                <a:lnTo>
                  <a:pt x="503822" y="247080"/>
                </a:lnTo>
                <a:lnTo>
                  <a:pt x="536381" y="141001"/>
                </a:lnTo>
                <a:lnTo>
                  <a:pt x="244124" y="183448"/>
                </a:lnTo>
                <a:lnTo>
                  <a:pt x="280808" y="66634"/>
                </a:lnTo>
                <a:lnTo>
                  <a:pt x="739594" y="0"/>
                </a:ln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rgbClr val="00EEFF"/>
                </a:gs>
                <a:gs pos="87000">
                  <a:srgbClr val="034EC2"/>
                </a:gs>
              </a:gsLst>
              <a:lin ang="1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3D2BE369-0285-08D9-ACC5-93A73407BF7C}"/>
              </a:ext>
            </a:extLst>
          </p:cNvPr>
          <p:cNvSpPr/>
          <p:nvPr/>
        </p:nvSpPr>
        <p:spPr>
          <a:xfrm>
            <a:off x="2844658" y="1748073"/>
            <a:ext cx="538656" cy="867643"/>
          </a:xfrm>
          <a:custGeom>
            <a:avLst/>
            <a:gdLst/>
            <a:ahLst/>
            <a:cxnLst/>
            <a:rect l="l" t="t" r="r" b="b"/>
            <a:pathLst>
              <a:path w="538656" h="867643">
                <a:moveTo>
                  <a:pt x="538656" y="0"/>
                </a:moveTo>
                <a:lnTo>
                  <a:pt x="503935" y="112024"/>
                </a:lnTo>
                <a:lnTo>
                  <a:pt x="394158" y="350940"/>
                </a:lnTo>
                <a:lnTo>
                  <a:pt x="465843" y="340528"/>
                </a:lnTo>
                <a:lnTo>
                  <a:pt x="339515" y="744008"/>
                </a:lnTo>
                <a:cubicBezTo>
                  <a:pt x="332422" y="766810"/>
                  <a:pt x="319280" y="786549"/>
                  <a:pt x="300088" y="803225"/>
                </a:cubicBezTo>
                <a:cubicBezTo>
                  <a:pt x="280897" y="819901"/>
                  <a:pt x="261008" y="829734"/>
                  <a:pt x="240422" y="832724"/>
                </a:cubicBezTo>
                <a:lnTo>
                  <a:pt x="0" y="867643"/>
                </a:lnTo>
                <a:lnTo>
                  <a:pt x="106626" y="744050"/>
                </a:lnTo>
                <a:lnTo>
                  <a:pt x="176106" y="733958"/>
                </a:lnTo>
                <a:lnTo>
                  <a:pt x="257973" y="477700"/>
                </a:lnTo>
                <a:lnTo>
                  <a:pt x="18654" y="512459"/>
                </a:lnTo>
                <a:lnTo>
                  <a:pt x="159619" y="203699"/>
                </a:lnTo>
                <a:lnTo>
                  <a:pt x="285344" y="185439"/>
                </a:lnTo>
                <a:lnTo>
                  <a:pt x="198952" y="379291"/>
                </a:lnTo>
                <a:lnTo>
                  <a:pt x="247478" y="372243"/>
                </a:lnTo>
                <a:lnTo>
                  <a:pt x="359461" y="133008"/>
                </a:lnTo>
                <a:lnTo>
                  <a:pt x="138891" y="165043"/>
                </a:lnTo>
                <a:lnTo>
                  <a:pt x="173612" y="53019"/>
                </a:lnTo>
                <a:lnTo>
                  <a:pt x="538656" y="0"/>
                </a:ln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rgbClr val="00EEFF"/>
                </a:gs>
                <a:gs pos="87000">
                  <a:srgbClr val="034EC2"/>
                </a:gs>
              </a:gsLst>
              <a:lin ang="1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95D9F2D5-EAC7-39EB-6192-A62DF2D3D2A3}"/>
              </a:ext>
            </a:extLst>
          </p:cNvPr>
          <p:cNvSpPr/>
          <p:nvPr/>
        </p:nvSpPr>
        <p:spPr>
          <a:xfrm>
            <a:off x="2345263" y="1832307"/>
            <a:ext cx="520115" cy="449413"/>
          </a:xfrm>
          <a:custGeom>
            <a:avLst/>
            <a:gdLst/>
            <a:ahLst/>
            <a:cxnLst/>
            <a:rect l="l" t="t" r="r" b="b"/>
            <a:pathLst>
              <a:path w="520115" h="449413">
                <a:moveTo>
                  <a:pt x="520115" y="0"/>
                </a:moveTo>
                <a:lnTo>
                  <a:pt x="397028" y="391749"/>
                </a:lnTo>
                <a:lnTo>
                  <a:pt x="0" y="449413"/>
                </a:lnTo>
                <a:lnTo>
                  <a:pt x="123088" y="57665"/>
                </a:lnTo>
                <a:lnTo>
                  <a:pt x="520115" y="0"/>
                </a:lnTo>
                <a:close/>
                <a:moveTo>
                  <a:pt x="328132" y="138244"/>
                </a:moveTo>
                <a:lnTo>
                  <a:pt x="252035" y="149296"/>
                </a:lnTo>
                <a:lnTo>
                  <a:pt x="200832" y="315515"/>
                </a:lnTo>
                <a:lnTo>
                  <a:pt x="276929" y="304463"/>
                </a:lnTo>
                <a:lnTo>
                  <a:pt x="328132" y="138244"/>
                </a:ln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rgbClr val="00EEFF"/>
                </a:gs>
                <a:gs pos="87000">
                  <a:srgbClr val="034EC2"/>
                </a:gs>
              </a:gsLst>
              <a:lin ang="1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EB786CA2-D760-AEFE-CCE1-81603572392D}"/>
              </a:ext>
            </a:extLst>
          </p:cNvPr>
          <p:cNvSpPr/>
          <p:nvPr/>
        </p:nvSpPr>
        <p:spPr>
          <a:xfrm>
            <a:off x="1834886" y="1901849"/>
            <a:ext cx="607949" cy="458502"/>
          </a:xfrm>
          <a:custGeom>
            <a:avLst/>
            <a:gdLst/>
            <a:ahLst/>
            <a:cxnLst/>
            <a:rect l="l" t="t" r="r" b="b"/>
            <a:pathLst>
              <a:path w="607949" h="458502">
                <a:moveTo>
                  <a:pt x="350089" y="0"/>
                </a:moveTo>
                <a:lnTo>
                  <a:pt x="314589" y="46822"/>
                </a:lnTo>
                <a:lnTo>
                  <a:pt x="607949" y="4215"/>
                </a:lnTo>
                <a:lnTo>
                  <a:pt x="569506" y="124662"/>
                </a:lnTo>
                <a:lnTo>
                  <a:pt x="423929" y="145806"/>
                </a:lnTo>
                <a:lnTo>
                  <a:pt x="416328" y="169432"/>
                </a:lnTo>
                <a:lnTo>
                  <a:pt x="564111" y="147968"/>
                </a:lnTo>
                <a:lnTo>
                  <a:pt x="529608" y="258835"/>
                </a:lnTo>
                <a:lnTo>
                  <a:pt x="456820" y="269406"/>
                </a:lnTo>
                <a:lnTo>
                  <a:pt x="503121" y="384302"/>
                </a:lnTo>
                <a:lnTo>
                  <a:pt x="314533" y="411693"/>
                </a:lnTo>
                <a:lnTo>
                  <a:pt x="283446" y="336254"/>
                </a:lnTo>
                <a:lnTo>
                  <a:pt x="201823" y="429189"/>
                </a:lnTo>
                <a:lnTo>
                  <a:pt x="0" y="458502"/>
                </a:lnTo>
                <a:lnTo>
                  <a:pt x="140301" y="315378"/>
                </a:lnTo>
                <a:lnTo>
                  <a:pt x="26707" y="331876"/>
                </a:lnTo>
                <a:lnTo>
                  <a:pt x="61209" y="221010"/>
                </a:lnTo>
                <a:lnTo>
                  <a:pt x="242077" y="194740"/>
                </a:lnTo>
                <a:lnTo>
                  <a:pt x="249678" y="171114"/>
                </a:lnTo>
                <a:lnTo>
                  <a:pt x="217696" y="175759"/>
                </a:lnTo>
                <a:lnTo>
                  <a:pt x="213310" y="182027"/>
                </a:lnTo>
                <a:lnTo>
                  <a:pt x="64424" y="203651"/>
                </a:lnTo>
                <a:lnTo>
                  <a:pt x="186076" y="39587"/>
                </a:lnTo>
                <a:lnTo>
                  <a:pt x="160398" y="27551"/>
                </a:lnTo>
                <a:lnTo>
                  <a:pt x="350089" y="0"/>
                </a:ln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rgbClr val="00EEFF"/>
                </a:gs>
                <a:gs pos="87000">
                  <a:srgbClr val="034EC2"/>
                </a:gs>
              </a:gsLst>
              <a:lin ang="1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76FA7062-2E06-1814-A0E4-B649D90228F3}"/>
              </a:ext>
            </a:extLst>
          </p:cNvPr>
          <p:cNvSpPr/>
          <p:nvPr/>
        </p:nvSpPr>
        <p:spPr>
          <a:xfrm>
            <a:off x="1782676" y="2259359"/>
            <a:ext cx="902628" cy="498213"/>
          </a:xfrm>
          <a:custGeom>
            <a:avLst/>
            <a:gdLst/>
            <a:ahLst/>
            <a:cxnLst/>
            <a:rect l="l" t="t" r="r" b="b"/>
            <a:pathLst>
              <a:path w="902628" h="498213">
                <a:moveTo>
                  <a:pt x="902628" y="0"/>
                </a:moveTo>
                <a:lnTo>
                  <a:pt x="781923" y="384646"/>
                </a:lnTo>
                <a:lnTo>
                  <a:pt x="0" y="498213"/>
                </a:lnTo>
                <a:lnTo>
                  <a:pt x="120705" y="113567"/>
                </a:lnTo>
                <a:lnTo>
                  <a:pt x="902628" y="0"/>
                </a:lnTo>
                <a:close/>
                <a:moveTo>
                  <a:pt x="686752" y="128200"/>
                </a:moveTo>
                <a:lnTo>
                  <a:pt x="282005" y="186986"/>
                </a:lnTo>
                <a:lnTo>
                  <a:pt x="266803" y="234238"/>
                </a:lnTo>
                <a:lnTo>
                  <a:pt x="671550" y="175453"/>
                </a:lnTo>
                <a:lnTo>
                  <a:pt x="686752" y="128200"/>
                </a:lnTo>
                <a:close/>
                <a:moveTo>
                  <a:pt x="642906" y="266324"/>
                </a:moveTo>
                <a:lnTo>
                  <a:pt x="238159" y="325110"/>
                </a:lnTo>
                <a:lnTo>
                  <a:pt x="224918" y="367573"/>
                </a:lnTo>
                <a:lnTo>
                  <a:pt x="629665" y="308787"/>
                </a:lnTo>
                <a:lnTo>
                  <a:pt x="642906" y="266324"/>
                </a:ln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rgbClr val="00EEFF"/>
                </a:gs>
                <a:gs pos="87000">
                  <a:srgbClr val="034EC2"/>
                </a:gs>
              </a:gsLst>
              <a:lin ang="1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1096DA26-2005-5FF6-A353-D2D9CD7CC963}"/>
              </a:ext>
            </a:extLst>
          </p:cNvPr>
          <p:cNvSpPr/>
          <p:nvPr/>
        </p:nvSpPr>
        <p:spPr>
          <a:xfrm>
            <a:off x="2800080" y="2282460"/>
            <a:ext cx="253406" cy="168561"/>
          </a:xfrm>
          <a:custGeom>
            <a:avLst/>
            <a:gdLst/>
            <a:ahLst/>
            <a:cxnLst/>
            <a:rect l="l" t="t" r="r" b="b"/>
            <a:pathLst>
              <a:path w="253406" h="168561">
                <a:moveTo>
                  <a:pt x="253406" y="0"/>
                </a:moveTo>
                <a:lnTo>
                  <a:pt x="217143" y="114501"/>
                </a:lnTo>
                <a:lnTo>
                  <a:pt x="0" y="168561"/>
                </a:lnTo>
                <a:lnTo>
                  <a:pt x="36262" y="54061"/>
                </a:lnTo>
                <a:lnTo>
                  <a:pt x="253406" y="0"/>
                </a:ln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rgbClr val="00EEFF"/>
                </a:gs>
                <a:gs pos="87000">
                  <a:srgbClr val="034EC2"/>
                </a:gs>
              </a:gsLst>
              <a:lin ang="1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0BC2E55D-D76B-A05A-AF3E-57B31D2A35A5}"/>
              </a:ext>
            </a:extLst>
          </p:cNvPr>
          <p:cNvSpPr/>
          <p:nvPr/>
        </p:nvSpPr>
        <p:spPr>
          <a:xfrm>
            <a:off x="5658921" y="2297385"/>
            <a:ext cx="956094" cy="504685"/>
          </a:xfrm>
          <a:custGeom>
            <a:avLst/>
            <a:gdLst/>
            <a:ahLst/>
            <a:cxnLst/>
            <a:rect l="l" t="t" r="r" b="b"/>
            <a:pathLst>
              <a:path w="956094" h="504685">
                <a:moveTo>
                  <a:pt x="956094" y="0"/>
                </a:moveTo>
                <a:lnTo>
                  <a:pt x="921600" y="112095"/>
                </a:lnTo>
                <a:lnTo>
                  <a:pt x="433180" y="184043"/>
                </a:lnTo>
                <a:lnTo>
                  <a:pt x="293967" y="346483"/>
                </a:lnTo>
                <a:lnTo>
                  <a:pt x="621128" y="288151"/>
                </a:lnTo>
                <a:lnTo>
                  <a:pt x="634585" y="197179"/>
                </a:lnTo>
                <a:lnTo>
                  <a:pt x="844065" y="166321"/>
                </a:lnTo>
                <a:lnTo>
                  <a:pt x="809635" y="406821"/>
                </a:lnTo>
                <a:lnTo>
                  <a:pt x="600155" y="437679"/>
                </a:lnTo>
                <a:lnTo>
                  <a:pt x="605592" y="396326"/>
                </a:lnTo>
                <a:lnTo>
                  <a:pt x="0" y="504685"/>
                </a:lnTo>
                <a:lnTo>
                  <a:pt x="34494" y="392590"/>
                </a:lnTo>
                <a:lnTo>
                  <a:pt x="181804" y="221072"/>
                </a:lnTo>
                <a:lnTo>
                  <a:pt x="41783" y="241699"/>
                </a:lnTo>
                <a:lnTo>
                  <a:pt x="76278" y="129604"/>
                </a:lnTo>
                <a:lnTo>
                  <a:pt x="956094" y="0"/>
                </a:ln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rgbClr val="00EEFF"/>
                </a:gs>
                <a:gs pos="87000">
                  <a:srgbClr val="034EC2"/>
                </a:gs>
              </a:gsLst>
              <a:lin ang="1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D603239E-B887-7034-C04B-BBB16F77DBE4}"/>
              </a:ext>
            </a:extLst>
          </p:cNvPr>
          <p:cNvSpPr/>
          <p:nvPr/>
        </p:nvSpPr>
        <p:spPr>
          <a:xfrm>
            <a:off x="4872782" y="2469623"/>
            <a:ext cx="718282" cy="854532"/>
          </a:xfrm>
          <a:custGeom>
            <a:avLst/>
            <a:gdLst/>
            <a:ahLst/>
            <a:cxnLst/>
            <a:rect l="l" t="t" r="r" b="b"/>
            <a:pathLst>
              <a:path w="718282" h="854532">
                <a:moveTo>
                  <a:pt x="718282" y="0"/>
                </a:moveTo>
                <a:lnTo>
                  <a:pt x="670200" y="156901"/>
                </a:lnTo>
                <a:lnTo>
                  <a:pt x="467042" y="358049"/>
                </a:lnTo>
                <a:lnTo>
                  <a:pt x="529886" y="348791"/>
                </a:lnTo>
                <a:lnTo>
                  <a:pt x="515213" y="393758"/>
                </a:lnTo>
                <a:lnTo>
                  <a:pt x="621056" y="378166"/>
                </a:lnTo>
                <a:lnTo>
                  <a:pt x="586544" y="490263"/>
                </a:lnTo>
                <a:lnTo>
                  <a:pt x="480702" y="505855"/>
                </a:lnTo>
                <a:lnTo>
                  <a:pt x="408911" y="739467"/>
                </a:lnTo>
                <a:cubicBezTo>
                  <a:pt x="401129" y="762392"/>
                  <a:pt x="387843" y="782184"/>
                  <a:pt x="369053" y="798845"/>
                </a:cubicBezTo>
                <a:cubicBezTo>
                  <a:pt x="350264" y="815506"/>
                  <a:pt x="330211" y="825406"/>
                  <a:pt x="308895" y="828546"/>
                </a:cubicBezTo>
                <a:lnTo>
                  <a:pt x="132491" y="854532"/>
                </a:lnTo>
                <a:lnTo>
                  <a:pt x="250145" y="733567"/>
                </a:lnTo>
                <a:lnTo>
                  <a:pt x="313117" y="530541"/>
                </a:lnTo>
                <a:lnTo>
                  <a:pt x="0" y="576666"/>
                </a:lnTo>
                <a:lnTo>
                  <a:pt x="34511" y="464569"/>
                </a:lnTo>
                <a:lnTo>
                  <a:pt x="347629" y="418444"/>
                </a:lnTo>
                <a:lnTo>
                  <a:pt x="362302" y="373478"/>
                </a:lnTo>
                <a:lnTo>
                  <a:pt x="48082" y="419765"/>
                </a:lnTo>
                <a:lnTo>
                  <a:pt x="83680" y="307508"/>
                </a:lnTo>
                <a:lnTo>
                  <a:pt x="167472" y="295165"/>
                </a:lnTo>
                <a:lnTo>
                  <a:pt x="146500" y="234046"/>
                </a:lnTo>
                <a:lnTo>
                  <a:pt x="314084" y="209360"/>
                </a:lnTo>
                <a:lnTo>
                  <a:pt x="335056" y="270478"/>
                </a:lnTo>
                <a:lnTo>
                  <a:pt x="371439" y="265119"/>
                </a:lnTo>
                <a:lnTo>
                  <a:pt x="495255" y="139867"/>
                </a:lnTo>
                <a:lnTo>
                  <a:pt x="295698" y="169263"/>
                </a:lnTo>
                <a:lnTo>
                  <a:pt x="278422" y="193211"/>
                </a:lnTo>
                <a:lnTo>
                  <a:pt x="110838" y="217897"/>
                </a:lnTo>
                <a:lnTo>
                  <a:pt x="227114" y="57709"/>
                </a:lnTo>
                <a:lnTo>
                  <a:pt x="209255" y="32179"/>
                </a:lnTo>
                <a:lnTo>
                  <a:pt x="418735" y="1321"/>
                </a:lnTo>
                <a:lnTo>
                  <a:pt x="383114" y="49373"/>
                </a:lnTo>
                <a:lnTo>
                  <a:pt x="718282" y="0"/>
                </a:ln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rgbClr val="00EEFF"/>
                </a:gs>
                <a:gs pos="87000">
                  <a:srgbClr val="034EC2"/>
                </a:gs>
              </a:gsLst>
              <a:lin ang="1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8B7B2147-C313-BD08-313C-B24B037849E4}"/>
              </a:ext>
            </a:extLst>
          </p:cNvPr>
          <p:cNvSpPr/>
          <p:nvPr/>
        </p:nvSpPr>
        <p:spPr>
          <a:xfrm>
            <a:off x="4495782" y="2512683"/>
            <a:ext cx="512386" cy="877736"/>
          </a:xfrm>
          <a:custGeom>
            <a:avLst/>
            <a:gdLst/>
            <a:ahLst/>
            <a:cxnLst/>
            <a:rect l="l" t="t" r="r" b="b"/>
            <a:pathLst>
              <a:path w="512386" h="877736">
                <a:moveTo>
                  <a:pt x="512386" y="0"/>
                </a:moveTo>
                <a:lnTo>
                  <a:pt x="247089" y="850126"/>
                </a:lnTo>
                <a:lnTo>
                  <a:pt x="59660" y="877736"/>
                </a:lnTo>
                <a:lnTo>
                  <a:pt x="127818" y="658176"/>
                </a:lnTo>
                <a:lnTo>
                  <a:pt x="0" y="717556"/>
                </a:lnTo>
                <a:lnTo>
                  <a:pt x="41832" y="582979"/>
                </a:lnTo>
                <a:lnTo>
                  <a:pt x="169649" y="523598"/>
                </a:lnTo>
                <a:lnTo>
                  <a:pt x="227019" y="339420"/>
                </a:lnTo>
                <a:lnTo>
                  <a:pt x="118175" y="336304"/>
                </a:lnTo>
                <a:lnTo>
                  <a:pt x="160023" y="201724"/>
                </a:lnTo>
                <a:lnTo>
                  <a:pt x="268868" y="204840"/>
                </a:lnTo>
                <a:lnTo>
                  <a:pt x="310283" y="72577"/>
                </a:lnTo>
                <a:lnTo>
                  <a:pt x="283060" y="33782"/>
                </a:lnTo>
                <a:lnTo>
                  <a:pt x="512386" y="0"/>
                </a:ln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rgbClr val="00EEFF"/>
                </a:gs>
                <a:gs pos="87000">
                  <a:srgbClr val="034EC2"/>
                </a:gs>
              </a:gsLst>
              <a:lin ang="1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D51A6295-43FA-A3C2-54F6-31205F505C6D}"/>
              </a:ext>
            </a:extLst>
          </p:cNvPr>
          <p:cNvSpPr/>
          <p:nvPr/>
        </p:nvSpPr>
        <p:spPr>
          <a:xfrm>
            <a:off x="3450932" y="2620537"/>
            <a:ext cx="1118387" cy="913436"/>
          </a:xfrm>
          <a:custGeom>
            <a:avLst/>
            <a:gdLst/>
            <a:ahLst/>
            <a:cxnLst/>
            <a:rect l="l" t="t" r="r" b="b"/>
            <a:pathLst>
              <a:path w="1118387" h="913436">
                <a:moveTo>
                  <a:pt x="825074" y="0"/>
                </a:moveTo>
                <a:lnTo>
                  <a:pt x="804167" y="67287"/>
                </a:lnTo>
                <a:lnTo>
                  <a:pt x="1118387" y="21000"/>
                </a:lnTo>
                <a:lnTo>
                  <a:pt x="1082773" y="133259"/>
                </a:lnTo>
                <a:lnTo>
                  <a:pt x="768553" y="179547"/>
                </a:lnTo>
                <a:lnTo>
                  <a:pt x="705797" y="381414"/>
                </a:lnTo>
                <a:lnTo>
                  <a:pt x="1050888" y="330580"/>
                </a:lnTo>
                <a:lnTo>
                  <a:pt x="1016393" y="442674"/>
                </a:lnTo>
                <a:lnTo>
                  <a:pt x="831169" y="469959"/>
                </a:lnTo>
                <a:lnTo>
                  <a:pt x="921712" y="777660"/>
                </a:lnTo>
                <a:lnTo>
                  <a:pt x="712232" y="808518"/>
                </a:lnTo>
                <a:lnTo>
                  <a:pt x="643891" y="578651"/>
                </a:lnTo>
                <a:lnTo>
                  <a:pt x="559778" y="850125"/>
                </a:lnTo>
                <a:lnTo>
                  <a:pt x="350298" y="880983"/>
                </a:lnTo>
                <a:lnTo>
                  <a:pt x="434194" y="610667"/>
                </a:lnTo>
                <a:lnTo>
                  <a:pt x="209480" y="882577"/>
                </a:lnTo>
                <a:lnTo>
                  <a:pt x="0" y="913436"/>
                </a:lnTo>
                <a:lnTo>
                  <a:pt x="301956" y="547916"/>
                </a:lnTo>
                <a:lnTo>
                  <a:pt x="116731" y="575201"/>
                </a:lnTo>
                <a:lnTo>
                  <a:pt x="151226" y="463107"/>
                </a:lnTo>
                <a:lnTo>
                  <a:pt x="495215" y="412435"/>
                </a:lnTo>
                <a:lnTo>
                  <a:pt x="559073" y="210405"/>
                </a:lnTo>
                <a:lnTo>
                  <a:pt x="244852" y="256692"/>
                </a:lnTo>
                <a:lnTo>
                  <a:pt x="280467" y="144433"/>
                </a:lnTo>
                <a:lnTo>
                  <a:pt x="593584" y="98308"/>
                </a:lnTo>
                <a:lnTo>
                  <a:pt x="600921" y="75825"/>
                </a:lnTo>
                <a:lnTo>
                  <a:pt x="573698" y="37030"/>
                </a:lnTo>
                <a:lnTo>
                  <a:pt x="825074" y="0"/>
                </a:ln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rgbClr val="00EEFF"/>
                </a:gs>
                <a:gs pos="87000">
                  <a:srgbClr val="034EC2"/>
                </a:gs>
              </a:gsLst>
              <a:lin ang="1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137672EF-23B9-18B1-A1B6-5EFECA5B27F4}"/>
              </a:ext>
            </a:extLst>
          </p:cNvPr>
          <p:cNvSpPr/>
          <p:nvPr/>
        </p:nvSpPr>
        <p:spPr>
          <a:xfrm>
            <a:off x="5484160" y="2750493"/>
            <a:ext cx="956136" cy="483969"/>
          </a:xfrm>
          <a:custGeom>
            <a:avLst/>
            <a:gdLst/>
            <a:ahLst/>
            <a:cxnLst/>
            <a:rect l="l" t="t" r="r" b="b"/>
            <a:pathLst>
              <a:path w="956136" h="483969">
                <a:moveTo>
                  <a:pt x="670176" y="0"/>
                </a:moveTo>
                <a:lnTo>
                  <a:pt x="641915" y="89774"/>
                </a:lnTo>
                <a:lnTo>
                  <a:pt x="956136" y="43487"/>
                </a:lnTo>
                <a:lnTo>
                  <a:pt x="921624" y="155583"/>
                </a:lnTo>
                <a:lnTo>
                  <a:pt x="607404" y="201871"/>
                </a:lnTo>
                <a:lnTo>
                  <a:pt x="579143" y="291644"/>
                </a:lnTo>
                <a:lnTo>
                  <a:pt x="914311" y="242271"/>
                </a:lnTo>
                <a:lnTo>
                  <a:pt x="879816" y="354365"/>
                </a:lnTo>
                <a:lnTo>
                  <a:pt x="0" y="483969"/>
                </a:lnTo>
                <a:lnTo>
                  <a:pt x="34495" y="371875"/>
                </a:lnTo>
                <a:lnTo>
                  <a:pt x="369663" y="322502"/>
                </a:lnTo>
                <a:lnTo>
                  <a:pt x="397924" y="232729"/>
                </a:lnTo>
                <a:lnTo>
                  <a:pt x="83703" y="279016"/>
                </a:lnTo>
                <a:lnTo>
                  <a:pt x="118215" y="166919"/>
                </a:lnTo>
                <a:lnTo>
                  <a:pt x="432436" y="120632"/>
                </a:lnTo>
                <a:lnTo>
                  <a:pt x="460696" y="30859"/>
                </a:lnTo>
                <a:lnTo>
                  <a:pt x="670176" y="0"/>
                </a:ln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rgbClr val="00EEFF"/>
                </a:gs>
                <a:gs pos="87000">
                  <a:srgbClr val="034EC2"/>
                </a:gs>
              </a:gsLst>
              <a:lin ang="1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5008E003-1BD5-5F72-D62F-B230D393EBA8}"/>
              </a:ext>
            </a:extLst>
          </p:cNvPr>
          <p:cNvSpPr/>
          <p:nvPr/>
        </p:nvSpPr>
        <p:spPr>
          <a:xfrm>
            <a:off x="4208979" y="2792728"/>
            <a:ext cx="282199" cy="169986"/>
          </a:xfrm>
          <a:custGeom>
            <a:avLst/>
            <a:gdLst/>
            <a:ahLst/>
            <a:cxnLst/>
            <a:rect l="l" t="t" r="r" b="b"/>
            <a:pathLst>
              <a:path w="282199" h="169986">
                <a:moveTo>
                  <a:pt x="282199" y="0"/>
                </a:moveTo>
                <a:lnTo>
                  <a:pt x="209480" y="139128"/>
                </a:lnTo>
                <a:lnTo>
                  <a:pt x="0" y="169986"/>
                </a:lnTo>
                <a:lnTo>
                  <a:pt x="72719" y="30858"/>
                </a:lnTo>
                <a:lnTo>
                  <a:pt x="282199" y="0"/>
                </a:ln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rgbClr val="00EEFF"/>
                </a:gs>
                <a:gs pos="87000">
                  <a:srgbClr val="034EC2"/>
                </a:gs>
              </a:gsLst>
              <a:lin ang="1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A50590F0-EA0C-4246-4FBA-C4C11F08B4C7}"/>
              </a:ext>
            </a:extLst>
          </p:cNvPr>
          <p:cNvSpPr/>
          <p:nvPr/>
        </p:nvSpPr>
        <p:spPr>
          <a:xfrm>
            <a:off x="3717205" y="2875883"/>
            <a:ext cx="209527" cy="159266"/>
          </a:xfrm>
          <a:custGeom>
            <a:avLst/>
            <a:gdLst/>
            <a:ahLst/>
            <a:cxnLst/>
            <a:rect l="l" t="t" r="r" b="b"/>
            <a:pathLst>
              <a:path w="209527" h="159266">
                <a:moveTo>
                  <a:pt x="209480" y="0"/>
                </a:moveTo>
                <a:lnTo>
                  <a:pt x="209527" y="128408"/>
                </a:lnTo>
                <a:lnTo>
                  <a:pt x="47" y="159266"/>
                </a:lnTo>
                <a:lnTo>
                  <a:pt x="0" y="30858"/>
                </a:lnTo>
                <a:lnTo>
                  <a:pt x="209480" y="0"/>
                </a:ln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rgbClr val="00EEFF"/>
                </a:gs>
                <a:gs pos="87000">
                  <a:srgbClr val="034EC2"/>
                </a:gs>
              </a:gsLst>
              <a:lin ang="1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43353288-1555-5B78-B063-1ED1F28B4C83}"/>
              </a:ext>
            </a:extLst>
          </p:cNvPr>
          <p:cNvSpPr/>
          <p:nvPr/>
        </p:nvSpPr>
        <p:spPr>
          <a:xfrm>
            <a:off x="4897053" y="3057312"/>
            <a:ext cx="191485" cy="166761"/>
          </a:xfrm>
          <a:custGeom>
            <a:avLst/>
            <a:gdLst/>
            <a:ahLst/>
            <a:cxnLst/>
            <a:rect l="l" t="t" r="r" b="b"/>
            <a:pathLst>
              <a:path w="191485" h="166761">
                <a:moveTo>
                  <a:pt x="191485" y="0"/>
                </a:moveTo>
                <a:lnTo>
                  <a:pt x="188532" y="138989"/>
                </a:lnTo>
                <a:lnTo>
                  <a:pt x="0" y="166761"/>
                </a:lnTo>
                <a:lnTo>
                  <a:pt x="2953" y="27773"/>
                </a:lnTo>
                <a:lnTo>
                  <a:pt x="191485" y="0"/>
                </a:ln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rgbClr val="00EEFF"/>
                </a:gs>
                <a:gs pos="87000">
                  <a:srgbClr val="034EC2"/>
                </a:gs>
              </a:gsLst>
              <a:lin ang="1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6AF8F93F-5622-97B2-68CA-522D91762476}"/>
              </a:ext>
            </a:extLst>
          </p:cNvPr>
          <p:cNvGrpSpPr/>
          <p:nvPr/>
        </p:nvGrpSpPr>
        <p:grpSpPr>
          <a:xfrm rot="21032823">
            <a:off x="6975447" y="1735298"/>
            <a:ext cx="1089623" cy="249233"/>
            <a:chOff x="2781300" y="571500"/>
            <a:chExt cx="3914376" cy="895350"/>
          </a:xfrm>
          <a:scene3d>
            <a:camera prst="perspectiveLeft" fov="1800000"/>
            <a:lightRig rig="threePt" dir="t"/>
          </a:scene3d>
        </p:grpSpPr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AFC38180-F2A6-D337-737B-21BC54F0D589}"/>
                </a:ext>
              </a:extLst>
            </p:cNvPr>
            <p:cNvSpPr/>
            <p:nvPr/>
          </p:nvSpPr>
          <p:spPr>
            <a:xfrm flipH="1">
              <a:off x="3031330" y="848632"/>
              <a:ext cx="812006" cy="618217"/>
            </a:xfrm>
            <a:custGeom>
              <a:avLst/>
              <a:gdLst>
                <a:gd name="connsiteX0" fmla="*/ 345281 w 812006"/>
                <a:gd name="connsiteY0" fmla="*/ 0 h 618217"/>
                <a:gd name="connsiteX1" fmla="*/ 154555 w 812006"/>
                <a:gd name="connsiteY1" fmla="*/ 0 h 618217"/>
                <a:gd name="connsiteX2" fmla="*/ 0 w 812006"/>
                <a:gd name="connsiteY2" fmla="*/ 618217 h 618217"/>
                <a:gd name="connsiteX3" fmla="*/ 190727 w 812006"/>
                <a:gd name="connsiteY3" fmla="*/ 618217 h 618217"/>
                <a:gd name="connsiteX4" fmla="*/ 812006 w 812006"/>
                <a:gd name="connsiteY4" fmla="*/ 0 h 618217"/>
                <a:gd name="connsiteX5" fmla="*/ 621280 w 812006"/>
                <a:gd name="connsiteY5" fmla="*/ 0 h 618217"/>
                <a:gd name="connsiteX6" fmla="*/ 466725 w 812006"/>
                <a:gd name="connsiteY6" fmla="*/ 618217 h 618217"/>
                <a:gd name="connsiteX7" fmla="*/ 657452 w 812006"/>
                <a:gd name="connsiteY7" fmla="*/ 618217 h 618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006" h="618217">
                  <a:moveTo>
                    <a:pt x="345281" y="0"/>
                  </a:moveTo>
                  <a:lnTo>
                    <a:pt x="154555" y="0"/>
                  </a:lnTo>
                  <a:lnTo>
                    <a:pt x="0" y="618217"/>
                  </a:lnTo>
                  <a:lnTo>
                    <a:pt x="190727" y="618217"/>
                  </a:lnTo>
                  <a:close/>
                  <a:moveTo>
                    <a:pt x="812006" y="0"/>
                  </a:moveTo>
                  <a:lnTo>
                    <a:pt x="621280" y="0"/>
                  </a:lnTo>
                  <a:lnTo>
                    <a:pt x="466725" y="618217"/>
                  </a:lnTo>
                  <a:lnTo>
                    <a:pt x="657452" y="618217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925BB6D9-0230-A441-2DB0-E05006FC628A}"/>
                </a:ext>
              </a:extLst>
            </p:cNvPr>
            <p:cNvSpPr/>
            <p:nvPr/>
          </p:nvSpPr>
          <p:spPr>
            <a:xfrm>
              <a:off x="2781300" y="571500"/>
              <a:ext cx="966788" cy="895350"/>
            </a:xfrm>
            <a:custGeom>
              <a:avLst/>
              <a:gdLst>
                <a:gd name="connsiteX0" fmla="*/ 690563 w 966788"/>
                <a:gd name="connsiteY0" fmla="*/ 0 h 895350"/>
                <a:gd name="connsiteX1" fmla="*/ 966788 w 966788"/>
                <a:gd name="connsiteY1" fmla="*/ 0 h 895350"/>
                <a:gd name="connsiteX2" fmla="*/ 742950 w 966788"/>
                <a:gd name="connsiteY2" fmla="*/ 895350 h 895350"/>
                <a:gd name="connsiteX3" fmla="*/ 466725 w 966788"/>
                <a:gd name="connsiteY3" fmla="*/ 895350 h 895350"/>
                <a:gd name="connsiteX4" fmla="*/ 223838 w 966788"/>
                <a:gd name="connsiteY4" fmla="*/ 0 h 895350"/>
                <a:gd name="connsiteX5" fmla="*/ 500063 w 966788"/>
                <a:gd name="connsiteY5" fmla="*/ 0 h 895350"/>
                <a:gd name="connsiteX6" fmla="*/ 276225 w 966788"/>
                <a:gd name="connsiteY6" fmla="*/ 895350 h 895350"/>
                <a:gd name="connsiteX7" fmla="*/ 0 w 966788"/>
                <a:gd name="connsiteY7" fmla="*/ 895350 h 89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6788" h="895350">
                  <a:moveTo>
                    <a:pt x="690563" y="0"/>
                  </a:moveTo>
                  <a:lnTo>
                    <a:pt x="966788" y="0"/>
                  </a:lnTo>
                  <a:lnTo>
                    <a:pt x="742950" y="895350"/>
                  </a:lnTo>
                  <a:lnTo>
                    <a:pt x="466725" y="895350"/>
                  </a:lnTo>
                  <a:close/>
                  <a:moveTo>
                    <a:pt x="223838" y="0"/>
                  </a:moveTo>
                  <a:lnTo>
                    <a:pt x="500063" y="0"/>
                  </a:lnTo>
                  <a:lnTo>
                    <a:pt x="276225" y="895350"/>
                  </a:lnTo>
                  <a:lnTo>
                    <a:pt x="0" y="89535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BC0454FC-8DC3-EF44-A36D-4622361DC63D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901741" y="571500"/>
              <a:ext cx="2793935" cy="884640"/>
            </a:xfrm>
            <a:custGeom>
              <a:avLst/>
              <a:gdLst>
                <a:gd name="connsiteX0" fmla="*/ 141895 w 2793935"/>
                <a:gd name="connsiteY0" fmla="*/ 755663 h 884640"/>
                <a:gd name="connsiteX1" fmla="*/ 135720 w 2793935"/>
                <a:gd name="connsiteY1" fmla="*/ 780376 h 884640"/>
                <a:gd name="connsiteX2" fmla="*/ 399804 w 2793935"/>
                <a:gd name="connsiteY2" fmla="*/ 780376 h 884640"/>
                <a:gd name="connsiteX3" fmla="*/ 405963 w 2793935"/>
                <a:gd name="connsiteY3" fmla="*/ 755663 h 884640"/>
                <a:gd name="connsiteX4" fmla="*/ 165224 w 2793935"/>
                <a:gd name="connsiteY4" fmla="*/ 661720 h 884640"/>
                <a:gd name="connsiteX5" fmla="*/ 159735 w 2793935"/>
                <a:gd name="connsiteY5" fmla="*/ 685058 h 884640"/>
                <a:gd name="connsiteX6" fmla="*/ 423756 w 2793935"/>
                <a:gd name="connsiteY6" fmla="*/ 685058 h 884640"/>
                <a:gd name="connsiteX7" fmla="*/ 429231 w 2793935"/>
                <a:gd name="connsiteY7" fmla="*/ 661720 h 884640"/>
                <a:gd name="connsiteX8" fmla="*/ 2560691 w 2793935"/>
                <a:gd name="connsiteY8" fmla="*/ 568459 h 884640"/>
                <a:gd name="connsiteX9" fmla="*/ 2417359 w 2793935"/>
                <a:gd name="connsiteY9" fmla="*/ 578069 h 884640"/>
                <a:gd name="connsiteX10" fmla="*/ 2433647 w 2793935"/>
                <a:gd name="connsiteY10" fmla="*/ 630166 h 884640"/>
                <a:gd name="connsiteX11" fmla="*/ 2457136 w 2793935"/>
                <a:gd name="connsiteY11" fmla="*/ 674035 h 884640"/>
                <a:gd name="connsiteX12" fmla="*/ 2514314 w 2793935"/>
                <a:gd name="connsiteY12" fmla="*/ 623056 h 884640"/>
                <a:gd name="connsiteX13" fmla="*/ 2560691 w 2793935"/>
                <a:gd name="connsiteY13" fmla="*/ 568459 h 884640"/>
                <a:gd name="connsiteX14" fmla="*/ 1162347 w 2793935"/>
                <a:gd name="connsiteY14" fmla="*/ 486854 h 884640"/>
                <a:gd name="connsiteX15" fmla="*/ 1235726 w 2793935"/>
                <a:gd name="connsiteY15" fmla="*/ 501954 h 884640"/>
                <a:gd name="connsiteX16" fmla="*/ 1203241 w 2793935"/>
                <a:gd name="connsiteY16" fmla="*/ 581140 h 884640"/>
                <a:gd name="connsiteX17" fmla="*/ 1169240 w 2793935"/>
                <a:gd name="connsiteY17" fmla="*/ 656200 h 884640"/>
                <a:gd name="connsiteX18" fmla="*/ 1294705 w 2793935"/>
                <a:gd name="connsiteY18" fmla="*/ 650710 h 884640"/>
                <a:gd name="connsiteX19" fmla="*/ 1287933 w 2793935"/>
                <a:gd name="connsiteY19" fmla="*/ 666837 h 884640"/>
                <a:gd name="connsiteX20" fmla="*/ 1277560 w 2793935"/>
                <a:gd name="connsiteY20" fmla="*/ 695316 h 884640"/>
                <a:gd name="connsiteX21" fmla="*/ 1236326 w 2793935"/>
                <a:gd name="connsiteY21" fmla="*/ 804448 h 884640"/>
                <a:gd name="connsiteX22" fmla="*/ 1202808 w 2793935"/>
                <a:gd name="connsiteY22" fmla="*/ 860641 h 884640"/>
                <a:gd name="connsiteX23" fmla="*/ 1173008 w 2793935"/>
                <a:gd name="connsiteY23" fmla="*/ 873177 h 884640"/>
                <a:gd name="connsiteX24" fmla="*/ 1145286 w 2793935"/>
                <a:gd name="connsiteY24" fmla="*/ 879083 h 884640"/>
                <a:gd name="connsiteX25" fmla="*/ 1104456 w 2793935"/>
                <a:gd name="connsiteY25" fmla="*/ 878742 h 884640"/>
                <a:gd name="connsiteX26" fmla="*/ 1057451 w 2793935"/>
                <a:gd name="connsiteY26" fmla="*/ 872233 h 884640"/>
                <a:gd name="connsiteX27" fmla="*/ 1056679 w 2793935"/>
                <a:gd name="connsiteY27" fmla="*/ 840810 h 884640"/>
                <a:gd name="connsiteX28" fmla="*/ 1053333 w 2793935"/>
                <a:gd name="connsiteY28" fmla="*/ 807779 h 884640"/>
                <a:gd name="connsiteX29" fmla="*/ 650139 w 2793935"/>
                <a:gd name="connsiteY29" fmla="*/ 812585 h 884640"/>
                <a:gd name="connsiteX30" fmla="*/ 669341 w 2793935"/>
                <a:gd name="connsiteY30" fmla="*/ 735117 h 884640"/>
                <a:gd name="connsiteX31" fmla="*/ 1108230 w 2793935"/>
                <a:gd name="connsiteY31" fmla="*/ 735117 h 884640"/>
                <a:gd name="connsiteX32" fmla="*/ 1091075 w 2793935"/>
                <a:gd name="connsiteY32" fmla="*/ 802973 h 884640"/>
                <a:gd name="connsiteX33" fmla="*/ 1101368 w 2793935"/>
                <a:gd name="connsiteY33" fmla="*/ 802973 h 884640"/>
                <a:gd name="connsiteX34" fmla="*/ 1116207 w 2793935"/>
                <a:gd name="connsiteY34" fmla="*/ 798596 h 884640"/>
                <a:gd name="connsiteX35" fmla="*/ 1127444 w 2793935"/>
                <a:gd name="connsiteY35" fmla="*/ 786496 h 884640"/>
                <a:gd name="connsiteX36" fmla="*/ 1145785 w 2793935"/>
                <a:gd name="connsiteY36" fmla="*/ 767411 h 884640"/>
                <a:gd name="connsiteX37" fmla="*/ 1169240 w 2793935"/>
                <a:gd name="connsiteY37" fmla="*/ 715903 h 884640"/>
                <a:gd name="connsiteX38" fmla="*/ 743375 w 2793935"/>
                <a:gd name="connsiteY38" fmla="*/ 715903 h 884640"/>
                <a:gd name="connsiteX39" fmla="*/ 774110 w 2793935"/>
                <a:gd name="connsiteY39" fmla="*/ 653057 h 884640"/>
                <a:gd name="connsiteX40" fmla="*/ 804375 w 2793935"/>
                <a:gd name="connsiteY40" fmla="*/ 583544 h 884640"/>
                <a:gd name="connsiteX41" fmla="*/ 903169 w 2793935"/>
                <a:gd name="connsiteY41" fmla="*/ 603456 h 884640"/>
                <a:gd name="connsiteX42" fmla="*/ 880529 w 2793935"/>
                <a:gd name="connsiteY42" fmla="*/ 656200 h 884640"/>
                <a:gd name="connsiteX43" fmla="*/ 1064999 w 2793935"/>
                <a:gd name="connsiteY43" fmla="*/ 645220 h 884640"/>
                <a:gd name="connsiteX44" fmla="*/ 1081983 w 2793935"/>
                <a:gd name="connsiteY44" fmla="*/ 609266 h 884640"/>
                <a:gd name="connsiteX45" fmla="*/ 1097937 w 2793935"/>
                <a:gd name="connsiteY45" fmla="*/ 573245 h 884640"/>
                <a:gd name="connsiteX46" fmla="*/ 767327 w 2793935"/>
                <a:gd name="connsiteY46" fmla="*/ 578738 h 884640"/>
                <a:gd name="connsiteX47" fmla="*/ 789281 w 2793935"/>
                <a:gd name="connsiteY47" fmla="*/ 490286 h 884640"/>
                <a:gd name="connsiteX48" fmla="*/ 1144599 w 2793935"/>
                <a:gd name="connsiteY48" fmla="*/ 490286 h 884640"/>
                <a:gd name="connsiteX49" fmla="*/ 1735747 w 2793935"/>
                <a:gd name="connsiteY49" fmla="*/ 450536 h 884640"/>
                <a:gd name="connsiteX50" fmla="*/ 1783048 w 2793935"/>
                <a:gd name="connsiteY50" fmla="*/ 501455 h 884640"/>
                <a:gd name="connsiteX51" fmla="*/ 1820028 w 2793935"/>
                <a:gd name="connsiteY51" fmla="*/ 553387 h 884640"/>
                <a:gd name="connsiteX52" fmla="*/ 1741921 w 2793935"/>
                <a:gd name="connsiteY52" fmla="*/ 607499 h 884640"/>
                <a:gd name="connsiteX53" fmla="*/ 1710452 w 2793935"/>
                <a:gd name="connsiteY53" fmla="*/ 554306 h 884640"/>
                <a:gd name="connsiteX54" fmla="*/ 1665092 w 2793935"/>
                <a:gd name="connsiteY54" fmla="*/ 500600 h 884640"/>
                <a:gd name="connsiteX55" fmla="*/ 888762 w 2793935"/>
                <a:gd name="connsiteY55" fmla="*/ 408683 h 884640"/>
                <a:gd name="connsiteX56" fmla="*/ 889445 w 2793935"/>
                <a:gd name="connsiteY56" fmla="*/ 412069 h 884640"/>
                <a:gd name="connsiteX57" fmla="*/ 885128 w 2793935"/>
                <a:gd name="connsiteY57" fmla="*/ 412470 h 884640"/>
                <a:gd name="connsiteX58" fmla="*/ 484105 w 2793935"/>
                <a:gd name="connsiteY58" fmla="*/ 363440 h 884640"/>
                <a:gd name="connsiteX59" fmla="*/ 459475 w 2793935"/>
                <a:gd name="connsiteY59" fmla="*/ 462836 h 884640"/>
                <a:gd name="connsiteX60" fmla="*/ 542382 w 2793935"/>
                <a:gd name="connsiteY60" fmla="*/ 462836 h 884640"/>
                <a:gd name="connsiteX61" fmla="*/ 567071 w 2793935"/>
                <a:gd name="connsiteY61" fmla="*/ 363440 h 884640"/>
                <a:gd name="connsiteX62" fmla="*/ 182377 w 2793935"/>
                <a:gd name="connsiteY62" fmla="*/ 353839 h 884640"/>
                <a:gd name="connsiteX63" fmla="*/ 161793 w 2793935"/>
                <a:gd name="connsiteY63" fmla="*/ 358639 h 884640"/>
                <a:gd name="connsiteX64" fmla="*/ 146269 w 2793935"/>
                <a:gd name="connsiteY64" fmla="*/ 375870 h 884640"/>
                <a:gd name="connsiteX65" fmla="*/ 130231 w 2793935"/>
                <a:gd name="connsiteY65" fmla="*/ 391558 h 884640"/>
                <a:gd name="connsiteX66" fmla="*/ 173457 w 2793935"/>
                <a:gd name="connsiteY66" fmla="*/ 387443 h 884640"/>
                <a:gd name="connsiteX67" fmla="*/ 176202 w 2793935"/>
                <a:gd name="connsiteY67" fmla="*/ 377842 h 884640"/>
                <a:gd name="connsiteX68" fmla="*/ 1184981 w 2793935"/>
                <a:gd name="connsiteY68" fmla="*/ 333950 h 884640"/>
                <a:gd name="connsiteX69" fmla="*/ 1168556 w 2793935"/>
                <a:gd name="connsiteY69" fmla="*/ 398348 h 884640"/>
                <a:gd name="connsiteX70" fmla="*/ 1237098 w 2793935"/>
                <a:gd name="connsiteY70" fmla="*/ 398348 h 884640"/>
                <a:gd name="connsiteX71" fmla="*/ 1253557 w 2793935"/>
                <a:gd name="connsiteY71" fmla="*/ 333950 h 884640"/>
                <a:gd name="connsiteX72" fmla="*/ 413491 w 2793935"/>
                <a:gd name="connsiteY72" fmla="*/ 276343 h 884640"/>
                <a:gd name="connsiteX73" fmla="*/ 687772 w 2793935"/>
                <a:gd name="connsiteY73" fmla="*/ 276343 h 884640"/>
                <a:gd name="connsiteX74" fmla="*/ 619192 w 2793935"/>
                <a:gd name="connsiteY74" fmla="*/ 550611 h 884640"/>
                <a:gd name="connsiteX75" fmla="*/ 344909 w 2793935"/>
                <a:gd name="connsiteY75" fmla="*/ 550611 h 884640"/>
                <a:gd name="connsiteX76" fmla="*/ 1805660 w 2793935"/>
                <a:gd name="connsiteY76" fmla="*/ 270171 h 884640"/>
                <a:gd name="connsiteX77" fmla="*/ 1850893 w 2793935"/>
                <a:gd name="connsiteY77" fmla="*/ 321092 h 884640"/>
                <a:gd name="connsiteX78" fmla="*/ 1885864 w 2793935"/>
                <a:gd name="connsiteY78" fmla="*/ 373041 h 884640"/>
                <a:gd name="connsiteX79" fmla="*/ 1806344 w 2793935"/>
                <a:gd name="connsiteY79" fmla="*/ 425162 h 884640"/>
                <a:gd name="connsiteX80" fmla="*/ 1777830 w 2793935"/>
                <a:gd name="connsiteY80" fmla="*/ 372527 h 884640"/>
                <a:gd name="connsiteX81" fmla="*/ 1734375 w 2793935"/>
                <a:gd name="connsiteY81" fmla="*/ 318863 h 884640"/>
                <a:gd name="connsiteX82" fmla="*/ 1116465 w 2793935"/>
                <a:gd name="connsiteY82" fmla="*/ 264684 h 884640"/>
                <a:gd name="connsiteX83" fmla="*/ 1362599 w 2793935"/>
                <a:gd name="connsiteY83" fmla="*/ 264684 h 884640"/>
                <a:gd name="connsiteX84" fmla="*/ 1311850 w 2793935"/>
                <a:gd name="connsiteY84" fmla="*/ 467636 h 884640"/>
                <a:gd name="connsiteX85" fmla="*/ 1065685 w 2793935"/>
                <a:gd name="connsiteY85" fmla="*/ 467636 h 884640"/>
                <a:gd name="connsiteX86" fmla="*/ 1671952 w 2793935"/>
                <a:gd name="connsiteY86" fmla="*/ 231080 h 884640"/>
                <a:gd name="connsiteX87" fmla="*/ 1715168 w 2793935"/>
                <a:gd name="connsiteY87" fmla="*/ 316805 h 884640"/>
                <a:gd name="connsiteX88" fmla="*/ 1669637 w 2793935"/>
                <a:gd name="connsiteY88" fmla="*/ 329835 h 884640"/>
                <a:gd name="connsiteX89" fmla="*/ 1622562 w 2793935"/>
                <a:gd name="connsiteY89" fmla="*/ 340808 h 884640"/>
                <a:gd name="connsiteX90" fmla="*/ 1597868 w 2793935"/>
                <a:gd name="connsiteY90" fmla="*/ 421733 h 884640"/>
                <a:gd name="connsiteX91" fmla="*/ 1682241 w 2793935"/>
                <a:gd name="connsiteY91" fmla="*/ 421733 h 884640"/>
                <a:gd name="connsiteX92" fmla="*/ 1658919 w 2793935"/>
                <a:gd name="connsiteY92" fmla="*/ 514316 h 884640"/>
                <a:gd name="connsiteX93" fmla="*/ 1576603 w 2793935"/>
                <a:gd name="connsiteY93" fmla="*/ 514316 h 884640"/>
                <a:gd name="connsiteX94" fmla="*/ 1569743 w 2793935"/>
                <a:gd name="connsiteY94" fmla="*/ 519802 h 884640"/>
                <a:gd name="connsiteX95" fmla="*/ 1590601 w 2793935"/>
                <a:gd name="connsiteY95" fmla="*/ 546882 h 884640"/>
                <a:gd name="connsiteX96" fmla="*/ 1616338 w 2793935"/>
                <a:gd name="connsiteY96" fmla="*/ 583391 h 884640"/>
                <a:gd name="connsiteX97" fmla="*/ 1634910 w 2793935"/>
                <a:gd name="connsiteY97" fmla="*/ 609556 h 884640"/>
                <a:gd name="connsiteX98" fmla="*/ 1564255 w 2793935"/>
                <a:gd name="connsiteY98" fmla="*/ 678136 h 884640"/>
                <a:gd name="connsiteX99" fmla="*/ 1558596 w 2793935"/>
                <a:gd name="connsiteY99" fmla="*/ 651819 h 884640"/>
                <a:gd name="connsiteX100" fmla="*/ 1549850 w 2793935"/>
                <a:gd name="connsiteY100" fmla="*/ 621901 h 884640"/>
                <a:gd name="connsiteX101" fmla="*/ 1483311 w 2793935"/>
                <a:gd name="connsiteY101" fmla="*/ 880447 h 884640"/>
                <a:gd name="connsiteX102" fmla="*/ 1386688 w 2793935"/>
                <a:gd name="connsiteY102" fmla="*/ 880447 h 884640"/>
                <a:gd name="connsiteX103" fmla="*/ 1440095 w 2793935"/>
                <a:gd name="connsiteY103" fmla="*/ 674021 h 884640"/>
                <a:gd name="connsiteX104" fmla="*/ 1397642 w 2793935"/>
                <a:gd name="connsiteY104" fmla="*/ 731714 h 884640"/>
                <a:gd name="connsiteX105" fmla="*/ 1357198 w 2793935"/>
                <a:gd name="connsiteY105" fmla="*/ 775520 h 884640"/>
                <a:gd name="connsiteX106" fmla="*/ 1347426 w 2793935"/>
                <a:gd name="connsiteY106" fmla="*/ 722456 h 884640"/>
                <a:gd name="connsiteX107" fmla="*/ 1332509 w 2793935"/>
                <a:gd name="connsiteY107" fmla="*/ 671964 h 884640"/>
                <a:gd name="connsiteX108" fmla="*/ 1400115 w 2793935"/>
                <a:gd name="connsiteY108" fmla="*/ 598860 h 884640"/>
                <a:gd name="connsiteX109" fmla="*/ 1464104 w 2793935"/>
                <a:gd name="connsiteY109" fmla="*/ 508829 h 884640"/>
                <a:gd name="connsiteX110" fmla="*/ 1380516 w 2793935"/>
                <a:gd name="connsiteY110" fmla="*/ 514316 h 884640"/>
                <a:gd name="connsiteX111" fmla="*/ 1403831 w 2793935"/>
                <a:gd name="connsiteY111" fmla="*/ 421733 h 884640"/>
                <a:gd name="connsiteX112" fmla="*/ 1500460 w 2793935"/>
                <a:gd name="connsiteY112" fmla="*/ 421733 h 884640"/>
                <a:gd name="connsiteX113" fmla="*/ 1521039 w 2793935"/>
                <a:gd name="connsiteY113" fmla="*/ 358639 h 884640"/>
                <a:gd name="connsiteX114" fmla="*/ 1486741 w 2793935"/>
                <a:gd name="connsiteY114" fmla="*/ 362240 h 884640"/>
                <a:gd name="connsiteX115" fmla="*/ 1454500 w 2793935"/>
                <a:gd name="connsiteY115" fmla="*/ 360697 h 884640"/>
                <a:gd name="connsiteX116" fmla="*/ 1449613 w 2793935"/>
                <a:gd name="connsiteY116" fmla="*/ 322892 h 884640"/>
                <a:gd name="connsiteX117" fmla="*/ 1440095 w 2793935"/>
                <a:gd name="connsiteY117" fmla="*/ 284573 h 884640"/>
                <a:gd name="connsiteX118" fmla="*/ 1561168 w 2793935"/>
                <a:gd name="connsiteY118" fmla="*/ 264256 h 884640"/>
                <a:gd name="connsiteX119" fmla="*/ 1671952 w 2793935"/>
                <a:gd name="connsiteY119" fmla="*/ 231080 h 884640"/>
                <a:gd name="connsiteX120" fmla="*/ 2526401 w 2793935"/>
                <a:gd name="connsiteY120" fmla="*/ 229023 h 884640"/>
                <a:gd name="connsiteX121" fmla="*/ 2625157 w 2793935"/>
                <a:gd name="connsiteY121" fmla="*/ 229023 h 884640"/>
                <a:gd name="connsiteX122" fmla="*/ 2601839 w 2793935"/>
                <a:gd name="connsiteY122" fmla="*/ 321606 h 884640"/>
                <a:gd name="connsiteX123" fmla="*/ 2749972 w 2793935"/>
                <a:gd name="connsiteY123" fmla="*/ 321606 h 884640"/>
                <a:gd name="connsiteX124" fmla="*/ 2727341 w 2793935"/>
                <a:gd name="connsiteY124" fmla="*/ 412817 h 884640"/>
                <a:gd name="connsiteX125" fmla="*/ 2579208 w 2793935"/>
                <a:gd name="connsiteY125" fmla="*/ 412817 h 884640"/>
                <a:gd name="connsiteX126" fmla="*/ 2561377 w 2793935"/>
                <a:gd name="connsiteY126" fmla="*/ 483445 h 884640"/>
                <a:gd name="connsiteX127" fmla="*/ 2629272 w 2793935"/>
                <a:gd name="connsiteY127" fmla="*/ 483445 h 884640"/>
                <a:gd name="connsiteX128" fmla="*/ 2645731 w 2793935"/>
                <a:gd name="connsiteY128" fmla="*/ 480026 h 884640"/>
                <a:gd name="connsiteX129" fmla="*/ 2704709 w 2793935"/>
                <a:gd name="connsiteY129" fmla="*/ 510802 h 884640"/>
                <a:gd name="connsiteX130" fmla="*/ 2623871 w 2793935"/>
                <a:gd name="connsiteY130" fmla="*/ 639859 h 884640"/>
                <a:gd name="connsiteX131" fmla="*/ 2522972 w 2793935"/>
                <a:gd name="connsiteY131" fmla="*/ 742636 h 884640"/>
                <a:gd name="connsiteX132" fmla="*/ 2581351 w 2793935"/>
                <a:gd name="connsiteY132" fmla="*/ 773592 h 884640"/>
                <a:gd name="connsiteX133" fmla="*/ 2656704 w 2793935"/>
                <a:gd name="connsiteY133" fmla="*/ 800947 h 884640"/>
                <a:gd name="connsiteX134" fmla="*/ 2615984 w 2793935"/>
                <a:gd name="connsiteY134" fmla="*/ 840992 h 884640"/>
                <a:gd name="connsiteX135" fmla="*/ 2579894 w 2793935"/>
                <a:gd name="connsiteY135" fmla="*/ 884640 h 884640"/>
                <a:gd name="connsiteX136" fmla="*/ 2499312 w 2793935"/>
                <a:gd name="connsiteY136" fmla="*/ 845966 h 884640"/>
                <a:gd name="connsiteX137" fmla="*/ 2437247 w 2793935"/>
                <a:gd name="connsiteY137" fmla="*/ 801633 h 884640"/>
                <a:gd name="connsiteX138" fmla="*/ 2342584 w 2793935"/>
                <a:gd name="connsiteY138" fmla="*/ 846738 h 884640"/>
                <a:gd name="connsiteX139" fmla="*/ 2245268 w 2793935"/>
                <a:gd name="connsiteY139" fmla="*/ 874350 h 884640"/>
                <a:gd name="connsiteX140" fmla="*/ 2230175 w 2793935"/>
                <a:gd name="connsiteY140" fmla="*/ 827015 h 884640"/>
                <a:gd name="connsiteX141" fmla="*/ 2206851 w 2793935"/>
                <a:gd name="connsiteY141" fmla="*/ 783796 h 884640"/>
                <a:gd name="connsiteX142" fmla="*/ 2291060 w 2793935"/>
                <a:gd name="connsiteY142" fmla="*/ 761844 h 884640"/>
                <a:gd name="connsiteX143" fmla="*/ 2374240 w 2793935"/>
                <a:gd name="connsiteY143" fmla="*/ 723428 h 884640"/>
                <a:gd name="connsiteX144" fmla="*/ 2344827 w 2793935"/>
                <a:gd name="connsiteY144" fmla="*/ 656982 h 884640"/>
                <a:gd name="connsiteX145" fmla="*/ 2324160 w 2793935"/>
                <a:gd name="connsiteY145" fmla="*/ 576696 h 884640"/>
                <a:gd name="connsiteX146" fmla="*/ 2355031 w 2793935"/>
                <a:gd name="connsiteY146" fmla="*/ 573264 h 884640"/>
                <a:gd name="connsiteX147" fmla="*/ 2311812 w 2793935"/>
                <a:gd name="connsiteY147" fmla="*/ 573264 h 884640"/>
                <a:gd name="connsiteX148" fmla="*/ 2333764 w 2793935"/>
                <a:gd name="connsiteY148" fmla="*/ 483445 h 884640"/>
                <a:gd name="connsiteX149" fmla="*/ 2462622 w 2793935"/>
                <a:gd name="connsiteY149" fmla="*/ 483445 h 884640"/>
                <a:gd name="connsiteX150" fmla="*/ 2480453 w 2793935"/>
                <a:gd name="connsiteY150" fmla="*/ 412817 h 884640"/>
                <a:gd name="connsiteX151" fmla="*/ 2340625 w 2793935"/>
                <a:gd name="connsiteY151" fmla="*/ 412817 h 884640"/>
                <a:gd name="connsiteX152" fmla="*/ 2363263 w 2793935"/>
                <a:gd name="connsiteY152" fmla="*/ 321606 h 884640"/>
                <a:gd name="connsiteX153" fmla="*/ 2503084 w 2793935"/>
                <a:gd name="connsiteY153" fmla="*/ 321606 h 884640"/>
                <a:gd name="connsiteX154" fmla="*/ 2217141 w 2793935"/>
                <a:gd name="connsiteY154" fmla="*/ 229023 h 884640"/>
                <a:gd name="connsiteX155" fmla="*/ 2315242 w 2793935"/>
                <a:gd name="connsiteY155" fmla="*/ 229023 h 884640"/>
                <a:gd name="connsiteX156" fmla="*/ 2283685 w 2793935"/>
                <a:gd name="connsiteY156" fmla="*/ 355210 h 884640"/>
                <a:gd name="connsiteX157" fmla="*/ 2346799 w 2793935"/>
                <a:gd name="connsiteY157" fmla="*/ 355210 h 884640"/>
                <a:gd name="connsiteX158" fmla="*/ 2324160 w 2793935"/>
                <a:gd name="connsiteY158" fmla="*/ 447105 h 884640"/>
                <a:gd name="connsiteX159" fmla="*/ 2261046 w 2793935"/>
                <a:gd name="connsiteY159" fmla="*/ 447105 h 884640"/>
                <a:gd name="connsiteX160" fmla="*/ 2239780 w 2793935"/>
                <a:gd name="connsiteY160" fmla="*/ 530708 h 884640"/>
                <a:gd name="connsiteX161" fmla="*/ 2299463 w 2793935"/>
                <a:gd name="connsiteY161" fmla="*/ 517666 h 884640"/>
                <a:gd name="connsiteX162" fmla="*/ 2293289 w 2793935"/>
                <a:gd name="connsiteY162" fmla="*/ 610321 h 884640"/>
                <a:gd name="connsiteX163" fmla="*/ 2257102 w 2793935"/>
                <a:gd name="connsiteY163" fmla="*/ 619209 h 884640"/>
                <a:gd name="connsiteX164" fmla="*/ 2219885 w 2793935"/>
                <a:gd name="connsiteY164" fmla="*/ 628096 h 884640"/>
                <a:gd name="connsiteX165" fmla="*/ 2178038 w 2793935"/>
                <a:gd name="connsiteY165" fmla="*/ 778994 h 884640"/>
                <a:gd name="connsiteX166" fmla="*/ 2160030 w 2793935"/>
                <a:gd name="connsiteY166" fmla="*/ 831817 h 884640"/>
                <a:gd name="connsiteX167" fmla="*/ 2130703 w 2793935"/>
                <a:gd name="connsiteY167" fmla="*/ 864060 h 884640"/>
                <a:gd name="connsiteX168" fmla="*/ 2079140 w 2793935"/>
                <a:gd name="connsiteY168" fmla="*/ 873235 h 884640"/>
                <a:gd name="connsiteX169" fmla="*/ 2016252 w 2793935"/>
                <a:gd name="connsiteY169" fmla="*/ 869548 h 884640"/>
                <a:gd name="connsiteX170" fmla="*/ 2012823 w 2793935"/>
                <a:gd name="connsiteY170" fmla="*/ 825214 h 884640"/>
                <a:gd name="connsiteX171" fmla="*/ 2003222 w 2793935"/>
                <a:gd name="connsiteY171" fmla="*/ 780366 h 884640"/>
                <a:gd name="connsiteX172" fmla="*/ 2035283 w 2793935"/>
                <a:gd name="connsiteY172" fmla="*/ 785168 h 884640"/>
                <a:gd name="connsiteX173" fmla="*/ 2056029 w 2793935"/>
                <a:gd name="connsiteY173" fmla="*/ 785854 h 884640"/>
                <a:gd name="connsiteX174" fmla="*/ 2074019 w 2793935"/>
                <a:gd name="connsiteY174" fmla="*/ 780195 h 884640"/>
                <a:gd name="connsiteX175" fmla="*/ 2082746 w 2793935"/>
                <a:gd name="connsiteY175" fmla="*/ 767332 h 884640"/>
                <a:gd name="connsiteX176" fmla="*/ 2112180 w 2793935"/>
                <a:gd name="connsiteY176" fmla="*/ 650711 h 884640"/>
                <a:gd name="connsiteX177" fmla="*/ 2051914 w 2793935"/>
                <a:gd name="connsiteY177" fmla="*/ 664431 h 884640"/>
                <a:gd name="connsiteX178" fmla="*/ 2045056 w 2793935"/>
                <a:gd name="connsiteY178" fmla="*/ 568459 h 884640"/>
                <a:gd name="connsiteX179" fmla="*/ 2085483 w 2793935"/>
                <a:gd name="connsiteY179" fmla="*/ 560909 h 884640"/>
                <a:gd name="connsiteX180" fmla="*/ 2132075 w 2793935"/>
                <a:gd name="connsiteY180" fmla="*/ 551299 h 884640"/>
                <a:gd name="connsiteX181" fmla="*/ 2162946 w 2793935"/>
                <a:gd name="connsiteY181" fmla="*/ 447105 h 884640"/>
                <a:gd name="connsiteX182" fmla="*/ 2088904 w 2793935"/>
                <a:gd name="connsiteY182" fmla="*/ 447105 h 884640"/>
                <a:gd name="connsiteX183" fmla="*/ 2111494 w 2793935"/>
                <a:gd name="connsiteY183" fmla="*/ 355210 h 884640"/>
                <a:gd name="connsiteX184" fmla="*/ 2185584 w 2793935"/>
                <a:gd name="connsiteY184" fmla="*/ 355210 h 884640"/>
                <a:gd name="connsiteX185" fmla="*/ 1930441 w 2793935"/>
                <a:gd name="connsiteY185" fmla="*/ 228337 h 884640"/>
                <a:gd name="connsiteX186" fmla="*/ 2028511 w 2793935"/>
                <a:gd name="connsiteY186" fmla="*/ 228337 h 884640"/>
                <a:gd name="connsiteX187" fmla="*/ 1932499 w 2793935"/>
                <a:gd name="connsiteY187" fmla="*/ 612985 h 884640"/>
                <a:gd name="connsiteX188" fmla="*/ 1996278 w 2793935"/>
                <a:gd name="connsiteY188" fmla="*/ 602012 h 884640"/>
                <a:gd name="connsiteX189" fmla="*/ 1988049 w 2793935"/>
                <a:gd name="connsiteY189" fmla="*/ 695967 h 884640"/>
                <a:gd name="connsiteX190" fmla="*/ 1908496 w 2793935"/>
                <a:gd name="connsiteY190" fmla="*/ 709683 h 884640"/>
                <a:gd name="connsiteX191" fmla="*/ 1865976 w 2793935"/>
                <a:gd name="connsiteY191" fmla="*/ 879761 h 884640"/>
                <a:gd name="connsiteX192" fmla="*/ 1767987 w 2793935"/>
                <a:gd name="connsiteY192" fmla="*/ 879761 h 884640"/>
                <a:gd name="connsiteX193" fmla="*/ 1806344 w 2793935"/>
                <a:gd name="connsiteY193" fmla="*/ 727514 h 884640"/>
                <a:gd name="connsiteX194" fmla="*/ 1599925 w 2793935"/>
                <a:gd name="connsiteY194" fmla="*/ 763861 h 884640"/>
                <a:gd name="connsiteX195" fmla="*/ 1607471 w 2793935"/>
                <a:gd name="connsiteY195" fmla="*/ 668535 h 884640"/>
                <a:gd name="connsiteX196" fmla="*/ 1830315 w 2793935"/>
                <a:gd name="connsiteY196" fmla="*/ 630130 h 884640"/>
                <a:gd name="connsiteX197" fmla="*/ 879157 w 2793935"/>
                <a:gd name="connsiteY197" fmla="*/ 225594 h 884640"/>
                <a:gd name="connsiteX198" fmla="*/ 967660 w 2793935"/>
                <a:gd name="connsiteY198" fmla="*/ 236567 h 884640"/>
                <a:gd name="connsiteX199" fmla="*/ 960028 w 2793935"/>
                <a:gd name="connsiteY199" fmla="*/ 262113 h 884640"/>
                <a:gd name="connsiteX200" fmla="*/ 951881 w 2793935"/>
                <a:gd name="connsiteY200" fmla="*/ 286630 h 884640"/>
                <a:gd name="connsiteX201" fmla="*/ 1095192 w 2793935"/>
                <a:gd name="connsiteY201" fmla="*/ 281144 h 884640"/>
                <a:gd name="connsiteX202" fmla="*/ 1088759 w 2793935"/>
                <a:gd name="connsiteY202" fmla="*/ 295803 h 884640"/>
                <a:gd name="connsiteX203" fmla="*/ 1078723 w 2793935"/>
                <a:gd name="connsiteY203" fmla="*/ 322292 h 884640"/>
                <a:gd name="connsiteX204" fmla="*/ 1044756 w 2793935"/>
                <a:gd name="connsiteY204" fmla="*/ 415433 h 884640"/>
                <a:gd name="connsiteX205" fmla="*/ 1016964 w 2793935"/>
                <a:gd name="connsiteY205" fmla="*/ 464890 h 884640"/>
                <a:gd name="connsiteX206" fmla="*/ 991197 w 2793935"/>
                <a:gd name="connsiteY206" fmla="*/ 475615 h 884640"/>
                <a:gd name="connsiteX207" fmla="*/ 969032 w 2793935"/>
                <a:gd name="connsiteY207" fmla="*/ 480677 h 884640"/>
                <a:gd name="connsiteX208" fmla="*/ 933271 w 2793935"/>
                <a:gd name="connsiteY208" fmla="*/ 479819 h 884640"/>
                <a:gd name="connsiteX209" fmla="*/ 892878 w 2793935"/>
                <a:gd name="connsiteY209" fmla="*/ 473813 h 884640"/>
                <a:gd name="connsiteX210" fmla="*/ 892621 w 2793935"/>
                <a:gd name="connsiteY210" fmla="*/ 438646 h 884640"/>
                <a:gd name="connsiteX211" fmla="*/ 891431 w 2793935"/>
                <a:gd name="connsiteY211" fmla="*/ 421917 h 884640"/>
                <a:gd name="connsiteX212" fmla="*/ 889445 w 2793935"/>
                <a:gd name="connsiteY212" fmla="*/ 412069 h 884640"/>
                <a:gd name="connsiteX213" fmla="*/ 905742 w 2793935"/>
                <a:gd name="connsiteY213" fmla="*/ 410556 h 884640"/>
                <a:gd name="connsiteX214" fmla="*/ 920321 w 2793935"/>
                <a:gd name="connsiteY214" fmla="*/ 409364 h 884640"/>
                <a:gd name="connsiteX215" fmla="*/ 937473 w 2793935"/>
                <a:gd name="connsiteY215" fmla="*/ 405674 h 884640"/>
                <a:gd name="connsiteX216" fmla="*/ 948450 w 2793935"/>
                <a:gd name="connsiteY216" fmla="*/ 394241 h 884640"/>
                <a:gd name="connsiteX217" fmla="*/ 960371 w 2793935"/>
                <a:gd name="connsiteY217" fmla="*/ 382869 h 884640"/>
                <a:gd name="connsiteX218" fmla="*/ 975893 w 2793935"/>
                <a:gd name="connsiteY218" fmla="*/ 350409 h 884640"/>
                <a:gd name="connsiteX219" fmla="*/ 920321 w 2793935"/>
                <a:gd name="connsiteY219" fmla="*/ 361382 h 884640"/>
                <a:gd name="connsiteX220" fmla="*/ 903941 w 2793935"/>
                <a:gd name="connsiteY220" fmla="*/ 387833 h 884640"/>
                <a:gd name="connsiteX221" fmla="*/ 881901 w 2793935"/>
                <a:gd name="connsiteY221" fmla="*/ 412770 h 884640"/>
                <a:gd name="connsiteX222" fmla="*/ 885128 w 2793935"/>
                <a:gd name="connsiteY222" fmla="*/ 412470 h 884640"/>
                <a:gd name="connsiteX223" fmla="*/ 859830 w 2793935"/>
                <a:gd name="connsiteY223" fmla="*/ 438829 h 884640"/>
                <a:gd name="connsiteX224" fmla="*/ 827622 w 2793935"/>
                <a:gd name="connsiteY224" fmla="*/ 463784 h 884640"/>
                <a:gd name="connsiteX225" fmla="*/ 747477 w 2793935"/>
                <a:gd name="connsiteY225" fmla="*/ 499895 h 884640"/>
                <a:gd name="connsiteX226" fmla="*/ 731116 w 2793935"/>
                <a:gd name="connsiteY226" fmla="*/ 462145 h 884640"/>
                <a:gd name="connsiteX227" fmla="*/ 706979 w 2793935"/>
                <a:gd name="connsiteY227" fmla="*/ 428513 h 884640"/>
                <a:gd name="connsiteX228" fmla="*/ 775136 w 2793935"/>
                <a:gd name="connsiteY228" fmla="*/ 395989 h 884640"/>
                <a:gd name="connsiteX229" fmla="*/ 822213 w 2793935"/>
                <a:gd name="connsiteY229" fmla="*/ 351095 h 884640"/>
                <a:gd name="connsiteX230" fmla="*/ 752264 w 2793935"/>
                <a:gd name="connsiteY230" fmla="*/ 355896 h 884640"/>
                <a:gd name="connsiteX231" fmla="*/ 770758 w 2793935"/>
                <a:gd name="connsiteY231" fmla="*/ 281144 h 884640"/>
                <a:gd name="connsiteX232" fmla="*/ 862691 w 2793935"/>
                <a:gd name="connsiteY232" fmla="*/ 275657 h 884640"/>
                <a:gd name="connsiteX233" fmla="*/ 879157 w 2793935"/>
                <a:gd name="connsiteY233" fmla="*/ 225594 h 884640"/>
                <a:gd name="connsiteX234" fmla="*/ 153560 w 2793935"/>
                <a:gd name="connsiteY234" fmla="*/ 218050 h 884640"/>
                <a:gd name="connsiteX235" fmla="*/ 236581 w 2793935"/>
                <a:gd name="connsiteY235" fmla="*/ 246854 h 884640"/>
                <a:gd name="connsiteX236" fmla="*/ 227146 w 2793935"/>
                <a:gd name="connsiteY236" fmla="*/ 265285 h 884640"/>
                <a:gd name="connsiteX237" fmla="*/ 216683 w 2793935"/>
                <a:gd name="connsiteY237" fmla="*/ 283201 h 884640"/>
                <a:gd name="connsiteX238" fmla="*/ 377175 w 2793935"/>
                <a:gd name="connsiteY238" fmla="*/ 277715 h 884640"/>
                <a:gd name="connsiteX239" fmla="*/ 357953 w 2793935"/>
                <a:gd name="connsiteY239" fmla="*/ 353839 h 884640"/>
                <a:gd name="connsiteX240" fmla="*/ 275690 w 2793935"/>
                <a:gd name="connsiteY240" fmla="*/ 353839 h 884640"/>
                <a:gd name="connsiteX241" fmla="*/ 269515 w 2793935"/>
                <a:gd name="connsiteY241" fmla="*/ 379213 h 884640"/>
                <a:gd name="connsiteX242" fmla="*/ 267456 w 2793935"/>
                <a:gd name="connsiteY242" fmla="*/ 387443 h 884640"/>
                <a:gd name="connsiteX243" fmla="*/ 365504 w 2793935"/>
                <a:gd name="connsiteY243" fmla="*/ 387443 h 884640"/>
                <a:gd name="connsiteX244" fmla="*/ 346282 w 2793935"/>
                <a:gd name="connsiteY244" fmla="*/ 464209 h 884640"/>
                <a:gd name="connsiteX245" fmla="*/ 252361 w 2793935"/>
                <a:gd name="connsiteY245" fmla="*/ 466955 h 884640"/>
                <a:gd name="connsiteX246" fmla="*/ 299915 w 2793935"/>
                <a:gd name="connsiteY246" fmla="*/ 495949 h 884640"/>
                <a:gd name="connsiteX247" fmla="*/ 336671 w 2793935"/>
                <a:gd name="connsiteY247" fmla="*/ 519757 h 884640"/>
                <a:gd name="connsiteX248" fmla="*/ 257851 w 2793935"/>
                <a:gd name="connsiteY248" fmla="*/ 575335 h 884640"/>
                <a:gd name="connsiteX249" fmla="*/ 229548 w 2793935"/>
                <a:gd name="connsiteY249" fmla="*/ 546927 h 884640"/>
                <a:gd name="connsiteX250" fmla="*/ 196099 w 2793935"/>
                <a:gd name="connsiteY250" fmla="*/ 519076 h 884640"/>
                <a:gd name="connsiteX251" fmla="*/ 152702 w 2793935"/>
                <a:gd name="connsiteY251" fmla="*/ 555340 h 884640"/>
                <a:gd name="connsiteX252" fmla="*/ 102100 w 2793935"/>
                <a:gd name="connsiteY252" fmla="*/ 587010 h 884640"/>
                <a:gd name="connsiteX253" fmla="*/ 551983 w 2793935"/>
                <a:gd name="connsiteY253" fmla="*/ 584263 h 884640"/>
                <a:gd name="connsiteX254" fmla="*/ 477948 w 2793935"/>
                <a:gd name="connsiteY254" fmla="*/ 879822 h 884640"/>
                <a:gd name="connsiteX255" fmla="*/ 375115 w 2793935"/>
                <a:gd name="connsiteY255" fmla="*/ 879822 h 884640"/>
                <a:gd name="connsiteX256" fmla="*/ 380608 w 2793935"/>
                <a:gd name="connsiteY256" fmla="*/ 858541 h 884640"/>
                <a:gd name="connsiteX257" fmla="*/ 116509 w 2793935"/>
                <a:gd name="connsiteY257" fmla="*/ 858541 h 884640"/>
                <a:gd name="connsiteX258" fmla="*/ 111020 w 2793935"/>
                <a:gd name="connsiteY258" fmla="*/ 879822 h 884640"/>
                <a:gd name="connsiteX259" fmla="*/ 13030 w 2793935"/>
                <a:gd name="connsiteY259" fmla="*/ 879822 h 884640"/>
                <a:gd name="connsiteX260" fmla="*/ 88411 w 2793935"/>
                <a:gd name="connsiteY260" fmla="*/ 594531 h 884640"/>
                <a:gd name="connsiteX261" fmla="*/ 70838 w 2793935"/>
                <a:gd name="connsiteY261" fmla="*/ 602049 h 884640"/>
                <a:gd name="connsiteX262" fmla="*/ 54803 w 2793935"/>
                <a:gd name="connsiteY262" fmla="*/ 605467 h 884640"/>
                <a:gd name="connsiteX263" fmla="*/ 30757 w 2793935"/>
                <a:gd name="connsiteY263" fmla="*/ 570860 h 884640"/>
                <a:gd name="connsiteX264" fmla="*/ 0 w 2793935"/>
                <a:gd name="connsiteY264" fmla="*/ 538249 h 884640"/>
                <a:gd name="connsiteX265" fmla="*/ 78113 w 2793935"/>
                <a:gd name="connsiteY265" fmla="*/ 502448 h 884640"/>
                <a:gd name="connsiteX266" fmla="*/ 129545 w 2793935"/>
                <a:gd name="connsiteY266" fmla="*/ 459404 h 884640"/>
                <a:gd name="connsiteX267" fmla="*/ 28118 w 2793935"/>
                <a:gd name="connsiteY267" fmla="*/ 464209 h 884640"/>
                <a:gd name="connsiteX268" fmla="*/ 47277 w 2793935"/>
                <a:gd name="connsiteY268" fmla="*/ 387443 h 884640"/>
                <a:gd name="connsiteX269" fmla="*/ 99356 w 2793935"/>
                <a:gd name="connsiteY269" fmla="*/ 384700 h 884640"/>
                <a:gd name="connsiteX270" fmla="*/ 73745 w 2793935"/>
                <a:gd name="connsiteY270" fmla="*/ 366612 h 884640"/>
                <a:gd name="connsiteX271" fmla="*/ 48646 w 2793935"/>
                <a:gd name="connsiteY271" fmla="*/ 349038 h 884640"/>
                <a:gd name="connsiteX272" fmla="*/ 106239 w 2793935"/>
                <a:gd name="connsiteY272" fmla="*/ 292031 h 884640"/>
                <a:gd name="connsiteX273" fmla="*/ 153560 w 2793935"/>
                <a:gd name="connsiteY273" fmla="*/ 218050 h 884640"/>
                <a:gd name="connsiteX274" fmla="*/ 427794 w 2793935"/>
                <a:gd name="connsiteY274" fmla="*/ 21152 h 884640"/>
                <a:gd name="connsiteX275" fmla="*/ 393145 w 2793935"/>
                <a:gd name="connsiteY275" fmla="*/ 80715 h 884640"/>
                <a:gd name="connsiteX276" fmla="*/ 431124 w 2793935"/>
                <a:gd name="connsiteY276" fmla="*/ 80715 h 884640"/>
                <a:gd name="connsiteX277" fmla="*/ 427794 w 2793935"/>
                <a:gd name="connsiteY277" fmla="*/ 21152 h 884640"/>
                <a:gd name="connsiteX278" fmla="*/ 959898 w 2793935"/>
                <a:gd name="connsiteY278" fmla="*/ 14214 h 884640"/>
                <a:gd name="connsiteX279" fmla="*/ 948154 w 2793935"/>
                <a:gd name="connsiteY279" fmla="*/ 58887 h 884640"/>
                <a:gd name="connsiteX280" fmla="*/ 968349 w 2793935"/>
                <a:gd name="connsiteY280" fmla="*/ 58887 h 884640"/>
                <a:gd name="connsiteX281" fmla="*/ 987002 w 2793935"/>
                <a:gd name="connsiteY281" fmla="*/ 52499 h 884640"/>
                <a:gd name="connsiteX282" fmla="*/ 996616 w 2793935"/>
                <a:gd name="connsiteY282" fmla="*/ 36212 h 884640"/>
                <a:gd name="connsiteX283" fmla="*/ 995551 w 2793935"/>
                <a:gd name="connsiteY283" fmla="*/ 20200 h 884640"/>
                <a:gd name="connsiteX284" fmla="*/ 980094 w 2793935"/>
                <a:gd name="connsiteY284" fmla="*/ 14214 h 884640"/>
                <a:gd name="connsiteX285" fmla="*/ 959898 w 2793935"/>
                <a:gd name="connsiteY285" fmla="*/ 14214 h 884640"/>
                <a:gd name="connsiteX286" fmla="*/ 526601 w 2793935"/>
                <a:gd name="connsiteY286" fmla="*/ 14214 h 884640"/>
                <a:gd name="connsiteX287" fmla="*/ 514857 w 2793935"/>
                <a:gd name="connsiteY287" fmla="*/ 58887 h 884640"/>
                <a:gd name="connsiteX288" fmla="*/ 535052 w 2793935"/>
                <a:gd name="connsiteY288" fmla="*/ 58887 h 884640"/>
                <a:gd name="connsiteX289" fmla="*/ 553705 w 2793935"/>
                <a:gd name="connsiteY289" fmla="*/ 52499 h 884640"/>
                <a:gd name="connsiteX290" fmla="*/ 563319 w 2793935"/>
                <a:gd name="connsiteY290" fmla="*/ 36212 h 884640"/>
                <a:gd name="connsiteX291" fmla="*/ 562253 w 2793935"/>
                <a:gd name="connsiteY291" fmla="*/ 20200 h 884640"/>
                <a:gd name="connsiteX292" fmla="*/ 546797 w 2793935"/>
                <a:gd name="connsiteY292" fmla="*/ 14214 h 884640"/>
                <a:gd name="connsiteX293" fmla="*/ 526601 w 2793935"/>
                <a:gd name="connsiteY293" fmla="*/ 14214 h 884640"/>
                <a:gd name="connsiteX294" fmla="*/ 837489 w 2793935"/>
                <a:gd name="connsiteY294" fmla="*/ 14045 h 884640"/>
                <a:gd name="connsiteX295" fmla="*/ 813110 w 2793935"/>
                <a:gd name="connsiteY295" fmla="*/ 106774 h 884640"/>
                <a:gd name="connsiteX296" fmla="*/ 832100 w 2793935"/>
                <a:gd name="connsiteY296" fmla="*/ 106774 h 884640"/>
                <a:gd name="connsiteX297" fmla="*/ 866474 w 2793935"/>
                <a:gd name="connsiteY297" fmla="*/ 94549 h 884640"/>
                <a:gd name="connsiteX298" fmla="*/ 885948 w 2793935"/>
                <a:gd name="connsiteY298" fmla="*/ 60748 h 884640"/>
                <a:gd name="connsiteX299" fmla="*/ 884335 w 2793935"/>
                <a:gd name="connsiteY299" fmla="*/ 26609 h 884640"/>
                <a:gd name="connsiteX300" fmla="*/ 856479 w 2793935"/>
                <a:gd name="connsiteY300" fmla="*/ 14045 h 884640"/>
                <a:gd name="connsiteX301" fmla="*/ 837489 w 2793935"/>
                <a:gd name="connsiteY301" fmla="*/ 14045 h 884640"/>
                <a:gd name="connsiteX302" fmla="*/ 2491688 w 2793935"/>
                <a:gd name="connsiteY302" fmla="*/ 13537 h 884640"/>
                <a:gd name="connsiteX303" fmla="*/ 2460705 w 2793935"/>
                <a:gd name="connsiteY303" fmla="*/ 26123 h 884640"/>
                <a:gd name="connsiteX304" fmla="*/ 2440632 w 2793935"/>
                <a:gd name="connsiteY304" fmla="*/ 60410 h 884640"/>
                <a:gd name="connsiteX305" fmla="*/ 2442693 w 2793935"/>
                <a:gd name="connsiteY305" fmla="*/ 94633 h 884640"/>
                <a:gd name="connsiteX306" fmla="*/ 2467042 w 2793935"/>
                <a:gd name="connsiteY306" fmla="*/ 107282 h 884640"/>
                <a:gd name="connsiteX307" fmla="*/ 2498042 w 2793935"/>
                <a:gd name="connsiteY307" fmla="*/ 94633 h 884640"/>
                <a:gd name="connsiteX308" fmla="*/ 2518098 w 2793935"/>
                <a:gd name="connsiteY308" fmla="*/ 60410 h 884640"/>
                <a:gd name="connsiteX309" fmla="*/ 2516054 w 2793935"/>
                <a:gd name="connsiteY309" fmla="*/ 26123 h 884640"/>
                <a:gd name="connsiteX310" fmla="*/ 2491688 w 2793935"/>
                <a:gd name="connsiteY310" fmla="*/ 13537 h 884640"/>
                <a:gd name="connsiteX311" fmla="*/ 2265620 w 2793935"/>
                <a:gd name="connsiteY311" fmla="*/ 13537 h 884640"/>
                <a:gd name="connsiteX312" fmla="*/ 2234637 w 2793935"/>
                <a:gd name="connsiteY312" fmla="*/ 26123 h 884640"/>
                <a:gd name="connsiteX313" fmla="*/ 2214564 w 2793935"/>
                <a:gd name="connsiteY313" fmla="*/ 60410 h 884640"/>
                <a:gd name="connsiteX314" fmla="*/ 2216625 w 2793935"/>
                <a:gd name="connsiteY314" fmla="*/ 94633 h 884640"/>
                <a:gd name="connsiteX315" fmla="*/ 2240974 w 2793935"/>
                <a:gd name="connsiteY315" fmla="*/ 107282 h 884640"/>
                <a:gd name="connsiteX316" fmla="*/ 2271974 w 2793935"/>
                <a:gd name="connsiteY316" fmla="*/ 94633 h 884640"/>
                <a:gd name="connsiteX317" fmla="*/ 2292030 w 2793935"/>
                <a:gd name="connsiteY317" fmla="*/ 60410 h 884640"/>
                <a:gd name="connsiteX318" fmla="*/ 2289986 w 2793935"/>
                <a:gd name="connsiteY318" fmla="*/ 26123 h 884640"/>
                <a:gd name="connsiteX319" fmla="*/ 2265620 w 2793935"/>
                <a:gd name="connsiteY319" fmla="*/ 13537 h 884640"/>
                <a:gd name="connsiteX320" fmla="*/ 242835 w 2793935"/>
                <a:gd name="connsiteY320" fmla="*/ 2369 h 884640"/>
                <a:gd name="connsiteX321" fmla="*/ 257605 w 2793935"/>
                <a:gd name="connsiteY321" fmla="*/ 2369 h 884640"/>
                <a:gd name="connsiteX322" fmla="*/ 270740 w 2793935"/>
                <a:gd name="connsiteY322" fmla="*/ 99160 h 884640"/>
                <a:gd name="connsiteX323" fmla="*/ 334769 w 2793935"/>
                <a:gd name="connsiteY323" fmla="*/ 2369 h 884640"/>
                <a:gd name="connsiteX324" fmla="*/ 349388 w 2793935"/>
                <a:gd name="connsiteY324" fmla="*/ 2369 h 884640"/>
                <a:gd name="connsiteX325" fmla="*/ 318603 w 2793935"/>
                <a:gd name="connsiteY325" fmla="*/ 119466 h 884640"/>
                <a:gd name="connsiteX326" fmla="*/ 304888 w 2793935"/>
                <a:gd name="connsiteY326" fmla="*/ 119466 h 884640"/>
                <a:gd name="connsiteX327" fmla="*/ 327844 w 2793935"/>
                <a:gd name="connsiteY327" fmla="*/ 32151 h 884640"/>
                <a:gd name="connsiteX328" fmla="*/ 270224 w 2793935"/>
                <a:gd name="connsiteY328" fmla="*/ 119466 h 884640"/>
                <a:gd name="connsiteX329" fmla="*/ 260579 w 2793935"/>
                <a:gd name="connsiteY329" fmla="*/ 119466 h 884640"/>
                <a:gd name="connsiteX330" fmla="*/ 248764 w 2793935"/>
                <a:gd name="connsiteY330" fmla="*/ 31982 h 884640"/>
                <a:gd name="connsiteX331" fmla="*/ 225764 w 2793935"/>
                <a:gd name="connsiteY331" fmla="*/ 119466 h 884640"/>
                <a:gd name="connsiteX332" fmla="*/ 212049 w 2793935"/>
                <a:gd name="connsiteY332" fmla="*/ 119466 h 884640"/>
                <a:gd name="connsiteX333" fmla="*/ 242835 w 2793935"/>
                <a:gd name="connsiteY333" fmla="*/ 2369 h 884640"/>
                <a:gd name="connsiteX334" fmla="*/ 424940 w 2793935"/>
                <a:gd name="connsiteY334" fmla="*/ 2200 h 884640"/>
                <a:gd name="connsiteX335" fmla="*/ 440764 w 2793935"/>
                <a:gd name="connsiteY335" fmla="*/ 2200 h 884640"/>
                <a:gd name="connsiteX336" fmla="*/ 447763 w 2793935"/>
                <a:gd name="connsiteY336" fmla="*/ 119466 h 884640"/>
                <a:gd name="connsiteX337" fmla="*/ 433295 w 2793935"/>
                <a:gd name="connsiteY337" fmla="*/ 119466 h 884640"/>
                <a:gd name="connsiteX338" fmla="*/ 431751 w 2793935"/>
                <a:gd name="connsiteY338" fmla="*/ 93237 h 884640"/>
                <a:gd name="connsiteX339" fmla="*/ 385934 w 2793935"/>
                <a:gd name="connsiteY339" fmla="*/ 93237 h 884640"/>
                <a:gd name="connsiteX340" fmla="*/ 370599 w 2793935"/>
                <a:gd name="connsiteY340" fmla="*/ 119466 h 884640"/>
                <a:gd name="connsiteX341" fmla="*/ 356130 w 2793935"/>
                <a:gd name="connsiteY341" fmla="*/ 119466 h 884640"/>
                <a:gd name="connsiteX342" fmla="*/ 424940 w 2793935"/>
                <a:gd name="connsiteY342" fmla="*/ 2200 h 884640"/>
                <a:gd name="connsiteX343" fmla="*/ 2711646 w 2793935"/>
                <a:gd name="connsiteY343" fmla="*/ 1523 h 884640"/>
                <a:gd name="connsiteX344" fmla="*/ 2726868 w 2793935"/>
                <a:gd name="connsiteY344" fmla="*/ 1523 h 884640"/>
                <a:gd name="connsiteX345" fmla="*/ 2737086 w 2793935"/>
                <a:gd name="connsiteY345" fmla="*/ 61256 h 884640"/>
                <a:gd name="connsiteX346" fmla="*/ 2778713 w 2793935"/>
                <a:gd name="connsiteY346" fmla="*/ 1523 h 884640"/>
                <a:gd name="connsiteX347" fmla="*/ 2793935 w 2793935"/>
                <a:gd name="connsiteY347" fmla="*/ 1523 h 884640"/>
                <a:gd name="connsiteX348" fmla="*/ 2740415 w 2793935"/>
                <a:gd name="connsiteY348" fmla="*/ 74962 h 884640"/>
                <a:gd name="connsiteX349" fmla="*/ 2728715 w 2793935"/>
                <a:gd name="connsiteY349" fmla="*/ 119466 h 884640"/>
                <a:gd name="connsiteX350" fmla="*/ 2715000 w 2793935"/>
                <a:gd name="connsiteY350" fmla="*/ 119466 h 884640"/>
                <a:gd name="connsiteX351" fmla="*/ 2726701 w 2793935"/>
                <a:gd name="connsiteY351" fmla="*/ 74962 h 884640"/>
                <a:gd name="connsiteX352" fmla="*/ 2711646 w 2793935"/>
                <a:gd name="connsiteY352" fmla="*/ 1523 h 884640"/>
                <a:gd name="connsiteX353" fmla="*/ 2362446 w 2793935"/>
                <a:gd name="connsiteY353" fmla="*/ 1523 h 884640"/>
                <a:gd name="connsiteX354" fmla="*/ 2376161 w 2793935"/>
                <a:gd name="connsiteY354" fmla="*/ 1523 h 884640"/>
                <a:gd name="connsiteX355" fmla="*/ 2348445 w 2793935"/>
                <a:gd name="connsiteY355" fmla="*/ 106944 h 884640"/>
                <a:gd name="connsiteX356" fmla="*/ 2385219 w 2793935"/>
                <a:gd name="connsiteY356" fmla="*/ 106944 h 884640"/>
                <a:gd name="connsiteX357" fmla="*/ 2381927 w 2793935"/>
                <a:gd name="connsiteY357" fmla="*/ 119466 h 884640"/>
                <a:gd name="connsiteX358" fmla="*/ 2331438 w 2793935"/>
                <a:gd name="connsiteY358" fmla="*/ 119466 h 884640"/>
                <a:gd name="connsiteX359" fmla="*/ 2362446 w 2793935"/>
                <a:gd name="connsiteY359" fmla="*/ 1523 h 884640"/>
                <a:gd name="connsiteX360" fmla="*/ 1976246 w 2793935"/>
                <a:gd name="connsiteY360" fmla="*/ 1523 h 884640"/>
                <a:gd name="connsiteX361" fmla="*/ 1989961 w 2793935"/>
                <a:gd name="connsiteY361" fmla="*/ 1523 h 884640"/>
                <a:gd name="connsiteX362" fmla="*/ 1976348 w 2793935"/>
                <a:gd name="connsiteY362" fmla="*/ 53303 h 884640"/>
                <a:gd name="connsiteX363" fmla="*/ 2029851 w 2793935"/>
                <a:gd name="connsiteY363" fmla="*/ 53303 h 884640"/>
                <a:gd name="connsiteX364" fmla="*/ 2043464 w 2793935"/>
                <a:gd name="connsiteY364" fmla="*/ 1523 h 884640"/>
                <a:gd name="connsiteX365" fmla="*/ 2057179 w 2793935"/>
                <a:gd name="connsiteY365" fmla="*/ 1523 h 884640"/>
                <a:gd name="connsiteX366" fmla="*/ 2026171 w 2793935"/>
                <a:gd name="connsiteY366" fmla="*/ 119466 h 884640"/>
                <a:gd name="connsiteX367" fmla="*/ 2012456 w 2793935"/>
                <a:gd name="connsiteY367" fmla="*/ 119466 h 884640"/>
                <a:gd name="connsiteX368" fmla="*/ 2026514 w 2793935"/>
                <a:gd name="connsiteY368" fmla="*/ 65994 h 884640"/>
                <a:gd name="connsiteX369" fmla="*/ 1973011 w 2793935"/>
                <a:gd name="connsiteY369" fmla="*/ 65994 h 884640"/>
                <a:gd name="connsiteX370" fmla="*/ 1958953 w 2793935"/>
                <a:gd name="connsiteY370" fmla="*/ 119466 h 884640"/>
                <a:gd name="connsiteX371" fmla="*/ 1945238 w 2793935"/>
                <a:gd name="connsiteY371" fmla="*/ 119466 h 884640"/>
                <a:gd name="connsiteX372" fmla="*/ 1976246 w 2793935"/>
                <a:gd name="connsiteY372" fmla="*/ 1523 h 884640"/>
                <a:gd name="connsiteX373" fmla="*/ 1640083 w 2793935"/>
                <a:gd name="connsiteY373" fmla="*/ 1523 h 884640"/>
                <a:gd name="connsiteX374" fmla="*/ 1711219 w 2793935"/>
                <a:gd name="connsiteY374" fmla="*/ 1523 h 884640"/>
                <a:gd name="connsiteX375" fmla="*/ 1707927 w 2793935"/>
                <a:gd name="connsiteY375" fmla="*/ 14045 h 884640"/>
                <a:gd name="connsiteX376" fmla="*/ 1679292 w 2793935"/>
                <a:gd name="connsiteY376" fmla="*/ 14045 h 884640"/>
                <a:gd name="connsiteX377" fmla="*/ 1651576 w 2793935"/>
                <a:gd name="connsiteY377" fmla="*/ 119466 h 884640"/>
                <a:gd name="connsiteX378" fmla="*/ 1637861 w 2793935"/>
                <a:gd name="connsiteY378" fmla="*/ 119466 h 884640"/>
                <a:gd name="connsiteX379" fmla="*/ 1665577 w 2793935"/>
                <a:gd name="connsiteY379" fmla="*/ 14045 h 884640"/>
                <a:gd name="connsiteX380" fmla="*/ 1636791 w 2793935"/>
                <a:gd name="connsiteY380" fmla="*/ 14045 h 884640"/>
                <a:gd name="connsiteX381" fmla="*/ 1640083 w 2793935"/>
                <a:gd name="connsiteY381" fmla="*/ 1523 h 884640"/>
                <a:gd name="connsiteX382" fmla="*/ 1241525 w 2793935"/>
                <a:gd name="connsiteY382" fmla="*/ 1523 h 884640"/>
                <a:gd name="connsiteX383" fmla="*/ 1255240 w 2793935"/>
                <a:gd name="connsiteY383" fmla="*/ 1523 h 884640"/>
                <a:gd name="connsiteX384" fmla="*/ 1224232 w 2793935"/>
                <a:gd name="connsiteY384" fmla="*/ 119466 h 884640"/>
                <a:gd name="connsiteX385" fmla="*/ 1210517 w 2793935"/>
                <a:gd name="connsiteY385" fmla="*/ 119466 h 884640"/>
                <a:gd name="connsiteX386" fmla="*/ 1241525 w 2793935"/>
                <a:gd name="connsiteY386" fmla="*/ 1523 h 884640"/>
                <a:gd name="connsiteX387" fmla="*/ 1110782 w 2793935"/>
                <a:gd name="connsiteY387" fmla="*/ 1523 h 884640"/>
                <a:gd name="connsiteX388" fmla="*/ 1125401 w 2793935"/>
                <a:gd name="connsiteY388" fmla="*/ 1523 h 884640"/>
                <a:gd name="connsiteX389" fmla="*/ 1131670 w 2793935"/>
                <a:gd name="connsiteY389" fmla="*/ 103221 h 884640"/>
                <a:gd name="connsiteX390" fmla="*/ 1191413 w 2793935"/>
                <a:gd name="connsiteY390" fmla="*/ 1523 h 884640"/>
                <a:gd name="connsiteX391" fmla="*/ 1205881 w 2793935"/>
                <a:gd name="connsiteY391" fmla="*/ 1523 h 884640"/>
                <a:gd name="connsiteX392" fmla="*/ 1135236 w 2793935"/>
                <a:gd name="connsiteY392" fmla="*/ 119466 h 884640"/>
                <a:gd name="connsiteX393" fmla="*/ 1119412 w 2793935"/>
                <a:gd name="connsiteY393" fmla="*/ 119466 h 884640"/>
                <a:gd name="connsiteX394" fmla="*/ 1110782 w 2793935"/>
                <a:gd name="connsiteY394" fmla="*/ 1523 h 884640"/>
                <a:gd name="connsiteX395" fmla="*/ 1062554 w 2793935"/>
                <a:gd name="connsiteY395" fmla="*/ 1523 h 884640"/>
                <a:gd name="connsiteX396" fmla="*/ 1076269 w 2793935"/>
                <a:gd name="connsiteY396" fmla="*/ 1523 h 884640"/>
                <a:gd name="connsiteX397" fmla="*/ 1045261 w 2793935"/>
                <a:gd name="connsiteY397" fmla="*/ 119466 h 884640"/>
                <a:gd name="connsiteX398" fmla="*/ 1031546 w 2793935"/>
                <a:gd name="connsiteY398" fmla="*/ 119466 h 884640"/>
                <a:gd name="connsiteX399" fmla="*/ 1062554 w 2793935"/>
                <a:gd name="connsiteY399" fmla="*/ 1523 h 884640"/>
                <a:gd name="connsiteX400" fmla="*/ 949520 w 2793935"/>
                <a:gd name="connsiteY400" fmla="*/ 1523 h 884640"/>
                <a:gd name="connsiteX401" fmla="*/ 983430 w 2793935"/>
                <a:gd name="connsiteY401" fmla="*/ 1523 h 884640"/>
                <a:gd name="connsiteX402" fmla="*/ 1008277 w 2793935"/>
                <a:gd name="connsiteY402" fmla="*/ 11634 h 884640"/>
                <a:gd name="connsiteX403" fmla="*/ 1010783 w 2793935"/>
                <a:gd name="connsiteY403" fmla="*/ 36212 h 884640"/>
                <a:gd name="connsiteX404" fmla="*/ 999386 w 2793935"/>
                <a:gd name="connsiteY404" fmla="*/ 57131 h 884640"/>
                <a:gd name="connsiteX405" fmla="*/ 976867 w 2793935"/>
                <a:gd name="connsiteY405" fmla="*/ 70055 h 884640"/>
                <a:gd name="connsiteX406" fmla="*/ 990251 w 2793935"/>
                <a:gd name="connsiteY406" fmla="*/ 119466 h 884640"/>
                <a:gd name="connsiteX407" fmla="*/ 973824 w 2793935"/>
                <a:gd name="connsiteY407" fmla="*/ 119466 h 884640"/>
                <a:gd name="connsiteX408" fmla="*/ 961484 w 2793935"/>
                <a:gd name="connsiteY408" fmla="*/ 71239 h 884640"/>
                <a:gd name="connsiteX409" fmla="*/ 944906 w 2793935"/>
                <a:gd name="connsiteY409" fmla="*/ 71239 h 884640"/>
                <a:gd name="connsiteX410" fmla="*/ 932227 w 2793935"/>
                <a:gd name="connsiteY410" fmla="*/ 119466 h 884640"/>
                <a:gd name="connsiteX411" fmla="*/ 918512 w 2793935"/>
                <a:gd name="connsiteY411" fmla="*/ 119466 h 884640"/>
                <a:gd name="connsiteX412" fmla="*/ 949520 w 2793935"/>
                <a:gd name="connsiteY412" fmla="*/ 1523 h 884640"/>
                <a:gd name="connsiteX413" fmla="*/ 827067 w 2793935"/>
                <a:gd name="connsiteY413" fmla="*/ 1523 h 884640"/>
                <a:gd name="connsiteX414" fmla="*/ 859771 w 2793935"/>
                <a:gd name="connsiteY414" fmla="*/ 1523 h 884640"/>
                <a:gd name="connsiteX415" fmla="*/ 896413 w 2793935"/>
                <a:gd name="connsiteY415" fmla="*/ 17429 h 884640"/>
                <a:gd name="connsiteX416" fmla="*/ 899964 w 2793935"/>
                <a:gd name="connsiteY416" fmla="*/ 60748 h 884640"/>
                <a:gd name="connsiteX417" fmla="*/ 873703 w 2793935"/>
                <a:gd name="connsiteY417" fmla="*/ 103813 h 884640"/>
                <a:gd name="connsiteX418" fmla="*/ 828763 w 2793935"/>
                <a:gd name="connsiteY418" fmla="*/ 119466 h 884640"/>
                <a:gd name="connsiteX419" fmla="*/ 796059 w 2793935"/>
                <a:gd name="connsiteY419" fmla="*/ 119466 h 884640"/>
                <a:gd name="connsiteX420" fmla="*/ 827067 w 2793935"/>
                <a:gd name="connsiteY420" fmla="*/ 1523 h 884640"/>
                <a:gd name="connsiteX421" fmla="*/ 622776 w 2793935"/>
                <a:gd name="connsiteY421" fmla="*/ 1523 h 884640"/>
                <a:gd name="connsiteX422" fmla="*/ 693913 w 2793935"/>
                <a:gd name="connsiteY422" fmla="*/ 1523 h 884640"/>
                <a:gd name="connsiteX423" fmla="*/ 690620 w 2793935"/>
                <a:gd name="connsiteY423" fmla="*/ 14045 h 884640"/>
                <a:gd name="connsiteX424" fmla="*/ 661985 w 2793935"/>
                <a:gd name="connsiteY424" fmla="*/ 14045 h 884640"/>
                <a:gd name="connsiteX425" fmla="*/ 634269 w 2793935"/>
                <a:gd name="connsiteY425" fmla="*/ 119466 h 884640"/>
                <a:gd name="connsiteX426" fmla="*/ 620555 w 2793935"/>
                <a:gd name="connsiteY426" fmla="*/ 119466 h 884640"/>
                <a:gd name="connsiteX427" fmla="*/ 648270 w 2793935"/>
                <a:gd name="connsiteY427" fmla="*/ 14045 h 884640"/>
                <a:gd name="connsiteX428" fmla="*/ 619484 w 2793935"/>
                <a:gd name="connsiteY428" fmla="*/ 14045 h 884640"/>
                <a:gd name="connsiteX429" fmla="*/ 622776 w 2793935"/>
                <a:gd name="connsiteY429" fmla="*/ 1523 h 884640"/>
                <a:gd name="connsiteX430" fmla="*/ 516223 w 2793935"/>
                <a:gd name="connsiteY430" fmla="*/ 1523 h 884640"/>
                <a:gd name="connsiteX431" fmla="*/ 550133 w 2793935"/>
                <a:gd name="connsiteY431" fmla="*/ 1523 h 884640"/>
                <a:gd name="connsiteX432" fmla="*/ 574980 w 2793935"/>
                <a:gd name="connsiteY432" fmla="*/ 11634 h 884640"/>
                <a:gd name="connsiteX433" fmla="*/ 577486 w 2793935"/>
                <a:gd name="connsiteY433" fmla="*/ 36212 h 884640"/>
                <a:gd name="connsiteX434" fmla="*/ 566089 w 2793935"/>
                <a:gd name="connsiteY434" fmla="*/ 57131 h 884640"/>
                <a:gd name="connsiteX435" fmla="*/ 543570 w 2793935"/>
                <a:gd name="connsiteY435" fmla="*/ 70055 h 884640"/>
                <a:gd name="connsiteX436" fmla="*/ 556954 w 2793935"/>
                <a:gd name="connsiteY436" fmla="*/ 119466 h 884640"/>
                <a:gd name="connsiteX437" fmla="*/ 540527 w 2793935"/>
                <a:gd name="connsiteY437" fmla="*/ 119466 h 884640"/>
                <a:gd name="connsiteX438" fmla="*/ 528187 w 2793935"/>
                <a:gd name="connsiteY438" fmla="*/ 71239 h 884640"/>
                <a:gd name="connsiteX439" fmla="*/ 511609 w 2793935"/>
                <a:gd name="connsiteY439" fmla="*/ 71239 h 884640"/>
                <a:gd name="connsiteX440" fmla="*/ 498930 w 2793935"/>
                <a:gd name="connsiteY440" fmla="*/ 119466 h 884640"/>
                <a:gd name="connsiteX441" fmla="*/ 485215 w 2793935"/>
                <a:gd name="connsiteY441" fmla="*/ 119466 h 884640"/>
                <a:gd name="connsiteX442" fmla="*/ 516223 w 2793935"/>
                <a:gd name="connsiteY442" fmla="*/ 1523 h 884640"/>
                <a:gd name="connsiteX443" fmla="*/ 2098744 w 2793935"/>
                <a:gd name="connsiteY443" fmla="*/ 1354 h 884640"/>
                <a:gd name="connsiteX444" fmla="*/ 2112459 w 2793935"/>
                <a:gd name="connsiteY444" fmla="*/ 1354 h 884640"/>
                <a:gd name="connsiteX445" fmla="*/ 2142974 w 2793935"/>
                <a:gd name="connsiteY445" fmla="*/ 95099 h 884640"/>
                <a:gd name="connsiteX446" fmla="*/ 2167620 w 2793935"/>
                <a:gd name="connsiteY446" fmla="*/ 1354 h 884640"/>
                <a:gd name="connsiteX447" fmla="*/ 2181335 w 2793935"/>
                <a:gd name="connsiteY447" fmla="*/ 1354 h 884640"/>
                <a:gd name="connsiteX448" fmla="*/ 2150282 w 2793935"/>
                <a:gd name="connsiteY448" fmla="*/ 119466 h 884640"/>
                <a:gd name="connsiteX449" fmla="*/ 2136568 w 2793935"/>
                <a:gd name="connsiteY449" fmla="*/ 119466 h 884640"/>
                <a:gd name="connsiteX450" fmla="*/ 2106098 w 2793935"/>
                <a:gd name="connsiteY450" fmla="*/ 25551 h 884640"/>
                <a:gd name="connsiteX451" fmla="*/ 2081407 w 2793935"/>
                <a:gd name="connsiteY451" fmla="*/ 119466 h 884640"/>
                <a:gd name="connsiteX452" fmla="*/ 2067692 w 2793935"/>
                <a:gd name="connsiteY452" fmla="*/ 119466 h 884640"/>
                <a:gd name="connsiteX453" fmla="*/ 2098744 w 2793935"/>
                <a:gd name="connsiteY453" fmla="*/ 1354 h 884640"/>
                <a:gd name="connsiteX454" fmla="*/ 1750223 w 2793935"/>
                <a:gd name="connsiteY454" fmla="*/ 1354 h 884640"/>
                <a:gd name="connsiteX455" fmla="*/ 1806740 w 2793935"/>
                <a:gd name="connsiteY455" fmla="*/ 1354 h 884640"/>
                <a:gd name="connsiteX456" fmla="*/ 1803403 w 2793935"/>
                <a:gd name="connsiteY456" fmla="*/ 14045 h 884640"/>
                <a:gd name="connsiteX457" fmla="*/ 1760601 w 2793935"/>
                <a:gd name="connsiteY457" fmla="*/ 14045 h 884640"/>
                <a:gd name="connsiteX458" fmla="*/ 1750235 w 2793935"/>
                <a:gd name="connsiteY458" fmla="*/ 53472 h 884640"/>
                <a:gd name="connsiteX459" fmla="*/ 1788516 w 2793935"/>
                <a:gd name="connsiteY459" fmla="*/ 53472 h 884640"/>
                <a:gd name="connsiteX460" fmla="*/ 1785180 w 2793935"/>
                <a:gd name="connsiteY460" fmla="*/ 66163 h 884640"/>
                <a:gd name="connsiteX461" fmla="*/ 1746899 w 2793935"/>
                <a:gd name="connsiteY461" fmla="*/ 66163 h 884640"/>
                <a:gd name="connsiteX462" fmla="*/ 1736222 w 2793935"/>
                <a:gd name="connsiteY462" fmla="*/ 106774 h 884640"/>
                <a:gd name="connsiteX463" fmla="*/ 1779024 w 2793935"/>
                <a:gd name="connsiteY463" fmla="*/ 106774 h 884640"/>
                <a:gd name="connsiteX464" fmla="*/ 1775687 w 2793935"/>
                <a:gd name="connsiteY464" fmla="*/ 119466 h 884640"/>
                <a:gd name="connsiteX465" fmla="*/ 1719170 w 2793935"/>
                <a:gd name="connsiteY465" fmla="*/ 119466 h 884640"/>
                <a:gd name="connsiteX466" fmla="*/ 1750223 w 2793935"/>
                <a:gd name="connsiteY466" fmla="*/ 1354 h 884640"/>
                <a:gd name="connsiteX467" fmla="*/ 1298086 w 2793935"/>
                <a:gd name="connsiteY467" fmla="*/ 1354 h 884640"/>
                <a:gd name="connsiteX468" fmla="*/ 1311801 w 2793935"/>
                <a:gd name="connsiteY468" fmla="*/ 1354 h 884640"/>
                <a:gd name="connsiteX469" fmla="*/ 1342316 w 2793935"/>
                <a:gd name="connsiteY469" fmla="*/ 95099 h 884640"/>
                <a:gd name="connsiteX470" fmla="*/ 1366962 w 2793935"/>
                <a:gd name="connsiteY470" fmla="*/ 1354 h 884640"/>
                <a:gd name="connsiteX471" fmla="*/ 1380677 w 2793935"/>
                <a:gd name="connsiteY471" fmla="*/ 1354 h 884640"/>
                <a:gd name="connsiteX472" fmla="*/ 1349624 w 2793935"/>
                <a:gd name="connsiteY472" fmla="*/ 119466 h 884640"/>
                <a:gd name="connsiteX473" fmla="*/ 1335910 w 2793935"/>
                <a:gd name="connsiteY473" fmla="*/ 119466 h 884640"/>
                <a:gd name="connsiteX474" fmla="*/ 1305439 w 2793935"/>
                <a:gd name="connsiteY474" fmla="*/ 25551 h 884640"/>
                <a:gd name="connsiteX475" fmla="*/ 1280749 w 2793935"/>
                <a:gd name="connsiteY475" fmla="*/ 119466 h 884640"/>
                <a:gd name="connsiteX476" fmla="*/ 1267034 w 2793935"/>
                <a:gd name="connsiteY476" fmla="*/ 119466 h 884640"/>
                <a:gd name="connsiteX477" fmla="*/ 1298086 w 2793935"/>
                <a:gd name="connsiteY477" fmla="*/ 1354 h 884640"/>
                <a:gd name="connsiteX478" fmla="*/ 2636495 w 2793935"/>
                <a:gd name="connsiteY478" fmla="*/ 169 h 884640"/>
                <a:gd name="connsiteX479" fmla="*/ 2663618 w 2793935"/>
                <a:gd name="connsiteY479" fmla="*/ 9434 h 884640"/>
                <a:gd name="connsiteX480" fmla="*/ 2675531 w 2793935"/>
                <a:gd name="connsiteY480" fmla="*/ 35704 h 884640"/>
                <a:gd name="connsiteX481" fmla="*/ 2659104 w 2793935"/>
                <a:gd name="connsiteY481" fmla="*/ 35704 h 884640"/>
                <a:gd name="connsiteX482" fmla="*/ 2650718 w 2793935"/>
                <a:gd name="connsiteY482" fmla="*/ 19735 h 884640"/>
                <a:gd name="connsiteX483" fmla="*/ 2632847 w 2793935"/>
                <a:gd name="connsiteY483" fmla="*/ 14045 h 884640"/>
                <a:gd name="connsiteX484" fmla="*/ 2601881 w 2793935"/>
                <a:gd name="connsiteY484" fmla="*/ 26567 h 884640"/>
                <a:gd name="connsiteX485" fmla="*/ 2581925 w 2793935"/>
                <a:gd name="connsiteY485" fmla="*/ 60410 h 884640"/>
                <a:gd name="connsiteX486" fmla="*/ 2584124 w 2793935"/>
                <a:gd name="connsiteY486" fmla="*/ 94105 h 884640"/>
                <a:gd name="connsiteX487" fmla="*/ 2608512 w 2793935"/>
                <a:gd name="connsiteY487" fmla="*/ 106605 h 884640"/>
                <a:gd name="connsiteX488" fmla="*/ 2636651 w 2793935"/>
                <a:gd name="connsiteY488" fmla="*/ 96241 h 884640"/>
                <a:gd name="connsiteX489" fmla="*/ 2655491 w 2793935"/>
                <a:gd name="connsiteY489" fmla="*/ 68363 h 884640"/>
                <a:gd name="connsiteX490" fmla="*/ 2613593 w 2793935"/>
                <a:gd name="connsiteY490" fmla="*/ 68363 h 884640"/>
                <a:gd name="connsiteX491" fmla="*/ 2616885 w 2793935"/>
                <a:gd name="connsiteY491" fmla="*/ 55841 h 884640"/>
                <a:gd name="connsiteX492" fmla="*/ 2673402 w 2793935"/>
                <a:gd name="connsiteY492" fmla="*/ 55841 h 884640"/>
                <a:gd name="connsiteX493" fmla="*/ 2670288 w 2793935"/>
                <a:gd name="connsiteY493" fmla="*/ 67686 h 884640"/>
                <a:gd name="connsiteX494" fmla="*/ 2655164 w 2793935"/>
                <a:gd name="connsiteY494" fmla="*/ 94384 h 884640"/>
                <a:gd name="connsiteX495" fmla="*/ 2632240 w 2793935"/>
                <a:gd name="connsiteY495" fmla="*/ 113299 h 884640"/>
                <a:gd name="connsiteX496" fmla="*/ 2604864 w 2793935"/>
                <a:gd name="connsiteY496" fmla="*/ 120481 h 884640"/>
                <a:gd name="connsiteX497" fmla="*/ 2580089 w 2793935"/>
                <a:gd name="connsiteY497" fmla="*/ 112766 h 884640"/>
                <a:gd name="connsiteX498" fmla="*/ 2566793 w 2793935"/>
                <a:gd name="connsiteY498" fmla="*/ 91702 h 884640"/>
                <a:gd name="connsiteX499" fmla="*/ 2567908 w 2793935"/>
                <a:gd name="connsiteY499" fmla="*/ 60410 h 884640"/>
                <a:gd name="connsiteX500" fmla="*/ 2583258 w 2793935"/>
                <a:gd name="connsiteY500" fmla="*/ 29074 h 884640"/>
                <a:gd name="connsiteX501" fmla="*/ 2607651 w 2793935"/>
                <a:gd name="connsiteY501" fmla="*/ 7928 h 884640"/>
                <a:gd name="connsiteX502" fmla="*/ 2636495 w 2793935"/>
                <a:gd name="connsiteY502" fmla="*/ 169 h 884640"/>
                <a:gd name="connsiteX503" fmla="*/ 2495202 w 2793935"/>
                <a:gd name="connsiteY503" fmla="*/ 169 h 884640"/>
                <a:gd name="connsiteX504" fmla="*/ 2520034 w 2793935"/>
                <a:gd name="connsiteY504" fmla="*/ 7928 h 884640"/>
                <a:gd name="connsiteX505" fmla="*/ 2533275 w 2793935"/>
                <a:gd name="connsiteY505" fmla="*/ 29074 h 884640"/>
                <a:gd name="connsiteX506" fmla="*/ 2532114 w 2793935"/>
                <a:gd name="connsiteY506" fmla="*/ 60410 h 884640"/>
                <a:gd name="connsiteX507" fmla="*/ 2516798 w 2793935"/>
                <a:gd name="connsiteY507" fmla="*/ 91746 h 884640"/>
                <a:gd name="connsiteX508" fmla="*/ 2492439 w 2793935"/>
                <a:gd name="connsiteY508" fmla="*/ 112891 h 884640"/>
                <a:gd name="connsiteX509" fmla="*/ 2463527 w 2793935"/>
                <a:gd name="connsiteY509" fmla="*/ 120650 h 884640"/>
                <a:gd name="connsiteX510" fmla="*/ 2438763 w 2793935"/>
                <a:gd name="connsiteY510" fmla="*/ 112891 h 884640"/>
                <a:gd name="connsiteX511" fmla="*/ 2425489 w 2793935"/>
                <a:gd name="connsiteY511" fmla="*/ 91746 h 884640"/>
                <a:gd name="connsiteX512" fmla="*/ 2426616 w 2793935"/>
                <a:gd name="connsiteY512" fmla="*/ 60410 h 884640"/>
                <a:gd name="connsiteX513" fmla="*/ 2441965 w 2793935"/>
                <a:gd name="connsiteY513" fmla="*/ 29074 h 884640"/>
                <a:gd name="connsiteX514" fmla="*/ 2466358 w 2793935"/>
                <a:gd name="connsiteY514" fmla="*/ 7928 h 884640"/>
                <a:gd name="connsiteX515" fmla="*/ 2495202 w 2793935"/>
                <a:gd name="connsiteY515" fmla="*/ 169 h 884640"/>
                <a:gd name="connsiteX516" fmla="*/ 2269134 w 2793935"/>
                <a:gd name="connsiteY516" fmla="*/ 169 h 884640"/>
                <a:gd name="connsiteX517" fmla="*/ 2293966 w 2793935"/>
                <a:gd name="connsiteY517" fmla="*/ 7928 h 884640"/>
                <a:gd name="connsiteX518" fmla="*/ 2307207 w 2793935"/>
                <a:gd name="connsiteY518" fmla="*/ 29074 h 884640"/>
                <a:gd name="connsiteX519" fmla="*/ 2306046 w 2793935"/>
                <a:gd name="connsiteY519" fmla="*/ 60410 h 884640"/>
                <a:gd name="connsiteX520" fmla="*/ 2290730 w 2793935"/>
                <a:gd name="connsiteY520" fmla="*/ 91746 h 884640"/>
                <a:gd name="connsiteX521" fmla="*/ 2266371 w 2793935"/>
                <a:gd name="connsiteY521" fmla="*/ 112891 h 884640"/>
                <a:gd name="connsiteX522" fmla="*/ 2237459 w 2793935"/>
                <a:gd name="connsiteY522" fmla="*/ 120650 h 884640"/>
                <a:gd name="connsiteX523" fmla="*/ 2212695 w 2793935"/>
                <a:gd name="connsiteY523" fmla="*/ 112891 h 884640"/>
                <a:gd name="connsiteX524" fmla="*/ 2199420 w 2793935"/>
                <a:gd name="connsiteY524" fmla="*/ 91746 h 884640"/>
                <a:gd name="connsiteX525" fmla="*/ 2200548 w 2793935"/>
                <a:gd name="connsiteY525" fmla="*/ 60410 h 884640"/>
                <a:gd name="connsiteX526" fmla="*/ 2215897 w 2793935"/>
                <a:gd name="connsiteY526" fmla="*/ 29074 h 884640"/>
                <a:gd name="connsiteX527" fmla="*/ 2240290 w 2793935"/>
                <a:gd name="connsiteY527" fmla="*/ 7928 h 884640"/>
                <a:gd name="connsiteX528" fmla="*/ 2269134 w 2793935"/>
                <a:gd name="connsiteY528" fmla="*/ 169 h 884640"/>
                <a:gd name="connsiteX529" fmla="*/ 1468476 w 2793935"/>
                <a:gd name="connsiteY529" fmla="*/ 169 h 884640"/>
                <a:gd name="connsiteX530" fmla="*/ 1495599 w 2793935"/>
                <a:gd name="connsiteY530" fmla="*/ 9434 h 884640"/>
                <a:gd name="connsiteX531" fmla="*/ 1507513 w 2793935"/>
                <a:gd name="connsiteY531" fmla="*/ 35704 h 884640"/>
                <a:gd name="connsiteX532" fmla="*/ 1491085 w 2793935"/>
                <a:gd name="connsiteY532" fmla="*/ 35704 h 884640"/>
                <a:gd name="connsiteX533" fmla="*/ 1482699 w 2793935"/>
                <a:gd name="connsiteY533" fmla="*/ 19735 h 884640"/>
                <a:gd name="connsiteX534" fmla="*/ 1464828 w 2793935"/>
                <a:gd name="connsiteY534" fmla="*/ 14045 h 884640"/>
                <a:gd name="connsiteX535" fmla="*/ 1433862 w 2793935"/>
                <a:gd name="connsiteY535" fmla="*/ 26567 h 884640"/>
                <a:gd name="connsiteX536" fmla="*/ 1413906 w 2793935"/>
                <a:gd name="connsiteY536" fmla="*/ 60410 h 884640"/>
                <a:gd name="connsiteX537" fmla="*/ 1416106 w 2793935"/>
                <a:gd name="connsiteY537" fmla="*/ 94105 h 884640"/>
                <a:gd name="connsiteX538" fmla="*/ 1440494 w 2793935"/>
                <a:gd name="connsiteY538" fmla="*/ 106605 h 884640"/>
                <a:gd name="connsiteX539" fmla="*/ 1468632 w 2793935"/>
                <a:gd name="connsiteY539" fmla="*/ 96241 h 884640"/>
                <a:gd name="connsiteX540" fmla="*/ 1487472 w 2793935"/>
                <a:gd name="connsiteY540" fmla="*/ 68363 h 884640"/>
                <a:gd name="connsiteX541" fmla="*/ 1445574 w 2793935"/>
                <a:gd name="connsiteY541" fmla="*/ 68363 h 884640"/>
                <a:gd name="connsiteX542" fmla="*/ 1448867 w 2793935"/>
                <a:gd name="connsiteY542" fmla="*/ 55841 h 884640"/>
                <a:gd name="connsiteX543" fmla="*/ 1505384 w 2793935"/>
                <a:gd name="connsiteY543" fmla="*/ 55841 h 884640"/>
                <a:gd name="connsiteX544" fmla="*/ 1502270 w 2793935"/>
                <a:gd name="connsiteY544" fmla="*/ 67686 h 884640"/>
                <a:gd name="connsiteX545" fmla="*/ 1487145 w 2793935"/>
                <a:gd name="connsiteY545" fmla="*/ 94384 h 884640"/>
                <a:gd name="connsiteX546" fmla="*/ 1464221 w 2793935"/>
                <a:gd name="connsiteY546" fmla="*/ 113299 h 884640"/>
                <a:gd name="connsiteX547" fmla="*/ 1436846 w 2793935"/>
                <a:gd name="connsiteY547" fmla="*/ 120481 h 884640"/>
                <a:gd name="connsiteX548" fmla="*/ 1412070 w 2793935"/>
                <a:gd name="connsiteY548" fmla="*/ 112766 h 884640"/>
                <a:gd name="connsiteX549" fmla="*/ 1398774 w 2793935"/>
                <a:gd name="connsiteY549" fmla="*/ 91702 h 884640"/>
                <a:gd name="connsiteX550" fmla="*/ 1399890 w 2793935"/>
                <a:gd name="connsiteY550" fmla="*/ 60410 h 884640"/>
                <a:gd name="connsiteX551" fmla="*/ 1415239 w 2793935"/>
                <a:gd name="connsiteY551" fmla="*/ 29074 h 884640"/>
                <a:gd name="connsiteX552" fmla="*/ 1439632 w 2793935"/>
                <a:gd name="connsiteY552" fmla="*/ 7928 h 884640"/>
                <a:gd name="connsiteX553" fmla="*/ 1468476 w 2793935"/>
                <a:gd name="connsiteY553" fmla="*/ 169 h 884640"/>
                <a:gd name="connsiteX554" fmla="*/ 1892097 w 2793935"/>
                <a:gd name="connsiteY554" fmla="*/ 0 h 884640"/>
                <a:gd name="connsiteX555" fmla="*/ 1919591 w 2793935"/>
                <a:gd name="connsiteY555" fmla="*/ 9286 h 884640"/>
                <a:gd name="connsiteX556" fmla="*/ 1931390 w 2793935"/>
                <a:gd name="connsiteY556" fmla="*/ 35704 h 884640"/>
                <a:gd name="connsiteX557" fmla="*/ 1914963 w 2793935"/>
                <a:gd name="connsiteY557" fmla="*/ 35704 h 884640"/>
                <a:gd name="connsiteX558" fmla="*/ 1906769 w 2793935"/>
                <a:gd name="connsiteY558" fmla="*/ 19290 h 884640"/>
                <a:gd name="connsiteX559" fmla="*/ 1888538 w 2793935"/>
                <a:gd name="connsiteY559" fmla="*/ 13537 h 884640"/>
                <a:gd name="connsiteX560" fmla="*/ 1857762 w 2793935"/>
                <a:gd name="connsiteY560" fmla="*/ 26123 h 884640"/>
                <a:gd name="connsiteX561" fmla="*/ 1837784 w 2793935"/>
                <a:gd name="connsiteY561" fmla="*/ 60410 h 884640"/>
                <a:gd name="connsiteX562" fmla="*/ 1839772 w 2793935"/>
                <a:gd name="connsiteY562" fmla="*/ 94549 h 884640"/>
                <a:gd name="connsiteX563" fmla="*/ 1863937 w 2793935"/>
                <a:gd name="connsiteY563" fmla="*/ 107113 h 884640"/>
                <a:gd name="connsiteX564" fmla="*/ 1885187 w 2793935"/>
                <a:gd name="connsiteY564" fmla="*/ 101381 h 884640"/>
                <a:gd name="connsiteX565" fmla="*/ 1901972 w 2793935"/>
                <a:gd name="connsiteY565" fmla="*/ 85115 h 884640"/>
                <a:gd name="connsiteX566" fmla="*/ 1918400 w 2793935"/>
                <a:gd name="connsiteY566" fmla="*/ 85115 h 884640"/>
                <a:gd name="connsiteX567" fmla="*/ 1892771 w 2793935"/>
                <a:gd name="connsiteY567" fmla="*/ 111301 h 884640"/>
                <a:gd name="connsiteX568" fmla="*/ 1860422 w 2793935"/>
                <a:gd name="connsiteY568" fmla="*/ 120481 h 884640"/>
                <a:gd name="connsiteX569" fmla="*/ 1835791 w 2793935"/>
                <a:gd name="connsiteY569" fmla="*/ 112766 h 884640"/>
                <a:gd name="connsiteX570" fmla="*/ 1822607 w 2793935"/>
                <a:gd name="connsiteY570" fmla="*/ 91702 h 884640"/>
                <a:gd name="connsiteX571" fmla="*/ 1823767 w 2793935"/>
                <a:gd name="connsiteY571" fmla="*/ 60410 h 884640"/>
                <a:gd name="connsiteX572" fmla="*/ 1839084 w 2793935"/>
                <a:gd name="connsiteY572" fmla="*/ 29030 h 884640"/>
                <a:gd name="connsiteX573" fmla="*/ 1863387 w 2793935"/>
                <a:gd name="connsiteY573" fmla="*/ 7803 h 884640"/>
                <a:gd name="connsiteX574" fmla="*/ 1892097 w 2793935"/>
                <a:gd name="connsiteY574" fmla="*/ 0 h 884640"/>
                <a:gd name="connsiteX575" fmla="*/ 172246 w 2793935"/>
                <a:gd name="connsiteY575" fmla="*/ 0 h 884640"/>
                <a:gd name="connsiteX576" fmla="*/ 194335 w 2793935"/>
                <a:gd name="connsiteY576" fmla="*/ 8418 h 884640"/>
                <a:gd name="connsiteX577" fmla="*/ 199097 w 2793935"/>
                <a:gd name="connsiteY577" fmla="*/ 30289 h 884640"/>
                <a:gd name="connsiteX578" fmla="*/ 184026 w 2793935"/>
                <a:gd name="connsiteY578" fmla="*/ 30289 h 884640"/>
                <a:gd name="connsiteX579" fmla="*/ 181332 w 2793935"/>
                <a:gd name="connsiteY579" fmla="*/ 18825 h 884640"/>
                <a:gd name="connsiteX580" fmla="*/ 168173 w 2793935"/>
                <a:gd name="connsiteY580" fmla="*/ 13199 h 884640"/>
                <a:gd name="connsiteX581" fmla="*/ 152630 w 2793935"/>
                <a:gd name="connsiteY581" fmla="*/ 17789 h 884640"/>
                <a:gd name="connsiteX582" fmla="*/ 142995 w 2793935"/>
                <a:gd name="connsiteY582" fmla="*/ 32151 h 884640"/>
                <a:gd name="connsiteX583" fmla="*/ 145407 w 2793935"/>
                <a:gd name="connsiteY583" fmla="*/ 45393 h 884640"/>
                <a:gd name="connsiteX584" fmla="*/ 157683 w 2793935"/>
                <a:gd name="connsiteY584" fmla="*/ 52153 h 884640"/>
                <a:gd name="connsiteX585" fmla="*/ 172970 w 2793935"/>
                <a:gd name="connsiteY585" fmla="*/ 57809 h 884640"/>
                <a:gd name="connsiteX586" fmla="*/ 184414 w 2793935"/>
                <a:gd name="connsiteY586" fmla="*/ 67737 h 884640"/>
                <a:gd name="connsiteX587" fmla="*/ 185160 w 2793935"/>
                <a:gd name="connsiteY587" fmla="*/ 87315 h 884640"/>
                <a:gd name="connsiteX588" fmla="*/ 176923 w 2793935"/>
                <a:gd name="connsiteY588" fmla="*/ 103403 h 884640"/>
                <a:gd name="connsiteX589" fmla="*/ 161904 w 2793935"/>
                <a:gd name="connsiteY589" fmla="*/ 115730 h 884640"/>
                <a:gd name="connsiteX590" fmla="*/ 141431 w 2793935"/>
                <a:gd name="connsiteY590" fmla="*/ 120650 h 884640"/>
                <a:gd name="connsiteX591" fmla="*/ 117845 w 2793935"/>
                <a:gd name="connsiteY591" fmla="*/ 111618 h 884640"/>
                <a:gd name="connsiteX592" fmla="*/ 113031 w 2793935"/>
                <a:gd name="connsiteY592" fmla="*/ 101304 h 884640"/>
                <a:gd name="connsiteX593" fmla="*/ 113695 w 2793935"/>
                <a:gd name="connsiteY593" fmla="*/ 87992 h 884640"/>
                <a:gd name="connsiteX594" fmla="*/ 128314 w 2793935"/>
                <a:gd name="connsiteY594" fmla="*/ 87992 h 884640"/>
                <a:gd name="connsiteX595" fmla="*/ 130475 w 2793935"/>
                <a:gd name="connsiteY595" fmla="*/ 101486 h 884640"/>
                <a:gd name="connsiteX596" fmla="*/ 144856 w 2793935"/>
                <a:gd name="connsiteY596" fmla="*/ 107621 h 884640"/>
                <a:gd name="connsiteX597" fmla="*/ 161859 w 2793935"/>
                <a:gd name="connsiteY597" fmla="*/ 101994 h 884640"/>
                <a:gd name="connsiteX598" fmla="*/ 171117 w 2793935"/>
                <a:gd name="connsiteY598" fmla="*/ 87992 h 884640"/>
                <a:gd name="connsiteX599" fmla="*/ 168826 w 2793935"/>
                <a:gd name="connsiteY599" fmla="*/ 74228 h 884640"/>
                <a:gd name="connsiteX600" fmla="*/ 156532 w 2793935"/>
                <a:gd name="connsiteY600" fmla="*/ 67393 h 884640"/>
                <a:gd name="connsiteX601" fmla="*/ 141156 w 2793935"/>
                <a:gd name="connsiteY601" fmla="*/ 61907 h 884640"/>
                <a:gd name="connsiteX602" fmla="*/ 129620 w 2793935"/>
                <a:gd name="connsiteY602" fmla="*/ 52189 h 884640"/>
                <a:gd name="connsiteX603" fmla="*/ 128846 w 2793935"/>
                <a:gd name="connsiteY603" fmla="*/ 32658 h 884640"/>
                <a:gd name="connsiteX604" fmla="*/ 144665 w 2793935"/>
                <a:gd name="connsiteY604" fmla="*/ 9032 h 884640"/>
                <a:gd name="connsiteX605" fmla="*/ 172246 w 2793935"/>
                <a:gd name="connsiteY605" fmla="*/ 0 h 884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</a:cxnLst>
              <a:rect l="l" t="t" r="r" b="b"/>
              <a:pathLst>
                <a:path w="2793935" h="884640">
                  <a:moveTo>
                    <a:pt x="141895" y="755663"/>
                  </a:moveTo>
                  <a:lnTo>
                    <a:pt x="135720" y="780376"/>
                  </a:lnTo>
                  <a:lnTo>
                    <a:pt x="399804" y="780376"/>
                  </a:lnTo>
                  <a:lnTo>
                    <a:pt x="405963" y="755663"/>
                  </a:lnTo>
                  <a:close/>
                  <a:moveTo>
                    <a:pt x="165224" y="661720"/>
                  </a:moveTo>
                  <a:lnTo>
                    <a:pt x="159735" y="685058"/>
                  </a:lnTo>
                  <a:lnTo>
                    <a:pt x="423756" y="685058"/>
                  </a:lnTo>
                  <a:lnTo>
                    <a:pt x="429231" y="661720"/>
                  </a:lnTo>
                  <a:close/>
                  <a:moveTo>
                    <a:pt x="2560691" y="568459"/>
                  </a:moveTo>
                  <a:lnTo>
                    <a:pt x="2417359" y="578069"/>
                  </a:lnTo>
                  <a:cubicBezTo>
                    <a:pt x="2421503" y="596642"/>
                    <a:pt x="2426932" y="614008"/>
                    <a:pt x="2433647" y="630166"/>
                  </a:cubicBezTo>
                  <a:cubicBezTo>
                    <a:pt x="2440362" y="646323"/>
                    <a:pt x="2448192" y="660946"/>
                    <a:pt x="2457136" y="674035"/>
                  </a:cubicBezTo>
                  <a:cubicBezTo>
                    <a:pt x="2478038" y="657332"/>
                    <a:pt x="2497098" y="640339"/>
                    <a:pt x="2514314" y="623056"/>
                  </a:cubicBezTo>
                  <a:cubicBezTo>
                    <a:pt x="2531531" y="605773"/>
                    <a:pt x="2546990" y="587574"/>
                    <a:pt x="2560691" y="568459"/>
                  </a:cubicBezTo>
                  <a:close/>
                  <a:moveTo>
                    <a:pt x="1162347" y="486854"/>
                  </a:moveTo>
                  <a:lnTo>
                    <a:pt x="1235726" y="501954"/>
                  </a:lnTo>
                  <a:cubicBezTo>
                    <a:pt x="1225367" y="528764"/>
                    <a:pt x="1214538" y="555159"/>
                    <a:pt x="1203241" y="581140"/>
                  </a:cubicBezTo>
                  <a:cubicBezTo>
                    <a:pt x="1191943" y="607120"/>
                    <a:pt x="1180610" y="632140"/>
                    <a:pt x="1169240" y="656200"/>
                  </a:cubicBezTo>
                  <a:lnTo>
                    <a:pt x="1294705" y="650710"/>
                  </a:lnTo>
                  <a:cubicBezTo>
                    <a:pt x="1294290" y="651539"/>
                    <a:pt x="1292033" y="656915"/>
                    <a:pt x="1287933" y="666837"/>
                  </a:cubicBezTo>
                  <a:cubicBezTo>
                    <a:pt x="1283832" y="676758"/>
                    <a:pt x="1280374" y="686251"/>
                    <a:pt x="1277560" y="695316"/>
                  </a:cubicBezTo>
                  <a:cubicBezTo>
                    <a:pt x="1261715" y="742096"/>
                    <a:pt x="1247970" y="778473"/>
                    <a:pt x="1236326" y="804448"/>
                  </a:cubicBezTo>
                  <a:cubicBezTo>
                    <a:pt x="1224682" y="830424"/>
                    <a:pt x="1213509" y="849154"/>
                    <a:pt x="1202808" y="860641"/>
                  </a:cubicBezTo>
                  <a:cubicBezTo>
                    <a:pt x="1192270" y="866565"/>
                    <a:pt x="1182337" y="870743"/>
                    <a:pt x="1173008" y="873177"/>
                  </a:cubicBezTo>
                  <a:cubicBezTo>
                    <a:pt x="1163680" y="875610"/>
                    <a:pt x="1154439" y="877579"/>
                    <a:pt x="1145286" y="879083"/>
                  </a:cubicBezTo>
                  <a:cubicBezTo>
                    <a:pt x="1133134" y="879826"/>
                    <a:pt x="1119524" y="879713"/>
                    <a:pt x="1104456" y="878742"/>
                  </a:cubicBezTo>
                  <a:cubicBezTo>
                    <a:pt x="1089388" y="877771"/>
                    <a:pt x="1073720" y="875601"/>
                    <a:pt x="1057451" y="872233"/>
                  </a:cubicBezTo>
                  <a:cubicBezTo>
                    <a:pt x="1056979" y="862762"/>
                    <a:pt x="1056722" y="852287"/>
                    <a:pt x="1056679" y="840810"/>
                  </a:cubicBezTo>
                  <a:cubicBezTo>
                    <a:pt x="1056636" y="829333"/>
                    <a:pt x="1055521" y="818323"/>
                    <a:pt x="1053333" y="807779"/>
                  </a:cubicBezTo>
                  <a:lnTo>
                    <a:pt x="650139" y="812585"/>
                  </a:lnTo>
                  <a:lnTo>
                    <a:pt x="669341" y="735117"/>
                  </a:lnTo>
                  <a:lnTo>
                    <a:pt x="1108230" y="735117"/>
                  </a:lnTo>
                  <a:lnTo>
                    <a:pt x="1091075" y="802973"/>
                  </a:lnTo>
                  <a:lnTo>
                    <a:pt x="1101368" y="802973"/>
                  </a:lnTo>
                  <a:cubicBezTo>
                    <a:pt x="1106357" y="802930"/>
                    <a:pt x="1111304" y="801471"/>
                    <a:pt x="1116207" y="798596"/>
                  </a:cubicBezTo>
                  <a:cubicBezTo>
                    <a:pt x="1121111" y="795721"/>
                    <a:pt x="1124856" y="791688"/>
                    <a:pt x="1127444" y="786496"/>
                  </a:cubicBezTo>
                  <a:cubicBezTo>
                    <a:pt x="1132362" y="785484"/>
                    <a:pt x="1138476" y="779122"/>
                    <a:pt x="1145785" y="767411"/>
                  </a:cubicBezTo>
                  <a:cubicBezTo>
                    <a:pt x="1153094" y="755700"/>
                    <a:pt x="1160913" y="738530"/>
                    <a:pt x="1169240" y="715903"/>
                  </a:cubicBezTo>
                  <a:lnTo>
                    <a:pt x="743375" y="715903"/>
                  </a:lnTo>
                  <a:cubicBezTo>
                    <a:pt x="752879" y="697819"/>
                    <a:pt x="763124" y="676871"/>
                    <a:pt x="774110" y="653057"/>
                  </a:cubicBezTo>
                  <a:cubicBezTo>
                    <a:pt x="785095" y="629244"/>
                    <a:pt x="795183" y="606073"/>
                    <a:pt x="804375" y="583544"/>
                  </a:cubicBezTo>
                  <a:lnTo>
                    <a:pt x="903169" y="603456"/>
                  </a:lnTo>
                  <a:lnTo>
                    <a:pt x="880529" y="656200"/>
                  </a:lnTo>
                  <a:lnTo>
                    <a:pt x="1064999" y="645220"/>
                  </a:lnTo>
                  <a:cubicBezTo>
                    <a:pt x="1070574" y="633506"/>
                    <a:pt x="1076236" y="621521"/>
                    <a:pt x="1081983" y="609266"/>
                  </a:cubicBezTo>
                  <a:cubicBezTo>
                    <a:pt x="1087730" y="597011"/>
                    <a:pt x="1093048" y="585004"/>
                    <a:pt x="1097937" y="573245"/>
                  </a:cubicBezTo>
                  <a:lnTo>
                    <a:pt x="767327" y="578738"/>
                  </a:lnTo>
                  <a:lnTo>
                    <a:pt x="789281" y="490286"/>
                  </a:lnTo>
                  <a:lnTo>
                    <a:pt x="1144599" y="490286"/>
                  </a:lnTo>
                  <a:close/>
                  <a:moveTo>
                    <a:pt x="1735747" y="450536"/>
                  </a:moveTo>
                  <a:cubicBezTo>
                    <a:pt x="1751180" y="465539"/>
                    <a:pt x="1766947" y="482511"/>
                    <a:pt x="1783048" y="501455"/>
                  </a:cubicBezTo>
                  <a:cubicBezTo>
                    <a:pt x="1799148" y="520398"/>
                    <a:pt x="1811475" y="537709"/>
                    <a:pt x="1820028" y="553387"/>
                  </a:cubicBezTo>
                  <a:lnTo>
                    <a:pt x="1741921" y="607499"/>
                  </a:lnTo>
                  <a:cubicBezTo>
                    <a:pt x="1735247" y="591515"/>
                    <a:pt x="1724757" y="573784"/>
                    <a:pt x="1710452" y="554306"/>
                  </a:cubicBezTo>
                  <a:cubicBezTo>
                    <a:pt x="1696147" y="534829"/>
                    <a:pt x="1681027" y="516927"/>
                    <a:pt x="1665092" y="500600"/>
                  </a:cubicBezTo>
                  <a:close/>
                  <a:moveTo>
                    <a:pt x="888762" y="408683"/>
                  </a:moveTo>
                  <a:lnTo>
                    <a:pt x="889445" y="412069"/>
                  </a:lnTo>
                  <a:lnTo>
                    <a:pt x="885128" y="412470"/>
                  </a:lnTo>
                  <a:close/>
                  <a:moveTo>
                    <a:pt x="484105" y="363440"/>
                  </a:moveTo>
                  <a:lnTo>
                    <a:pt x="459475" y="462836"/>
                  </a:lnTo>
                  <a:lnTo>
                    <a:pt x="542382" y="462836"/>
                  </a:lnTo>
                  <a:lnTo>
                    <a:pt x="567071" y="363440"/>
                  </a:lnTo>
                  <a:close/>
                  <a:moveTo>
                    <a:pt x="182377" y="353839"/>
                  </a:moveTo>
                  <a:lnTo>
                    <a:pt x="161793" y="358639"/>
                  </a:lnTo>
                  <a:cubicBezTo>
                    <a:pt x="156661" y="364768"/>
                    <a:pt x="151487" y="370512"/>
                    <a:pt x="146269" y="375870"/>
                  </a:cubicBezTo>
                  <a:cubicBezTo>
                    <a:pt x="141052" y="381228"/>
                    <a:pt x="135706" y="386457"/>
                    <a:pt x="130231" y="391558"/>
                  </a:cubicBezTo>
                  <a:lnTo>
                    <a:pt x="173457" y="387443"/>
                  </a:lnTo>
                  <a:lnTo>
                    <a:pt x="176202" y="377842"/>
                  </a:lnTo>
                  <a:close/>
                  <a:moveTo>
                    <a:pt x="1184981" y="333950"/>
                  </a:moveTo>
                  <a:lnTo>
                    <a:pt x="1168556" y="398348"/>
                  </a:lnTo>
                  <a:lnTo>
                    <a:pt x="1237098" y="398348"/>
                  </a:lnTo>
                  <a:lnTo>
                    <a:pt x="1253557" y="333950"/>
                  </a:lnTo>
                  <a:close/>
                  <a:moveTo>
                    <a:pt x="413491" y="276343"/>
                  </a:moveTo>
                  <a:lnTo>
                    <a:pt x="687772" y="276343"/>
                  </a:lnTo>
                  <a:lnTo>
                    <a:pt x="619192" y="550611"/>
                  </a:lnTo>
                  <a:lnTo>
                    <a:pt x="344909" y="550611"/>
                  </a:lnTo>
                  <a:close/>
                  <a:moveTo>
                    <a:pt x="1805660" y="270171"/>
                  </a:moveTo>
                  <a:cubicBezTo>
                    <a:pt x="1820646" y="285173"/>
                    <a:pt x="1835723" y="302146"/>
                    <a:pt x="1850893" y="321092"/>
                  </a:cubicBezTo>
                  <a:cubicBezTo>
                    <a:pt x="1866063" y="340037"/>
                    <a:pt x="1877720" y="357353"/>
                    <a:pt x="1885864" y="373041"/>
                  </a:cubicBezTo>
                  <a:lnTo>
                    <a:pt x="1806344" y="425162"/>
                  </a:lnTo>
                  <a:cubicBezTo>
                    <a:pt x="1800742" y="409503"/>
                    <a:pt x="1791238" y="391958"/>
                    <a:pt x="1777830" y="372527"/>
                  </a:cubicBezTo>
                  <a:cubicBezTo>
                    <a:pt x="1764422" y="353096"/>
                    <a:pt x="1749937" y="335208"/>
                    <a:pt x="1734375" y="318863"/>
                  </a:cubicBezTo>
                  <a:close/>
                  <a:moveTo>
                    <a:pt x="1116465" y="264684"/>
                  </a:moveTo>
                  <a:lnTo>
                    <a:pt x="1362599" y="264684"/>
                  </a:lnTo>
                  <a:lnTo>
                    <a:pt x="1311850" y="467636"/>
                  </a:lnTo>
                  <a:lnTo>
                    <a:pt x="1065685" y="467636"/>
                  </a:lnTo>
                  <a:close/>
                  <a:moveTo>
                    <a:pt x="1671952" y="231080"/>
                  </a:moveTo>
                  <a:lnTo>
                    <a:pt x="1715168" y="316805"/>
                  </a:lnTo>
                  <a:cubicBezTo>
                    <a:pt x="1700377" y="321577"/>
                    <a:pt x="1685200" y="325921"/>
                    <a:pt x="1669637" y="329835"/>
                  </a:cubicBezTo>
                  <a:cubicBezTo>
                    <a:pt x="1654074" y="333750"/>
                    <a:pt x="1638383" y="337408"/>
                    <a:pt x="1622562" y="340808"/>
                  </a:cubicBezTo>
                  <a:lnTo>
                    <a:pt x="1597868" y="421733"/>
                  </a:lnTo>
                  <a:lnTo>
                    <a:pt x="1682241" y="421733"/>
                  </a:lnTo>
                  <a:lnTo>
                    <a:pt x="1658919" y="514316"/>
                  </a:lnTo>
                  <a:lnTo>
                    <a:pt x="1576603" y="514316"/>
                  </a:lnTo>
                  <a:lnTo>
                    <a:pt x="1569743" y="519802"/>
                  </a:lnTo>
                  <a:cubicBezTo>
                    <a:pt x="1574879" y="525609"/>
                    <a:pt x="1581832" y="534636"/>
                    <a:pt x="1590601" y="546882"/>
                  </a:cubicBezTo>
                  <a:cubicBezTo>
                    <a:pt x="1599371" y="559128"/>
                    <a:pt x="1607950" y="571297"/>
                    <a:pt x="1616338" y="583391"/>
                  </a:cubicBezTo>
                  <a:cubicBezTo>
                    <a:pt x="1624726" y="595485"/>
                    <a:pt x="1630917" y="604206"/>
                    <a:pt x="1634910" y="609556"/>
                  </a:cubicBezTo>
                  <a:lnTo>
                    <a:pt x="1564255" y="678136"/>
                  </a:lnTo>
                  <a:cubicBezTo>
                    <a:pt x="1562883" y="670178"/>
                    <a:pt x="1560997" y="661406"/>
                    <a:pt x="1558596" y="651819"/>
                  </a:cubicBezTo>
                  <a:cubicBezTo>
                    <a:pt x="1556195" y="642232"/>
                    <a:pt x="1553280" y="632259"/>
                    <a:pt x="1549850" y="621901"/>
                  </a:cubicBezTo>
                  <a:lnTo>
                    <a:pt x="1483311" y="880447"/>
                  </a:lnTo>
                  <a:lnTo>
                    <a:pt x="1386688" y="880447"/>
                  </a:lnTo>
                  <a:lnTo>
                    <a:pt x="1440095" y="674021"/>
                  </a:lnTo>
                  <a:cubicBezTo>
                    <a:pt x="1425696" y="695095"/>
                    <a:pt x="1411545" y="714326"/>
                    <a:pt x="1397642" y="731714"/>
                  </a:cubicBezTo>
                  <a:cubicBezTo>
                    <a:pt x="1383739" y="749102"/>
                    <a:pt x="1370258" y="763704"/>
                    <a:pt x="1357198" y="775520"/>
                  </a:cubicBezTo>
                  <a:cubicBezTo>
                    <a:pt x="1355055" y="758646"/>
                    <a:pt x="1351798" y="740958"/>
                    <a:pt x="1347426" y="722456"/>
                  </a:cubicBezTo>
                  <a:cubicBezTo>
                    <a:pt x="1343054" y="703954"/>
                    <a:pt x="1338082" y="687123"/>
                    <a:pt x="1332509" y="671964"/>
                  </a:cubicBezTo>
                  <a:cubicBezTo>
                    <a:pt x="1354239" y="652690"/>
                    <a:pt x="1376774" y="628322"/>
                    <a:pt x="1400115" y="598860"/>
                  </a:cubicBezTo>
                  <a:cubicBezTo>
                    <a:pt x="1423456" y="569398"/>
                    <a:pt x="1444785" y="539388"/>
                    <a:pt x="1464104" y="508829"/>
                  </a:cubicBezTo>
                  <a:lnTo>
                    <a:pt x="1380516" y="514316"/>
                  </a:lnTo>
                  <a:lnTo>
                    <a:pt x="1403831" y="421733"/>
                  </a:lnTo>
                  <a:lnTo>
                    <a:pt x="1500460" y="421733"/>
                  </a:lnTo>
                  <a:lnTo>
                    <a:pt x="1521039" y="358639"/>
                  </a:lnTo>
                  <a:cubicBezTo>
                    <a:pt x="1509349" y="360439"/>
                    <a:pt x="1497916" y="361639"/>
                    <a:pt x="1486741" y="362240"/>
                  </a:cubicBezTo>
                  <a:cubicBezTo>
                    <a:pt x="1475565" y="362840"/>
                    <a:pt x="1464819" y="362325"/>
                    <a:pt x="1454500" y="360697"/>
                  </a:cubicBezTo>
                  <a:cubicBezTo>
                    <a:pt x="1453257" y="349595"/>
                    <a:pt x="1451628" y="336994"/>
                    <a:pt x="1449613" y="322892"/>
                  </a:cubicBezTo>
                  <a:cubicBezTo>
                    <a:pt x="1447598" y="308790"/>
                    <a:pt x="1444425" y="296017"/>
                    <a:pt x="1440095" y="284573"/>
                  </a:cubicBezTo>
                  <a:cubicBezTo>
                    <a:pt x="1479681" y="280844"/>
                    <a:pt x="1520039" y="274071"/>
                    <a:pt x="1561168" y="264256"/>
                  </a:cubicBezTo>
                  <a:cubicBezTo>
                    <a:pt x="1602298" y="254440"/>
                    <a:pt x="1639226" y="243382"/>
                    <a:pt x="1671952" y="231080"/>
                  </a:cubicBezTo>
                  <a:close/>
                  <a:moveTo>
                    <a:pt x="2526401" y="229023"/>
                  </a:moveTo>
                  <a:lnTo>
                    <a:pt x="2625157" y="229023"/>
                  </a:lnTo>
                  <a:lnTo>
                    <a:pt x="2601839" y="321606"/>
                  </a:lnTo>
                  <a:lnTo>
                    <a:pt x="2749972" y="321606"/>
                  </a:lnTo>
                  <a:lnTo>
                    <a:pt x="2727341" y="412817"/>
                  </a:lnTo>
                  <a:lnTo>
                    <a:pt x="2579208" y="412817"/>
                  </a:lnTo>
                  <a:lnTo>
                    <a:pt x="2561377" y="483445"/>
                  </a:lnTo>
                  <a:lnTo>
                    <a:pt x="2629272" y="483445"/>
                  </a:lnTo>
                  <a:lnTo>
                    <a:pt x="2645731" y="480026"/>
                  </a:lnTo>
                  <a:lnTo>
                    <a:pt x="2704709" y="510802"/>
                  </a:lnTo>
                  <a:cubicBezTo>
                    <a:pt x="2680549" y="558945"/>
                    <a:pt x="2653603" y="601964"/>
                    <a:pt x="2623871" y="639859"/>
                  </a:cubicBezTo>
                  <a:cubicBezTo>
                    <a:pt x="2594139" y="677755"/>
                    <a:pt x="2560506" y="712013"/>
                    <a:pt x="2522972" y="742636"/>
                  </a:cubicBezTo>
                  <a:cubicBezTo>
                    <a:pt x="2539732" y="753598"/>
                    <a:pt x="2559191" y="763916"/>
                    <a:pt x="2581351" y="773592"/>
                  </a:cubicBezTo>
                  <a:cubicBezTo>
                    <a:pt x="2603511" y="783268"/>
                    <a:pt x="2628629" y="792386"/>
                    <a:pt x="2656704" y="800947"/>
                  </a:cubicBezTo>
                  <a:cubicBezTo>
                    <a:pt x="2645145" y="811080"/>
                    <a:pt x="2631572" y="824428"/>
                    <a:pt x="2615984" y="840992"/>
                  </a:cubicBezTo>
                  <a:cubicBezTo>
                    <a:pt x="2600396" y="857557"/>
                    <a:pt x="2588366" y="872106"/>
                    <a:pt x="2579894" y="884640"/>
                  </a:cubicBezTo>
                  <a:cubicBezTo>
                    <a:pt x="2550033" y="872906"/>
                    <a:pt x="2523172" y="860015"/>
                    <a:pt x="2499312" y="845966"/>
                  </a:cubicBezTo>
                  <a:cubicBezTo>
                    <a:pt x="2475452" y="831917"/>
                    <a:pt x="2454764" y="817139"/>
                    <a:pt x="2437247" y="801633"/>
                  </a:cubicBezTo>
                  <a:cubicBezTo>
                    <a:pt x="2405841" y="819755"/>
                    <a:pt x="2374287" y="834790"/>
                    <a:pt x="2342584" y="846738"/>
                  </a:cubicBezTo>
                  <a:cubicBezTo>
                    <a:pt x="2310881" y="858686"/>
                    <a:pt x="2278442" y="867890"/>
                    <a:pt x="2245268" y="874350"/>
                  </a:cubicBezTo>
                  <a:cubicBezTo>
                    <a:pt x="2241523" y="859943"/>
                    <a:pt x="2236493" y="844165"/>
                    <a:pt x="2230175" y="827015"/>
                  </a:cubicBezTo>
                  <a:cubicBezTo>
                    <a:pt x="2223858" y="809865"/>
                    <a:pt x="2216084" y="795459"/>
                    <a:pt x="2206851" y="783796"/>
                  </a:cubicBezTo>
                  <a:cubicBezTo>
                    <a:pt x="2235006" y="779309"/>
                    <a:pt x="2263076" y="771991"/>
                    <a:pt x="2291060" y="761844"/>
                  </a:cubicBezTo>
                  <a:cubicBezTo>
                    <a:pt x="2319044" y="751697"/>
                    <a:pt x="2346770" y="738891"/>
                    <a:pt x="2374240" y="723428"/>
                  </a:cubicBezTo>
                  <a:cubicBezTo>
                    <a:pt x="2363192" y="704061"/>
                    <a:pt x="2353387" y="681912"/>
                    <a:pt x="2344827" y="656982"/>
                  </a:cubicBezTo>
                  <a:cubicBezTo>
                    <a:pt x="2336266" y="632051"/>
                    <a:pt x="2329377" y="605289"/>
                    <a:pt x="2324160" y="576696"/>
                  </a:cubicBezTo>
                  <a:lnTo>
                    <a:pt x="2355031" y="573264"/>
                  </a:lnTo>
                  <a:lnTo>
                    <a:pt x="2311812" y="573264"/>
                  </a:lnTo>
                  <a:lnTo>
                    <a:pt x="2333764" y="483445"/>
                  </a:lnTo>
                  <a:lnTo>
                    <a:pt x="2462622" y="483445"/>
                  </a:lnTo>
                  <a:lnTo>
                    <a:pt x="2480453" y="412817"/>
                  </a:lnTo>
                  <a:lnTo>
                    <a:pt x="2340625" y="412817"/>
                  </a:lnTo>
                  <a:lnTo>
                    <a:pt x="2363263" y="321606"/>
                  </a:lnTo>
                  <a:lnTo>
                    <a:pt x="2503084" y="321606"/>
                  </a:lnTo>
                  <a:close/>
                  <a:moveTo>
                    <a:pt x="2217141" y="229023"/>
                  </a:moveTo>
                  <a:lnTo>
                    <a:pt x="2315242" y="229023"/>
                  </a:lnTo>
                  <a:lnTo>
                    <a:pt x="2283685" y="355210"/>
                  </a:lnTo>
                  <a:lnTo>
                    <a:pt x="2346799" y="355210"/>
                  </a:lnTo>
                  <a:lnTo>
                    <a:pt x="2324160" y="447105"/>
                  </a:lnTo>
                  <a:lnTo>
                    <a:pt x="2261046" y="447105"/>
                  </a:lnTo>
                  <a:lnTo>
                    <a:pt x="2239780" y="530708"/>
                  </a:lnTo>
                  <a:lnTo>
                    <a:pt x="2299463" y="517666"/>
                  </a:lnTo>
                  <a:lnTo>
                    <a:pt x="2293289" y="610321"/>
                  </a:lnTo>
                  <a:cubicBezTo>
                    <a:pt x="2281313" y="613369"/>
                    <a:pt x="2269250" y="616332"/>
                    <a:pt x="2257102" y="619209"/>
                  </a:cubicBezTo>
                  <a:cubicBezTo>
                    <a:pt x="2244953" y="622086"/>
                    <a:pt x="2232548" y="625048"/>
                    <a:pt x="2219885" y="628096"/>
                  </a:cubicBezTo>
                  <a:lnTo>
                    <a:pt x="2178038" y="778994"/>
                  </a:lnTo>
                  <a:cubicBezTo>
                    <a:pt x="2172635" y="801232"/>
                    <a:pt x="2166633" y="818840"/>
                    <a:pt x="2160030" y="831817"/>
                  </a:cubicBezTo>
                  <a:cubicBezTo>
                    <a:pt x="2153427" y="844794"/>
                    <a:pt x="2143651" y="855542"/>
                    <a:pt x="2130703" y="864060"/>
                  </a:cubicBezTo>
                  <a:cubicBezTo>
                    <a:pt x="2114795" y="869733"/>
                    <a:pt x="2097607" y="872792"/>
                    <a:pt x="2079140" y="873235"/>
                  </a:cubicBezTo>
                  <a:cubicBezTo>
                    <a:pt x="2060672" y="873678"/>
                    <a:pt x="2039710" y="872449"/>
                    <a:pt x="2016252" y="869548"/>
                  </a:cubicBezTo>
                  <a:cubicBezTo>
                    <a:pt x="2015452" y="856613"/>
                    <a:pt x="2014309" y="841836"/>
                    <a:pt x="2012823" y="825214"/>
                  </a:cubicBezTo>
                  <a:cubicBezTo>
                    <a:pt x="2011337" y="808593"/>
                    <a:pt x="2008137" y="793644"/>
                    <a:pt x="2003222" y="780366"/>
                  </a:cubicBezTo>
                  <a:cubicBezTo>
                    <a:pt x="2013823" y="782996"/>
                    <a:pt x="2024510" y="784597"/>
                    <a:pt x="2035283" y="785168"/>
                  </a:cubicBezTo>
                  <a:cubicBezTo>
                    <a:pt x="2046056" y="785740"/>
                    <a:pt x="2052971" y="785969"/>
                    <a:pt x="2056029" y="785854"/>
                  </a:cubicBezTo>
                  <a:cubicBezTo>
                    <a:pt x="2063314" y="785683"/>
                    <a:pt x="2069311" y="783796"/>
                    <a:pt x="2074019" y="780195"/>
                  </a:cubicBezTo>
                  <a:cubicBezTo>
                    <a:pt x="2078726" y="776593"/>
                    <a:pt x="2081635" y="772306"/>
                    <a:pt x="2082746" y="767332"/>
                  </a:cubicBezTo>
                  <a:lnTo>
                    <a:pt x="2112180" y="650711"/>
                  </a:lnTo>
                  <a:lnTo>
                    <a:pt x="2051914" y="664431"/>
                  </a:lnTo>
                  <a:lnTo>
                    <a:pt x="2045056" y="568459"/>
                  </a:lnTo>
                  <a:cubicBezTo>
                    <a:pt x="2057426" y="566372"/>
                    <a:pt x="2070902" y="563855"/>
                    <a:pt x="2085483" y="560909"/>
                  </a:cubicBezTo>
                  <a:cubicBezTo>
                    <a:pt x="2100064" y="557963"/>
                    <a:pt x="2115594" y="554760"/>
                    <a:pt x="2132075" y="551299"/>
                  </a:cubicBezTo>
                  <a:lnTo>
                    <a:pt x="2162946" y="447105"/>
                  </a:lnTo>
                  <a:lnTo>
                    <a:pt x="2088904" y="447105"/>
                  </a:lnTo>
                  <a:lnTo>
                    <a:pt x="2111494" y="355210"/>
                  </a:lnTo>
                  <a:lnTo>
                    <a:pt x="2185584" y="355210"/>
                  </a:lnTo>
                  <a:close/>
                  <a:moveTo>
                    <a:pt x="1930441" y="228337"/>
                  </a:moveTo>
                  <a:lnTo>
                    <a:pt x="2028511" y="228337"/>
                  </a:lnTo>
                  <a:lnTo>
                    <a:pt x="1932499" y="612985"/>
                  </a:lnTo>
                  <a:lnTo>
                    <a:pt x="1996278" y="602012"/>
                  </a:lnTo>
                  <a:lnTo>
                    <a:pt x="1988049" y="695967"/>
                  </a:lnTo>
                  <a:lnTo>
                    <a:pt x="1908496" y="709683"/>
                  </a:lnTo>
                  <a:lnTo>
                    <a:pt x="1865976" y="879761"/>
                  </a:lnTo>
                  <a:lnTo>
                    <a:pt x="1767987" y="879761"/>
                  </a:lnTo>
                  <a:lnTo>
                    <a:pt x="1806344" y="727514"/>
                  </a:lnTo>
                  <a:lnTo>
                    <a:pt x="1599925" y="763861"/>
                  </a:lnTo>
                  <a:lnTo>
                    <a:pt x="1607471" y="668535"/>
                  </a:lnTo>
                  <a:lnTo>
                    <a:pt x="1830315" y="630130"/>
                  </a:lnTo>
                  <a:close/>
                  <a:moveTo>
                    <a:pt x="879157" y="225594"/>
                  </a:moveTo>
                  <a:lnTo>
                    <a:pt x="967660" y="236567"/>
                  </a:lnTo>
                  <a:cubicBezTo>
                    <a:pt x="965245" y="245168"/>
                    <a:pt x="962700" y="253683"/>
                    <a:pt x="960028" y="262113"/>
                  </a:cubicBezTo>
                  <a:cubicBezTo>
                    <a:pt x="957355" y="270542"/>
                    <a:pt x="954639" y="278715"/>
                    <a:pt x="951881" y="286630"/>
                  </a:cubicBezTo>
                  <a:lnTo>
                    <a:pt x="1095192" y="281144"/>
                  </a:lnTo>
                  <a:cubicBezTo>
                    <a:pt x="1094806" y="281872"/>
                    <a:pt x="1092662" y="286759"/>
                    <a:pt x="1088759" y="295803"/>
                  </a:cubicBezTo>
                  <a:cubicBezTo>
                    <a:pt x="1084856" y="304847"/>
                    <a:pt x="1081511" y="313676"/>
                    <a:pt x="1078723" y="322292"/>
                  </a:cubicBezTo>
                  <a:cubicBezTo>
                    <a:pt x="1065599" y="361952"/>
                    <a:pt x="1054277" y="392999"/>
                    <a:pt x="1044756" y="415433"/>
                  </a:cubicBezTo>
                  <a:cubicBezTo>
                    <a:pt x="1035235" y="437867"/>
                    <a:pt x="1025971" y="454352"/>
                    <a:pt x="1016964" y="464890"/>
                  </a:cubicBezTo>
                  <a:cubicBezTo>
                    <a:pt x="1007726" y="469881"/>
                    <a:pt x="999137" y="473455"/>
                    <a:pt x="991197" y="475615"/>
                  </a:cubicBezTo>
                  <a:cubicBezTo>
                    <a:pt x="983258" y="477774"/>
                    <a:pt x="975869" y="479461"/>
                    <a:pt x="969032" y="480677"/>
                  </a:cubicBezTo>
                  <a:cubicBezTo>
                    <a:pt x="958270" y="481077"/>
                    <a:pt x="946349" y="480791"/>
                    <a:pt x="933271" y="479819"/>
                  </a:cubicBezTo>
                  <a:cubicBezTo>
                    <a:pt x="920193" y="478846"/>
                    <a:pt x="906729" y="476844"/>
                    <a:pt x="892878" y="473813"/>
                  </a:cubicBezTo>
                  <a:cubicBezTo>
                    <a:pt x="893007" y="462686"/>
                    <a:pt x="892921" y="450964"/>
                    <a:pt x="892621" y="438646"/>
                  </a:cubicBezTo>
                  <a:cubicBezTo>
                    <a:pt x="892471" y="432487"/>
                    <a:pt x="892074" y="426911"/>
                    <a:pt x="891431" y="421917"/>
                  </a:cubicBezTo>
                  <a:lnTo>
                    <a:pt x="889445" y="412069"/>
                  </a:lnTo>
                  <a:lnTo>
                    <a:pt x="905742" y="410556"/>
                  </a:lnTo>
                  <a:cubicBezTo>
                    <a:pt x="912832" y="410074"/>
                    <a:pt x="917691" y="409677"/>
                    <a:pt x="920321" y="409364"/>
                  </a:cubicBezTo>
                  <a:cubicBezTo>
                    <a:pt x="926896" y="409635"/>
                    <a:pt x="932613" y="408405"/>
                    <a:pt x="937473" y="405674"/>
                  </a:cubicBezTo>
                  <a:cubicBezTo>
                    <a:pt x="942333" y="402943"/>
                    <a:pt x="945992" y="399132"/>
                    <a:pt x="948450" y="394241"/>
                  </a:cubicBezTo>
                  <a:cubicBezTo>
                    <a:pt x="951352" y="394172"/>
                    <a:pt x="955325" y="390381"/>
                    <a:pt x="960371" y="382869"/>
                  </a:cubicBezTo>
                  <a:cubicBezTo>
                    <a:pt x="965416" y="375357"/>
                    <a:pt x="970590" y="364537"/>
                    <a:pt x="975893" y="350409"/>
                  </a:cubicBezTo>
                  <a:lnTo>
                    <a:pt x="920321" y="361382"/>
                  </a:lnTo>
                  <a:cubicBezTo>
                    <a:pt x="915333" y="370593"/>
                    <a:pt x="909873" y="379410"/>
                    <a:pt x="903941" y="387833"/>
                  </a:cubicBezTo>
                  <a:cubicBezTo>
                    <a:pt x="898010" y="396256"/>
                    <a:pt x="890663" y="404568"/>
                    <a:pt x="881901" y="412770"/>
                  </a:cubicBezTo>
                  <a:lnTo>
                    <a:pt x="885128" y="412470"/>
                  </a:lnTo>
                  <a:lnTo>
                    <a:pt x="859830" y="438829"/>
                  </a:lnTo>
                  <a:cubicBezTo>
                    <a:pt x="849640" y="448013"/>
                    <a:pt x="838904" y="456331"/>
                    <a:pt x="827622" y="463784"/>
                  </a:cubicBezTo>
                  <a:cubicBezTo>
                    <a:pt x="805057" y="478690"/>
                    <a:pt x="778343" y="490727"/>
                    <a:pt x="747477" y="499895"/>
                  </a:cubicBezTo>
                  <a:cubicBezTo>
                    <a:pt x="743361" y="487826"/>
                    <a:pt x="737907" y="475243"/>
                    <a:pt x="731116" y="462145"/>
                  </a:cubicBezTo>
                  <a:cubicBezTo>
                    <a:pt x="724325" y="449047"/>
                    <a:pt x="716280" y="437836"/>
                    <a:pt x="706979" y="428513"/>
                  </a:cubicBezTo>
                  <a:cubicBezTo>
                    <a:pt x="733340" y="420159"/>
                    <a:pt x="756058" y="409318"/>
                    <a:pt x="775136" y="395989"/>
                  </a:cubicBezTo>
                  <a:cubicBezTo>
                    <a:pt x="794214" y="382661"/>
                    <a:pt x="809906" y="367696"/>
                    <a:pt x="822213" y="351095"/>
                  </a:cubicBezTo>
                  <a:lnTo>
                    <a:pt x="752264" y="355896"/>
                  </a:lnTo>
                  <a:lnTo>
                    <a:pt x="770758" y="281144"/>
                  </a:lnTo>
                  <a:lnTo>
                    <a:pt x="862691" y="275657"/>
                  </a:lnTo>
                  <a:cubicBezTo>
                    <a:pt x="868180" y="259998"/>
                    <a:pt x="873668" y="243310"/>
                    <a:pt x="879157" y="225594"/>
                  </a:cubicBezTo>
                  <a:close/>
                  <a:moveTo>
                    <a:pt x="153560" y="218050"/>
                  </a:moveTo>
                  <a:lnTo>
                    <a:pt x="236581" y="246854"/>
                  </a:lnTo>
                  <a:cubicBezTo>
                    <a:pt x="233522" y="253040"/>
                    <a:pt x="230377" y="259184"/>
                    <a:pt x="227146" y="265285"/>
                  </a:cubicBezTo>
                  <a:cubicBezTo>
                    <a:pt x="223916" y="271385"/>
                    <a:pt x="220428" y="277358"/>
                    <a:pt x="216683" y="283201"/>
                  </a:cubicBezTo>
                  <a:lnTo>
                    <a:pt x="377175" y="277715"/>
                  </a:lnTo>
                  <a:lnTo>
                    <a:pt x="357953" y="353839"/>
                  </a:lnTo>
                  <a:lnTo>
                    <a:pt x="275690" y="353839"/>
                  </a:lnTo>
                  <a:lnTo>
                    <a:pt x="269515" y="379213"/>
                  </a:lnTo>
                  <a:lnTo>
                    <a:pt x="267456" y="387443"/>
                  </a:lnTo>
                  <a:lnTo>
                    <a:pt x="365504" y="387443"/>
                  </a:lnTo>
                  <a:lnTo>
                    <a:pt x="346282" y="464209"/>
                  </a:lnTo>
                  <a:lnTo>
                    <a:pt x="252361" y="466955"/>
                  </a:lnTo>
                  <a:cubicBezTo>
                    <a:pt x="267322" y="475765"/>
                    <a:pt x="283173" y="485430"/>
                    <a:pt x="299915" y="495949"/>
                  </a:cubicBezTo>
                  <a:cubicBezTo>
                    <a:pt x="316657" y="506469"/>
                    <a:pt x="328909" y="514405"/>
                    <a:pt x="336671" y="519757"/>
                  </a:cubicBezTo>
                  <a:lnTo>
                    <a:pt x="257851" y="575335"/>
                  </a:lnTo>
                  <a:cubicBezTo>
                    <a:pt x="250046" y="566763"/>
                    <a:pt x="240612" y="557294"/>
                    <a:pt x="229548" y="546927"/>
                  </a:cubicBezTo>
                  <a:cubicBezTo>
                    <a:pt x="218484" y="536560"/>
                    <a:pt x="207335" y="527276"/>
                    <a:pt x="196099" y="519076"/>
                  </a:cubicBezTo>
                  <a:cubicBezTo>
                    <a:pt x="182234" y="532312"/>
                    <a:pt x="167768" y="544400"/>
                    <a:pt x="152702" y="555340"/>
                  </a:cubicBezTo>
                  <a:cubicBezTo>
                    <a:pt x="137636" y="566279"/>
                    <a:pt x="120769" y="576836"/>
                    <a:pt x="102100" y="587010"/>
                  </a:cubicBezTo>
                  <a:lnTo>
                    <a:pt x="551983" y="584263"/>
                  </a:lnTo>
                  <a:lnTo>
                    <a:pt x="477948" y="879822"/>
                  </a:lnTo>
                  <a:lnTo>
                    <a:pt x="375115" y="879822"/>
                  </a:lnTo>
                  <a:lnTo>
                    <a:pt x="380608" y="858541"/>
                  </a:lnTo>
                  <a:lnTo>
                    <a:pt x="116509" y="858541"/>
                  </a:lnTo>
                  <a:lnTo>
                    <a:pt x="111020" y="879822"/>
                  </a:lnTo>
                  <a:lnTo>
                    <a:pt x="13030" y="879822"/>
                  </a:lnTo>
                  <a:lnTo>
                    <a:pt x="88411" y="594531"/>
                  </a:lnTo>
                  <a:cubicBezTo>
                    <a:pt x="82522" y="597635"/>
                    <a:pt x="76665" y="600141"/>
                    <a:pt x="70838" y="602049"/>
                  </a:cubicBezTo>
                  <a:cubicBezTo>
                    <a:pt x="65012" y="603957"/>
                    <a:pt x="59667" y="605097"/>
                    <a:pt x="54803" y="605467"/>
                  </a:cubicBezTo>
                  <a:cubicBezTo>
                    <a:pt x="48204" y="594806"/>
                    <a:pt x="40189" y="583270"/>
                    <a:pt x="30757" y="570860"/>
                  </a:cubicBezTo>
                  <a:cubicBezTo>
                    <a:pt x="21325" y="558450"/>
                    <a:pt x="11072" y="547580"/>
                    <a:pt x="0" y="538249"/>
                  </a:cubicBezTo>
                  <a:cubicBezTo>
                    <a:pt x="30481" y="528377"/>
                    <a:pt x="56519" y="516444"/>
                    <a:pt x="78113" y="502448"/>
                  </a:cubicBezTo>
                  <a:cubicBezTo>
                    <a:pt x="99707" y="488452"/>
                    <a:pt x="116851" y="474104"/>
                    <a:pt x="129545" y="459404"/>
                  </a:cubicBezTo>
                  <a:lnTo>
                    <a:pt x="28118" y="464209"/>
                  </a:lnTo>
                  <a:lnTo>
                    <a:pt x="47277" y="387443"/>
                  </a:lnTo>
                  <a:lnTo>
                    <a:pt x="99356" y="384700"/>
                  </a:lnTo>
                  <a:cubicBezTo>
                    <a:pt x="91300" y="378799"/>
                    <a:pt x="82764" y="372769"/>
                    <a:pt x="73745" y="366612"/>
                  </a:cubicBezTo>
                  <a:cubicBezTo>
                    <a:pt x="64727" y="360454"/>
                    <a:pt x="56360" y="354596"/>
                    <a:pt x="48646" y="349038"/>
                  </a:cubicBezTo>
                  <a:cubicBezTo>
                    <a:pt x="68272" y="334450"/>
                    <a:pt x="87470" y="315448"/>
                    <a:pt x="106239" y="292031"/>
                  </a:cubicBezTo>
                  <a:cubicBezTo>
                    <a:pt x="125008" y="268614"/>
                    <a:pt x="140781" y="243953"/>
                    <a:pt x="153560" y="218050"/>
                  </a:cubicBezTo>
                  <a:close/>
                  <a:moveTo>
                    <a:pt x="427794" y="21152"/>
                  </a:moveTo>
                  <a:cubicBezTo>
                    <a:pt x="416244" y="41006"/>
                    <a:pt x="404694" y="60861"/>
                    <a:pt x="393145" y="80715"/>
                  </a:cubicBezTo>
                  <a:cubicBezTo>
                    <a:pt x="405804" y="80715"/>
                    <a:pt x="418464" y="80715"/>
                    <a:pt x="431124" y="80715"/>
                  </a:cubicBezTo>
                  <a:cubicBezTo>
                    <a:pt x="430014" y="60861"/>
                    <a:pt x="428904" y="41006"/>
                    <a:pt x="427794" y="21152"/>
                  </a:cubicBezTo>
                  <a:close/>
                  <a:moveTo>
                    <a:pt x="959898" y="14214"/>
                  </a:moveTo>
                  <a:cubicBezTo>
                    <a:pt x="955984" y="29105"/>
                    <a:pt x="952069" y="43996"/>
                    <a:pt x="948154" y="58887"/>
                  </a:cubicBezTo>
                  <a:cubicBezTo>
                    <a:pt x="954885" y="58887"/>
                    <a:pt x="961617" y="58887"/>
                    <a:pt x="968349" y="58887"/>
                  </a:cubicBezTo>
                  <a:cubicBezTo>
                    <a:pt x="976101" y="58767"/>
                    <a:pt x="982319" y="56638"/>
                    <a:pt x="987002" y="52499"/>
                  </a:cubicBezTo>
                  <a:cubicBezTo>
                    <a:pt x="991686" y="48360"/>
                    <a:pt x="994890" y="42931"/>
                    <a:pt x="996616" y="36212"/>
                  </a:cubicBezTo>
                  <a:cubicBezTo>
                    <a:pt x="998445" y="29447"/>
                    <a:pt x="998090" y="24110"/>
                    <a:pt x="995551" y="20200"/>
                  </a:cubicBezTo>
                  <a:cubicBezTo>
                    <a:pt x="993012" y="16290"/>
                    <a:pt x="987859" y="14295"/>
                    <a:pt x="980094" y="14214"/>
                  </a:cubicBezTo>
                  <a:cubicBezTo>
                    <a:pt x="973362" y="14214"/>
                    <a:pt x="966630" y="14214"/>
                    <a:pt x="959898" y="14214"/>
                  </a:cubicBezTo>
                  <a:close/>
                  <a:moveTo>
                    <a:pt x="526601" y="14214"/>
                  </a:moveTo>
                  <a:cubicBezTo>
                    <a:pt x="522686" y="29105"/>
                    <a:pt x="518771" y="43996"/>
                    <a:pt x="514857" y="58887"/>
                  </a:cubicBezTo>
                  <a:cubicBezTo>
                    <a:pt x="521588" y="58887"/>
                    <a:pt x="528320" y="58887"/>
                    <a:pt x="535052" y="58887"/>
                  </a:cubicBezTo>
                  <a:cubicBezTo>
                    <a:pt x="542804" y="58767"/>
                    <a:pt x="549022" y="56638"/>
                    <a:pt x="553705" y="52499"/>
                  </a:cubicBezTo>
                  <a:cubicBezTo>
                    <a:pt x="558389" y="48360"/>
                    <a:pt x="561593" y="42931"/>
                    <a:pt x="563319" y="36212"/>
                  </a:cubicBezTo>
                  <a:cubicBezTo>
                    <a:pt x="565147" y="29447"/>
                    <a:pt x="564792" y="24110"/>
                    <a:pt x="562253" y="20200"/>
                  </a:cubicBezTo>
                  <a:cubicBezTo>
                    <a:pt x="559714" y="16290"/>
                    <a:pt x="554562" y="14295"/>
                    <a:pt x="546797" y="14214"/>
                  </a:cubicBezTo>
                  <a:cubicBezTo>
                    <a:pt x="540065" y="14214"/>
                    <a:pt x="533333" y="14214"/>
                    <a:pt x="526601" y="14214"/>
                  </a:cubicBezTo>
                  <a:close/>
                  <a:moveTo>
                    <a:pt x="837489" y="14045"/>
                  </a:moveTo>
                  <a:cubicBezTo>
                    <a:pt x="829363" y="44955"/>
                    <a:pt x="821237" y="75865"/>
                    <a:pt x="813110" y="106774"/>
                  </a:cubicBezTo>
                  <a:cubicBezTo>
                    <a:pt x="819440" y="106774"/>
                    <a:pt x="825770" y="106774"/>
                    <a:pt x="832100" y="106774"/>
                  </a:cubicBezTo>
                  <a:cubicBezTo>
                    <a:pt x="845871" y="106655"/>
                    <a:pt x="857329" y="102579"/>
                    <a:pt x="866474" y="94549"/>
                  </a:cubicBezTo>
                  <a:cubicBezTo>
                    <a:pt x="875618" y="86518"/>
                    <a:pt x="882110" y="75251"/>
                    <a:pt x="885948" y="60748"/>
                  </a:cubicBezTo>
                  <a:cubicBezTo>
                    <a:pt x="889743" y="46217"/>
                    <a:pt x="889206" y="34837"/>
                    <a:pt x="884335" y="26609"/>
                  </a:cubicBezTo>
                  <a:cubicBezTo>
                    <a:pt x="879466" y="18381"/>
                    <a:pt x="870180" y="14193"/>
                    <a:pt x="856479" y="14045"/>
                  </a:cubicBezTo>
                  <a:cubicBezTo>
                    <a:pt x="850149" y="14045"/>
                    <a:pt x="843819" y="14045"/>
                    <a:pt x="837489" y="14045"/>
                  </a:cubicBezTo>
                  <a:close/>
                  <a:moveTo>
                    <a:pt x="2491688" y="13537"/>
                  </a:moveTo>
                  <a:cubicBezTo>
                    <a:pt x="2480343" y="13682"/>
                    <a:pt x="2470016" y="17877"/>
                    <a:pt x="2460705" y="26123"/>
                  </a:cubicBezTo>
                  <a:cubicBezTo>
                    <a:pt x="2451394" y="34368"/>
                    <a:pt x="2444703" y="45797"/>
                    <a:pt x="2440632" y="60410"/>
                  </a:cubicBezTo>
                  <a:cubicBezTo>
                    <a:pt x="2437039" y="74948"/>
                    <a:pt x="2437726" y="86356"/>
                    <a:pt x="2442693" y="94633"/>
                  </a:cubicBezTo>
                  <a:cubicBezTo>
                    <a:pt x="2447660" y="102911"/>
                    <a:pt x="2455776" y="107127"/>
                    <a:pt x="2467042" y="107282"/>
                  </a:cubicBezTo>
                  <a:cubicBezTo>
                    <a:pt x="2478389" y="107127"/>
                    <a:pt x="2488722" y="102911"/>
                    <a:pt x="2498042" y="94633"/>
                  </a:cubicBezTo>
                  <a:cubicBezTo>
                    <a:pt x="2507361" y="86356"/>
                    <a:pt x="2514047" y="74948"/>
                    <a:pt x="2518098" y="60410"/>
                  </a:cubicBezTo>
                  <a:cubicBezTo>
                    <a:pt x="2521710" y="45797"/>
                    <a:pt x="2521029" y="34368"/>
                    <a:pt x="2516054" y="26123"/>
                  </a:cubicBezTo>
                  <a:cubicBezTo>
                    <a:pt x="2511078" y="17877"/>
                    <a:pt x="2502957" y="13682"/>
                    <a:pt x="2491688" y="13537"/>
                  </a:cubicBezTo>
                  <a:close/>
                  <a:moveTo>
                    <a:pt x="2265620" y="13537"/>
                  </a:moveTo>
                  <a:cubicBezTo>
                    <a:pt x="2254275" y="13682"/>
                    <a:pt x="2243947" y="17877"/>
                    <a:pt x="2234637" y="26123"/>
                  </a:cubicBezTo>
                  <a:cubicBezTo>
                    <a:pt x="2225326" y="34368"/>
                    <a:pt x="2218634" y="45797"/>
                    <a:pt x="2214564" y="60410"/>
                  </a:cubicBezTo>
                  <a:cubicBezTo>
                    <a:pt x="2210971" y="74948"/>
                    <a:pt x="2211658" y="86356"/>
                    <a:pt x="2216625" y="94633"/>
                  </a:cubicBezTo>
                  <a:cubicBezTo>
                    <a:pt x="2221592" y="102911"/>
                    <a:pt x="2229708" y="107127"/>
                    <a:pt x="2240974" y="107282"/>
                  </a:cubicBezTo>
                  <a:cubicBezTo>
                    <a:pt x="2252321" y="107127"/>
                    <a:pt x="2262654" y="102911"/>
                    <a:pt x="2271974" y="94633"/>
                  </a:cubicBezTo>
                  <a:cubicBezTo>
                    <a:pt x="2281293" y="86356"/>
                    <a:pt x="2287978" y="74948"/>
                    <a:pt x="2292030" y="60410"/>
                  </a:cubicBezTo>
                  <a:cubicBezTo>
                    <a:pt x="2295642" y="45797"/>
                    <a:pt x="2294961" y="34368"/>
                    <a:pt x="2289986" y="26123"/>
                  </a:cubicBezTo>
                  <a:cubicBezTo>
                    <a:pt x="2285010" y="17877"/>
                    <a:pt x="2276888" y="13682"/>
                    <a:pt x="2265620" y="13537"/>
                  </a:cubicBezTo>
                  <a:close/>
                  <a:moveTo>
                    <a:pt x="242835" y="2369"/>
                  </a:moveTo>
                  <a:cubicBezTo>
                    <a:pt x="247758" y="2369"/>
                    <a:pt x="252681" y="2369"/>
                    <a:pt x="257605" y="2369"/>
                  </a:cubicBezTo>
                  <a:cubicBezTo>
                    <a:pt x="261983" y="34633"/>
                    <a:pt x="266362" y="66896"/>
                    <a:pt x="270740" y="99160"/>
                  </a:cubicBezTo>
                  <a:cubicBezTo>
                    <a:pt x="292083" y="66896"/>
                    <a:pt x="313426" y="34633"/>
                    <a:pt x="334769" y="2369"/>
                  </a:cubicBezTo>
                  <a:cubicBezTo>
                    <a:pt x="339642" y="2369"/>
                    <a:pt x="344515" y="2369"/>
                    <a:pt x="349388" y="2369"/>
                  </a:cubicBezTo>
                  <a:cubicBezTo>
                    <a:pt x="339127" y="41401"/>
                    <a:pt x="328865" y="80433"/>
                    <a:pt x="318603" y="119466"/>
                  </a:cubicBezTo>
                  <a:cubicBezTo>
                    <a:pt x="314031" y="119466"/>
                    <a:pt x="309460" y="119466"/>
                    <a:pt x="304888" y="119466"/>
                  </a:cubicBezTo>
                  <a:cubicBezTo>
                    <a:pt x="312540" y="90361"/>
                    <a:pt x="320192" y="61256"/>
                    <a:pt x="327844" y="32151"/>
                  </a:cubicBezTo>
                  <a:cubicBezTo>
                    <a:pt x="308637" y="61256"/>
                    <a:pt x="289431" y="90361"/>
                    <a:pt x="270224" y="119466"/>
                  </a:cubicBezTo>
                  <a:cubicBezTo>
                    <a:pt x="267009" y="119466"/>
                    <a:pt x="263794" y="119466"/>
                    <a:pt x="260579" y="119466"/>
                  </a:cubicBezTo>
                  <a:cubicBezTo>
                    <a:pt x="256641" y="90304"/>
                    <a:pt x="252702" y="61143"/>
                    <a:pt x="248764" y="31982"/>
                  </a:cubicBezTo>
                  <a:cubicBezTo>
                    <a:pt x="241098" y="61143"/>
                    <a:pt x="233431" y="90304"/>
                    <a:pt x="225764" y="119466"/>
                  </a:cubicBezTo>
                  <a:cubicBezTo>
                    <a:pt x="221193" y="119466"/>
                    <a:pt x="216621" y="119466"/>
                    <a:pt x="212049" y="119466"/>
                  </a:cubicBezTo>
                  <a:cubicBezTo>
                    <a:pt x="222311" y="80433"/>
                    <a:pt x="232573" y="41401"/>
                    <a:pt x="242835" y="2369"/>
                  </a:cubicBezTo>
                  <a:close/>
                  <a:moveTo>
                    <a:pt x="424940" y="2200"/>
                  </a:moveTo>
                  <a:cubicBezTo>
                    <a:pt x="430214" y="2200"/>
                    <a:pt x="435489" y="2200"/>
                    <a:pt x="440764" y="2200"/>
                  </a:cubicBezTo>
                  <a:cubicBezTo>
                    <a:pt x="443097" y="41288"/>
                    <a:pt x="445430" y="80377"/>
                    <a:pt x="447763" y="119466"/>
                  </a:cubicBezTo>
                  <a:cubicBezTo>
                    <a:pt x="442941" y="119466"/>
                    <a:pt x="438118" y="119466"/>
                    <a:pt x="433295" y="119466"/>
                  </a:cubicBezTo>
                  <a:cubicBezTo>
                    <a:pt x="432780" y="110723"/>
                    <a:pt x="432265" y="101980"/>
                    <a:pt x="431751" y="93237"/>
                  </a:cubicBezTo>
                  <a:cubicBezTo>
                    <a:pt x="416478" y="93237"/>
                    <a:pt x="401206" y="93237"/>
                    <a:pt x="385934" y="93237"/>
                  </a:cubicBezTo>
                  <a:cubicBezTo>
                    <a:pt x="380822" y="101980"/>
                    <a:pt x="375710" y="110723"/>
                    <a:pt x="370599" y="119466"/>
                  </a:cubicBezTo>
                  <a:cubicBezTo>
                    <a:pt x="365776" y="119466"/>
                    <a:pt x="360953" y="119466"/>
                    <a:pt x="356130" y="119466"/>
                  </a:cubicBezTo>
                  <a:cubicBezTo>
                    <a:pt x="379067" y="80377"/>
                    <a:pt x="402003" y="41288"/>
                    <a:pt x="424940" y="2200"/>
                  </a:cubicBezTo>
                  <a:close/>
                  <a:moveTo>
                    <a:pt x="2711646" y="1523"/>
                  </a:moveTo>
                  <a:cubicBezTo>
                    <a:pt x="2716720" y="1523"/>
                    <a:pt x="2721794" y="1523"/>
                    <a:pt x="2726868" y="1523"/>
                  </a:cubicBezTo>
                  <a:cubicBezTo>
                    <a:pt x="2730274" y="21434"/>
                    <a:pt x="2733680" y="41345"/>
                    <a:pt x="2737086" y="61256"/>
                  </a:cubicBezTo>
                  <a:cubicBezTo>
                    <a:pt x="2750962" y="41345"/>
                    <a:pt x="2764837" y="21434"/>
                    <a:pt x="2778713" y="1523"/>
                  </a:cubicBezTo>
                  <a:cubicBezTo>
                    <a:pt x="2783787" y="1523"/>
                    <a:pt x="2788861" y="1523"/>
                    <a:pt x="2793935" y="1523"/>
                  </a:cubicBezTo>
                  <a:cubicBezTo>
                    <a:pt x="2776095" y="26003"/>
                    <a:pt x="2758255" y="50482"/>
                    <a:pt x="2740415" y="74962"/>
                  </a:cubicBezTo>
                  <a:cubicBezTo>
                    <a:pt x="2736515" y="89797"/>
                    <a:pt x="2732615" y="104631"/>
                    <a:pt x="2728715" y="119466"/>
                  </a:cubicBezTo>
                  <a:cubicBezTo>
                    <a:pt x="2724143" y="119466"/>
                    <a:pt x="2719572" y="119466"/>
                    <a:pt x="2715000" y="119466"/>
                  </a:cubicBezTo>
                  <a:cubicBezTo>
                    <a:pt x="2718900" y="104631"/>
                    <a:pt x="2722801" y="89797"/>
                    <a:pt x="2726701" y="74962"/>
                  </a:cubicBezTo>
                  <a:cubicBezTo>
                    <a:pt x="2721683" y="50482"/>
                    <a:pt x="2716664" y="26003"/>
                    <a:pt x="2711646" y="1523"/>
                  </a:cubicBezTo>
                  <a:close/>
                  <a:moveTo>
                    <a:pt x="2362446" y="1523"/>
                  </a:moveTo>
                  <a:cubicBezTo>
                    <a:pt x="2367018" y="1523"/>
                    <a:pt x="2371589" y="1523"/>
                    <a:pt x="2376161" y="1523"/>
                  </a:cubicBezTo>
                  <a:cubicBezTo>
                    <a:pt x="2366922" y="36663"/>
                    <a:pt x="2357684" y="71803"/>
                    <a:pt x="2348445" y="106944"/>
                  </a:cubicBezTo>
                  <a:cubicBezTo>
                    <a:pt x="2360703" y="106944"/>
                    <a:pt x="2372961" y="106944"/>
                    <a:pt x="2385219" y="106944"/>
                  </a:cubicBezTo>
                  <a:cubicBezTo>
                    <a:pt x="2384121" y="111118"/>
                    <a:pt x="2383024" y="115292"/>
                    <a:pt x="2381927" y="119466"/>
                  </a:cubicBezTo>
                  <a:cubicBezTo>
                    <a:pt x="2365097" y="119466"/>
                    <a:pt x="2348268" y="119466"/>
                    <a:pt x="2331438" y="119466"/>
                  </a:cubicBezTo>
                  <a:cubicBezTo>
                    <a:pt x="2341774" y="80151"/>
                    <a:pt x="2352110" y="40837"/>
                    <a:pt x="2362446" y="1523"/>
                  </a:cubicBezTo>
                  <a:close/>
                  <a:moveTo>
                    <a:pt x="1976246" y="1523"/>
                  </a:moveTo>
                  <a:cubicBezTo>
                    <a:pt x="1980818" y="1523"/>
                    <a:pt x="1985389" y="1523"/>
                    <a:pt x="1989961" y="1523"/>
                  </a:cubicBezTo>
                  <a:cubicBezTo>
                    <a:pt x="1985423" y="18783"/>
                    <a:pt x="1980886" y="36043"/>
                    <a:pt x="1976348" y="53303"/>
                  </a:cubicBezTo>
                  <a:cubicBezTo>
                    <a:pt x="1994182" y="53303"/>
                    <a:pt x="2012016" y="53303"/>
                    <a:pt x="2029851" y="53303"/>
                  </a:cubicBezTo>
                  <a:cubicBezTo>
                    <a:pt x="2034388" y="36043"/>
                    <a:pt x="2038926" y="18783"/>
                    <a:pt x="2043464" y="1523"/>
                  </a:cubicBezTo>
                  <a:cubicBezTo>
                    <a:pt x="2048035" y="1523"/>
                    <a:pt x="2052607" y="1523"/>
                    <a:pt x="2057179" y="1523"/>
                  </a:cubicBezTo>
                  <a:cubicBezTo>
                    <a:pt x="2046843" y="40837"/>
                    <a:pt x="2036507" y="80151"/>
                    <a:pt x="2026171" y="119466"/>
                  </a:cubicBezTo>
                  <a:cubicBezTo>
                    <a:pt x="2021599" y="119466"/>
                    <a:pt x="2017028" y="119466"/>
                    <a:pt x="2012456" y="119466"/>
                  </a:cubicBezTo>
                  <a:cubicBezTo>
                    <a:pt x="2017142" y="101642"/>
                    <a:pt x="2021828" y="83818"/>
                    <a:pt x="2026514" y="65994"/>
                  </a:cubicBezTo>
                  <a:cubicBezTo>
                    <a:pt x="2008680" y="65994"/>
                    <a:pt x="1990846" y="65994"/>
                    <a:pt x="1973011" y="65994"/>
                  </a:cubicBezTo>
                  <a:cubicBezTo>
                    <a:pt x="1968325" y="83818"/>
                    <a:pt x="1963639" y="101642"/>
                    <a:pt x="1958953" y="119466"/>
                  </a:cubicBezTo>
                  <a:cubicBezTo>
                    <a:pt x="1954382" y="119466"/>
                    <a:pt x="1949810" y="119466"/>
                    <a:pt x="1945238" y="119466"/>
                  </a:cubicBezTo>
                  <a:cubicBezTo>
                    <a:pt x="1955574" y="80151"/>
                    <a:pt x="1965910" y="40837"/>
                    <a:pt x="1976246" y="1523"/>
                  </a:cubicBezTo>
                  <a:close/>
                  <a:moveTo>
                    <a:pt x="1640083" y="1523"/>
                  </a:moveTo>
                  <a:cubicBezTo>
                    <a:pt x="1663795" y="1523"/>
                    <a:pt x="1687507" y="1523"/>
                    <a:pt x="1711219" y="1523"/>
                  </a:cubicBezTo>
                  <a:cubicBezTo>
                    <a:pt x="1710122" y="5697"/>
                    <a:pt x="1709024" y="9871"/>
                    <a:pt x="1707927" y="14045"/>
                  </a:cubicBezTo>
                  <a:cubicBezTo>
                    <a:pt x="1698382" y="14045"/>
                    <a:pt x="1688837" y="14045"/>
                    <a:pt x="1679292" y="14045"/>
                  </a:cubicBezTo>
                  <a:cubicBezTo>
                    <a:pt x="1670053" y="49185"/>
                    <a:pt x="1660815" y="84325"/>
                    <a:pt x="1651576" y="119466"/>
                  </a:cubicBezTo>
                  <a:cubicBezTo>
                    <a:pt x="1647004" y="119466"/>
                    <a:pt x="1642433" y="119466"/>
                    <a:pt x="1637861" y="119466"/>
                  </a:cubicBezTo>
                  <a:cubicBezTo>
                    <a:pt x="1647100" y="84325"/>
                    <a:pt x="1656338" y="49185"/>
                    <a:pt x="1665577" y="14045"/>
                  </a:cubicBezTo>
                  <a:cubicBezTo>
                    <a:pt x="1655982" y="14045"/>
                    <a:pt x="1646386" y="14045"/>
                    <a:pt x="1636791" y="14045"/>
                  </a:cubicBezTo>
                  <a:cubicBezTo>
                    <a:pt x="1637888" y="9871"/>
                    <a:pt x="1638986" y="5697"/>
                    <a:pt x="1640083" y="1523"/>
                  </a:cubicBezTo>
                  <a:close/>
                  <a:moveTo>
                    <a:pt x="1241525" y="1523"/>
                  </a:moveTo>
                  <a:cubicBezTo>
                    <a:pt x="1246096" y="1523"/>
                    <a:pt x="1250668" y="1523"/>
                    <a:pt x="1255240" y="1523"/>
                  </a:cubicBezTo>
                  <a:cubicBezTo>
                    <a:pt x="1244904" y="40837"/>
                    <a:pt x="1234568" y="80151"/>
                    <a:pt x="1224232" y="119466"/>
                  </a:cubicBezTo>
                  <a:cubicBezTo>
                    <a:pt x="1219660" y="119466"/>
                    <a:pt x="1215089" y="119466"/>
                    <a:pt x="1210517" y="119466"/>
                  </a:cubicBezTo>
                  <a:cubicBezTo>
                    <a:pt x="1220853" y="80151"/>
                    <a:pt x="1231189" y="40837"/>
                    <a:pt x="1241525" y="1523"/>
                  </a:cubicBezTo>
                  <a:close/>
                  <a:moveTo>
                    <a:pt x="1110782" y="1523"/>
                  </a:moveTo>
                  <a:cubicBezTo>
                    <a:pt x="1115655" y="1523"/>
                    <a:pt x="1120528" y="1523"/>
                    <a:pt x="1125401" y="1523"/>
                  </a:cubicBezTo>
                  <a:cubicBezTo>
                    <a:pt x="1127491" y="35422"/>
                    <a:pt x="1129581" y="69322"/>
                    <a:pt x="1131670" y="103221"/>
                  </a:cubicBezTo>
                  <a:cubicBezTo>
                    <a:pt x="1151585" y="69322"/>
                    <a:pt x="1171499" y="35422"/>
                    <a:pt x="1191413" y="1523"/>
                  </a:cubicBezTo>
                  <a:cubicBezTo>
                    <a:pt x="1196236" y="1523"/>
                    <a:pt x="1201059" y="1523"/>
                    <a:pt x="1205881" y="1523"/>
                  </a:cubicBezTo>
                  <a:cubicBezTo>
                    <a:pt x="1182333" y="40837"/>
                    <a:pt x="1158785" y="80151"/>
                    <a:pt x="1135236" y="119466"/>
                  </a:cubicBezTo>
                  <a:cubicBezTo>
                    <a:pt x="1129961" y="119466"/>
                    <a:pt x="1124687" y="119466"/>
                    <a:pt x="1119412" y="119466"/>
                  </a:cubicBezTo>
                  <a:cubicBezTo>
                    <a:pt x="1116535" y="80151"/>
                    <a:pt x="1113659" y="40837"/>
                    <a:pt x="1110782" y="1523"/>
                  </a:cubicBezTo>
                  <a:close/>
                  <a:moveTo>
                    <a:pt x="1062554" y="1523"/>
                  </a:moveTo>
                  <a:cubicBezTo>
                    <a:pt x="1067126" y="1523"/>
                    <a:pt x="1071697" y="1523"/>
                    <a:pt x="1076269" y="1523"/>
                  </a:cubicBezTo>
                  <a:cubicBezTo>
                    <a:pt x="1065933" y="40837"/>
                    <a:pt x="1055597" y="80151"/>
                    <a:pt x="1045261" y="119466"/>
                  </a:cubicBezTo>
                  <a:cubicBezTo>
                    <a:pt x="1040690" y="119466"/>
                    <a:pt x="1036118" y="119466"/>
                    <a:pt x="1031546" y="119466"/>
                  </a:cubicBezTo>
                  <a:cubicBezTo>
                    <a:pt x="1041882" y="80151"/>
                    <a:pt x="1052218" y="40837"/>
                    <a:pt x="1062554" y="1523"/>
                  </a:cubicBezTo>
                  <a:close/>
                  <a:moveTo>
                    <a:pt x="949520" y="1523"/>
                  </a:moveTo>
                  <a:cubicBezTo>
                    <a:pt x="960824" y="1523"/>
                    <a:pt x="972127" y="1523"/>
                    <a:pt x="983430" y="1523"/>
                  </a:cubicBezTo>
                  <a:cubicBezTo>
                    <a:pt x="995701" y="1763"/>
                    <a:pt x="1003983" y="5133"/>
                    <a:pt x="1008277" y="11634"/>
                  </a:cubicBezTo>
                  <a:cubicBezTo>
                    <a:pt x="1012572" y="18134"/>
                    <a:pt x="1013407" y="26327"/>
                    <a:pt x="1010783" y="36212"/>
                  </a:cubicBezTo>
                  <a:cubicBezTo>
                    <a:pt x="1008812" y="43936"/>
                    <a:pt x="1005013" y="50909"/>
                    <a:pt x="999386" y="57131"/>
                  </a:cubicBezTo>
                  <a:cubicBezTo>
                    <a:pt x="993760" y="63353"/>
                    <a:pt x="986253" y="67661"/>
                    <a:pt x="976867" y="70055"/>
                  </a:cubicBezTo>
                  <a:cubicBezTo>
                    <a:pt x="981328" y="86525"/>
                    <a:pt x="985790" y="102995"/>
                    <a:pt x="990251" y="119466"/>
                  </a:cubicBezTo>
                  <a:cubicBezTo>
                    <a:pt x="984775" y="119466"/>
                    <a:pt x="979300" y="119466"/>
                    <a:pt x="973824" y="119466"/>
                  </a:cubicBezTo>
                  <a:cubicBezTo>
                    <a:pt x="969711" y="103390"/>
                    <a:pt x="965598" y="87315"/>
                    <a:pt x="961484" y="71239"/>
                  </a:cubicBezTo>
                  <a:cubicBezTo>
                    <a:pt x="955958" y="71239"/>
                    <a:pt x="950432" y="71239"/>
                    <a:pt x="944906" y="71239"/>
                  </a:cubicBezTo>
                  <a:cubicBezTo>
                    <a:pt x="940680" y="87315"/>
                    <a:pt x="936454" y="103390"/>
                    <a:pt x="932227" y="119466"/>
                  </a:cubicBezTo>
                  <a:cubicBezTo>
                    <a:pt x="927656" y="119466"/>
                    <a:pt x="923084" y="119466"/>
                    <a:pt x="918512" y="119466"/>
                  </a:cubicBezTo>
                  <a:cubicBezTo>
                    <a:pt x="928848" y="80151"/>
                    <a:pt x="939184" y="40837"/>
                    <a:pt x="949520" y="1523"/>
                  </a:cubicBezTo>
                  <a:close/>
                  <a:moveTo>
                    <a:pt x="827067" y="1523"/>
                  </a:moveTo>
                  <a:cubicBezTo>
                    <a:pt x="837968" y="1523"/>
                    <a:pt x="848870" y="1523"/>
                    <a:pt x="859771" y="1523"/>
                  </a:cubicBezTo>
                  <a:cubicBezTo>
                    <a:pt x="877146" y="1706"/>
                    <a:pt x="889360" y="7008"/>
                    <a:pt x="896413" y="17429"/>
                  </a:cubicBezTo>
                  <a:cubicBezTo>
                    <a:pt x="903467" y="27850"/>
                    <a:pt x="904650" y="42290"/>
                    <a:pt x="899964" y="60748"/>
                  </a:cubicBezTo>
                  <a:cubicBezTo>
                    <a:pt x="894950" y="79185"/>
                    <a:pt x="886196" y="93540"/>
                    <a:pt x="873703" y="103813"/>
                  </a:cubicBezTo>
                  <a:cubicBezTo>
                    <a:pt x="861209" y="114086"/>
                    <a:pt x="846229" y="119303"/>
                    <a:pt x="828763" y="119466"/>
                  </a:cubicBezTo>
                  <a:cubicBezTo>
                    <a:pt x="817862" y="119466"/>
                    <a:pt x="806960" y="119466"/>
                    <a:pt x="796059" y="119466"/>
                  </a:cubicBezTo>
                  <a:cubicBezTo>
                    <a:pt x="806395" y="80151"/>
                    <a:pt x="816731" y="40837"/>
                    <a:pt x="827067" y="1523"/>
                  </a:cubicBezTo>
                  <a:close/>
                  <a:moveTo>
                    <a:pt x="622776" y="1523"/>
                  </a:moveTo>
                  <a:cubicBezTo>
                    <a:pt x="646488" y="1523"/>
                    <a:pt x="670200" y="1523"/>
                    <a:pt x="693913" y="1523"/>
                  </a:cubicBezTo>
                  <a:cubicBezTo>
                    <a:pt x="692815" y="5697"/>
                    <a:pt x="691718" y="9871"/>
                    <a:pt x="690620" y="14045"/>
                  </a:cubicBezTo>
                  <a:cubicBezTo>
                    <a:pt x="681075" y="14045"/>
                    <a:pt x="671530" y="14045"/>
                    <a:pt x="661985" y="14045"/>
                  </a:cubicBezTo>
                  <a:cubicBezTo>
                    <a:pt x="652747" y="49185"/>
                    <a:pt x="643508" y="84325"/>
                    <a:pt x="634269" y="119466"/>
                  </a:cubicBezTo>
                  <a:cubicBezTo>
                    <a:pt x="629698" y="119466"/>
                    <a:pt x="625126" y="119466"/>
                    <a:pt x="620555" y="119466"/>
                  </a:cubicBezTo>
                  <a:cubicBezTo>
                    <a:pt x="629793" y="84325"/>
                    <a:pt x="639032" y="49185"/>
                    <a:pt x="648270" y="14045"/>
                  </a:cubicBezTo>
                  <a:cubicBezTo>
                    <a:pt x="638675" y="14045"/>
                    <a:pt x="629080" y="14045"/>
                    <a:pt x="619484" y="14045"/>
                  </a:cubicBezTo>
                  <a:cubicBezTo>
                    <a:pt x="620582" y="9871"/>
                    <a:pt x="621679" y="5697"/>
                    <a:pt x="622776" y="1523"/>
                  </a:cubicBezTo>
                  <a:close/>
                  <a:moveTo>
                    <a:pt x="516223" y="1523"/>
                  </a:moveTo>
                  <a:cubicBezTo>
                    <a:pt x="527526" y="1523"/>
                    <a:pt x="538830" y="1523"/>
                    <a:pt x="550133" y="1523"/>
                  </a:cubicBezTo>
                  <a:cubicBezTo>
                    <a:pt x="562403" y="1763"/>
                    <a:pt x="570686" y="5133"/>
                    <a:pt x="574980" y="11634"/>
                  </a:cubicBezTo>
                  <a:cubicBezTo>
                    <a:pt x="579274" y="18134"/>
                    <a:pt x="580110" y="26327"/>
                    <a:pt x="577486" y="36212"/>
                  </a:cubicBezTo>
                  <a:cubicBezTo>
                    <a:pt x="575515" y="43936"/>
                    <a:pt x="571716" y="50909"/>
                    <a:pt x="566089" y="57131"/>
                  </a:cubicBezTo>
                  <a:cubicBezTo>
                    <a:pt x="560463" y="63353"/>
                    <a:pt x="552956" y="67661"/>
                    <a:pt x="543570" y="70055"/>
                  </a:cubicBezTo>
                  <a:cubicBezTo>
                    <a:pt x="548031" y="86525"/>
                    <a:pt x="552493" y="102995"/>
                    <a:pt x="556954" y="119466"/>
                  </a:cubicBezTo>
                  <a:cubicBezTo>
                    <a:pt x="551478" y="119466"/>
                    <a:pt x="546002" y="119466"/>
                    <a:pt x="540527" y="119466"/>
                  </a:cubicBezTo>
                  <a:cubicBezTo>
                    <a:pt x="536413" y="103390"/>
                    <a:pt x="532300" y="87315"/>
                    <a:pt x="528187" y="71239"/>
                  </a:cubicBezTo>
                  <a:cubicBezTo>
                    <a:pt x="522661" y="71239"/>
                    <a:pt x="517135" y="71239"/>
                    <a:pt x="511609" y="71239"/>
                  </a:cubicBezTo>
                  <a:cubicBezTo>
                    <a:pt x="507383" y="87315"/>
                    <a:pt x="503156" y="103390"/>
                    <a:pt x="498930" y="119466"/>
                  </a:cubicBezTo>
                  <a:cubicBezTo>
                    <a:pt x="494358" y="119466"/>
                    <a:pt x="489787" y="119466"/>
                    <a:pt x="485215" y="119466"/>
                  </a:cubicBezTo>
                  <a:cubicBezTo>
                    <a:pt x="495551" y="80151"/>
                    <a:pt x="505887" y="40837"/>
                    <a:pt x="516223" y="1523"/>
                  </a:cubicBezTo>
                  <a:close/>
                  <a:moveTo>
                    <a:pt x="2098744" y="1354"/>
                  </a:moveTo>
                  <a:cubicBezTo>
                    <a:pt x="2103316" y="1354"/>
                    <a:pt x="2107888" y="1354"/>
                    <a:pt x="2112459" y="1354"/>
                  </a:cubicBezTo>
                  <a:cubicBezTo>
                    <a:pt x="2122631" y="32602"/>
                    <a:pt x="2132802" y="63850"/>
                    <a:pt x="2142974" y="95099"/>
                  </a:cubicBezTo>
                  <a:cubicBezTo>
                    <a:pt x="2151189" y="63850"/>
                    <a:pt x="2159404" y="32602"/>
                    <a:pt x="2167620" y="1354"/>
                  </a:cubicBezTo>
                  <a:cubicBezTo>
                    <a:pt x="2172191" y="1354"/>
                    <a:pt x="2176763" y="1354"/>
                    <a:pt x="2181335" y="1354"/>
                  </a:cubicBezTo>
                  <a:cubicBezTo>
                    <a:pt x="2170984" y="40724"/>
                    <a:pt x="2160633" y="80095"/>
                    <a:pt x="2150282" y="119466"/>
                  </a:cubicBezTo>
                  <a:cubicBezTo>
                    <a:pt x="2145711" y="119466"/>
                    <a:pt x="2141139" y="119466"/>
                    <a:pt x="2136568" y="119466"/>
                  </a:cubicBezTo>
                  <a:cubicBezTo>
                    <a:pt x="2126411" y="88161"/>
                    <a:pt x="2116254" y="56856"/>
                    <a:pt x="2106098" y="25551"/>
                  </a:cubicBezTo>
                  <a:cubicBezTo>
                    <a:pt x="2097867" y="56856"/>
                    <a:pt x="2089637" y="88161"/>
                    <a:pt x="2081407" y="119466"/>
                  </a:cubicBezTo>
                  <a:cubicBezTo>
                    <a:pt x="2076835" y="119466"/>
                    <a:pt x="2072264" y="119466"/>
                    <a:pt x="2067692" y="119466"/>
                  </a:cubicBezTo>
                  <a:cubicBezTo>
                    <a:pt x="2078043" y="80095"/>
                    <a:pt x="2088394" y="40724"/>
                    <a:pt x="2098744" y="1354"/>
                  </a:cubicBezTo>
                  <a:close/>
                  <a:moveTo>
                    <a:pt x="1750223" y="1354"/>
                  </a:moveTo>
                  <a:cubicBezTo>
                    <a:pt x="1769062" y="1354"/>
                    <a:pt x="1787901" y="1354"/>
                    <a:pt x="1806740" y="1354"/>
                  </a:cubicBezTo>
                  <a:cubicBezTo>
                    <a:pt x="1805627" y="5584"/>
                    <a:pt x="1804515" y="9814"/>
                    <a:pt x="1803403" y="14045"/>
                  </a:cubicBezTo>
                  <a:cubicBezTo>
                    <a:pt x="1789136" y="14045"/>
                    <a:pt x="1774868" y="14045"/>
                    <a:pt x="1760601" y="14045"/>
                  </a:cubicBezTo>
                  <a:cubicBezTo>
                    <a:pt x="1757146" y="27187"/>
                    <a:pt x="1753691" y="40330"/>
                    <a:pt x="1750235" y="53472"/>
                  </a:cubicBezTo>
                  <a:cubicBezTo>
                    <a:pt x="1762996" y="53472"/>
                    <a:pt x="1775756" y="53472"/>
                    <a:pt x="1788516" y="53472"/>
                  </a:cubicBezTo>
                  <a:cubicBezTo>
                    <a:pt x="1787404" y="57702"/>
                    <a:pt x="1786292" y="61933"/>
                    <a:pt x="1785180" y="66163"/>
                  </a:cubicBezTo>
                  <a:cubicBezTo>
                    <a:pt x="1772419" y="66163"/>
                    <a:pt x="1759659" y="66163"/>
                    <a:pt x="1746899" y="66163"/>
                  </a:cubicBezTo>
                  <a:cubicBezTo>
                    <a:pt x="1743340" y="79700"/>
                    <a:pt x="1739781" y="93237"/>
                    <a:pt x="1736222" y="106774"/>
                  </a:cubicBezTo>
                  <a:cubicBezTo>
                    <a:pt x="1750489" y="106774"/>
                    <a:pt x="1764757" y="106774"/>
                    <a:pt x="1779024" y="106774"/>
                  </a:cubicBezTo>
                  <a:cubicBezTo>
                    <a:pt x="1777912" y="111005"/>
                    <a:pt x="1776800" y="115235"/>
                    <a:pt x="1775687" y="119466"/>
                  </a:cubicBezTo>
                  <a:cubicBezTo>
                    <a:pt x="1756848" y="119466"/>
                    <a:pt x="1738009" y="119466"/>
                    <a:pt x="1719170" y="119466"/>
                  </a:cubicBezTo>
                  <a:cubicBezTo>
                    <a:pt x="1729521" y="80095"/>
                    <a:pt x="1739872" y="40724"/>
                    <a:pt x="1750223" y="1354"/>
                  </a:cubicBezTo>
                  <a:close/>
                  <a:moveTo>
                    <a:pt x="1298086" y="1354"/>
                  </a:moveTo>
                  <a:cubicBezTo>
                    <a:pt x="1302658" y="1354"/>
                    <a:pt x="1307230" y="1354"/>
                    <a:pt x="1311801" y="1354"/>
                  </a:cubicBezTo>
                  <a:cubicBezTo>
                    <a:pt x="1321973" y="32602"/>
                    <a:pt x="1332144" y="63850"/>
                    <a:pt x="1342316" y="95099"/>
                  </a:cubicBezTo>
                  <a:cubicBezTo>
                    <a:pt x="1350531" y="63850"/>
                    <a:pt x="1358746" y="32602"/>
                    <a:pt x="1366962" y="1354"/>
                  </a:cubicBezTo>
                  <a:cubicBezTo>
                    <a:pt x="1371533" y="1354"/>
                    <a:pt x="1376105" y="1354"/>
                    <a:pt x="1380677" y="1354"/>
                  </a:cubicBezTo>
                  <a:cubicBezTo>
                    <a:pt x="1370326" y="40724"/>
                    <a:pt x="1359975" y="80095"/>
                    <a:pt x="1349624" y="119466"/>
                  </a:cubicBezTo>
                  <a:cubicBezTo>
                    <a:pt x="1345053" y="119466"/>
                    <a:pt x="1340481" y="119466"/>
                    <a:pt x="1335910" y="119466"/>
                  </a:cubicBezTo>
                  <a:cubicBezTo>
                    <a:pt x="1325753" y="88161"/>
                    <a:pt x="1315596" y="56856"/>
                    <a:pt x="1305439" y="25551"/>
                  </a:cubicBezTo>
                  <a:cubicBezTo>
                    <a:pt x="1297209" y="56856"/>
                    <a:pt x="1288979" y="88161"/>
                    <a:pt x="1280749" y="119466"/>
                  </a:cubicBezTo>
                  <a:cubicBezTo>
                    <a:pt x="1276177" y="119466"/>
                    <a:pt x="1271606" y="119466"/>
                    <a:pt x="1267034" y="119466"/>
                  </a:cubicBezTo>
                  <a:cubicBezTo>
                    <a:pt x="1277385" y="80095"/>
                    <a:pt x="1287736" y="40724"/>
                    <a:pt x="1298086" y="1354"/>
                  </a:cubicBezTo>
                  <a:close/>
                  <a:moveTo>
                    <a:pt x="2636495" y="169"/>
                  </a:moveTo>
                  <a:cubicBezTo>
                    <a:pt x="2647697" y="233"/>
                    <a:pt x="2656738" y="3321"/>
                    <a:pt x="2663618" y="9434"/>
                  </a:cubicBezTo>
                  <a:cubicBezTo>
                    <a:pt x="2670498" y="15547"/>
                    <a:pt x="2674469" y="24303"/>
                    <a:pt x="2675531" y="35704"/>
                  </a:cubicBezTo>
                  <a:cubicBezTo>
                    <a:pt x="2670055" y="35704"/>
                    <a:pt x="2664580" y="35704"/>
                    <a:pt x="2659104" y="35704"/>
                  </a:cubicBezTo>
                  <a:cubicBezTo>
                    <a:pt x="2658004" y="28805"/>
                    <a:pt x="2655209" y="23482"/>
                    <a:pt x="2650718" y="19735"/>
                  </a:cubicBezTo>
                  <a:cubicBezTo>
                    <a:pt x="2646227" y="15987"/>
                    <a:pt x="2640270" y="14091"/>
                    <a:pt x="2632847" y="14045"/>
                  </a:cubicBezTo>
                  <a:cubicBezTo>
                    <a:pt x="2621499" y="14200"/>
                    <a:pt x="2611178" y="18374"/>
                    <a:pt x="2601881" y="26567"/>
                  </a:cubicBezTo>
                  <a:cubicBezTo>
                    <a:pt x="2592583" y="34760"/>
                    <a:pt x="2585931" y="46041"/>
                    <a:pt x="2581925" y="60410"/>
                  </a:cubicBezTo>
                  <a:cubicBezTo>
                    <a:pt x="2578397" y="74698"/>
                    <a:pt x="2579131" y="85929"/>
                    <a:pt x="2584124" y="94105"/>
                  </a:cubicBezTo>
                  <a:cubicBezTo>
                    <a:pt x="2589118" y="102280"/>
                    <a:pt x="2597247" y="106447"/>
                    <a:pt x="2608512" y="106605"/>
                  </a:cubicBezTo>
                  <a:cubicBezTo>
                    <a:pt x="2618988" y="106471"/>
                    <a:pt x="2628367" y="103016"/>
                    <a:pt x="2636651" y="96241"/>
                  </a:cubicBezTo>
                  <a:cubicBezTo>
                    <a:pt x="2644935" y="89465"/>
                    <a:pt x="2651215" y="80173"/>
                    <a:pt x="2655491" y="68363"/>
                  </a:cubicBezTo>
                  <a:cubicBezTo>
                    <a:pt x="2641525" y="68363"/>
                    <a:pt x="2627559" y="68363"/>
                    <a:pt x="2613593" y="68363"/>
                  </a:cubicBezTo>
                  <a:cubicBezTo>
                    <a:pt x="2614691" y="64189"/>
                    <a:pt x="2615788" y="60015"/>
                    <a:pt x="2616885" y="55841"/>
                  </a:cubicBezTo>
                  <a:cubicBezTo>
                    <a:pt x="2635724" y="55841"/>
                    <a:pt x="2654563" y="55841"/>
                    <a:pt x="2673402" y="55841"/>
                  </a:cubicBezTo>
                  <a:cubicBezTo>
                    <a:pt x="2672364" y="59789"/>
                    <a:pt x="2671326" y="63738"/>
                    <a:pt x="2670288" y="67686"/>
                  </a:cubicBezTo>
                  <a:cubicBezTo>
                    <a:pt x="2666826" y="77554"/>
                    <a:pt x="2661784" y="86453"/>
                    <a:pt x="2655164" y="94384"/>
                  </a:cubicBezTo>
                  <a:cubicBezTo>
                    <a:pt x="2648543" y="102315"/>
                    <a:pt x="2640902" y="108620"/>
                    <a:pt x="2632240" y="113299"/>
                  </a:cubicBezTo>
                  <a:cubicBezTo>
                    <a:pt x="2623577" y="117977"/>
                    <a:pt x="2614452" y="120371"/>
                    <a:pt x="2604864" y="120481"/>
                  </a:cubicBezTo>
                  <a:cubicBezTo>
                    <a:pt x="2594937" y="120394"/>
                    <a:pt x="2586678" y="117822"/>
                    <a:pt x="2580089" y="112766"/>
                  </a:cubicBezTo>
                  <a:cubicBezTo>
                    <a:pt x="2573499" y="107709"/>
                    <a:pt x="2569067" y="100688"/>
                    <a:pt x="2566793" y="91702"/>
                  </a:cubicBezTo>
                  <a:cubicBezTo>
                    <a:pt x="2564518" y="82716"/>
                    <a:pt x="2564890" y="72285"/>
                    <a:pt x="2567908" y="60410"/>
                  </a:cubicBezTo>
                  <a:cubicBezTo>
                    <a:pt x="2571135" y="48532"/>
                    <a:pt x="2576252" y="38087"/>
                    <a:pt x="2583258" y="29074"/>
                  </a:cubicBezTo>
                  <a:cubicBezTo>
                    <a:pt x="2590264" y="20060"/>
                    <a:pt x="2598395" y="13012"/>
                    <a:pt x="2607651" y="7928"/>
                  </a:cubicBezTo>
                  <a:cubicBezTo>
                    <a:pt x="2616906" y="2844"/>
                    <a:pt x="2626521" y="258"/>
                    <a:pt x="2636495" y="169"/>
                  </a:cubicBezTo>
                  <a:close/>
                  <a:moveTo>
                    <a:pt x="2495202" y="169"/>
                  </a:moveTo>
                  <a:cubicBezTo>
                    <a:pt x="2505177" y="258"/>
                    <a:pt x="2513455" y="2844"/>
                    <a:pt x="2520034" y="7928"/>
                  </a:cubicBezTo>
                  <a:cubicBezTo>
                    <a:pt x="2526614" y="13012"/>
                    <a:pt x="2531027" y="20060"/>
                    <a:pt x="2533275" y="29074"/>
                  </a:cubicBezTo>
                  <a:cubicBezTo>
                    <a:pt x="2535522" y="38087"/>
                    <a:pt x="2535135" y="48532"/>
                    <a:pt x="2532114" y="60410"/>
                  </a:cubicBezTo>
                  <a:cubicBezTo>
                    <a:pt x="2528890" y="72287"/>
                    <a:pt x="2523785" y="82732"/>
                    <a:pt x="2516798" y="91746"/>
                  </a:cubicBezTo>
                  <a:cubicBezTo>
                    <a:pt x="2509811" y="100759"/>
                    <a:pt x="2501691" y="107807"/>
                    <a:pt x="2492439" y="112891"/>
                  </a:cubicBezTo>
                  <a:cubicBezTo>
                    <a:pt x="2483186" y="117975"/>
                    <a:pt x="2473549" y="120561"/>
                    <a:pt x="2463527" y="120650"/>
                  </a:cubicBezTo>
                  <a:cubicBezTo>
                    <a:pt x="2453600" y="120561"/>
                    <a:pt x="2445345" y="117975"/>
                    <a:pt x="2438763" y="112891"/>
                  </a:cubicBezTo>
                  <a:cubicBezTo>
                    <a:pt x="2432180" y="107807"/>
                    <a:pt x="2427756" y="100759"/>
                    <a:pt x="2425489" y="91746"/>
                  </a:cubicBezTo>
                  <a:cubicBezTo>
                    <a:pt x="2423222" y="82732"/>
                    <a:pt x="2423597" y="72287"/>
                    <a:pt x="2426616" y="60410"/>
                  </a:cubicBezTo>
                  <a:cubicBezTo>
                    <a:pt x="2429843" y="48532"/>
                    <a:pt x="2434959" y="38087"/>
                    <a:pt x="2441965" y="29074"/>
                  </a:cubicBezTo>
                  <a:cubicBezTo>
                    <a:pt x="2448972" y="20060"/>
                    <a:pt x="2457103" y="13012"/>
                    <a:pt x="2466358" y="7928"/>
                  </a:cubicBezTo>
                  <a:cubicBezTo>
                    <a:pt x="2475614" y="2844"/>
                    <a:pt x="2485228" y="258"/>
                    <a:pt x="2495202" y="169"/>
                  </a:cubicBezTo>
                  <a:close/>
                  <a:moveTo>
                    <a:pt x="2269134" y="169"/>
                  </a:moveTo>
                  <a:cubicBezTo>
                    <a:pt x="2279109" y="258"/>
                    <a:pt x="2287387" y="2844"/>
                    <a:pt x="2293966" y="7928"/>
                  </a:cubicBezTo>
                  <a:cubicBezTo>
                    <a:pt x="2300545" y="13012"/>
                    <a:pt x="2304959" y="20060"/>
                    <a:pt x="2307207" y="29074"/>
                  </a:cubicBezTo>
                  <a:cubicBezTo>
                    <a:pt x="2309454" y="38087"/>
                    <a:pt x="2309067" y="48532"/>
                    <a:pt x="2306046" y="60410"/>
                  </a:cubicBezTo>
                  <a:cubicBezTo>
                    <a:pt x="2302822" y="72287"/>
                    <a:pt x="2297716" y="82732"/>
                    <a:pt x="2290730" y="91746"/>
                  </a:cubicBezTo>
                  <a:cubicBezTo>
                    <a:pt x="2283743" y="100759"/>
                    <a:pt x="2275623" y="107807"/>
                    <a:pt x="2266371" y="112891"/>
                  </a:cubicBezTo>
                  <a:cubicBezTo>
                    <a:pt x="2257118" y="117975"/>
                    <a:pt x="2247481" y="120561"/>
                    <a:pt x="2237459" y="120650"/>
                  </a:cubicBezTo>
                  <a:cubicBezTo>
                    <a:pt x="2227532" y="120561"/>
                    <a:pt x="2219277" y="117975"/>
                    <a:pt x="2212695" y="112891"/>
                  </a:cubicBezTo>
                  <a:cubicBezTo>
                    <a:pt x="2206112" y="107807"/>
                    <a:pt x="2201688" y="100759"/>
                    <a:pt x="2199420" y="91746"/>
                  </a:cubicBezTo>
                  <a:cubicBezTo>
                    <a:pt x="2197153" y="82732"/>
                    <a:pt x="2197529" y="72287"/>
                    <a:pt x="2200548" y="60410"/>
                  </a:cubicBezTo>
                  <a:cubicBezTo>
                    <a:pt x="2203774" y="48532"/>
                    <a:pt x="2208891" y="38087"/>
                    <a:pt x="2215897" y="29074"/>
                  </a:cubicBezTo>
                  <a:cubicBezTo>
                    <a:pt x="2222904" y="20060"/>
                    <a:pt x="2231035" y="13012"/>
                    <a:pt x="2240290" y="7928"/>
                  </a:cubicBezTo>
                  <a:cubicBezTo>
                    <a:pt x="2249546" y="2844"/>
                    <a:pt x="2259160" y="258"/>
                    <a:pt x="2269134" y="169"/>
                  </a:cubicBezTo>
                  <a:close/>
                  <a:moveTo>
                    <a:pt x="1468476" y="169"/>
                  </a:moveTo>
                  <a:cubicBezTo>
                    <a:pt x="1479678" y="233"/>
                    <a:pt x="1488719" y="3321"/>
                    <a:pt x="1495599" y="9434"/>
                  </a:cubicBezTo>
                  <a:cubicBezTo>
                    <a:pt x="1502479" y="15547"/>
                    <a:pt x="1506450" y="24303"/>
                    <a:pt x="1507513" y="35704"/>
                  </a:cubicBezTo>
                  <a:cubicBezTo>
                    <a:pt x="1502037" y="35704"/>
                    <a:pt x="1496561" y="35704"/>
                    <a:pt x="1491085" y="35704"/>
                  </a:cubicBezTo>
                  <a:cubicBezTo>
                    <a:pt x="1489985" y="28805"/>
                    <a:pt x="1487190" y="23482"/>
                    <a:pt x="1482699" y="19735"/>
                  </a:cubicBezTo>
                  <a:cubicBezTo>
                    <a:pt x="1478208" y="15987"/>
                    <a:pt x="1472251" y="14091"/>
                    <a:pt x="1464828" y="14045"/>
                  </a:cubicBezTo>
                  <a:cubicBezTo>
                    <a:pt x="1453481" y="14200"/>
                    <a:pt x="1443159" y="18374"/>
                    <a:pt x="1433862" y="26567"/>
                  </a:cubicBezTo>
                  <a:cubicBezTo>
                    <a:pt x="1424565" y="34760"/>
                    <a:pt x="1417913" y="46041"/>
                    <a:pt x="1413906" y="60410"/>
                  </a:cubicBezTo>
                  <a:cubicBezTo>
                    <a:pt x="1410379" y="74698"/>
                    <a:pt x="1411112" y="85929"/>
                    <a:pt x="1416106" y="94105"/>
                  </a:cubicBezTo>
                  <a:cubicBezTo>
                    <a:pt x="1421100" y="102280"/>
                    <a:pt x="1429229" y="106447"/>
                    <a:pt x="1440494" y="106605"/>
                  </a:cubicBezTo>
                  <a:cubicBezTo>
                    <a:pt x="1450969" y="106471"/>
                    <a:pt x="1460348" y="103016"/>
                    <a:pt x="1468632" y="96241"/>
                  </a:cubicBezTo>
                  <a:cubicBezTo>
                    <a:pt x="1476916" y="89465"/>
                    <a:pt x="1483196" y="80173"/>
                    <a:pt x="1487472" y="68363"/>
                  </a:cubicBezTo>
                  <a:cubicBezTo>
                    <a:pt x="1473506" y="68363"/>
                    <a:pt x="1459540" y="68363"/>
                    <a:pt x="1445574" y="68363"/>
                  </a:cubicBezTo>
                  <a:cubicBezTo>
                    <a:pt x="1446672" y="64189"/>
                    <a:pt x="1447769" y="60015"/>
                    <a:pt x="1448867" y="55841"/>
                  </a:cubicBezTo>
                  <a:cubicBezTo>
                    <a:pt x="1467706" y="55841"/>
                    <a:pt x="1486545" y="55841"/>
                    <a:pt x="1505384" y="55841"/>
                  </a:cubicBezTo>
                  <a:cubicBezTo>
                    <a:pt x="1504346" y="59789"/>
                    <a:pt x="1503308" y="63738"/>
                    <a:pt x="1502270" y="67686"/>
                  </a:cubicBezTo>
                  <a:cubicBezTo>
                    <a:pt x="1498807" y="77554"/>
                    <a:pt x="1493766" y="86453"/>
                    <a:pt x="1487145" y="94384"/>
                  </a:cubicBezTo>
                  <a:cubicBezTo>
                    <a:pt x="1480525" y="102315"/>
                    <a:pt x="1472883" y="108620"/>
                    <a:pt x="1464221" y="113299"/>
                  </a:cubicBezTo>
                  <a:cubicBezTo>
                    <a:pt x="1455559" y="117977"/>
                    <a:pt x="1446434" y="120371"/>
                    <a:pt x="1436846" y="120481"/>
                  </a:cubicBezTo>
                  <a:cubicBezTo>
                    <a:pt x="1426918" y="120394"/>
                    <a:pt x="1418659" y="117822"/>
                    <a:pt x="1412070" y="112766"/>
                  </a:cubicBezTo>
                  <a:cubicBezTo>
                    <a:pt x="1405480" y="107709"/>
                    <a:pt x="1401048" y="100688"/>
                    <a:pt x="1398774" y="91702"/>
                  </a:cubicBezTo>
                  <a:cubicBezTo>
                    <a:pt x="1396500" y="82716"/>
                    <a:pt x="1396872" y="72285"/>
                    <a:pt x="1399890" y="60410"/>
                  </a:cubicBezTo>
                  <a:cubicBezTo>
                    <a:pt x="1403116" y="48532"/>
                    <a:pt x="1408233" y="38087"/>
                    <a:pt x="1415239" y="29074"/>
                  </a:cubicBezTo>
                  <a:cubicBezTo>
                    <a:pt x="1422246" y="20060"/>
                    <a:pt x="1430377" y="13012"/>
                    <a:pt x="1439632" y="7928"/>
                  </a:cubicBezTo>
                  <a:cubicBezTo>
                    <a:pt x="1448888" y="2844"/>
                    <a:pt x="1458502" y="258"/>
                    <a:pt x="1468476" y="169"/>
                  </a:cubicBezTo>
                  <a:close/>
                  <a:moveTo>
                    <a:pt x="1892097" y="0"/>
                  </a:moveTo>
                  <a:cubicBezTo>
                    <a:pt x="1903576" y="60"/>
                    <a:pt x="1912741" y="3155"/>
                    <a:pt x="1919591" y="9286"/>
                  </a:cubicBezTo>
                  <a:cubicBezTo>
                    <a:pt x="1926441" y="15416"/>
                    <a:pt x="1930374" y="24222"/>
                    <a:pt x="1931390" y="35704"/>
                  </a:cubicBezTo>
                  <a:cubicBezTo>
                    <a:pt x="1925914" y="35704"/>
                    <a:pt x="1920439" y="35704"/>
                    <a:pt x="1914963" y="35704"/>
                  </a:cubicBezTo>
                  <a:cubicBezTo>
                    <a:pt x="1913952" y="28562"/>
                    <a:pt x="1911221" y="23091"/>
                    <a:pt x="1906769" y="19290"/>
                  </a:cubicBezTo>
                  <a:cubicBezTo>
                    <a:pt x="1902317" y="15490"/>
                    <a:pt x="1896240" y="13572"/>
                    <a:pt x="1888538" y="13537"/>
                  </a:cubicBezTo>
                  <a:cubicBezTo>
                    <a:pt x="1877272" y="13682"/>
                    <a:pt x="1867013" y="17877"/>
                    <a:pt x="1857762" y="26123"/>
                  </a:cubicBezTo>
                  <a:cubicBezTo>
                    <a:pt x="1848511" y="34368"/>
                    <a:pt x="1841851" y="45797"/>
                    <a:pt x="1837784" y="60410"/>
                  </a:cubicBezTo>
                  <a:cubicBezTo>
                    <a:pt x="1834189" y="74941"/>
                    <a:pt x="1834852" y="86321"/>
                    <a:pt x="1839772" y="94549"/>
                  </a:cubicBezTo>
                  <a:cubicBezTo>
                    <a:pt x="1844693" y="102777"/>
                    <a:pt x="1852747" y="106965"/>
                    <a:pt x="1863937" y="107113"/>
                  </a:cubicBezTo>
                  <a:cubicBezTo>
                    <a:pt x="1871658" y="107074"/>
                    <a:pt x="1878742" y="105163"/>
                    <a:pt x="1885187" y="101381"/>
                  </a:cubicBezTo>
                  <a:cubicBezTo>
                    <a:pt x="1891632" y="97598"/>
                    <a:pt x="1897227" y="92176"/>
                    <a:pt x="1901972" y="85115"/>
                  </a:cubicBezTo>
                  <a:cubicBezTo>
                    <a:pt x="1907448" y="85115"/>
                    <a:pt x="1912924" y="85115"/>
                    <a:pt x="1918400" y="85115"/>
                  </a:cubicBezTo>
                  <a:cubicBezTo>
                    <a:pt x="1911370" y="96509"/>
                    <a:pt x="1902827" y="105237"/>
                    <a:pt x="1892771" y="111301"/>
                  </a:cubicBezTo>
                  <a:cubicBezTo>
                    <a:pt x="1882715" y="117364"/>
                    <a:pt x="1871932" y="120424"/>
                    <a:pt x="1860422" y="120481"/>
                  </a:cubicBezTo>
                  <a:cubicBezTo>
                    <a:pt x="1850545" y="120394"/>
                    <a:pt x="1842335" y="117822"/>
                    <a:pt x="1835791" y="112766"/>
                  </a:cubicBezTo>
                  <a:cubicBezTo>
                    <a:pt x="1829247" y="107709"/>
                    <a:pt x="1824853" y="100688"/>
                    <a:pt x="1822607" y="91702"/>
                  </a:cubicBezTo>
                  <a:cubicBezTo>
                    <a:pt x="1820362" y="82716"/>
                    <a:pt x="1820749" y="72285"/>
                    <a:pt x="1823767" y="60410"/>
                  </a:cubicBezTo>
                  <a:cubicBezTo>
                    <a:pt x="1826994" y="48530"/>
                    <a:pt x="1832099" y="38070"/>
                    <a:pt x="1839084" y="29030"/>
                  </a:cubicBezTo>
                  <a:cubicBezTo>
                    <a:pt x="1846069" y="19989"/>
                    <a:pt x="1854170" y="12914"/>
                    <a:pt x="1863387" y="7803"/>
                  </a:cubicBezTo>
                  <a:cubicBezTo>
                    <a:pt x="1872603" y="2692"/>
                    <a:pt x="1882174" y="91"/>
                    <a:pt x="1892097" y="0"/>
                  </a:cubicBezTo>
                  <a:close/>
                  <a:moveTo>
                    <a:pt x="172246" y="0"/>
                  </a:moveTo>
                  <a:cubicBezTo>
                    <a:pt x="182326" y="141"/>
                    <a:pt x="189689" y="2947"/>
                    <a:pt x="194335" y="8418"/>
                  </a:cubicBezTo>
                  <a:cubicBezTo>
                    <a:pt x="198982" y="13890"/>
                    <a:pt x="200569" y="21180"/>
                    <a:pt x="199097" y="30289"/>
                  </a:cubicBezTo>
                  <a:cubicBezTo>
                    <a:pt x="194074" y="30289"/>
                    <a:pt x="189050" y="30289"/>
                    <a:pt x="184026" y="30289"/>
                  </a:cubicBezTo>
                  <a:cubicBezTo>
                    <a:pt x="184683" y="26108"/>
                    <a:pt x="183785" y="22287"/>
                    <a:pt x="181332" y="18825"/>
                  </a:cubicBezTo>
                  <a:cubicBezTo>
                    <a:pt x="178879" y="15363"/>
                    <a:pt x="174493" y="13488"/>
                    <a:pt x="168173" y="13199"/>
                  </a:cubicBezTo>
                  <a:cubicBezTo>
                    <a:pt x="162426" y="13047"/>
                    <a:pt x="157245" y="14577"/>
                    <a:pt x="152630" y="17789"/>
                  </a:cubicBezTo>
                  <a:cubicBezTo>
                    <a:pt x="148015" y="21000"/>
                    <a:pt x="144803" y="25788"/>
                    <a:pt x="142995" y="32151"/>
                  </a:cubicBezTo>
                  <a:cubicBezTo>
                    <a:pt x="141584" y="38093"/>
                    <a:pt x="142388" y="42507"/>
                    <a:pt x="145407" y="45393"/>
                  </a:cubicBezTo>
                  <a:cubicBezTo>
                    <a:pt x="148426" y="48279"/>
                    <a:pt x="152518" y="50532"/>
                    <a:pt x="157683" y="52153"/>
                  </a:cubicBezTo>
                  <a:cubicBezTo>
                    <a:pt x="162848" y="53775"/>
                    <a:pt x="167944" y="55660"/>
                    <a:pt x="172970" y="57809"/>
                  </a:cubicBezTo>
                  <a:cubicBezTo>
                    <a:pt x="177996" y="59958"/>
                    <a:pt x="181811" y="63268"/>
                    <a:pt x="184414" y="67737"/>
                  </a:cubicBezTo>
                  <a:cubicBezTo>
                    <a:pt x="187016" y="72207"/>
                    <a:pt x="187265" y="78733"/>
                    <a:pt x="185160" y="87315"/>
                  </a:cubicBezTo>
                  <a:cubicBezTo>
                    <a:pt x="183655" y="93000"/>
                    <a:pt x="180909" y="98363"/>
                    <a:pt x="176923" y="103403"/>
                  </a:cubicBezTo>
                  <a:cubicBezTo>
                    <a:pt x="172936" y="108443"/>
                    <a:pt x="167930" y="112552"/>
                    <a:pt x="161904" y="115730"/>
                  </a:cubicBezTo>
                  <a:cubicBezTo>
                    <a:pt x="155878" y="118909"/>
                    <a:pt x="149054" y="120549"/>
                    <a:pt x="141431" y="120650"/>
                  </a:cubicBezTo>
                  <a:cubicBezTo>
                    <a:pt x="130743" y="120505"/>
                    <a:pt x="122881" y="117495"/>
                    <a:pt x="117845" y="111618"/>
                  </a:cubicBezTo>
                  <a:cubicBezTo>
                    <a:pt x="115327" y="108680"/>
                    <a:pt x="113722" y="105242"/>
                    <a:pt x="113031" y="101304"/>
                  </a:cubicBezTo>
                  <a:cubicBezTo>
                    <a:pt x="113252" y="96867"/>
                    <a:pt x="113474" y="92429"/>
                    <a:pt x="113695" y="87992"/>
                  </a:cubicBezTo>
                  <a:cubicBezTo>
                    <a:pt x="118568" y="87992"/>
                    <a:pt x="123441" y="87992"/>
                    <a:pt x="128314" y="87992"/>
                  </a:cubicBezTo>
                  <a:cubicBezTo>
                    <a:pt x="127357" y="93103"/>
                    <a:pt x="128077" y="97602"/>
                    <a:pt x="130475" y="101486"/>
                  </a:cubicBezTo>
                  <a:cubicBezTo>
                    <a:pt x="132873" y="105371"/>
                    <a:pt x="137667" y="107416"/>
                    <a:pt x="144856" y="107621"/>
                  </a:cubicBezTo>
                  <a:cubicBezTo>
                    <a:pt x="151569" y="107501"/>
                    <a:pt x="157237" y="105625"/>
                    <a:pt x="161859" y="101994"/>
                  </a:cubicBezTo>
                  <a:cubicBezTo>
                    <a:pt x="166481" y="98363"/>
                    <a:pt x="169567" y="93696"/>
                    <a:pt x="171117" y="87992"/>
                  </a:cubicBezTo>
                  <a:cubicBezTo>
                    <a:pt x="172597" y="81784"/>
                    <a:pt x="171833" y="77196"/>
                    <a:pt x="168826" y="74228"/>
                  </a:cubicBezTo>
                  <a:cubicBezTo>
                    <a:pt x="165818" y="71260"/>
                    <a:pt x="161720" y="68982"/>
                    <a:pt x="156532" y="67393"/>
                  </a:cubicBezTo>
                  <a:cubicBezTo>
                    <a:pt x="151343" y="65805"/>
                    <a:pt x="146218" y="63976"/>
                    <a:pt x="141156" y="61907"/>
                  </a:cubicBezTo>
                  <a:cubicBezTo>
                    <a:pt x="136094" y="59838"/>
                    <a:pt x="132249" y="56598"/>
                    <a:pt x="129620" y="52189"/>
                  </a:cubicBezTo>
                  <a:cubicBezTo>
                    <a:pt x="126992" y="47779"/>
                    <a:pt x="126733" y="41269"/>
                    <a:pt x="128846" y="32658"/>
                  </a:cubicBezTo>
                  <a:cubicBezTo>
                    <a:pt x="131592" y="22784"/>
                    <a:pt x="136865" y="14909"/>
                    <a:pt x="144665" y="9032"/>
                  </a:cubicBezTo>
                  <a:cubicBezTo>
                    <a:pt x="152465" y="3155"/>
                    <a:pt x="161658" y="145"/>
                    <a:pt x="17224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en-US" dirty="0"/>
            </a:p>
          </p:txBody>
        </p:sp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id="{86E5A604-D6E3-798B-AF88-D2A3F88D385D}"/>
              </a:ext>
            </a:extLst>
          </p:cNvPr>
          <p:cNvSpPr txBox="1"/>
          <p:nvPr/>
        </p:nvSpPr>
        <p:spPr>
          <a:xfrm rot="21032823">
            <a:off x="6836923" y="1833802"/>
            <a:ext cx="3134191" cy="400110"/>
          </a:xfrm>
          <a:prstGeom prst="rect">
            <a:avLst/>
          </a:prstGeom>
          <a:noFill/>
          <a:scene3d>
            <a:camera prst="perspectiveLeft" fov="1800000"/>
            <a:lightRig rig="threePt" dir="t"/>
          </a:scene3d>
        </p:spPr>
        <p:txBody>
          <a:bodyPr wrap="none">
            <a:spAutoFit/>
          </a:bodyPr>
          <a:lstStyle/>
          <a:p>
            <a:r>
              <a:rPr lang="zh-CN" altLang="en-US" sz="2000" spc="300" dirty="0">
                <a:solidFill>
                  <a:srgbClr val="FA813E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自动驾驶行业巅峰论坛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4DEF0514-909C-A2E3-7343-E29BB1BE050D}"/>
              </a:ext>
            </a:extLst>
          </p:cNvPr>
          <p:cNvSpPr txBox="1"/>
          <p:nvPr/>
        </p:nvSpPr>
        <p:spPr>
          <a:xfrm rot="21032823">
            <a:off x="6897206" y="2171917"/>
            <a:ext cx="2938625" cy="215444"/>
          </a:xfrm>
          <a:prstGeom prst="rect">
            <a:avLst/>
          </a:prstGeom>
          <a:noFill/>
          <a:scene3d>
            <a:camera prst="perspectiveLeft" fov="1800000"/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en-US" altLang="zh-CN" sz="800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AUTONOMOUS DRIVING INDUSTRY SUMMIT FORUM</a:t>
            </a:r>
          </a:p>
        </p:txBody>
      </p:sp>
      <p:pic>
        <p:nvPicPr>
          <p:cNvPr id="67" name="图片 66">
            <a:extLst>
              <a:ext uri="{FF2B5EF4-FFF2-40B4-BE49-F238E27FC236}">
                <a16:creationId xmlns:a16="http://schemas.microsoft.com/office/drawing/2014/main" id="{32AA05B7-86BE-4428-67EF-8C4DF6351E9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066479">
            <a:off x="5021262" y="2331007"/>
            <a:ext cx="2195922" cy="1436436"/>
          </a:xfrm>
          <a:prstGeom prst="rect">
            <a:avLst/>
          </a:prstGeom>
          <a:ln>
            <a:gradFill>
              <a:gsLst>
                <a:gs pos="0">
                  <a:srgbClr val="00EEFF"/>
                </a:gs>
                <a:gs pos="100000">
                  <a:srgbClr val="034EC2"/>
                </a:gs>
              </a:gsLst>
              <a:lin ang="1800000" scaled="0"/>
            </a:gradFill>
          </a:ln>
          <a:effectLst>
            <a:softEdge rad="393700"/>
          </a:effec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834564D4-9A6A-536D-8B2C-4E7BF79CC7F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38860" y="3286012"/>
            <a:ext cx="7063105" cy="3816424"/>
          </a:xfrm>
          <a:prstGeom prst="rect">
            <a:avLst/>
          </a:prstGeom>
        </p:spPr>
      </p:pic>
      <p:pic>
        <p:nvPicPr>
          <p:cNvPr id="68" name="图片 67">
            <a:extLst>
              <a:ext uri="{FF2B5EF4-FFF2-40B4-BE49-F238E27FC236}">
                <a16:creationId xmlns:a16="http://schemas.microsoft.com/office/drawing/2014/main" id="{517DCD3F-5925-3016-71BA-998493C0466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066479">
            <a:off x="892357" y="1927808"/>
            <a:ext cx="2195922" cy="1436436"/>
          </a:xfrm>
          <a:prstGeom prst="rect">
            <a:avLst/>
          </a:prstGeom>
          <a:ln>
            <a:gradFill>
              <a:gsLst>
                <a:gs pos="0">
                  <a:srgbClr val="00EEFF"/>
                </a:gs>
                <a:gs pos="87000">
                  <a:srgbClr val="034EC2"/>
                </a:gs>
              </a:gsLst>
              <a:lin ang="1800000" scaled="0"/>
            </a:gradFill>
          </a:ln>
          <a:effectLst>
            <a:softEdge rad="393700"/>
          </a:effec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549AA37-BA83-DDA7-E643-EF7E89D4D534}"/>
              </a:ext>
            </a:extLst>
          </p:cNvPr>
          <p:cNvSpPr txBox="1"/>
          <p:nvPr/>
        </p:nvSpPr>
        <p:spPr>
          <a:xfrm>
            <a:off x="8184232" y="5446836"/>
            <a:ext cx="32031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2023</a:t>
            </a:r>
            <a:r>
              <a:rPr lang="zh-CN" altLang="en-US" sz="2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年</a:t>
            </a:r>
            <a:r>
              <a:rPr lang="en-US" altLang="zh-CN" sz="2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8</a:t>
            </a:r>
            <a:r>
              <a:rPr lang="zh-CN" altLang="en-US" sz="2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月</a:t>
            </a:r>
            <a:r>
              <a:rPr lang="en-US" altLang="zh-CN" sz="2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8</a:t>
            </a:r>
            <a:r>
              <a:rPr lang="zh-CN" altLang="en-US" sz="2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日   </a:t>
            </a:r>
            <a:r>
              <a:rPr lang="en-US" altLang="zh-CN" sz="2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14:00</a:t>
            </a:r>
            <a:endParaRPr lang="en-US" sz="20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3CA049F-73FD-FC13-98D6-F8007942D413}"/>
              </a:ext>
            </a:extLst>
          </p:cNvPr>
          <p:cNvSpPr txBox="1"/>
          <p:nvPr/>
        </p:nvSpPr>
        <p:spPr>
          <a:xfrm>
            <a:off x="8413461" y="5775647"/>
            <a:ext cx="27446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演讲人：</a:t>
            </a:r>
            <a:r>
              <a:rPr lang="en-US" altLang="zh-CN" sz="2400" dirty="0" err="1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PPTCool</a:t>
            </a:r>
            <a:endParaRPr lang="en-US" sz="2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28075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60D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图片 102">
            <a:extLst>
              <a:ext uri="{FF2B5EF4-FFF2-40B4-BE49-F238E27FC236}">
                <a16:creationId xmlns:a16="http://schemas.microsoft.com/office/drawing/2014/main" id="{1528A8A9-E306-5AD1-B848-539D3A6778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3913632"/>
          </a:xfrm>
          <a:prstGeom prst="rect">
            <a:avLst/>
          </a:prstGeom>
        </p:spPr>
      </p:pic>
      <p:sp>
        <p:nvSpPr>
          <p:cNvPr id="95" name="矩形 94">
            <a:extLst>
              <a:ext uri="{FF2B5EF4-FFF2-40B4-BE49-F238E27FC236}">
                <a16:creationId xmlns:a16="http://schemas.microsoft.com/office/drawing/2014/main" id="{13AF35CE-2394-8BDE-CDEE-3DAA726D782B}"/>
              </a:ext>
            </a:extLst>
          </p:cNvPr>
          <p:cNvSpPr/>
          <p:nvPr/>
        </p:nvSpPr>
        <p:spPr>
          <a:xfrm>
            <a:off x="0" y="-1540"/>
            <a:ext cx="12192000" cy="3913632"/>
          </a:xfrm>
          <a:prstGeom prst="rect">
            <a:avLst/>
          </a:prstGeom>
          <a:gradFill>
            <a:gsLst>
              <a:gs pos="14000">
                <a:srgbClr val="060D40"/>
              </a:gs>
              <a:gs pos="100000">
                <a:schemeClr val="tx1">
                  <a:alpha val="64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5" name="图片 334" descr="电脑萤幕&#10;&#10;低可信度描述已自动生成">
            <a:extLst>
              <a:ext uri="{FF2B5EF4-FFF2-40B4-BE49-F238E27FC236}">
                <a16:creationId xmlns:a16="http://schemas.microsoft.com/office/drawing/2014/main" id="{CAC9CB4F-32C0-69AC-EA73-17EC8CEF219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1" y="1446"/>
            <a:ext cx="12192000" cy="6856554"/>
          </a:xfrm>
          <a:prstGeom prst="rect">
            <a:avLst/>
          </a:prstGeom>
        </p:spPr>
      </p:pic>
      <p:grpSp>
        <p:nvGrpSpPr>
          <p:cNvPr id="38" name="组合 37">
            <a:extLst>
              <a:ext uri="{FF2B5EF4-FFF2-40B4-BE49-F238E27FC236}">
                <a16:creationId xmlns:a16="http://schemas.microsoft.com/office/drawing/2014/main" id="{DC821247-7462-5FD4-C489-2945EBAEE7E5}"/>
              </a:ext>
            </a:extLst>
          </p:cNvPr>
          <p:cNvGrpSpPr/>
          <p:nvPr/>
        </p:nvGrpSpPr>
        <p:grpSpPr>
          <a:xfrm>
            <a:off x="149929" y="304578"/>
            <a:ext cx="6090854" cy="676150"/>
            <a:chOff x="149929" y="188640"/>
            <a:chExt cx="6090854" cy="676150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E3FD4634-353B-FD3E-7DF0-51D0A74FAEF0}"/>
                </a:ext>
              </a:extLst>
            </p:cNvPr>
            <p:cNvGrpSpPr/>
            <p:nvPr/>
          </p:nvGrpSpPr>
          <p:grpSpPr>
            <a:xfrm>
              <a:off x="149929" y="188640"/>
              <a:ext cx="5247571" cy="675351"/>
              <a:chOff x="149929" y="449020"/>
              <a:chExt cx="5247571" cy="675351"/>
            </a:xfrm>
          </p:grpSpPr>
          <p:sp>
            <p:nvSpPr>
              <p:cNvPr id="31" name="Freeform 1031">
                <a:extLst>
                  <a:ext uri="{FF2B5EF4-FFF2-40B4-BE49-F238E27FC236}">
                    <a16:creationId xmlns:a16="http://schemas.microsoft.com/office/drawing/2014/main" id="{864EBA75-D803-C9A3-74D3-F726B8E9E3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025" y="579757"/>
                <a:ext cx="402673" cy="526684"/>
              </a:xfrm>
              <a:custGeom>
                <a:avLst/>
                <a:gdLst>
                  <a:gd name="T0" fmla="*/ 162 w 539"/>
                  <a:gd name="T1" fmla="*/ 705 h 705"/>
                  <a:gd name="T2" fmla="*/ 0 w 539"/>
                  <a:gd name="T3" fmla="*/ 705 h 705"/>
                  <a:gd name="T4" fmla="*/ 375 w 539"/>
                  <a:gd name="T5" fmla="*/ 0 h 705"/>
                  <a:gd name="T6" fmla="*/ 539 w 539"/>
                  <a:gd name="T7" fmla="*/ 0 h 705"/>
                  <a:gd name="T8" fmla="*/ 162 w 539"/>
                  <a:gd name="T9" fmla="*/ 705 h 7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9" h="705">
                    <a:moveTo>
                      <a:pt x="162" y="705"/>
                    </a:moveTo>
                    <a:lnTo>
                      <a:pt x="0" y="705"/>
                    </a:lnTo>
                    <a:lnTo>
                      <a:pt x="375" y="0"/>
                    </a:lnTo>
                    <a:lnTo>
                      <a:pt x="539" y="0"/>
                    </a:lnTo>
                    <a:lnTo>
                      <a:pt x="162" y="70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EEFF">
                      <a:alpha val="0"/>
                    </a:srgbClr>
                  </a:gs>
                  <a:gs pos="100000">
                    <a:srgbClr val="00EEFF">
                      <a:alpha val="26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 dirty="0">
                  <a:solidFill>
                    <a:prstClr val="black"/>
                  </a:solidFill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32" name="Freeform 1034">
                <a:extLst>
                  <a:ext uri="{FF2B5EF4-FFF2-40B4-BE49-F238E27FC236}">
                    <a16:creationId xmlns:a16="http://schemas.microsoft.com/office/drawing/2014/main" id="{8BC98F0F-0989-B1B5-9D65-C2BE617913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9929" y="636533"/>
                <a:ext cx="252509" cy="330205"/>
              </a:xfrm>
              <a:custGeom>
                <a:avLst/>
                <a:gdLst>
                  <a:gd name="T0" fmla="*/ 102 w 338"/>
                  <a:gd name="T1" fmla="*/ 442 h 442"/>
                  <a:gd name="T2" fmla="*/ 0 w 338"/>
                  <a:gd name="T3" fmla="*/ 442 h 442"/>
                  <a:gd name="T4" fmla="*/ 235 w 338"/>
                  <a:gd name="T5" fmla="*/ 0 h 442"/>
                  <a:gd name="T6" fmla="*/ 338 w 338"/>
                  <a:gd name="T7" fmla="*/ 0 h 442"/>
                  <a:gd name="T8" fmla="*/ 102 w 338"/>
                  <a:gd name="T9" fmla="*/ 442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8" h="442">
                    <a:moveTo>
                      <a:pt x="102" y="442"/>
                    </a:moveTo>
                    <a:lnTo>
                      <a:pt x="0" y="442"/>
                    </a:lnTo>
                    <a:lnTo>
                      <a:pt x="235" y="0"/>
                    </a:lnTo>
                    <a:lnTo>
                      <a:pt x="338" y="0"/>
                    </a:lnTo>
                    <a:lnTo>
                      <a:pt x="102" y="44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EEFF">
                      <a:alpha val="0"/>
                    </a:srgbClr>
                  </a:gs>
                  <a:gs pos="100000">
                    <a:srgbClr val="00EEFF">
                      <a:alpha val="26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33" name="Freeform 1032">
                <a:extLst>
                  <a:ext uri="{FF2B5EF4-FFF2-40B4-BE49-F238E27FC236}">
                    <a16:creationId xmlns:a16="http://schemas.microsoft.com/office/drawing/2014/main" id="{7FE4B000-79F5-F9E3-436F-C46F916286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902" y="793418"/>
                <a:ext cx="252509" cy="330953"/>
              </a:xfrm>
              <a:custGeom>
                <a:avLst/>
                <a:gdLst>
                  <a:gd name="T0" fmla="*/ 102 w 338"/>
                  <a:gd name="T1" fmla="*/ 443 h 443"/>
                  <a:gd name="T2" fmla="*/ 0 w 338"/>
                  <a:gd name="T3" fmla="*/ 443 h 443"/>
                  <a:gd name="T4" fmla="*/ 235 w 338"/>
                  <a:gd name="T5" fmla="*/ 0 h 443"/>
                  <a:gd name="T6" fmla="*/ 338 w 338"/>
                  <a:gd name="T7" fmla="*/ 0 h 443"/>
                  <a:gd name="T8" fmla="*/ 102 w 338"/>
                  <a:gd name="T9" fmla="*/ 443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8" h="443">
                    <a:moveTo>
                      <a:pt x="102" y="443"/>
                    </a:moveTo>
                    <a:lnTo>
                      <a:pt x="0" y="443"/>
                    </a:lnTo>
                    <a:lnTo>
                      <a:pt x="235" y="0"/>
                    </a:lnTo>
                    <a:lnTo>
                      <a:pt x="338" y="0"/>
                    </a:lnTo>
                    <a:lnTo>
                      <a:pt x="102" y="44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EEFF">
                      <a:alpha val="0"/>
                    </a:srgbClr>
                  </a:gs>
                  <a:gs pos="100000">
                    <a:srgbClr val="00EEFF">
                      <a:alpha val="26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prstClr val="black"/>
                  </a:solidFill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34" name="Freeform 1033">
                <a:extLst>
                  <a:ext uri="{FF2B5EF4-FFF2-40B4-BE49-F238E27FC236}">
                    <a16:creationId xmlns:a16="http://schemas.microsoft.com/office/drawing/2014/main" id="{BE766BDF-336E-BFB2-99DF-08A58830C9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7102" y="449020"/>
                <a:ext cx="252509" cy="330205"/>
              </a:xfrm>
              <a:custGeom>
                <a:avLst/>
                <a:gdLst>
                  <a:gd name="T0" fmla="*/ 103 w 338"/>
                  <a:gd name="T1" fmla="*/ 442 h 442"/>
                  <a:gd name="T2" fmla="*/ 0 w 338"/>
                  <a:gd name="T3" fmla="*/ 442 h 442"/>
                  <a:gd name="T4" fmla="*/ 236 w 338"/>
                  <a:gd name="T5" fmla="*/ 0 h 442"/>
                  <a:gd name="T6" fmla="*/ 338 w 338"/>
                  <a:gd name="T7" fmla="*/ 0 h 442"/>
                  <a:gd name="T8" fmla="*/ 103 w 338"/>
                  <a:gd name="T9" fmla="*/ 442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8" h="442">
                    <a:moveTo>
                      <a:pt x="103" y="442"/>
                    </a:moveTo>
                    <a:lnTo>
                      <a:pt x="0" y="442"/>
                    </a:lnTo>
                    <a:lnTo>
                      <a:pt x="236" y="0"/>
                    </a:lnTo>
                    <a:lnTo>
                      <a:pt x="338" y="0"/>
                    </a:lnTo>
                    <a:lnTo>
                      <a:pt x="103" y="442"/>
                    </a:lnTo>
                    <a:close/>
                  </a:path>
                </a:pathLst>
              </a:custGeom>
              <a:solidFill>
                <a:srgbClr val="FA813E">
                  <a:alpha val="73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35" name="Freeform 1029">
                <a:extLst>
                  <a:ext uri="{FF2B5EF4-FFF2-40B4-BE49-F238E27FC236}">
                    <a16:creationId xmlns:a16="http://schemas.microsoft.com/office/drawing/2014/main" id="{815043D4-874D-195F-7D23-4936AC5BE7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865" y="460220"/>
                <a:ext cx="5030635" cy="598750"/>
              </a:xfrm>
              <a:prstGeom prst="parallelogram">
                <a:avLst>
                  <a:gd name="adj" fmla="val 53329"/>
                </a:avLst>
              </a:prstGeom>
              <a:gradFill flip="none" rotWithShape="1">
                <a:gsLst>
                  <a:gs pos="0">
                    <a:srgbClr val="00EEFF">
                      <a:alpha val="30000"/>
                    </a:srgbClr>
                  </a:gs>
                  <a:gs pos="100000">
                    <a:srgbClr val="00EEFF">
                      <a:alpha val="0"/>
                    </a:srgbClr>
                  </a:gs>
                </a:gsLst>
                <a:lin ang="24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36" name="Freeform 1030">
                <a:extLst>
                  <a:ext uri="{FF2B5EF4-FFF2-40B4-BE49-F238E27FC236}">
                    <a16:creationId xmlns:a16="http://schemas.microsoft.com/office/drawing/2014/main" id="{1DF95297-72DA-1134-E3A2-53EA77F5A9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3431" y="460220"/>
                <a:ext cx="457769" cy="598750"/>
              </a:xfrm>
              <a:custGeom>
                <a:avLst/>
                <a:gdLst>
                  <a:gd name="T0" fmla="*/ 161 w 539"/>
                  <a:gd name="T1" fmla="*/ 705 h 705"/>
                  <a:gd name="T2" fmla="*/ 0 w 539"/>
                  <a:gd name="T3" fmla="*/ 705 h 705"/>
                  <a:gd name="T4" fmla="*/ 377 w 539"/>
                  <a:gd name="T5" fmla="*/ 0 h 705"/>
                  <a:gd name="T6" fmla="*/ 539 w 539"/>
                  <a:gd name="T7" fmla="*/ 0 h 705"/>
                  <a:gd name="T8" fmla="*/ 161 w 539"/>
                  <a:gd name="T9" fmla="*/ 705 h 7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9" h="705">
                    <a:moveTo>
                      <a:pt x="161" y="705"/>
                    </a:moveTo>
                    <a:lnTo>
                      <a:pt x="0" y="705"/>
                    </a:lnTo>
                    <a:lnTo>
                      <a:pt x="377" y="0"/>
                    </a:lnTo>
                    <a:lnTo>
                      <a:pt x="539" y="0"/>
                    </a:lnTo>
                    <a:lnTo>
                      <a:pt x="161" y="705"/>
                    </a:lnTo>
                    <a:close/>
                  </a:path>
                </a:pathLst>
              </a:custGeom>
              <a:solidFill>
                <a:srgbClr val="FA813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</p:grp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AA78386E-95B8-AAA6-5A60-86DE57536822}"/>
                </a:ext>
              </a:extLst>
            </p:cNvPr>
            <p:cNvSpPr txBox="1"/>
            <p:nvPr/>
          </p:nvSpPr>
          <p:spPr>
            <a:xfrm>
              <a:off x="770880" y="218459"/>
              <a:ext cx="5469903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dirty="0">
                  <a:gradFill>
                    <a:gsLst>
                      <a:gs pos="0">
                        <a:srgbClr val="00EEFF"/>
                      </a:gs>
                      <a:gs pos="100000">
                        <a:srgbClr val="034EC2"/>
                      </a:gs>
                    </a:gsLst>
                    <a:lin ang="2400000" scaled="0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自动驾驶技术是什么？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876FEBC7-DF58-3DD4-82ED-889E716ED719}"/>
              </a:ext>
            </a:extLst>
          </p:cNvPr>
          <p:cNvGrpSpPr/>
          <p:nvPr/>
        </p:nvGrpSpPr>
        <p:grpSpPr>
          <a:xfrm>
            <a:off x="10030551" y="435315"/>
            <a:ext cx="1657547" cy="379137"/>
            <a:chOff x="2781300" y="571500"/>
            <a:chExt cx="3914376" cy="895350"/>
          </a:xfrm>
          <a:gradFill>
            <a:gsLst>
              <a:gs pos="0">
                <a:srgbClr val="034EC2"/>
              </a:gs>
              <a:gs pos="48000">
                <a:srgbClr val="00EEFF"/>
              </a:gs>
            </a:gsLst>
            <a:lin ang="0" scaled="0"/>
          </a:gradFill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5998612E-EE89-3336-523B-C57A91B00FC7}"/>
                </a:ext>
              </a:extLst>
            </p:cNvPr>
            <p:cNvSpPr/>
            <p:nvPr/>
          </p:nvSpPr>
          <p:spPr>
            <a:xfrm flipH="1">
              <a:off x="3031330" y="848632"/>
              <a:ext cx="812006" cy="618217"/>
            </a:xfrm>
            <a:custGeom>
              <a:avLst/>
              <a:gdLst>
                <a:gd name="connsiteX0" fmla="*/ 345281 w 812006"/>
                <a:gd name="connsiteY0" fmla="*/ 0 h 618217"/>
                <a:gd name="connsiteX1" fmla="*/ 154555 w 812006"/>
                <a:gd name="connsiteY1" fmla="*/ 0 h 618217"/>
                <a:gd name="connsiteX2" fmla="*/ 0 w 812006"/>
                <a:gd name="connsiteY2" fmla="*/ 618217 h 618217"/>
                <a:gd name="connsiteX3" fmla="*/ 190727 w 812006"/>
                <a:gd name="connsiteY3" fmla="*/ 618217 h 618217"/>
                <a:gd name="connsiteX4" fmla="*/ 812006 w 812006"/>
                <a:gd name="connsiteY4" fmla="*/ 0 h 618217"/>
                <a:gd name="connsiteX5" fmla="*/ 621280 w 812006"/>
                <a:gd name="connsiteY5" fmla="*/ 0 h 618217"/>
                <a:gd name="connsiteX6" fmla="*/ 466725 w 812006"/>
                <a:gd name="connsiteY6" fmla="*/ 618217 h 618217"/>
                <a:gd name="connsiteX7" fmla="*/ 657452 w 812006"/>
                <a:gd name="connsiteY7" fmla="*/ 618217 h 618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006" h="618217">
                  <a:moveTo>
                    <a:pt x="345281" y="0"/>
                  </a:moveTo>
                  <a:lnTo>
                    <a:pt x="154555" y="0"/>
                  </a:lnTo>
                  <a:lnTo>
                    <a:pt x="0" y="618217"/>
                  </a:lnTo>
                  <a:lnTo>
                    <a:pt x="190727" y="618217"/>
                  </a:lnTo>
                  <a:close/>
                  <a:moveTo>
                    <a:pt x="812006" y="0"/>
                  </a:moveTo>
                  <a:lnTo>
                    <a:pt x="621280" y="0"/>
                  </a:lnTo>
                  <a:lnTo>
                    <a:pt x="466725" y="618217"/>
                  </a:lnTo>
                  <a:lnTo>
                    <a:pt x="657452" y="6182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kern="0">
                <a:solidFill>
                  <a:prstClr val="black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B41BD65-9887-A2AA-C2C0-8AE022A72ACA}"/>
                </a:ext>
              </a:extLst>
            </p:cNvPr>
            <p:cNvSpPr/>
            <p:nvPr/>
          </p:nvSpPr>
          <p:spPr>
            <a:xfrm>
              <a:off x="2781300" y="571500"/>
              <a:ext cx="966788" cy="895350"/>
            </a:xfrm>
            <a:custGeom>
              <a:avLst/>
              <a:gdLst>
                <a:gd name="connsiteX0" fmla="*/ 690563 w 966788"/>
                <a:gd name="connsiteY0" fmla="*/ 0 h 895350"/>
                <a:gd name="connsiteX1" fmla="*/ 966788 w 966788"/>
                <a:gd name="connsiteY1" fmla="*/ 0 h 895350"/>
                <a:gd name="connsiteX2" fmla="*/ 742950 w 966788"/>
                <a:gd name="connsiteY2" fmla="*/ 895350 h 895350"/>
                <a:gd name="connsiteX3" fmla="*/ 466725 w 966788"/>
                <a:gd name="connsiteY3" fmla="*/ 895350 h 895350"/>
                <a:gd name="connsiteX4" fmla="*/ 223838 w 966788"/>
                <a:gd name="connsiteY4" fmla="*/ 0 h 895350"/>
                <a:gd name="connsiteX5" fmla="*/ 500063 w 966788"/>
                <a:gd name="connsiteY5" fmla="*/ 0 h 895350"/>
                <a:gd name="connsiteX6" fmla="*/ 276225 w 966788"/>
                <a:gd name="connsiteY6" fmla="*/ 895350 h 895350"/>
                <a:gd name="connsiteX7" fmla="*/ 0 w 966788"/>
                <a:gd name="connsiteY7" fmla="*/ 895350 h 89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6788" h="895350">
                  <a:moveTo>
                    <a:pt x="690563" y="0"/>
                  </a:moveTo>
                  <a:lnTo>
                    <a:pt x="966788" y="0"/>
                  </a:lnTo>
                  <a:lnTo>
                    <a:pt x="742950" y="895350"/>
                  </a:lnTo>
                  <a:lnTo>
                    <a:pt x="466725" y="895350"/>
                  </a:lnTo>
                  <a:close/>
                  <a:moveTo>
                    <a:pt x="223838" y="0"/>
                  </a:moveTo>
                  <a:lnTo>
                    <a:pt x="500063" y="0"/>
                  </a:lnTo>
                  <a:lnTo>
                    <a:pt x="276225" y="895350"/>
                  </a:lnTo>
                  <a:lnTo>
                    <a:pt x="0" y="89535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kern="0">
                <a:solidFill>
                  <a:prstClr val="black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37E9126-9B4E-90AB-8417-6497E902F63C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901741" y="571500"/>
              <a:ext cx="2793935" cy="884640"/>
            </a:xfrm>
            <a:custGeom>
              <a:avLst/>
              <a:gdLst>
                <a:gd name="connsiteX0" fmla="*/ 141895 w 2793935"/>
                <a:gd name="connsiteY0" fmla="*/ 755663 h 884640"/>
                <a:gd name="connsiteX1" fmla="*/ 135720 w 2793935"/>
                <a:gd name="connsiteY1" fmla="*/ 780376 h 884640"/>
                <a:gd name="connsiteX2" fmla="*/ 399804 w 2793935"/>
                <a:gd name="connsiteY2" fmla="*/ 780376 h 884640"/>
                <a:gd name="connsiteX3" fmla="*/ 405963 w 2793935"/>
                <a:gd name="connsiteY3" fmla="*/ 755663 h 884640"/>
                <a:gd name="connsiteX4" fmla="*/ 165224 w 2793935"/>
                <a:gd name="connsiteY4" fmla="*/ 661720 h 884640"/>
                <a:gd name="connsiteX5" fmla="*/ 159735 w 2793935"/>
                <a:gd name="connsiteY5" fmla="*/ 685058 h 884640"/>
                <a:gd name="connsiteX6" fmla="*/ 423756 w 2793935"/>
                <a:gd name="connsiteY6" fmla="*/ 685058 h 884640"/>
                <a:gd name="connsiteX7" fmla="*/ 429231 w 2793935"/>
                <a:gd name="connsiteY7" fmla="*/ 661720 h 884640"/>
                <a:gd name="connsiteX8" fmla="*/ 2560691 w 2793935"/>
                <a:gd name="connsiteY8" fmla="*/ 568459 h 884640"/>
                <a:gd name="connsiteX9" fmla="*/ 2417359 w 2793935"/>
                <a:gd name="connsiteY9" fmla="*/ 578069 h 884640"/>
                <a:gd name="connsiteX10" fmla="*/ 2433647 w 2793935"/>
                <a:gd name="connsiteY10" fmla="*/ 630166 h 884640"/>
                <a:gd name="connsiteX11" fmla="*/ 2457136 w 2793935"/>
                <a:gd name="connsiteY11" fmla="*/ 674035 h 884640"/>
                <a:gd name="connsiteX12" fmla="*/ 2514314 w 2793935"/>
                <a:gd name="connsiteY12" fmla="*/ 623056 h 884640"/>
                <a:gd name="connsiteX13" fmla="*/ 2560691 w 2793935"/>
                <a:gd name="connsiteY13" fmla="*/ 568459 h 884640"/>
                <a:gd name="connsiteX14" fmla="*/ 1162347 w 2793935"/>
                <a:gd name="connsiteY14" fmla="*/ 486854 h 884640"/>
                <a:gd name="connsiteX15" fmla="*/ 1235726 w 2793935"/>
                <a:gd name="connsiteY15" fmla="*/ 501954 h 884640"/>
                <a:gd name="connsiteX16" fmla="*/ 1203241 w 2793935"/>
                <a:gd name="connsiteY16" fmla="*/ 581140 h 884640"/>
                <a:gd name="connsiteX17" fmla="*/ 1169240 w 2793935"/>
                <a:gd name="connsiteY17" fmla="*/ 656200 h 884640"/>
                <a:gd name="connsiteX18" fmla="*/ 1294705 w 2793935"/>
                <a:gd name="connsiteY18" fmla="*/ 650710 h 884640"/>
                <a:gd name="connsiteX19" fmla="*/ 1287933 w 2793935"/>
                <a:gd name="connsiteY19" fmla="*/ 666837 h 884640"/>
                <a:gd name="connsiteX20" fmla="*/ 1277560 w 2793935"/>
                <a:gd name="connsiteY20" fmla="*/ 695316 h 884640"/>
                <a:gd name="connsiteX21" fmla="*/ 1236326 w 2793935"/>
                <a:gd name="connsiteY21" fmla="*/ 804448 h 884640"/>
                <a:gd name="connsiteX22" fmla="*/ 1202808 w 2793935"/>
                <a:gd name="connsiteY22" fmla="*/ 860641 h 884640"/>
                <a:gd name="connsiteX23" fmla="*/ 1173008 w 2793935"/>
                <a:gd name="connsiteY23" fmla="*/ 873177 h 884640"/>
                <a:gd name="connsiteX24" fmla="*/ 1145286 w 2793935"/>
                <a:gd name="connsiteY24" fmla="*/ 879083 h 884640"/>
                <a:gd name="connsiteX25" fmla="*/ 1104456 w 2793935"/>
                <a:gd name="connsiteY25" fmla="*/ 878742 h 884640"/>
                <a:gd name="connsiteX26" fmla="*/ 1057451 w 2793935"/>
                <a:gd name="connsiteY26" fmla="*/ 872233 h 884640"/>
                <a:gd name="connsiteX27" fmla="*/ 1056679 w 2793935"/>
                <a:gd name="connsiteY27" fmla="*/ 840810 h 884640"/>
                <a:gd name="connsiteX28" fmla="*/ 1053333 w 2793935"/>
                <a:gd name="connsiteY28" fmla="*/ 807779 h 884640"/>
                <a:gd name="connsiteX29" fmla="*/ 650139 w 2793935"/>
                <a:gd name="connsiteY29" fmla="*/ 812585 h 884640"/>
                <a:gd name="connsiteX30" fmla="*/ 669341 w 2793935"/>
                <a:gd name="connsiteY30" fmla="*/ 735117 h 884640"/>
                <a:gd name="connsiteX31" fmla="*/ 1108230 w 2793935"/>
                <a:gd name="connsiteY31" fmla="*/ 735117 h 884640"/>
                <a:gd name="connsiteX32" fmla="*/ 1091075 w 2793935"/>
                <a:gd name="connsiteY32" fmla="*/ 802973 h 884640"/>
                <a:gd name="connsiteX33" fmla="*/ 1101368 w 2793935"/>
                <a:gd name="connsiteY33" fmla="*/ 802973 h 884640"/>
                <a:gd name="connsiteX34" fmla="*/ 1116207 w 2793935"/>
                <a:gd name="connsiteY34" fmla="*/ 798596 h 884640"/>
                <a:gd name="connsiteX35" fmla="*/ 1127444 w 2793935"/>
                <a:gd name="connsiteY35" fmla="*/ 786496 h 884640"/>
                <a:gd name="connsiteX36" fmla="*/ 1145785 w 2793935"/>
                <a:gd name="connsiteY36" fmla="*/ 767411 h 884640"/>
                <a:gd name="connsiteX37" fmla="*/ 1169240 w 2793935"/>
                <a:gd name="connsiteY37" fmla="*/ 715903 h 884640"/>
                <a:gd name="connsiteX38" fmla="*/ 743375 w 2793935"/>
                <a:gd name="connsiteY38" fmla="*/ 715903 h 884640"/>
                <a:gd name="connsiteX39" fmla="*/ 774110 w 2793935"/>
                <a:gd name="connsiteY39" fmla="*/ 653057 h 884640"/>
                <a:gd name="connsiteX40" fmla="*/ 804375 w 2793935"/>
                <a:gd name="connsiteY40" fmla="*/ 583544 h 884640"/>
                <a:gd name="connsiteX41" fmla="*/ 903169 w 2793935"/>
                <a:gd name="connsiteY41" fmla="*/ 603456 h 884640"/>
                <a:gd name="connsiteX42" fmla="*/ 880529 w 2793935"/>
                <a:gd name="connsiteY42" fmla="*/ 656200 h 884640"/>
                <a:gd name="connsiteX43" fmla="*/ 1064999 w 2793935"/>
                <a:gd name="connsiteY43" fmla="*/ 645220 h 884640"/>
                <a:gd name="connsiteX44" fmla="*/ 1081983 w 2793935"/>
                <a:gd name="connsiteY44" fmla="*/ 609266 h 884640"/>
                <a:gd name="connsiteX45" fmla="*/ 1097937 w 2793935"/>
                <a:gd name="connsiteY45" fmla="*/ 573245 h 884640"/>
                <a:gd name="connsiteX46" fmla="*/ 767327 w 2793935"/>
                <a:gd name="connsiteY46" fmla="*/ 578738 h 884640"/>
                <a:gd name="connsiteX47" fmla="*/ 789281 w 2793935"/>
                <a:gd name="connsiteY47" fmla="*/ 490286 h 884640"/>
                <a:gd name="connsiteX48" fmla="*/ 1144599 w 2793935"/>
                <a:gd name="connsiteY48" fmla="*/ 490286 h 884640"/>
                <a:gd name="connsiteX49" fmla="*/ 1735747 w 2793935"/>
                <a:gd name="connsiteY49" fmla="*/ 450536 h 884640"/>
                <a:gd name="connsiteX50" fmla="*/ 1783048 w 2793935"/>
                <a:gd name="connsiteY50" fmla="*/ 501455 h 884640"/>
                <a:gd name="connsiteX51" fmla="*/ 1820028 w 2793935"/>
                <a:gd name="connsiteY51" fmla="*/ 553387 h 884640"/>
                <a:gd name="connsiteX52" fmla="*/ 1741921 w 2793935"/>
                <a:gd name="connsiteY52" fmla="*/ 607499 h 884640"/>
                <a:gd name="connsiteX53" fmla="*/ 1710452 w 2793935"/>
                <a:gd name="connsiteY53" fmla="*/ 554306 h 884640"/>
                <a:gd name="connsiteX54" fmla="*/ 1665092 w 2793935"/>
                <a:gd name="connsiteY54" fmla="*/ 500600 h 884640"/>
                <a:gd name="connsiteX55" fmla="*/ 888762 w 2793935"/>
                <a:gd name="connsiteY55" fmla="*/ 408683 h 884640"/>
                <a:gd name="connsiteX56" fmla="*/ 889445 w 2793935"/>
                <a:gd name="connsiteY56" fmla="*/ 412069 h 884640"/>
                <a:gd name="connsiteX57" fmla="*/ 885128 w 2793935"/>
                <a:gd name="connsiteY57" fmla="*/ 412470 h 884640"/>
                <a:gd name="connsiteX58" fmla="*/ 484105 w 2793935"/>
                <a:gd name="connsiteY58" fmla="*/ 363440 h 884640"/>
                <a:gd name="connsiteX59" fmla="*/ 459475 w 2793935"/>
                <a:gd name="connsiteY59" fmla="*/ 462836 h 884640"/>
                <a:gd name="connsiteX60" fmla="*/ 542382 w 2793935"/>
                <a:gd name="connsiteY60" fmla="*/ 462836 h 884640"/>
                <a:gd name="connsiteX61" fmla="*/ 567071 w 2793935"/>
                <a:gd name="connsiteY61" fmla="*/ 363440 h 884640"/>
                <a:gd name="connsiteX62" fmla="*/ 182377 w 2793935"/>
                <a:gd name="connsiteY62" fmla="*/ 353839 h 884640"/>
                <a:gd name="connsiteX63" fmla="*/ 161793 w 2793935"/>
                <a:gd name="connsiteY63" fmla="*/ 358639 h 884640"/>
                <a:gd name="connsiteX64" fmla="*/ 146269 w 2793935"/>
                <a:gd name="connsiteY64" fmla="*/ 375870 h 884640"/>
                <a:gd name="connsiteX65" fmla="*/ 130231 w 2793935"/>
                <a:gd name="connsiteY65" fmla="*/ 391558 h 884640"/>
                <a:gd name="connsiteX66" fmla="*/ 173457 w 2793935"/>
                <a:gd name="connsiteY66" fmla="*/ 387443 h 884640"/>
                <a:gd name="connsiteX67" fmla="*/ 176202 w 2793935"/>
                <a:gd name="connsiteY67" fmla="*/ 377842 h 884640"/>
                <a:gd name="connsiteX68" fmla="*/ 1184981 w 2793935"/>
                <a:gd name="connsiteY68" fmla="*/ 333950 h 884640"/>
                <a:gd name="connsiteX69" fmla="*/ 1168556 w 2793935"/>
                <a:gd name="connsiteY69" fmla="*/ 398348 h 884640"/>
                <a:gd name="connsiteX70" fmla="*/ 1237098 w 2793935"/>
                <a:gd name="connsiteY70" fmla="*/ 398348 h 884640"/>
                <a:gd name="connsiteX71" fmla="*/ 1253557 w 2793935"/>
                <a:gd name="connsiteY71" fmla="*/ 333950 h 884640"/>
                <a:gd name="connsiteX72" fmla="*/ 413491 w 2793935"/>
                <a:gd name="connsiteY72" fmla="*/ 276343 h 884640"/>
                <a:gd name="connsiteX73" fmla="*/ 687772 w 2793935"/>
                <a:gd name="connsiteY73" fmla="*/ 276343 h 884640"/>
                <a:gd name="connsiteX74" fmla="*/ 619192 w 2793935"/>
                <a:gd name="connsiteY74" fmla="*/ 550611 h 884640"/>
                <a:gd name="connsiteX75" fmla="*/ 344909 w 2793935"/>
                <a:gd name="connsiteY75" fmla="*/ 550611 h 884640"/>
                <a:gd name="connsiteX76" fmla="*/ 1805660 w 2793935"/>
                <a:gd name="connsiteY76" fmla="*/ 270171 h 884640"/>
                <a:gd name="connsiteX77" fmla="*/ 1850893 w 2793935"/>
                <a:gd name="connsiteY77" fmla="*/ 321092 h 884640"/>
                <a:gd name="connsiteX78" fmla="*/ 1885864 w 2793935"/>
                <a:gd name="connsiteY78" fmla="*/ 373041 h 884640"/>
                <a:gd name="connsiteX79" fmla="*/ 1806344 w 2793935"/>
                <a:gd name="connsiteY79" fmla="*/ 425162 h 884640"/>
                <a:gd name="connsiteX80" fmla="*/ 1777830 w 2793935"/>
                <a:gd name="connsiteY80" fmla="*/ 372527 h 884640"/>
                <a:gd name="connsiteX81" fmla="*/ 1734375 w 2793935"/>
                <a:gd name="connsiteY81" fmla="*/ 318863 h 884640"/>
                <a:gd name="connsiteX82" fmla="*/ 1116465 w 2793935"/>
                <a:gd name="connsiteY82" fmla="*/ 264684 h 884640"/>
                <a:gd name="connsiteX83" fmla="*/ 1362599 w 2793935"/>
                <a:gd name="connsiteY83" fmla="*/ 264684 h 884640"/>
                <a:gd name="connsiteX84" fmla="*/ 1311850 w 2793935"/>
                <a:gd name="connsiteY84" fmla="*/ 467636 h 884640"/>
                <a:gd name="connsiteX85" fmla="*/ 1065685 w 2793935"/>
                <a:gd name="connsiteY85" fmla="*/ 467636 h 884640"/>
                <a:gd name="connsiteX86" fmla="*/ 1671952 w 2793935"/>
                <a:gd name="connsiteY86" fmla="*/ 231080 h 884640"/>
                <a:gd name="connsiteX87" fmla="*/ 1715168 w 2793935"/>
                <a:gd name="connsiteY87" fmla="*/ 316805 h 884640"/>
                <a:gd name="connsiteX88" fmla="*/ 1669637 w 2793935"/>
                <a:gd name="connsiteY88" fmla="*/ 329835 h 884640"/>
                <a:gd name="connsiteX89" fmla="*/ 1622562 w 2793935"/>
                <a:gd name="connsiteY89" fmla="*/ 340808 h 884640"/>
                <a:gd name="connsiteX90" fmla="*/ 1597868 w 2793935"/>
                <a:gd name="connsiteY90" fmla="*/ 421733 h 884640"/>
                <a:gd name="connsiteX91" fmla="*/ 1682241 w 2793935"/>
                <a:gd name="connsiteY91" fmla="*/ 421733 h 884640"/>
                <a:gd name="connsiteX92" fmla="*/ 1658919 w 2793935"/>
                <a:gd name="connsiteY92" fmla="*/ 514316 h 884640"/>
                <a:gd name="connsiteX93" fmla="*/ 1576603 w 2793935"/>
                <a:gd name="connsiteY93" fmla="*/ 514316 h 884640"/>
                <a:gd name="connsiteX94" fmla="*/ 1569743 w 2793935"/>
                <a:gd name="connsiteY94" fmla="*/ 519802 h 884640"/>
                <a:gd name="connsiteX95" fmla="*/ 1590601 w 2793935"/>
                <a:gd name="connsiteY95" fmla="*/ 546882 h 884640"/>
                <a:gd name="connsiteX96" fmla="*/ 1616338 w 2793935"/>
                <a:gd name="connsiteY96" fmla="*/ 583391 h 884640"/>
                <a:gd name="connsiteX97" fmla="*/ 1634910 w 2793935"/>
                <a:gd name="connsiteY97" fmla="*/ 609556 h 884640"/>
                <a:gd name="connsiteX98" fmla="*/ 1564255 w 2793935"/>
                <a:gd name="connsiteY98" fmla="*/ 678136 h 884640"/>
                <a:gd name="connsiteX99" fmla="*/ 1558596 w 2793935"/>
                <a:gd name="connsiteY99" fmla="*/ 651819 h 884640"/>
                <a:gd name="connsiteX100" fmla="*/ 1549850 w 2793935"/>
                <a:gd name="connsiteY100" fmla="*/ 621901 h 884640"/>
                <a:gd name="connsiteX101" fmla="*/ 1483311 w 2793935"/>
                <a:gd name="connsiteY101" fmla="*/ 880447 h 884640"/>
                <a:gd name="connsiteX102" fmla="*/ 1386688 w 2793935"/>
                <a:gd name="connsiteY102" fmla="*/ 880447 h 884640"/>
                <a:gd name="connsiteX103" fmla="*/ 1440095 w 2793935"/>
                <a:gd name="connsiteY103" fmla="*/ 674021 h 884640"/>
                <a:gd name="connsiteX104" fmla="*/ 1397642 w 2793935"/>
                <a:gd name="connsiteY104" fmla="*/ 731714 h 884640"/>
                <a:gd name="connsiteX105" fmla="*/ 1357198 w 2793935"/>
                <a:gd name="connsiteY105" fmla="*/ 775520 h 884640"/>
                <a:gd name="connsiteX106" fmla="*/ 1347426 w 2793935"/>
                <a:gd name="connsiteY106" fmla="*/ 722456 h 884640"/>
                <a:gd name="connsiteX107" fmla="*/ 1332509 w 2793935"/>
                <a:gd name="connsiteY107" fmla="*/ 671964 h 884640"/>
                <a:gd name="connsiteX108" fmla="*/ 1400115 w 2793935"/>
                <a:gd name="connsiteY108" fmla="*/ 598860 h 884640"/>
                <a:gd name="connsiteX109" fmla="*/ 1464104 w 2793935"/>
                <a:gd name="connsiteY109" fmla="*/ 508829 h 884640"/>
                <a:gd name="connsiteX110" fmla="*/ 1380516 w 2793935"/>
                <a:gd name="connsiteY110" fmla="*/ 514316 h 884640"/>
                <a:gd name="connsiteX111" fmla="*/ 1403831 w 2793935"/>
                <a:gd name="connsiteY111" fmla="*/ 421733 h 884640"/>
                <a:gd name="connsiteX112" fmla="*/ 1500460 w 2793935"/>
                <a:gd name="connsiteY112" fmla="*/ 421733 h 884640"/>
                <a:gd name="connsiteX113" fmla="*/ 1521039 w 2793935"/>
                <a:gd name="connsiteY113" fmla="*/ 358639 h 884640"/>
                <a:gd name="connsiteX114" fmla="*/ 1486741 w 2793935"/>
                <a:gd name="connsiteY114" fmla="*/ 362240 h 884640"/>
                <a:gd name="connsiteX115" fmla="*/ 1454500 w 2793935"/>
                <a:gd name="connsiteY115" fmla="*/ 360697 h 884640"/>
                <a:gd name="connsiteX116" fmla="*/ 1449613 w 2793935"/>
                <a:gd name="connsiteY116" fmla="*/ 322892 h 884640"/>
                <a:gd name="connsiteX117" fmla="*/ 1440095 w 2793935"/>
                <a:gd name="connsiteY117" fmla="*/ 284573 h 884640"/>
                <a:gd name="connsiteX118" fmla="*/ 1561168 w 2793935"/>
                <a:gd name="connsiteY118" fmla="*/ 264256 h 884640"/>
                <a:gd name="connsiteX119" fmla="*/ 1671952 w 2793935"/>
                <a:gd name="connsiteY119" fmla="*/ 231080 h 884640"/>
                <a:gd name="connsiteX120" fmla="*/ 2526401 w 2793935"/>
                <a:gd name="connsiteY120" fmla="*/ 229023 h 884640"/>
                <a:gd name="connsiteX121" fmla="*/ 2625157 w 2793935"/>
                <a:gd name="connsiteY121" fmla="*/ 229023 h 884640"/>
                <a:gd name="connsiteX122" fmla="*/ 2601839 w 2793935"/>
                <a:gd name="connsiteY122" fmla="*/ 321606 h 884640"/>
                <a:gd name="connsiteX123" fmla="*/ 2749972 w 2793935"/>
                <a:gd name="connsiteY123" fmla="*/ 321606 h 884640"/>
                <a:gd name="connsiteX124" fmla="*/ 2727341 w 2793935"/>
                <a:gd name="connsiteY124" fmla="*/ 412817 h 884640"/>
                <a:gd name="connsiteX125" fmla="*/ 2579208 w 2793935"/>
                <a:gd name="connsiteY125" fmla="*/ 412817 h 884640"/>
                <a:gd name="connsiteX126" fmla="*/ 2561377 w 2793935"/>
                <a:gd name="connsiteY126" fmla="*/ 483445 h 884640"/>
                <a:gd name="connsiteX127" fmla="*/ 2629272 w 2793935"/>
                <a:gd name="connsiteY127" fmla="*/ 483445 h 884640"/>
                <a:gd name="connsiteX128" fmla="*/ 2645731 w 2793935"/>
                <a:gd name="connsiteY128" fmla="*/ 480026 h 884640"/>
                <a:gd name="connsiteX129" fmla="*/ 2704709 w 2793935"/>
                <a:gd name="connsiteY129" fmla="*/ 510802 h 884640"/>
                <a:gd name="connsiteX130" fmla="*/ 2623871 w 2793935"/>
                <a:gd name="connsiteY130" fmla="*/ 639859 h 884640"/>
                <a:gd name="connsiteX131" fmla="*/ 2522972 w 2793935"/>
                <a:gd name="connsiteY131" fmla="*/ 742636 h 884640"/>
                <a:gd name="connsiteX132" fmla="*/ 2581351 w 2793935"/>
                <a:gd name="connsiteY132" fmla="*/ 773592 h 884640"/>
                <a:gd name="connsiteX133" fmla="*/ 2656704 w 2793935"/>
                <a:gd name="connsiteY133" fmla="*/ 800947 h 884640"/>
                <a:gd name="connsiteX134" fmla="*/ 2615984 w 2793935"/>
                <a:gd name="connsiteY134" fmla="*/ 840992 h 884640"/>
                <a:gd name="connsiteX135" fmla="*/ 2579894 w 2793935"/>
                <a:gd name="connsiteY135" fmla="*/ 884640 h 884640"/>
                <a:gd name="connsiteX136" fmla="*/ 2499312 w 2793935"/>
                <a:gd name="connsiteY136" fmla="*/ 845966 h 884640"/>
                <a:gd name="connsiteX137" fmla="*/ 2437247 w 2793935"/>
                <a:gd name="connsiteY137" fmla="*/ 801633 h 884640"/>
                <a:gd name="connsiteX138" fmla="*/ 2342584 w 2793935"/>
                <a:gd name="connsiteY138" fmla="*/ 846738 h 884640"/>
                <a:gd name="connsiteX139" fmla="*/ 2245268 w 2793935"/>
                <a:gd name="connsiteY139" fmla="*/ 874350 h 884640"/>
                <a:gd name="connsiteX140" fmla="*/ 2230175 w 2793935"/>
                <a:gd name="connsiteY140" fmla="*/ 827015 h 884640"/>
                <a:gd name="connsiteX141" fmla="*/ 2206851 w 2793935"/>
                <a:gd name="connsiteY141" fmla="*/ 783796 h 884640"/>
                <a:gd name="connsiteX142" fmla="*/ 2291060 w 2793935"/>
                <a:gd name="connsiteY142" fmla="*/ 761844 h 884640"/>
                <a:gd name="connsiteX143" fmla="*/ 2374240 w 2793935"/>
                <a:gd name="connsiteY143" fmla="*/ 723428 h 884640"/>
                <a:gd name="connsiteX144" fmla="*/ 2344827 w 2793935"/>
                <a:gd name="connsiteY144" fmla="*/ 656982 h 884640"/>
                <a:gd name="connsiteX145" fmla="*/ 2324160 w 2793935"/>
                <a:gd name="connsiteY145" fmla="*/ 576696 h 884640"/>
                <a:gd name="connsiteX146" fmla="*/ 2355031 w 2793935"/>
                <a:gd name="connsiteY146" fmla="*/ 573264 h 884640"/>
                <a:gd name="connsiteX147" fmla="*/ 2311812 w 2793935"/>
                <a:gd name="connsiteY147" fmla="*/ 573264 h 884640"/>
                <a:gd name="connsiteX148" fmla="*/ 2333764 w 2793935"/>
                <a:gd name="connsiteY148" fmla="*/ 483445 h 884640"/>
                <a:gd name="connsiteX149" fmla="*/ 2462622 w 2793935"/>
                <a:gd name="connsiteY149" fmla="*/ 483445 h 884640"/>
                <a:gd name="connsiteX150" fmla="*/ 2480453 w 2793935"/>
                <a:gd name="connsiteY150" fmla="*/ 412817 h 884640"/>
                <a:gd name="connsiteX151" fmla="*/ 2340625 w 2793935"/>
                <a:gd name="connsiteY151" fmla="*/ 412817 h 884640"/>
                <a:gd name="connsiteX152" fmla="*/ 2363263 w 2793935"/>
                <a:gd name="connsiteY152" fmla="*/ 321606 h 884640"/>
                <a:gd name="connsiteX153" fmla="*/ 2503084 w 2793935"/>
                <a:gd name="connsiteY153" fmla="*/ 321606 h 884640"/>
                <a:gd name="connsiteX154" fmla="*/ 2217141 w 2793935"/>
                <a:gd name="connsiteY154" fmla="*/ 229023 h 884640"/>
                <a:gd name="connsiteX155" fmla="*/ 2315242 w 2793935"/>
                <a:gd name="connsiteY155" fmla="*/ 229023 h 884640"/>
                <a:gd name="connsiteX156" fmla="*/ 2283685 w 2793935"/>
                <a:gd name="connsiteY156" fmla="*/ 355210 h 884640"/>
                <a:gd name="connsiteX157" fmla="*/ 2346799 w 2793935"/>
                <a:gd name="connsiteY157" fmla="*/ 355210 h 884640"/>
                <a:gd name="connsiteX158" fmla="*/ 2324160 w 2793935"/>
                <a:gd name="connsiteY158" fmla="*/ 447105 h 884640"/>
                <a:gd name="connsiteX159" fmla="*/ 2261046 w 2793935"/>
                <a:gd name="connsiteY159" fmla="*/ 447105 h 884640"/>
                <a:gd name="connsiteX160" fmla="*/ 2239780 w 2793935"/>
                <a:gd name="connsiteY160" fmla="*/ 530708 h 884640"/>
                <a:gd name="connsiteX161" fmla="*/ 2299463 w 2793935"/>
                <a:gd name="connsiteY161" fmla="*/ 517666 h 884640"/>
                <a:gd name="connsiteX162" fmla="*/ 2293289 w 2793935"/>
                <a:gd name="connsiteY162" fmla="*/ 610321 h 884640"/>
                <a:gd name="connsiteX163" fmla="*/ 2257102 w 2793935"/>
                <a:gd name="connsiteY163" fmla="*/ 619209 h 884640"/>
                <a:gd name="connsiteX164" fmla="*/ 2219885 w 2793935"/>
                <a:gd name="connsiteY164" fmla="*/ 628096 h 884640"/>
                <a:gd name="connsiteX165" fmla="*/ 2178038 w 2793935"/>
                <a:gd name="connsiteY165" fmla="*/ 778994 h 884640"/>
                <a:gd name="connsiteX166" fmla="*/ 2160030 w 2793935"/>
                <a:gd name="connsiteY166" fmla="*/ 831817 h 884640"/>
                <a:gd name="connsiteX167" fmla="*/ 2130703 w 2793935"/>
                <a:gd name="connsiteY167" fmla="*/ 864060 h 884640"/>
                <a:gd name="connsiteX168" fmla="*/ 2079140 w 2793935"/>
                <a:gd name="connsiteY168" fmla="*/ 873235 h 884640"/>
                <a:gd name="connsiteX169" fmla="*/ 2016252 w 2793935"/>
                <a:gd name="connsiteY169" fmla="*/ 869548 h 884640"/>
                <a:gd name="connsiteX170" fmla="*/ 2012823 w 2793935"/>
                <a:gd name="connsiteY170" fmla="*/ 825214 h 884640"/>
                <a:gd name="connsiteX171" fmla="*/ 2003222 w 2793935"/>
                <a:gd name="connsiteY171" fmla="*/ 780366 h 884640"/>
                <a:gd name="connsiteX172" fmla="*/ 2035283 w 2793935"/>
                <a:gd name="connsiteY172" fmla="*/ 785168 h 884640"/>
                <a:gd name="connsiteX173" fmla="*/ 2056029 w 2793935"/>
                <a:gd name="connsiteY173" fmla="*/ 785854 h 884640"/>
                <a:gd name="connsiteX174" fmla="*/ 2074019 w 2793935"/>
                <a:gd name="connsiteY174" fmla="*/ 780195 h 884640"/>
                <a:gd name="connsiteX175" fmla="*/ 2082746 w 2793935"/>
                <a:gd name="connsiteY175" fmla="*/ 767332 h 884640"/>
                <a:gd name="connsiteX176" fmla="*/ 2112180 w 2793935"/>
                <a:gd name="connsiteY176" fmla="*/ 650711 h 884640"/>
                <a:gd name="connsiteX177" fmla="*/ 2051914 w 2793935"/>
                <a:gd name="connsiteY177" fmla="*/ 664431 h 884640"/>
                <a:gd name="connsiteX178" fmla="*/ 2045056 w 2793935"/>
                <a:gd name="connsiteY178" fmla="*/ 568459 h 884640"/>
                <a:gd name="connsiteX179" fmla="*/ 2085483 w 2793935"/>
                <a:gd name="connsiteY179" fmla="*/ 560909 h 884640"/>
                <a:gd name="connsiteX180" fmla="*/ 2132075 w 2793935"/>
                <a:gd name="connsiteY180" fmla="*/ 551299 h 884640"/>
                <a:gd name="connsiteX181" fmla="*/ 2162946 w 2793935"/>
                <a:gd name="connsiteY181" fmla="*/ 447105 h 884640"/>
                <a:gd name="connsiteX182" fmla="*/ 2088904 w 2793935"/>
                <a:gd name="connsiteY182" fmla="*/ 447105 h 884640"/>
                <a:gd name="connsiteX183" fmla="*/ 2111494 w 2793935"/>
                <a:gd name="connsiteY183" fmla="*/ 355210 h 884640"/>
                <a:gd name="connsiteX184" fmla="*/ 2185584 w 2793935"/>
                <a:gd name="connsiteY184" fmla="*/ 355210 h 884640"/>
                <a:gd name="connsiteX185" fmla="*/ 1930441 w 2793935"/>
                <a:gd name="connsiteY185" fmla="*/ 228337 h 884640"/>
                <a:gd name="connsiteX186" fmla="*/ 2028511 w 2793935"/>
                <a:gd name="connsiteY186" fmla="*/ 228337 h 884640"/>
                <a:gd name="connsiteX187" fmla="*/ 1932499 w 2793935"/>
                <a:gd name="connsiteY187" fmla="*/ 612985 h 884640"/>
                <a:gd name="connsiteX188" fmla="*/ 1996278 w 2793935"/>
                <a:gd name="connsiteY188" fmla="*/ 602012 h 884640"/>
                <a:gd name="connsiteX189" fmla="*/ 1988049 w 2793935"/>
                <a:gd name="connsiteY189" fmla="*/ 695967 h 884640"/>
                <a:gd name="connsiteX190" fmla="*/ 1908496 w 2793935"/>
                <a:gd name="connsiteY190" fmla="*/ 709683 h 884640"/>
                <a:gd name="connsiteX191" fmla="*/ 1865976 w 2793935"/>
                <a:gd name="connsiteY191" fmla="*/ 879761 h 884640"/>
                <a:gd name="connsiteX192" fmla="*/ 1767987 w 2793935"/>
                <a:gd name="connsiteY192" fmla="*/ 879761 h 884640"/>
                <a:gd name="connsiteX193" fmla="*/ 1806344 w 2793935"/>
                <a:gd name="connsiteY193" fmla="*/ 727514 h 884640"/>
                <a:gd name="connsiteX194" fmla="*/ 1599925 w 2793935"/>
                <a:gd name="connsiteY194" fmla="*/ 763861 h 884640"/>
                <a:gd name="connsiteX195" fmla="*/ 1607471 w 2793935"/>
                <a:gd name="connsiteY195" fmla="*/ 668535 h 884640"/>
                <a:gd name="connsiteX196" fmla="*/ 1830315 w 2793935"/>
                <a:gd name="connsiteY196" fmla="*/ 630130 h 884640"/>
                <a:gd name="connsiteX197" fmla="*/ 879157 w 2793935"/>
                <a:gd name="connsiteY197" fmla="*/ 225594 h 884640"/>
                <a:gd name="connsiteX198" fmla="*/ 967660 w 2793935"/>
                <a:gd name="connsiteY198" fmla="*/ 236567 h 884640"/>
                <a:gd name="connsiteX199" fmla="*/ 960028 w 2793935"/>
                <a:gd name="connsiteY199" fmla="*/ 262113 h 884640"/>
                <a:gd name="connsiteX200" fmla="*/ 951881 w 2793935"/>
                <a:gd name="connsiteY200" fmla="*/ 286630 h 884640"/>
                <a:gd name="connsiteX201" fmla="*/ 1095192 w 2793935"/>
                <a:gd name="connsiteY201" fmla="*/ 281144 h 884640"/>
                <a:gd name="connsiteX202" fmla="*/ 1088759 w 2793935"/>
                <a:gd name="connsiteY202" fmla="*/ 295803 h 884640"/>
                <a:gd name="connsiteX203" fmla="*/ 1078723 w 2793935"/>
                <a:gd name="connsiteY203" fmla="*/ 322292 h 884640"/>
                <a:gd name="connsiteX204" fmla="*/ 1044756 w 2793935"/>
                <a:gd name="connsiteY204" fmla="*/ 415433 h 884640"/>
                <a:gd name="connsiteX205" fmla="*/ 1016964 w 2793935"/>
                <a:gd name="connsiteY205" fmla="*/ 464890 h 884640"/>
                <a:gd name="connsiteX206" fmla="*/ 991197 w 2793935"/>
                <a:gd name="connsiteY206" fmla="*/ 475615 h 884640"/>
                <a:gd name="connsiteX207" fmla="*/ 969032 w 2793935"/>
                <a:gd name="connsiteY207" fmla="*/ 480677 h 884640"/>
                <a:gd name="connsiteX208" fmla="*/ 933271 w 2793935"/>
                <a:gd name="connsiteY208" fmla="*/ 479819 h 884640"/>
                <a:gd name="connsiteX209" fmla="*/ 892878 w 2793935"/>
                <a:gd name="connsiteY209" fmla="*/ 473813 h 884640"/>
                <a:gd name="connsiteX210" fmla="*/ 892621 w 2793935"/>
                <a:gd name="connsiteY210" fmla="*/ 438646 h 884640"/>
                <a:gd name="connsiteX211" fmla="*/ 891431 w 2793935"/>
                <a:gd name="connsiteY211" fmla="*/ 421917 h 884640"/>
                <a:gd name="connsiteX212" fmla="*/ 889445 w 2793935"/>
                <a:gd name="connsiteY212" fmla="*/ 412069 h 884640"/>
                <a:gd name="connsiteX213" fmla="*/ 905742 w 2793935"/>
                <a:gd name="connsiteY213" fmla="*/ 410556 h 884640"/>
                <a:gd name="connsiteX214" fmla="*/ 920321 w 2793935"/>
                <a:gd name="connsiteY214" fmla="*/ 409364 h 884640"/>
                <a:gd name="connsiteX215" fmla="*/ 937473 w 2793935"/>
                <a:gd name="connsiteY215" fmla="*/ 405674 h 884640"/>
                <a:gd name="connsiteX216" fmla="*/ 948450 w 2793935"/>
                <a:gd name="connsiteY216" fmla="*/ 394241 h 884640"/>
                <a:gd name="connsiteX217" fmla="*/ 960371 w 2793935"/>
                <a:gd name="connsiteY217" fmla="*/ 382869 h 884640"/>
                <a:gd name="connsiteX218" fmla="*/ 975893 w 2793935"/>
                <a:gd name="connsiteY218" fmla="*/ 350409 h 884640"/>
                <a:gd name="connsiteX219" fmla="*/ 920321 w 2793935"/>
                <a:gd name="connsiteY219" fmla="*/ 361382 h 884640"/>
                <a:gd name="connsiteX220" fmla="*/ 903941 w 2793935"/>
                <a:gd name="connsiteY220" fmla="*/ 387833 h 884640"/>
                <a:gd name="connsiteX221" fmla="*/ 881901 w 2793935"/>
                <a:gd name="connsiteY221" fmla="*/ 412770 h 884640"/>
                <a:gd name="connsiteX222" fmla="*/ 885128 w 2793935"/>
                <a:gd name="connsiteY222" fmla="*/ 412470 h 884640"/>
                <a:gd name="connsiteX223" fmla="*/ 859830 w 2793935"/>
                <a:gd name="connsiteY223" fmla="*/ 438829 h 884640"/>
                <a:gd name="connsiteX224" fmla="*/ 827622 w 2793935"/>
                <a:gd name="connsiteY224" fmla="*/ 463784 h 884640"/>
                <a:gd name="connsiteX225" fmla="*/ 747477 w 2793935"/>
                <a:gd name="connsiteY225" fmla="*/ 499895 h 884640"/>
                <a:gd name="connsiteX226" fmla="*/ 731116 w 2793935"/>
                <a:gd name="connsiteY226" fmla="*/ 462145 h 884640"/>
                <a:gd name="connsiteX227" fmla="*/ 706979 w 2793935"/>
                <a:gd name="connsiteY227" fmla="*/ 428513 h 884640"/>
                <a:gd name="connsiteX228" fmla="*/ 775136 w 2793935"/>
                <a:gd name="connsiteY228" fmla="*/ 395989 h 884640"/>
                <a:gd name="connsiteX229" fmla="*/ 822213 w 2793935"/>
                <a:gd name="connsiteY229" fmla="*/ 351095 h 884640"/>
                <a:gd name="connsiteX230" fmla="*/ 752264 w 2793935"/>
                <a:gd name="connsiteY230" fmla="*/ 355896 h 884640"/>
                <a:gd name="connsiteX231" fmla="*/ 770758 w 2793935"/>
                <a:gd name="connsiteY231" fmla="*/ 281144 h 884640"/>
                <a:gd name="connsiteX232" fmla="*/ 862691 w 2793935"/>
                <a:gd name="connsiteY232" fmla="*/ 275657 h 884640"/>
                <a:gd name="connsiteX233" fmla="*/ 879157 w 2793935"/>
                <a:gd name="connsiteY233" fmla="*/ 225594 h 884640"/>
                <a:gd name="connsiteX234" fmla="*/ 153560 w 2793935"/>
                <a:gd name="connsiteY234" fmla="*/ 218050 h 884640"/>
                <a:gd name="connsiteX235" fmla="*/ 236581 w 2793935"/>
                <a:gd name="connsiteY235" fmla="*/ 246854 h 884640"/>
                <a:gd name="connsiteX236" fmla="*/ 227146 w 2793935"/>
                <a:gd name="connsiteY236" fmla="*/ 265285 h 884640"/>
                <a:gd name="connsiteX237" fmla="*/ 216683 w 2793935"/>
                <a:gd name="connsiteY237" fmla="*/ 283201 h 884640"/>
                <a:gd name="connsiteX238" fmla="*/ 377175 w 2793935"/>
                <a:gd name="connsiteY238" fmla="*/ 277715 h 884640"/>
                <a:gd name="connsiteX239" fmla="*/ 357953 w 2793935"/>
                <a:gd name="connsiteY239" fmla="*/ 353839 h 884640"/>
                <a:gd name="connsiteX240" fmla="*/ 275690 w 2793935"/>
                <a:gd name="connsiteY240" fmla="*/ 353839 h 884640"/>
                <a:gd name="connsiteX241" fmla="*/ 269515 w 2793935"/>
                <a:gd name="connsiteY241" fmla="*/ 379213 h 884640"/>
                <a:gd name="connsiteX242" fmla="*/ 267456 w 2793935"/>
                <a:gd name="connsiteY242" fmla="*/ 387443 h 884640"/>
                <a:gd name="connsiteX243" fmla="*/ 365504 w 2793935"/>
                <a:gd name="connsiteY243" fmla="*/ 387443 h 884640"/>
                <a:gd name="connsiteX244" fmla="*/ 346282 w 2793935"/>
                <a:gd name="connsiteY244" fmla="*/ 464209 h 884640"/>
                <a:gd name="connsiteX245" fmla="*/ 252361 w 2793935"/>
                <a:gd name="connsiteY245" fmla="*/ 466955 h 884640"/>
                <a:gd name="connsiteX246" fmla="*/ 299915 w 2793935"/>
                <a:gd name="connsiteY246" fmla="*/ 495949 h 884640"/>
                <a:gd name="connsiteX247" fmla="*/ 336671 w 2793935"/>
                <a:gd name="connsiteY247" fmla="*/ 519757 h 884640"/>
                <a:gd name="connsiteX248" fmla="*/ 257851 w 2793935"/>
                <a:gd name="connsiteY248" fmla="*/ 575335 h 884640"/>
                <a:gd name="connsiteX249" fmla="*/ 229548 w 2793935"/>
                <a:gd name="connsiteY249" fmla="*/ 546927 h 884640"/>
                <a:gd name="connsiteX250" fmla="*/ 196099 w 2793935"/>
                <a:gd name="connsiteY250" fmla="*/ 519076 h 884640"/>
                <a:gd name="connsiteX251" fmla="*/ 152702 w 2793935"/>
                <a:gd name="connsiteY251" fmla="*/ 555340 h 884640"/>
                <a:gd name="connsiteX252" fmla="*/ 102100 w 2793935"/>
                <a:gd name="connsiteY252" fmla="*/ 587010 h 884640"/>
                <a:gd name="connsiteX253" fmla="*/ 551983 w 2793935"/>
                <a:gd name="connsiteY253" fmla="*/ 584263 h 884640"/>
                <a:gd name="connsiteX254" fmla="*/ 477948 w 2793935"/>
                <a:gd name="connsiteY254" fmla="*/ 879822 h 884640"/>
                <a:gd name="connsiteX255" fmla="*/ 375115 w 2793935"/>
                <a:gd name="connsiteY255" fmla="*/ 879822 h 884640"/>
                <a:gd name="connsiteX256" fmla="*/ 380608 w 2793935"/>
                <a:gd name="connsiteY256" fmla="*/ 858541 h 884640"/>
                <a:gd name="connsiteX257" fmla="*/ 116509 w 2793935"/>
                <a:gd name="connsiteY257" fmla="*/ 858541 h 884640"/>
                <a:gd name="connsiteX258" fmla="*/ 111020 w 2793935"/>
                <a:gd name="connsiteY258" fmla="*/ 879822 h 884640"/>
                <a:gd name="connsiteX259" fmla="*/ 13030 w 2793935"/>
                <a:gd name="connsiteY259" fmla="*/ 879822 h 884640"/>
                <a:gd name="connsiteX260" fmla="*/ 88411 w 2793935"/>
                <a:gd name="connsiteY260" fmla="*/ 594531 h 884640"/>
                <a:gd name="connsiteX261" fmla="*/ 70838 w 2793935"/>
                <a:gd name="connsiteY261" fmla="*/ 602049 h 884640"/>
                <a:gd name="connsiteX262" fmla="*/ 54803 w 2793935"/>
                <a:gd name="connsiteY262" fmla="*/ 605467 h 884640"/>
                <a:gd name="connsiteX263" fmla="*/ 30757 w 2793935"/>
                <a:gd name="connsiteY263" fmla="*/ 570860 h 884640"/>
                <a:gd name="connsiteX264" fmla="*/ 0 w 2793935"/>
                <a:gd name="connsiteY264" fmla="*/ 538249 h 884640"/>
                <a:gd name="connsiteX265" fmla="*/ 78113 w 2793935"/>
                <a:gd name="connsiteY265" fmla="*/ 502448 h 884640"/>
                <a:gd name="connsiteX266" fmla="*/ 129545 w 2793935"/>
                <a:gd name="connsiteY266" fmla="*/ 459404 h 884640"/>
                <a:gd name="connsiteX267" fmla="*/ 28118 w 2793935"/>
                <a:gd name="connsiteY267" fmla="*/ 464209 h 884640"/>
                <a:gd name="connsiteX268" fmla="*/ 47277 w 2793935"/>
                <a:gd name="connsiteY268" fmla="*/ 387443 h 884640"/>
                <a:gd name="connsiteX269" fmla="*/ 99356 w 2793935"/>
                <a:gd name="connsiteY269" fmla="*/ 384700 h 884640"/>
                <a:gd name="connsiteX270" fmla="*/ 73745 w 2793935"/>
                <a:gd name="connsiteY270" fmla="*/ 366612 h 884640"/>
                <a:gd name="connsiteX271" fmla="*/ 48646 w 2793935"/>
                <a:gd name="connsiteY271" fmla="*/ 349038 h 884640"/>
                <a:gd name="connsiteX272" fmla="*/ 106239 w 2793935"/>
                <a:gd name="connsiteY272" fmla="*/ 292031 h 884640"/>
                <a:gd name="connsiteX273" fmla="*/ 153560 w 2793935"/>
                <a:gd name="connsiteY273" fmla="*/ 218050 h 884640"/>
                <a:gd name="connsiteX274" fmla="*/ 427794 w 2793935"/>
                <a:gd name="connsiteY274" fmla="*/ 21152 h 884640"/>
                <a:gd name="connsiteX275" fmla="*/ 393145 w 2793935"/>
                <a:gd name="connsiteY275" fmla="*/ 80715 h 884640"/>
                <a:gd name="connsiteX276" fmla="*/ 431124 w 2793935"/>
                <a:gd name="connsiteY276" fmla="*/ 80715 h 884640"/>
                <a:gd name="connsiteX277" fmla="*/ 427794 w 2793935"/>
                <a:gd name="connsiteY277" fmla="*/ 21152 h 884640"/>
                <a:gd name="connsiteX278" fmla="*/ 959898 w 2793935"/>
                <a:gd name="connsiteY278" fmla="*/ 14214 h 884640"/>
                <a:gd name="connsiteX279" fmla="*/ 948154 w 2793935"/>
                <a:gd name="connsiteY279" fmla="*/ 58887 h 884640"/>
                <a:gd name="connsiteX280" fmla="*/ 968349 w 2793935"/>
                <a:gd name="connsiteY280" fmla="*/ 58887 h 884640"/>
                <a:gd name="connsiteX281" fmla="*/ 987002 w 2793935"/>
                <a:gd name="connsiteY281" fmla="*/ 52499 h 884640"/>
                <a:gd name="connsiteX282" fmla="*/ 996616 w 2793935"/>
                <a:gd name="connsiteY282" fmla="*/ 36212 h 884640"/>
                <a:gd name="connsiteX283" fmla="*/ 995551 w 2793935"/>
                <a:gd name="connsiteY283" fmla="*/ 20200 h 884640"/>
                <a:gd name="connsiteX284" fmla="*/ 980094 w 2793935"/>
                <a:gd name="connsiteY284" fmla="*/ 14214 h 884640"/>
                <a:gd name="connsiteX285" fmla="*/ 959898 w 2793935"/>
                <a:gd name="connsiteY285" fmla="*/ 14214 h 884640"/>
                <a:gd name="connsiteX286" fmla="*/ 526601 w 2793935"/>
                <a:gd name="connsiteY286" fmla="*/ 14214 h 884640"/>
                <a:gd name="connsiteX287" fmla="*/ 514857 w 2793935"/>
                <a:gd name="connsiteY287" fmla="*/ 58887 h 884640"/>
                <a:gd name="connsiteX288" fmla="*/ 535052 w 2793935"/>
                <a:gd name="connsiteY288" fmla="*/ 58887 h 884640"/>
                <a:gd name="connsiteX289" fmla="*/ 553705 w 2793935"/>
                <a:gd name="connsiteY289" fmla="*/ 52499 h 884640"/>
                <a:gd name="connsiteX290" fmla="*/ 563319 w 2793935"/>
                <a:gd name="connsiteY290" fmla="*/ 36212 h 884640"/>
                <a:gd name="connsiteX291" fmla="*/ 562253 w 2793935"/>
                <a:gd name="connsiteY291" fmla="*/ 20200 h 884640"/>
                <a:gd name="connsiteX292" fmla="*/ 546797 w 2793935"/>
                <a:gd name="connsiteY292" fmla="*/ 14214 h 884640"/>
                <a:gd name="connsiteX293" fmla="*/ 526601 w 2793935"/>
                <a:gd name="connsiteY293" fmla="*/ 14214 h 884640"/>
                <a:gd name="connsiteX294" fmla="*/ 837489 w 2793935"/>
                <a:gd name="connsiteY294" fmla="*/ 14045 h 884640"/>
                <a:gd name="connsiteX295" fmla="*/ 813110 w 2793935"/>
                <a:gd name="connsiteY295" fmla="*/ 106774 h 884640"/>
                <a:gd name="connsiteX296" fmla="*/ 832100 w 2793935"/>
                <a:gd name="connsiteY296" fmla="*/ 106774 h 884640"/>
                <a:gd name="connsiteX297" fmla="*/ 866474 w 2793935"/>
                <a:gd name="connsiteY297" fmla="*/ 94549 h 884640"/>
                <a:gd name="connsiteX298" fmla="*/ 885948 w 2793935"/>
                <a:gd name="connsiteY298" fmla="*/ 60748 h 884640"/>
                <a:gd name="connsiteX299" fmla="*/ 884335 w 2793935"/>
                <a:gd name="connsiteY299" fmla="*/ 26609 h 884640"/>
                <a:gd name="connsiteX300" fmla="*/ 856479 w 2793935"/>
                <a:gd name="connsiteY300" fmla="*/ 14045 h 884640"/>
                <a:gd name="connsiteX301" fmla="*/ 837489 w 2793935"/>
                <a:gd name="connsiteY301" fmla="*/ 14045 h 884640"/>
                <a:gd name="connsiteX302" fmla="*/ 2491688 w 2793935"/>
                <a:gd name="connsiteY302" fmla="*/ 13537 h 884640"/>
                <a:gd name="connsiteX303" fmla="*/ 2460705 w 2793935"/>
                <a:gd name="connsiteY303" fmla="*/ 26123 h 884640"/>
                <a:gd name="connsiteX304" fmla="*/ 2440632 w 2793935"/>
                <a:gd name="connsiteY304" fmla="*/ 60410 h 884640"/>
                <a:gd name="connsiteX305" fmla="*/ 2442693 w 2793935"/>
                <a:gd name="connsiteY305" fmla="*/ 94633 h 884640"/>
                <a:gd name="connsiteX306" fmla="*/ 2467042 w 2793935"/>
                <a:gd name="connsiteY306" fmla="*/ 107282 h 884640"/>
                <a:gd name="connsiteX307" fmla="*/ 2498042 w 2793935"/>
                <a:gd name="connsiteY307" fmla="*/ 94633 h 884640"/>
                <a:gd name="connsiteX308" fmla="*/ 2518098 w 2793935"/>
                <a:gd name="connsiteY308" fmla="*/ 60410 h 884640"/>
                <a:gd name="connsiteX309" fmla="*/ 2516054 w 2793935"/>
                <a:gd name="connsiteY309" fmla="*/ 26123 h 884640"/>
                <a:gd name="connsiteX310" fmla="*/ 2491688 w 2793935"/>
                <a:gd name="connsiteY310" fmla="*/ 13537 h 884640"/>
                <a:gd name="connsiteX311" fmla="*/ 2265620 w 2793935"/>
                <a:gd name="connsiteY311" fmla="*/ 13537 h 884640"/>
                <a:gd name="connsiteX312" fmla="*/ 2234637 w 2793935"/>
                <a:gd name="connsiteY312" fmla="*/ 26123 h 884640"/>
                <a:gd name="connsiteX313" fmla="*/ 2214564 w 2793935"/>
                <a:gd name="connsiteY313" fmla="*/ 60410 h 884640"/>
                <a:gd name="connsiteX314" fmla="*/ 2216625 w 2793935"/>
                <a:gd name="connsiteY314" fmla="*/ 94633 h 884640"/>
                <a:gd name="connsiteX315" fmla="*/ 2240974 w 2793935"/>
                <a:gd name="connsiteY315" fmla="*/ 107282 h 884640"/>
                <a:gd name="connsiteX316" fmla="*/ 2271974 w 2793935"/>
                <a:gd name="connsiteY316" fmla="*/ 94633 h 884640"/>
                <a:gd name="connsiteX317" fmla="*/ 2292030 w 2793935"/>
                <a:gd name="connsiteY317" fmla="*/ 60410 h 884640"/>
                <a:gd name="connsiteX318" fmla="*/ 2289986 w 2793935"/>
                <a:gd name="connsiteY318" fmla="*/ 26123 h 884640"/>
                <a:gd name="connsiteX319" fmla="*/ 2265620 w 2793935"/>
                <a:gd name="connsiteY319" fmla="*/ 13537 h 884640"/>
                <a:gd name="connsiteX320" fmla="*/ 242835 w 2793935"/>
                <a:gd name="connsiteY320" fmla="*/ 2369 h 884640"/>
                <a:gd name="connsiteX321" fmla="*/ 257605 w 2793935"/>
                <a:gd name="connsiteY321" fmla="*/ 2369 h 884640"/>
                <a:gd name="connsiteX322" fmla="*/ 270740 w 2793935"/>
                <a:gd name="connsiteY322" fmla="*/ 99160 h 884640"/>
                <a:gd name="connsiteX323" fmla="*/ 334769 w 2793935"/>
                <a:gd name="connsiteY323" fmla="*/ 2369 h 884640"/>
                <a:gd name="connsiteX324" fmla="*/ 349388 w 2793935"/>
                <a:gd name="connsiteY324" fmla="*/ 2369 h 884640"/>
                <a:gd name="connsiteX325" fmla="*/ 318603 w 2793935"/>
                <a:gd name="connsiteY325" fmla="*/ 119466 h 884640"/>
                <a:gd name="connsiteX326" fmla="*/ 304888 w 2793935"/>
                <a:gd name="connsiteY326" fmla="*/ 119466 h 884640"/>
                <a:gd name="connsiteX327" fmla="*/ 327844 w 2793935"/>
                <a:gd name="connsiteY327" fmla="*/ 32151 h 884640"/>
                <a:gd name="connsiteX328" fmla="*/ 270224 w 2793935"/>
                <a:gd name="connsiteY328" fmla="*/ 119466 h 884640"/>
                <a:gd name="connsiteX329" fmla="*/ 260579 w 2793935"/>
                <a:gd name="connsiteY329" fmla="*/ 119466 h 884640"/>
                <a:gd name="connsiteX330" fmla="*/ 248764 w 2793935"/>
                <a:gd name="connsiteY330" fmla="*/ 31982 h 884640"/>
                <a:gd name="connsiteX331" fmla="*/ 225764 w 2793935"/>
                <a:gd name="connsiteY331" fmla="*/ 119466 h 884640"/>
                <a:gd name="connsiteX332" fmla="*/ 212049 w 2793935"/>
                <a:gd name="connsiteY332" fmla="*/ 119466 h 884640"/>
                <a:gd name="connsiteX333" fmla="*/ 242835 w 2793935"/>
                <a:gd name="connsiteY333" fmla="*/ 2369 h 884640"/>
                <a:gd name="connsiteX334" fmla="*/ 424940 w 2793935"/>
                <a:gd name="connsiteY334" fmla="*/ 2200 h 884640"/>
                <a:gd name="connsiteX335" fmla="*/ 440764 w 2793935"/>
                <a:gd name="connsiteY335" fmla="*/ 2200 h 884640"/>
                <a:gd name="connsiteX336" fmla="*/ 447763 w 2793935"/>
                <a:gd name="connsiteY336" fmla="*/ 119466 h 884640"/>
                <a:gd name="connsiteX337" fmla="*/ 433295 w 2793935"/>
                <a:gd name="connsiteY337" fmla="*/ 119466 h 884640"/>
                <a:gd name="connsiteX338" fmla="*/ 431751 w 2793935"/>
                <a:gd name="connsiteY338" fmla="*/ 93237 h 884640"/>
                <a:gd name="connsiteX339" fmla="*/ 385934 w 2793935"/>
                <a:gd name="connsiteY339" fmla="*/ 93237 h 884640"/>
                <a:gd name="connsiteX340" fmla="*/ 370599 w 2793935"/>
                <a:gd name="connsiteY340" fmla="*/ 119466 h 884640"/>
                <a:gd name="connsiteX341" fmla="*/ 356130 w 2793935"/>
                <a:gd name="connsiteY341" fmla="*/ 119466 h 884640"/>
                <a:gd name="connsiteX342" fmla="*/ 424940 w 2793935"/>
                <a:gd name="connsiteY342" fmla="*/ 2200 h 884640"/>
                <a:gd name="connsiteX343" fmla="*/ 2711646 w 2793935"/>
                <a:gd name="connsiteY343" fmla="*/ 1523 h 884640"/>
                <a:gd name="connsiteX344" fmla="*/ 2726868 w 2793935"/>
                <a:gd name="connsiteY344" fmla="*/ 1523 h 884640"/>
                <a:gd name="connsiteX345" fmla="*/ 2737086 w 2793935"/>
                <a:gd name="connsiteY345" fmla="*/ 61256 h 884640"/>
                <a:gd name="connsiteX346" fmla="*/ 2778713 w 2793935"/>
                <a:gd name="connsiteY346" fmla="*/ 1523 h 884640"/>
                <a:gd name="connsiteX347" fmla="*/ 2793935 w 2793935"/>
                <a:gd name="connsiteY347" fmla="*/ 1523 h 884640"/>
                <a:gd name="connsiteX348" fmla="*/ 2740415 w 2793935"/>
                <a:gd name="connsiteY348" fmla="*/ 74962 h 884640"/>
                <a:gd name="connsiteX349" fmla="*/ 2728715 w 2793935"/>
                <a:gd name="connsiteY349" fmla="*/ 119466 h 884640"/>
                <a:gd name="connsiteX350" fmla="*/ 2715000 w 2793935"/>
                <a:gd name="connsiteY350" fmla="*/ 119466 h 884640"/>
                <a:gd name="connsiteX351" fmla="*/ 2726701 w 2793935"/>
                <a:gd name="connsiteY351" fmla="*/ 74962 h 884640"/>
                <a:gd name="connsiteX352" fmla="*/ 2711646 w 2793935"/>
                <a:gd name="connsiteY352" fmla="*/ 1523 h 884640"/>
                <a:gd name="connsiteX353" fmla="*/ 2362446 w 2793935"/>
                <a:gd name="connsiteY353" fmla="*/ 1523 h 884640"/>
                <a:gd name="connsiteX354" fmla="*/ 2376161 w 2793935"/>
                <a:gd name="connsiteY354" fmla="*/ 1523 h 884640"/>
                <a:gd name="connsiteX355" fmla="*/ 2348445 w 2793935"/>
                <a:gd name="connsiteY355" fmla="*/ 106944 h 884640"/>
                <a:gd name="connsiteX356" fmla="*/ 2385219 w 2793935"/>
                <a:gd name="connsiteY356" fmla="*/ 106944 h 884640"/>
                <a:gd name="connsiteX357" fmla="*/ 2381927 w 2793935"/>
                <a:gd name="connsiteY357" fmla="*/ 119466 h 884640"/>
                <a:gd name="connsiteX358" fmla="*/ 2331438 w 2793935"/>
                <a:gd name="connsiteY358" fmla="*/ 119466 h 884640"/>
                <a:gd name="connsiteX359" fmla="*/ 2362446 w 2793935"/>
                <a:gd name="connsiteY359" fmla="*/ 1523 h 884640"/>
                <a:gd name="connsiteX360" fmla="*/ 1976246 w 2793935"/>
                <a:gd name="connsiteY360" fmla="*/ 1523 h 884640"/>
                <a:gd name="connsiteX361" fmla="*/ 1989961 w 2793935"/>
                <a:gd name="connsiteY361" fmla="*/ 1523 h 884640"/>
                <a:gd name="connsiteX362" fmla="*/ 1976348 w 2793935"/>
                <a:gd name="connsiteY362" fmla="*/ 53303 h 884640"/>
                <a:gd name="connsiteX363" fmla="*/ 2029851 w 2793935"/>
                <a:gd name="connsiteY363" fmla="*/ 53303 h 884640"/>
                <a:gd name="connsiteX364" fmla="*/ 2043464 w 2793935"/>
                <a:gd name="connsiteY364" fmla="*/ 1523 h 884640"/>
                <a:gd name="connsiteX365" fmla="*/ 2057179 w 2793935"/>
                <a:gd name="connsiteY365" fmla="*/ 1523 h 884640"/>
                <a:gd name="connsiteX366" fmla="*/ 2026171 w 2793935"/>
                <a:gd name="connsiteY366" fmla="*/ 119466 h 884640"/>
                <a:gd name="connsiteX367" fmla="*/ 2012456 w 2793935"/>
                <a:gd name="connsiteY367" fmla="*/ 119466 h 884640"/>
                <a:gd name="connsiteX368" fmla="*/ 2026514 w 2793935"/>
                <a:gd name="connsiteY368" fmla="*/ 65994 h 884640"/>
                <a:gd name="connsiteX369" fmla="*/ 1973011 w 2793935"/>
                <a:gd name="connsiteY369" fmla="*/ 65994 h 884640"/>
                <a:gd name="connsiteX370" fmla="*/ 1958953 w 2793935"/>
                <a:gd name="connsiteY370" fmla="*/ 119466 h 884640"/>
                <a:gd name="connsiteX371" fmla="*/ 1945238 w 2793935"/>
                <a:gd name="connsiteY371" fmla="*/ 119466 h 884640"/>
                <a:gd name="connsiteX372" fmla="*/ 1976246 w 2793935"/>
                <a:gd name="connsiteY372" fmla="*/ 1523 h 884640"/>
                <a:gd name="connsiteX373" fmla="*/ 1640083 w 2793935"/>
                <a:gd name="connsiteY373" fmla="*/ 1523 h 884640"/>
                <a:gd name="connsiteX374" fmla="*/ 1711219 w 2793935"/>
                <a:gd name="connsiteY374" fmla="*/ 1523 h 884640"/>
                <a:gd name="connsiteX375" fmla="*/ 1707927 w 2793935"/>
                <a:gd name="connsiteY375" fmla="*/ 14045 h 884640"/>
                <a:gd name="connsiteX376" fmla="*/ 1679292 w 2793935"/>
                <a:gd name="connsiteY376" fmla="*/ 14045 h 884640"/>
                <a:gd name="connsiteX377" fmla="*/ 1651576 w 2793935"/>
                <a:gd name="connsiteY377" fmla="*/ 119466 h 884640"/>
                <a:gd name="connsiteX378" fmla="*/ 1637861 w 2793935"/>
                <a:gd name="connsiteY378" fmla="*/ 119466 h 884640"/>
                <a:gd name="connsiteX379" fmla="*/ 1665577 w 2793935"/>
                <a:gd name="connsiteY379" fmla="*/ 14045 h 884640"/>
                <a:gd name="connsiteX380" fmla="*/ 1636791 w 2793935"/>
                <a:gd name="connsiteY380" fmla="*/ 14045 h 884640"/>
                <a:gd name="connsiteX381" fmla="*/ 1640083 w 2793935"/>
                <a:gd name="connsiteY381" fmla="*/ 1523 h 884640"/>
                <a:gd name="connsiteX382" fmla="*/ 1241525 w 2793935"/>
                <a:gd name="connsiteY382" fmla="*/ 1523 h 884640"/>
                <a:gd name="connsiteX383" fmla="*/ 1255240 w 2793935"/>
                <a:gd name="connsiteY383" fmla="*/ 1523 h 884640"/>
                <a:gd name="connsiteX384" fmla="*/ 1224232 w 2793935"/>
                <a:gd name="connsiteY384" fmla="*/ 119466 h 884640"/>
                <a:gd name="connsiteX385" fmla="*/ 1210517 w 2793935"/>
                <a:gd name="connsiteY385" fmla="*/ 119466 h 884640"/>
                <a:gd name="connsiteX386" fmla="*/ 1241525 w 2793935"/>
                <a:gd name="connsiteY386" fmla="*/ 1523 h 884640"/>
                <a:gd name="connsiteX387" fmla="*/ 1110782 w 2793935"/>
                <a:gd name="connsiteY387" fmla="*/ 1523 h 884640"/>
                <a:gd name="connsiteX388" fmla="*/ 1125401 w 2793935"/>
                <a:gd name="connsiteY388" fmla="*/ 1523 h 884640"/>
                <a:gd name="connsiteX389" fmla="*/ 1131670 w 2793935"/>
                <a:gd name="connsiteY389" fmla="*/ 103221 h 884640"/>
                <a:gd name="connsiteX390" fmla="*/ 1191413 w 2793935"/>
                <a:gd name="connsiteY390" fmla="*/ 1523 h 884640"/>
                <a:gd name="connsiteX391" fmla="*/ 1205881 w 2793935"/>
                <a:gd name="connsiteY391" fmla="*/ 1523 h 884640"/>
                <a:gd name="connsiteX392" fmla="*/ 1135236 w 2793935"/>
                <a:gd name="connsiteY392" fmla="*/ 119466 h 884640"/>
                <a:gd name="connsiteX393" fmla="*/ 1119412 w 2793935"/>
                <a:gd name="connsiteY393" fmla="*/ 119466 h 884640"/>
                <a:gd name="connsiteX394" fmla="*/ 1110782 w 2793935"/>
                <a:gd name="connsiteY394" fmla="*/ 1523 h 884640"/>
                <a:gd name="connsiteX395" fmla="*/ 1062554 w 2793935"/>
                <a:gd name="connsiteY395" fmla="*/ 1523 h 884640"/>
                <a:gd name="connsiteX396" fmla="*/ 1076269 w 2793935"/>
                <a:gd name="connsiteY396" fmla="*/ 1523 h 884640"/>
                <a:gd name="connsiteX397" fmla="*/ 1045261 w 2793935"/>
                <a:gd name="connsiteY397" fmla="*/ 119466 h 884640"/>
                <a:gd name="connsiteX398" fmla="*/ 1031546 w 2793935"/>
                <a:gd name="connsiteY398" fmla="*/ 119466 h 884640"/>
                <a:gd name="connsiteX399" fmla="*/ 1062554 w 2793935"/>
                <a:gd name="connsiteY399" fmla="*/ 1523 h 884640"/>
                <a:gd name="connsiteX400" fmla="*/ 949520 w 2793935"/>
                <a:gd name="connsiteY400" fmla="*/ 1523 h 884640"/>
                <a:gd name="connsiteX401" fmla="*/ 983430 w 2793935"/>
                <a:gd name="connsiteY401" fmla="*/ 1523 h 884640"/>
                <a:gd name="connsiteX402" fmla="*/ 1008277 w 2793935"/>
                <a:gd name="connsiteY402" fmla="*/ 11634 h 884640"/>
                <a:gd name="connsiteX403" fmla="*/ 1010783 w 2793935"/>
                <a:gd name="connsiteY403" fmla="*/ 36212 h 884640"/>
                <a:gd name="connsiteX404" fmla="*/ 999386 w 2793935"/>
                <a:gd name="connsiteY404" fmla="*/ 57131 h 884640"/>
                <a:gd name="connsiteX405" fmla="*/ 976867 w 2793935"/>
                <a:gd name="connsiteY405" fmla="*/ 70055 h 884640"/>
                <a:gd name="connsiteX406" fmla="*/ 990251 w 2793935"/>
                <a:gd name="connsiteY406" fmla="*/ 119466 h 884640"/>
                <a:gd name="connsiteX407" fmla="*/ 973824 w 2793935"/>
                <a:gd name="connsiteY407" fmla="*/ 119466 h 884640"/>
                <a:gd name="connsiteX408" fmla="*/ 961484 w 2793935"/>
                <a:gd name="connsiteY408" fmla="*/ 71239 h 884640"/>
                <a:gd name="connsiteX409" fmla="*/ 944906 w 2793935"/>
                <a:gd name="connsiteY409" fmla="*/ 71239 h 884640"/>
                <a:gd name="connsiteX410" fmla="*/ 932227 w 2793935"/>
                <a:gd name="connsiteY410" fmla="*/ 119466 h 884640"/>
                <a:gd name="connsiteX411" fmla="*/ 918512 w 2793935"/>
                <a:gd name="connsiteY411" fmla="*/ 119466 h 884640"/>
                <a:gd name="connsiteX412" fmla="*/ 949520 w 2793935"/>
                <a:gd name="connsiteY412" fmla="*/ 1523 h 884640"/>
                <a:gd name="connsiteX413" fmla="*/ 827067 w 2793935"/>
                <a:gd name="connsiteY413" fmla="*/ 1523 h 884640"/>
                <a:gd name="connsiteX414" fmla="*/ 859771 w 2793935"/>
                <a:gd name="connsiteY414" fmla="*/ 1523 h 884640"/>
                <a:gd name="connsiteX415" fmla="*/ 896413 w 2793935"/>
                <a:gd name="connsiteY415" fmla="*/ 17429 h 884640"/>
                <a:gd name="connsiteX416" fmla="*/ 899964 w 2793935"/>
                <a:gd name="connsiteY416" fmla="*/ 60748 h 884640"/>
                <a:gd name="connsiteX417" fmla="*/ 873703 w 2793935"/>
                <a:gd name="connsiteY417" fmla="*/ 103813 h 884640"/>
                <a:gd name="connsiteX418" fmla="*/ 828763 w 2793935"/>
                <a:gd name="connsiteY418" fmla="*/ 119466 h 884640"/>
                <a:gd name="connsiteX419" fmla="*/ 796059 w 2793935"/>
                <a:gd name="connsiteY419" fmla="*/ 119466 h 884640"/>
                <a:gd name="connsiteX420" fmla="*/ 827067 w 2793935"/>
                <a:gd name="connsiteY420" fmla="*/ 1523 h 884640"/>
                <a:gd name="connsiteX421" fmla="*/ 622776 w 2793935"/>
                <a:gd name="connsiteY421" fmla="*/ 1523 h 884640"/>
                <a:gd name="connsiteX422" fmla="*/ 693913 w 2793935"/>
                <a:gd name="connsiteY422" fmla="*/ 1523 h 884640"/>
                <a:gd name="connsiteX423" fmla="*/ 690620 w 2793935"/>
                <a:gd name="connsiteY423" fmla="*/ 14045 h 884640"/>
                <a:gd name="connsiteX424" fmla="*/ 661985 w 2793935"/>
                <a:gd name="connsiteY424" fmla="*/ 14045 h 884640"/>
                <a:gd name="connsiteX425" fmla="*/ 634269 w 2793935"/>
                <a:gd name="connsiteY425" fmla="*/ 119466 h 884640"/>
                <a:gd name="connsiteX426" fmla="*/ 620555 w 2793935"/>
                <a:gd name="connsiteY426" fmla="*/ 119466 h 884640"/>
                <a:gd name="connsiteX427" fmla="*/ 648270 w 2793935"/>
                <a:gd name="connsiteY427" fmla="*/ 14045 h 884640"/>
                <a:gd name="connsiteX428" fmla="*/ 619484 w 2793935"/>
                <a:gd name="connsiteY428" fmla="*/ 14045 h 884640"/>
                <a:gd name="connsiteX429" fmla="*/ 622776 w 2793935"/>
                <a:gd name="connsiteY429" fmla="*/ 1523 h 884640"/>
                <a:gd name="connsiteX430" fmla="*/ 516223 w 2793935"/>
                <a:gd name="connsiteY430" fmla="*/ 1523 h 884640"/>
                <a:gd name="connsiteX431" fmla="*/ 550133 w 2793935"/>
                <a:gd name="connsiteY431" fmla="*/ 1523 h 884640"/>
                <a:gd name="connsiteX432" fmla="*/ 574980 w 2793935"/>
                <a:gd name="connsiteY432" fmla="*/ 11634 h 884640"/>
                <a:gd name="connsiteX433" fmla="*/ 577486 w 2793935"/>
                <a:gd name="connsiteY433" fmla="*/ 36212 h 884640"/>
                <a:gd name="connsiteX434" fmla="*/ 566089 w 2793935"/>
                <a:gd name="connsiteY434" fmla="*/ 57131 h 884640"/>
                <a:gd name="connsiteX435" fmla="*/ 543570 w 2793935"/>
                <a:gd name="connsiteY435" fmla="*/ 70055 h 884640"/>
                <a:gd name="connsiteX436" fmla="*/ 556954 w 2793935"/>
                <a:gd name="connsiteY436" fmla="*/ 119466 h 884640"/>
                <a:gd name="connsiteX437" fmla="*/ 540527 w 2793935"/>
                <a:gd name="connsiteY437" fmla="*/ 119466 h 884640"/>
                <a:gd name="connsiteX438" fmla="*/ 528187 w 2793935"/>
                <a:gd name="connsiteY438" fmla="*/ 71239 h 884640"/>
                <a:gd name="connsiteX439" fmla="*/ 511609 w 2793935"/>
                <a:gd name="connsiteY439" fmla="*/ 71239 h 884640"/>
                <a:gd name="connsiteX440" fmla="*/ 498930 w 2793935"/>
                <a:gd name="connsiteY440" fmla="*/ 119466 h 884640"/>
                <a:gd name="connsiteX441" fmla="*/ 485215 w 2793935"/>
                <a:gd name="connsiteY441" fmla="*/ 119466 h 884640"/>
                <a:gd name="connsiteX442" fmla="*/ 516223 w 2793935"/>
                <a:gd name="connsiteY442" fmla="*/ 1523 h 884640"/>
                <a:gd name="connsiteX443" fmla="*/ 2098744 w 2793935"/>
                <a:gd name="connsiteY443" fmla="*/ 1354 h 884640"/>
                <a:gd name="connsiteX444" fmla="*/ 2112459 w 2793935"/>
                <a:gd name="connsiteY444" fmla="*/ 1354 h 884640"/>
                <a:gd name="connsiteX445" fmla="*/ 2142974 w 2793935"/>
                <a:gd name="connsiteY445" fmla="*/ 95099 h 884640"/>
                <a:gd name="connsiteX446" fmla="*/ 2167620 w 2793935"/>
                <a:gd name="connsiteY446" fmla="*/ 1354 h 884640"/>
                <a:gd name="connsiteX447" fmla="*/ 2181335 w 2793935"/>
                <a:gd name="connsiteY447" fmla="*/ 1354 h 884640"/>
                <a:gd name="connsiteX448" fmla="*/ 2150282 w 2793935"/>
                <a:gd name="connsiteY448" fmla="*/ 119466 h 884640"/>
                <a:gd name="connsiteX449" fmla="*/ 2136568 w 2793935"/>
                <a:gd name="connsiteY449" fmla="*/ 119466 h 884640"/>
                <a:gd name="connsiteX450" fmla="*/ 2106098 w 2793935"/>
                <a:gd name="connsiteY450" fmla="*/ 25551 h 884640"/>
                <a:gd name="connsiteX451" fmla="*/ 2081407 w 2793935"/>
                <a:gd name="connsiteY451" fmla="*/ 119466 h 884640"/>
                <a:gd name="connsiteX452" fmla="*/ 2067692 w 2793935"/>
                <a:gd name="connsiteY452" fmla="*/ 119466 h 884640"/>
                <a:gd name="connsiteX453" fmla="*/ 2098744 w 2793935"/>
                <a:gd name="connsiteY453" fmla="*/ 1354 h 884640"/>
                <a:gd name="connsiteX454" fmla="*/ 1750223 w 2793935"/>
                <a:gd name="connsiteY454" fmla="*/ 1354 h 884640"/>
                <a:gd name="connsiteX455" fmla="*/ 1806740 w 2793935"/>
                <a:gd name="connsiteY455" fmla="*/ 1354 h 884640"/>
                <a:gd name="connsiteX456" fmla="*/ 1803403 w 2793935"/>
                <a:gd name="connsiteY456" fmla="*/ 14045 h 884640"/>
                <a:gd name="connsiteX457" fmla="*/ 1760601 w 2793935"/>
                <a:gd name="connsiteY457" fmla="*/ 14045 h 884640"/>
                <a:gd name="connsiteX458" fmla="*/ 1750235 w 2793935"/>
                <a:gd name="connsiteY458" fmla="*/ 53472 h 884640"/>
                <a:gd name="connsiteX459" fmla="*/ 1788516 w 2793935"/>
                <a:gd name="connsiteY459" fmla="*/ 53472 h 884640"/>
                <a:gd name="connsiteX460" fmla="*/ 1785180 w 2793935"/>
                <a:gd name="connsiteY460" fmla="*/ 66163 h 884640"/>
                <a:gd name="connsiteX461" fmla="*/ 1746899 w 2793935"/>
                <a:gd name="connsiteY461" fmla="*/ 66163 h 884640"/>
                <a:gd name="connsiteX462" fmla="*/ 1736222 w 2793935"/>
                <a:gd name="connsiteY462" fmla="*/ 106774 h 884640"/>
                <a:gd name="connsiteX463" fmla="*/ 1779024 w 2793935"/>
                <a:gd name="connsiteY463" fmla="*/ 106774 h 884640"/>
                <a:gd name="connsiteX464" fmla="*/ 1775687 w 2793935"/>
                <a:gd name="connsiteY464" fmla="*/ 119466 h 884640"/>
                <a:gd name="connsiteX465" fmla="*/ 1719170 w 2793935"/>
                <a:gd name="connsiteY465" fmla="*/ 119466 h 884640"/>
                <a:gd name="connsiteX466" fmla="*/ 1750223 w 2793935"/>
                <a:gd name="connsiteY466" fmla="*/ 1354 h 884640"/>
                <a:gd name="connsiteX467" fmla="*/ 1298086 w 2793935"/>
                <a:gd name="connsiteY467" fmla="*/ 1354 h 884640"/>
                <a:gd name="connsiteX468" fmla="*/ 1311801 w 2793935"/>
                <a:gd name="connsiteY468" fmla="*/ 1354 h 884640"/>
                <a:gd name="connsiteX469" fmla="*/ 1342316 w 2793935"/>
                <a:gd name="connsiteY469" fmla="*/ 95099 h 884640"/>
                <a:gd name="connsiteX470" fmla="*/ 1366962 w 2793935"/>
                <a:gd name="connsiteY470" fmla="*/ 1354 h 884640"/>
                <a:gd name="connsiteX471" fmla="*/ 1380677 w 2793935"/>
                <a:gd name="connsiteY471" fmla="*/ 1354 h 884640"/>
                <a:gd name="connsiteX472" fmla="*/ 1349624 w 2793935"/>
                <a:gd name="connsiteY472" fmla="*/ 119466 h 884640"/>
                <a:gd name="connsiteX473" fmla="*/ 1335910 w 2793935"/>
                <a:gd name="connsiteY473" fmla="*/ 119466 h 884640"/>
                <a:gd name="connsiteX474" fmla="*/ 1305439 w 2793935"/>
                <a:gd name="connsiteY474" fmla="*/ 25551 h 884640"/>
                <a:gd name="connsiteX475" fmla="*/ 1280749 w 2793935"/>
                <a:gd name="connsiteY475" fmla="*/ 119466 h 884640"/>
                <a:gd name="connsiteX476" fmla="*/ 1267034 w 2793935"/>
                <a:gd name="connsiteY476" fmla="*/ 119466 h 884640"/>
                <a:gd name="connsiteX477" fmla="*/ 1298086 w 2793935"/>
                <a:gd name="connsiteY477" fmla="*/ 1354 h 884640"/>
                <a:gd name="connsiteX478" fmla="*/ 2636495 w 2793935"/>
                <a:gd name="connsiteY478" fmla="*/ 169 h 884640"/>
                <a:gd name="connsiteX479" fmla="*/ 2663618 w 2793935"/>
                <a:gd name="connsiteY479" fmla="*/ 9434 h 884640"/>
                <a:gd name="connsiteX480" fmla="*/ 2675531 w 2793935"/>
                <a:gd name="connsiteY480" fmla="*/ 35704 h 884640"/>
                <a:gd name="connsiteX481" fmla="*/ 2659104 w 2793935"/>
                <a:gd name="connsiteY481" fmla="*/ 35704 h 884640"/>
                <a:gd name="connsiteX482" fmla="*/ 2650718 w 2793935"/>
                <a:gd name="connsiteY482" fmla="*/ 19735 h 884640"/>
                <a:gd name="connsiteX483" fmla="*/ 2632847 w 2793935"/>
                <a:gd name="connsiteY483" fmla="*/ 14045 h 884640"/>
                <a:gd name="connsiteX484" fmla="*/ 2601881 w 2793935"/>
                <a:gd name="connsiteY484" fmla="*/ 26567 h 884640"/>
                <a:gd name="connsiteX485" fmla="*/ 2581925 w 2793935"/>
                <a:gd name="connsiteY485" fmla="*/ 60410 h 884640"/>
                <a:gd name="connsiteX486" fmla="*/ 2584124 w 2793935"/>
                <a:gd name="connsiteY486" fmla="*/ 94105 h 884640"/>
                <a:gd name="connsiteX487" fmla="*/ 2608512 w 2793935"/>
                <a:gd name="connsiteY487" fmla="*/ 106605 h 884640"/>
                <a:gd name="connsiteX488" fmla="*/ 2636651 w 2793935"/>
                <a:gd name="connsiteY488" fmla="*/ 96241 h 884640"/>
                <a:gd name="connsiteX489" fmla="*/ 2655491 w 2793935"/>
                <a:gd name="connsiteY489" fmla="*/ 68363 h 884640"/>
                <a:gd name="connsiteX490" fmla="*/ 2613593 w 2793935"/>
                <a:gd name="connsiteY490" fmla="*/ 68363 h 884640"/>
                <a:gd name="connsiteX491" fmla="*/ 2616885 w 2793935"/>
                <a:gd name="connsiteY491" fmla="*/ 55841 h 884640"/>
                <a:gd name="connsiteX492" fmla="*/ 2673402 w 2793935"/>
                <a:gd name="connsiteY492" fmla="*/ 55841 h 884640"/>
                <a:gd name="connsiteX493" fmla="*/ 2670288 w 2793935"/>
                <a:gd name="connsiteY493" fmla="*/ 67686 h 884640"/>
                <a:gd name="connsiteX494" fmla="*/ 2655164 w 2793935"/>
                <a:gd name="connsiteY494" fmla="*/ 94384 h 884640"/>
                <a:gd name="connsiteX495" fmla="*/ 2632240 w 2793935"/>
                <a:gd name="connsiteY495" fmla="*/ 113299 h 884640"/>
                <a:gd name="connsiteX496" fmla="*/ 2604864 w 2793935"/>
                <a:gd name="connsiteY496" fmla="*/ 120481 h 884640"/>
                <a:gd name="connsiteX497" fmla="*/ 2580089 w 2793935"/>
                <a:gd name="connsiteY497" fmla="*/ 112766 h 884640"/>
                <a:gd name="connsiteX498" fmla="*/ 2566793 w 2793935"/>
                <a:gd name="connsiteY498" fmla="*/ 91702 h 884640"/>
                <a:gd name="connsiteX499" fmla="*/ 2567908 w 2793935"/>
                <a:gd name="connsiteY499" fmla="*/ 60410 h 884640"/>
                <a:gd name="connsiteX500" fmla="*/ 2583258 w 2793935"/>
                <a:gd name="connsiteY500" fmla="*/ 29074 h 884640"/>
                <a:gd name="connsiteX501" fmla="*/ 2607651 w 2793935"/>
                <a:gd name="connsiteY501" fmla="*/ 7928 h 884640"/>
                <a:gd name="connsiteX502" fmla="*/ 2636495 w 2793935"/>
                <a:gd name="connsiteY502" fmla="*/ 169 h 884640"/>
                <a:gd name="connsiteX503" fmla="*/ 2495202 w 2793935"/>
                <a:gd name="connsiteY503" fmla="*/ 169 h 884640"/>
                <a:gd name="connsiteX504" fmla="*/ 2520034 w 2793935"/>
                <a:gd name="connsiteY504" fmla="*/ 7928 h 884640"/>
                <a:gd name="connsiteX505" fmla="*/ 2533275 w 2793935"/>
                <a:gd name="connsiteY505" fmla="*/ 29074 h 884640"/>
                <a:gd name="connsiteX506" fmla="*/ 2532114 w 2793935"/>
                <a:gd name="connsiteY506" fmla="*/ 60410 h 884640"/>
                <a:gd name="connsiteX507" fmla="*/ 2516798 w 2793935"/>
                <a:gd name="connsiteY507" fmla="*/ 91746 h 884640"/>
                <a:gd name="connsiteX508" fmla="*/ 2492439 w 2793935"/>
                <a:gd name="connsiteY508" fmla="*/ 112891 h 884640"/>
                <a:gd name="connsiteX509" fmla="*/ 2463527 w 2793935"/>
                <a:gd name="connsiteY509" fmla="*/ 120650 h 884640"/>
                <a:gd name="connsiteX510" fmla="*/ 2438763 w 2793935"/>
                <a:gd name="connsiteY510" fmla="*/ 112891 h 884640"/>
                <a:gd name="connsiteX511" fmla="*/ 2425489 w 2793935"/>
                <a:gd name="connsiteY511" fmla="*/ 91746 h 884640"/>
                <a:gd name="connsiteX512" fmla="*/ 2426616 w 2793935"/>
                <a:gd name="connsiteY512" fmla="*/ 60410 h 884640"/>
                <a:gd name="connsiteX513" fmla="*/ 2441965 w 2793935"/>
                <a:gd name="connsiteY513" fmla="*/ 29074 h 884640"/>
                <a:gd name="connsiteX514" fmla="*/ 2466358 w 2793935"/>
                <a:gd name="connsiteY514" fmla="*/ 7928 h 884640"/>
                <a:gd name="connsiteX515" fmla="*/ 2495202 w 2793935"/>
                <a:gd name="connsiteY515" fmla="*/ 169 h 884640"/>
                <a:gd name="connsiteX516" fmla="*/ 2269134 w 2793935"/>
                <a:gd name="connsiteY516" fmla="*/ 169 h 884640"/>
                <a:gd name="connsiteX517" fmla="*/ 2293966 w 2793935"/>
                <a:gd name="connsiteY517" fmla="*/ 7928 h 884640"/>
                <a:gd name="connsiteX518" fmla="*/ 2307207 w 2793935"/>
                <a:gd name="connsiteY518" fmla="*/ 29074 h 884640"/>
                <a:gd name="connsiteX519" fmla="*/ 2306046 w 2793935"/>
                <a:gd name="connsiteY519" fmla="*/ 60410 h 884640"/>
                <a:gd name="connsiteX520" fmla="*/ 2290730 w 2793935"/>
                <a:gd name="connsiteY520" fmla="*/ 91746 h 884640"/>
                <a:gd name="connsiteX521" fmla="*/ 2266371 w 2793935"/>
                <a:gd name="connsiteY521" fmla="*/ 112891 h 884640"/>
                <a:gd name="connsiteX522" fmla="*/ 2237459 w 2793935"/>
                <a:gd name="connsiteY522" fmla="*/ 120650 h 884640"/>
                <a:gd name="connsiteX523" fmla="*/ 2212695 w 2793935"/>
                <a:gd name="connsiteY523" fmla="*/ 112891 h 884640"/>
                <a:gd name="connsiteX524" fmla="*/ 2199420 w 2793935"/>
                <a:gd name="connsiteY524" fmla="*/ 91746 h 884640"/>
                <a:gd name="connsiteX525" fmla="*/ 2200548 w 2793935"/>
                <a:gd name="connsiteY525" fmla="*/ 60410 h 884640"/>
                <a:gd name="connsiteX526" fmla="*/ 2215897 w 2793935"/>
                <a:gd name="connsiteY526" fmla="*/ 29074 h 884640"/>
                <a:gd name="connsiteX527" fmla="*/ 2240290 w 2793935"/>
                <a:gd name="connsiteY527" fmla="*/ 7928 h 884640"/>
                <a:gd name="connsiteX528" fmla="*/ 2269134 w 2793935"/>
                <a:gd name="connsiteY528" fmla="*/ 169 h 884640"/>
                <a:gd name="connsiteX529" fmla="*/ 1468476 w 2793935"/>
                <a:gd name="connsiteY529" fmla="*/ 169 h 884640"/>
                <a:gd name="connsiteX530" fmla="*/ 1495599 w 2793935"/>
                <a:gd name="connsiteY530" fmla="*/ 9434 h 884640"/>
                <a:gd name="connsiteX531" fmla="*/ 1507513 w 2793935"/>
                <a:gd name="connsiteY531" fmla="*/ 35704 h 884640"/>
                <a:gd name="connsiteX532" fmla="*/ 1491085 w 2793935"/>
                <a:gd name="connsiteY532" fmla="*/ 35704 h 884640"/>
                <a:gd name="connsiteX533" fmla="*/ 1482699 w 2793935"/>
                <a:gd name="connsiteY533" fmla="*/ 19735 h 884640"/>
                <a:gd name="connsiteX534" fmla="*/ 1464828 w 2793935"/>
                <a:gd name="connsiteY534" fmla="*/ 14045 h 884640"/>
                <a:gd name="connsiteX535" fmla="*/ 1433862 w 2793935"/>
                <a:gd name="connsiteY535" fmla="*/ 26567 h 884640"/>
                <a:gd name="connsiteX536" fmla="*/ 1413906 w 2793935"/>
                <a:gd name="connsiteY536" fmla="*/ 60410 h 884640"/>
                <a:gd name="connsiteX537" fmla="*/ 1416106 w 2793935"/>
                <a:gd name="connsiteY537" fmla="*/ 94105 h 884640"/>
                <a:gd name="connsiteX538" fmla="*/ 1440494 w 2793935"/>
                <a:gd name="connsiteY538" fmla="*/ 106605 h 884640"/>
                <a:gd name="connsiteX539" fmla="*/ 1468632 w 2793935"/>
                <a:gd name="connsiteY539" fmla="*/ 96241 h 884640"/>
                <a:gd name="connsiteX540" fmla="*/ 1487472 w 2793935"/>
                <a:gd name="connsiteY540" fmla="*/ 68363 h 884640"/>
                <a:gd name="connsiteX541" fmla="*/ 1445574 w 2793935"/>
                <a:gd name="connsiteY541" fmla="*/ 68363 h 884640"/>
                <a:gd name="connsiteX542" fmla="*/ 1448867 w 2793935"/>
                <a:gd name="connsiteY542" fmla="*/ 55841 h 884640"/>
                <a:gd name="connsiteX543" fmla="*/ 1505384 w 2793935"/>
                <a:gd name="connsiteY543" fmla="*/ 55841 h 884640"/>
                <a:gd name="connsiteX544" fmla="*/ 1502270 w 2793935"/>
                <a:gd name="connsiteY544" fmla="*/ 67686 h 884640"/>
                <a:gd name="connsiteX545" fmla="*/ 1487145 w 2793935"/>
                <a:gd name="connsiteY545" fmla="*/ 94384 h 884640"/>
                <a:gd name="connsiteX546" fmla="*/ 1464221 w 2793935"/>
                <a:gd name="connsiteY546" fmla="*/ 113299 h 884640"/>
                <a:gd name="connsiteX547" fmla="*/ 1436846 w 2793935"/>
                <a:gd name="connsiteY547" fmla="*/ 120481 h 884640"/>
                <a:gd name="connsiteX548" fmla="*/ 1412070 w 2793935"/>
                <a:gd name="connsiteY548" fmla="*/ 112766 h 884640"/>
                <a:gd name="connsiteX549" fmla="*/ 1398774 w 2793935"/>
                <a:gd name="connsiteY549" fmla="*/ 91702 h 884640"/>
                <a:gd name="connsiteX550" fmla="*/ 1399890 w 2793935"/>
                <a:gd name="connsiteY550" fmla="*/ 60410 h 884640"/>
                <a:gd name="connsiteX551" fmla="*/ 1415239 w 2793935"/>
                <a:gd name="connsiteY551" fmla="*/ 29074 h 884640"/>
                <a:gd name="connsiteX552" fmla="*/ 1439632 w 2793935"/>
                <a:gd name="connsiteY552" fmla="*/ 7928 h 884640"/>
                <a:gd name="connsiteX553" fmla="*/ 1468476 w 2793935"/>
                <a:gd name="connsiteY553" fmla="*/ 169 h 884640"/>
                <a:gd name="connsiteX554" fmla="*/ 1892097 w 2793935"/>
                <a:gd name="connsiteY554" fmla="*/ 0 h 884640"/>
                <a:gd name="connsiteX555" fmla="*/ 1919591 w 2793935"/>
                <a:gd name="connsiteY555" fmla="*/ 9286 h 884640"/>
                <a:gd name="connsiteX556" fmla="*/ 1931390 w 2793935"/>
                <a:gd name="connsiteY556" fmla="*/ 35704 h 884640"/>
                <a:gd name="connsiteX557" fmla="*/ 1914963 w 2793935"/>
                <a:gd name="connsiteY557" fmla="*/ 35704 h 884640"/>
                <a:gd name="connsiteX558" fmla="*/ 1906769 w 2793935"/>
                <a:gd name="connsiteY558" fmla="*/ 19290 h 884640"/>
                <a:gd name="connsiteX559" fmla="*/ 1888538 w 2793935"/>
                <a:gd name="connsiteY559" fmla="*/ 13537 h 884640"/>
                <a:gd name="connsiteX560" fmla="*/ 1857762 w 2793935"/>
                <a:gd name="connsiteY560" fmla="*/ 26123 h 884640"/>
                <a:gd name="connsiteX561" fmla="*/ 1837784 w 2793935"/>
                <a:gd name="connsiteY561" fmla="*/ 60410 h 884640"/>
                <a:gd name="connsiteX562" fmla="*/ 1839772 w 2793935"/>
                <a:gd name="connsiteY562" fmla="*/ 94549 h 884640"/>
                <a:gd name="connsiteX563" fmla="*/ 1863937 w 2793935"/>
                <a:gd name="connsiteY563" fmla="*/ 107113 h 884640"/>
                <a:gd name="connsiteX564" fmla="*/ 1885187 w 2793935"/>
                <a:gd name="connsiteY564" fmla="*/ 101381 h 884640"/>
                <a:gd name="connsiteX565" fmla="*/ 1901972 w 2793935"/>
                <a:gd name="connsiteY565" fmla="*/ 85115 h 884640"/>
                <a:gd name="connsiteX566" fmla="*/ 1918400 w 2793935"/>
                <a:gd name="connsiteY566" fmla="*/ 85115 h 884640"/>
                <a:gd name="connsiteX567" fmla="*/ 1892771 w 2793935"/>
                <a:gd name="connsiteY567" fmla="*/ 111301 h 884640"/>
                <a:gd name="connsiteX568" fmla="*/ 1860422 w 2793935"/>
                <a:gd name="connsiteY568" fmla="*/ 120481 h 884640"/>
                <a:gd name="connsiteX569" fmla="*/ 1835791 w 2793935"/>
                <a:gd name="connsiteY569" fmla="*/ 112766 h 884640"/>
                <a:gd name="connsiteX570" fmla="*/ 1822607 w 2793935"/>
                <a:gd name="connsiteY570" fmla="*/ 91702 h 884640"/>
                <a:gd name="connsiteX571" fmla="*/ 1823767 w 2793935"/>
                <a:gd name="connsiteY571" fmla="*/ 60410 h 884640"/>
                <a:gd name="connsiteX572" fmla="*/ 1839084 w 2793935"/>
                <a:gd name="connsiteY572" fmla="*/ 29030 h 884640"/>
                <a:gd name="connsiteX573" fmla="*/ 1863387 w 2793935"/>
                <a:gd name="connsiteY573" fmla="*/ 7803 h 884640"/>
                <a:gd name="connsiteX574" fmla="*/ 1892097 w 2793935"/>
                <a:gd name="connsiteY574" fmla="*/ 0 h 884640"/>
                <a:gd name="connsiteX575" fmla="*/ 172246 w 2793935"/>
                <a:gd name="connsiteY575" fmla="*/ 0 h 884640"/>
                <a:gd name="connsiteX576" fmla="*/ 194335 w 2793935"/>
                <a:gd name="connsiteY576" fmla="*/ 8418 h 884640"/>
                <a:gd name="connsiteX577" fmla="*/ 199097 w 2793935"/>
                <a:gd name="connsiteY577" fmla="*/ 30289 h 884640"/>
                <a:gd name="connsiteX578" fmla="*/ 184026 w 2793935"/>
                <a:gd name="connsiteY578" fmla="*/ 30289 h 884640"/>
                <a:gd name="connsiteX579" fmla="*/ 181332 w 2793935"/>
                <a:gd name="connsiteY579" fmla="*/ 18825 h 884640"/>
                <a:gd name="connsiteX580" fmla="*/ 168173 w 2793935"/>
                <a:gd name="connsiteY580" fmla="*/ 13199 h 884640"/>
                <a:gd name="connsiteX581" fmla="*/ 152630 w 2793935"/>
                <a:gd name="connsiteY581" fmla="*/ 17789 h 884640"/>
                <a:gd name="connsiteX582" fmla="*/ 142995 w 2793935"/>
                <a:gd name="connsiteY582" fmla="*/ 32151 h 884640"/>
                <a:gd name="connsiteX583" fmla="*/ 145407 w 2793935"/>
                <a:gd name="connsiteY583" fmla="*/ 45393 h 884640"/>
                <a:gd name="connsiteX584" fmla="*/ 157683 w 2793935"/>
                <a:gd name="connsiteY584" fmla="*/ 52153 h 884640"/>
                <a:gd name="connsiteX585" fmla="*/ 172970 w 2793935"/>
                <a:gd name="connsiteY585" fmla="*/ 57809 h 884640"/>
                <a:gd name="connsiteX586" fmla="*/ 184414 w 2793935"/>
                <a:gd name="connsiteY586" fmla="*/ 67737 h 884640"/>
                <a:gd name="connsiteX587" fmla="*/ 185160 w 2793935"/>
                <a:gd name="connsiteY587" fmla="*/ 87315 h 884640"/>
                <a:gd name="connsiteX588" fmla="*/ 176923 w 2793935"/>
                <a:gd name="connsiteY588" fmla="*/ 103403 h 884640"/>
                <a:gd name="connsiteX589" fmla="*/ 161904 w 2793935"/>
                <a:gd name="connsiteY589" fmla="*/ 115730 h 884640"/>
                <a:gd name="connsiteX590" fmla="*/ 141431 w 2793935"/>
                <a:gd name="connsiteY590" fmla="*/ 120650 h 884640"/>
                <a:gd name="connsiteX591" fmla="*/ 117845 w 2793935"/>
                <a:gd name="connsiteY591" fmla="*/ 111618 h 884640"/>
                <a:gd name="connsiteX592" fmla="*/ 113031 w 2793935"/>
                <a:gd name="connsiteY592" fmla="*/ 101304 h 884640"/>
                <a:gd name="connsiteX593" fmla="*/ 113695 w 2793935"/>
                <a:gd name="connsiteY593" fmla="*/ 87992 h 884640"/>
                <a:gd name="connsiteX594" fmla="*/ 128314 w 2793935"/>
                <a:gd name="connsiteY594" fmla="*/ 87992 h 884640"/>
                <a:gd name="connsiteX595" fmla="*/ 130475 w 2793935"/>
                <a:gd name="connsiteY595" fmla="*/ 101486 h 884640"/>
                <a:gd name="connsiteX596" fmla="*/ 144856 w 2793935"/>
                <a:gd name="connsiteY596" fmla="*/ 107621 h 884640"/>
                <a:gd name="connsiteX597" fmla="*/ 161859 w 2793935"/>
                <a:gd name="connsiteY597" fmla="*/ 101994 h 884640"/>
                <a:gd name="connsiteX598" fmla="*/ 171117 w 2793935"/>
                <a:gd name="connsiteY598" fmla="*/ 87992 h 884640"/>
                <a:gd name="connsiteX599" fmla="*/ 168826 w 2793935"/>
                <a:gd name="connsiteY599" fmla="*/ 74228 h 884640"/>
                <a:gd name="connsiteX600" fmla="*/ 156532 w 2793935"/>
                <a:gd name="connsiteY600" fmla="*/ 67393 h 884640"/>
                <a:gd name="connsiteX601" fmla="*/ 141156 w 2793935"/>
                <a:gd name="connsiteY601" fmla="*/ 61907 h 884640"/>
                <a:gd name="connsiteX602" fmla="*/ 129620 w 2793935"/>
                <a:gd name="connsiteY602" fmla="*/ 52189 h 884640"/>
                <a:gd name="connsiteX603" fmla="*/ 128846 w 2793935"/>
                <a:gd name="connsiteY603" fmla="*/ 32658 h 884640"/>
                <a:gd name="connsiteX604" fmla="*/ 144665 w 2793935"/>
                <a:gd name="connsiteY604" fmla="*/ 9032 h 884640"/>
                <a:gd name="connsiteX605" fmla="*/ 172246 w 2793935"/>
                <a:gd name="connsiteY605" fmla="*/ 0 h 884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</a:cxnLst>
              <a:rect l="l" t="t" r="r" b="b"/>
              <a:pathLst>
                <a:path w="2793935" h="884640">
                  <a:moveTo>
                    <a:pt x="141895" y="755663"/>
                  </a:moveTo>
                  <a:lnTo>
                    <a:pt x="135720" y="780376"/>
                  </a:lnTo>
                  <a:lnTo>
                    <a:pt x="399804" y="780376"/>
                  </a:lnTo>
                  <a:lnTo>
                    <a:pt x="405963" y="755663"/>
                  </a:lnTo>
                  <a:close/>
                  <a:moveTo>
                    <a:pt x="165224" y="661720"/>
                  </a:moveTo>
                  <a:lnTo>
                    <a:pt x="159735" y="685058"/>
                  </a:lnTo>
                  <a:lnTo>
                    <a:pt x="423756" y="685058"/>
                  </a:lnTo>
                  <a:lnTo>
                    <a:pt x="429231" y="661720"/>
                  </a:lnTo>
                  <a:close/>
                  <a:moveTo>
                    <a:pt x="2560691" y="568459"/>
                  </a:moveTo>
                  <a:lnTo>
                    <a:pt x="2417359" y="578069"/>
                  </a:lnTo>
                  <a:cubicBezTo>
                    <a:pt x="2421503" y="596642"/>
                    <a:pt x="2426932" y="614008"/>
                    <a:pt x="2433647" y="630166"/>
                  </a:cubicBezTo>
                  <a:cubicBezTo>
                    <a:pt x="2440362" y="646323"/>
                    <a:pt x="2448192" y="660946"/>
                    <a:pt x="2457136" y="674035"/>
                  </a:cubicBezTo>
                  <a:cubicBezTo>
                    <a:pt x="2478038" y="657332"/>
                    <a:pt x="2497098" y="640339"/>
                    <a:pt x="2514314" y="623056"/>
                  </a:cubicBezTo>
                  <a:cubicBezTo>
                    <a:pt x="2531531" y="605773"/>
                    <a:pt x="2546990" y="587574"/>
                    <a:pt x="2560691" y="568459"/>
                  </a:cubicBezTo>
                  <a:close/>
                  <a:moveTo>
                    <a:pt x="1162347" y="486854"/>
                  </a:moveTo>
                  <a:lnTo>
                    <a:pt x="1235726" y="501954"/>
                  </a:lnTo>
                  <a:cubicBezTo>
                    <a:pt x="1225367" y="528764"/>
                    <a:pt x="1214538" y="555159"/>
                    <a:pt x="1203241" y="581140"/>
                  </a:cubicBezTo>
                  <a:cubicBezTo>
                    <a:pt x="1191943" y="607120"/>
                    <a:pt x="1180610" y="632140"/>
                    <a:pt x="1169240" y="656200"/>
                  </a:cubicBezTo>
                  <a:lnTo>
                    <a:pt x="1294705" y="650710"/>
                  </a:lnTo>
                  <a:cubicBezTo>
                    <a:pt x="1294290" y="651539"/>
                    <a:pt x="1292033" y="656915"/>
                    <a:pt x="1287933" y="666837"/>
                  </a:cubicBezTo>
                  <a:cubicBezTo>
                    <a:pt x="1283832" y="676758"/>
                    <a:pt x="1280374" y="686251"/>
                    <a:pt x="1277560" y="695316"/>
                  </a:cubicBezTo>
                  <a:cubicBezTo>
                    <a:pt x="1261715" y="742096"/>
                    <a:pt x="1247970" y="778473"/>
                    <a:pt x="1236326" y="804448"/>
                  </a:cubicBezTo>
                  <a:cubicBezTo>
                    <a:pt x="1224682" y="830424"/>
                    <a:pt x="1213509" y="849154"/>
                    <a:pt x="1202808" y="860641"/>
                  </a:cubicBezTo>
                  <a:cubicBezTo>
                    <a:pt x="1192270" y="866565"/>
                    <a:pt x="1182337" y="870743"/>
                    <a:pt x="1173008" y="873177"/>
                  </a:cubicBezTo>
                  <a:cubicBezTo>
                    <a:pt x="1163680" y="875610"/>
                    <a:pt x="1154439" y="877579"/>
                    <a:pt x="1145286" y="879083"/>
                  </a:cubicBezTo>
                  <a:cubicBezTo>
                    <a:pt x="1133134" y="879826"/>
                    <a:pt x="1119524" y="879713"/>
                    <a:pt x="1104456" y="878742"/>
                  </a:cubicBezTo>
                  <a:cubicBezTo>
                    <a:pt x="1089388" y="877771"/>
                    <a:pt x="1073720" y="875601"/>
                    <a:pt x="1057451" y="872233"/>
                  </a:cubicBezTo>
                  <a:cubicBezTo>
                    <a:pt x="1056979" y="862762"/>
                    <a:pt x="1056722" y="852287"/>
                    <a:pt x="1056679" y="840810"/>
                  </a:cubicBezTo>
                  <a:cubicBezTo>
                    <a:pt x="1056636" y="829333"/>
                    <a:pt x="1055521" y="818323"/>
                    <a:pt x="1053333" y="807779"/>
                  </a:cubicBezTo>
                  <a:lnTo>
                    <a:pt x="650139" y="812585"/>
                  </a:lnTo>
                  <a:lnTo>
                    <a:pt x="669341" y="735117"/>
                  </a:lnTo>
                  <a:lnTo>
                    <a:pt x="1108230" y="735117"/>
                  </a:lnTo>
                  <a:lnTo>
                    <a:pt x="1091075" y="802973"/>
                  </a:lnTo>
                  <a:lnTo>
                    <a:pt x="1101368" y="802973"/>
                  </a:lnTo>
                  <a:cubicBezTo>
                    <a:pt x="1106357" y="802930"/>
                    <a:pt x="1111304" y="801471"/>
                    <a:pt x="1116207" y="798596"/>
                  </a:cubicBezTo>
                  <a:cubicBezTo>
                    <a:pt x="1121111" y="795721"/>
                    <a:pt x="1124856" y="791688"/>
                    <a:pt x="1127444" y="786496"/>
                  </a:cubicBezTo>
                  <a:cubicBezTo>
                    <a:pt x="1132362" y="785484"/>
                    <a:pt x="1138476" y="779122"/>
                    <a:pt x="1145785" y="767411"/>
                  </a:cubicBezTo>
                  <a:cubicBezTo>
                    <a:pt x="1153094" y="755700"/>
                    <a:pt x="1160913" y="738530"/>
                    <a:pt x="1169240" y="715903"/>
                  </a:cubicBezTo>
                  <a:lnTo>
                    <a:pt x="743375" y="715903"/>
                  </a:lnTo>
                  <a:cubicBezTo>
                    <a:pt x="752879" y="697819"/>
                    <a:pt x="763124" y="676871"/>
                    <a:pt x="774110" y="653057"/>
                  </a:cubicBezTo>
                  <a:cubicBezTo>
                    <a:pt x="785095" y="629244"/>
                    <a:pt x="795183" y="606073"/>
                    <a:pt x="804375" y="583544"/>
                  </a:cubicBezTo>
                  <a:lnTo>
                    <a:pt x="903169" y="603456"/>
                  </a:lnTo>
                  <a:lnTo>
                    <a:pt x="880529" y="656200"/>
                  </a:lnTo>
                  <a:lnTo>
                    <a:pt x="1064999" y="645220"/>
                  </a:lnTo>
                  <a:cubicBezTo>
                    <a:pt x="1070574" y="633506"/>
                    <a:pt x="1076236" y="621521"/>
                    <a:pt x="1081983" y="609266"/>
                  </a:cubicBezTo>
                  <a:cubicBezTo>
                    <a:pt x="1087730" y="597011"/>
                    <a:pt x="1093048" y="585004"/>
                    <a:pt x="1097937" y="573245"/>
                  </a:cubicBezTo>
                  <a:lnTo>
                    <a:pt x="767327" y="578738"/>
                  </a:lnTo>
                  <a:lnTo>
                    <a:pt x="789281" y="490286"/>
                  </a:lnTo>
                  <a:lnTo>
                    <a:pt x="1144599" y="490286"/>
                  </a:lnTo>
                  <a:close/>
                  <a:moveTo>
                    <a:pt x="1735747" y="450536"/>
                  </a:moveTo>
                  <a:cubicBezTo>
                    <a:pt x="1751180" y="465539"/>
                    <a:pt x="1766947" y="482511"/>
                    <a:pt x="1783048" y="501455"/>
                  </a:cubicBezTo>
                  <a:cubicBezTo>
                    <a:pt x="1799148" y="520398"/>
                    <a:pt x="1811475" y="537709"/>
                    <a:pt x="1820028" y="553387"/>
                  </a:cubicBezTo>
                  <a:lnTo>
                    <a:pt x="1741921" y="607499"/>
                  </a:lnTo>
                  <a:cubicBezTo>
                    <a:pt x="1735247" y="591515"/>
                    <a:pt x="1724757" y="573784"/>
                    <a:pt x="1710452" y="554306"/>
                  </a:cubicBezTo>
                  <a:cubicBezTo>
                    <a:pt x="1696147" y="534829"/>
                    <a:pt x="1681027" y="516927"/>
                    <a:pt x="1665092" y="500600"/>
                  </a:cubicBezTo>
                  <a:close/>
                  <a:moveTo>
                    <a:pt x="888762" y="408683"/>
                  </a:moveTo>
                  <a:lnTo>
                    <a:pt x="889445" y="412069"/>
                  </a:lnTo>
                  <a:lnTo>
                    <a:pt x="885128" y="412470"/>
                  </a:lnTo>
                  <a:close/>
                  <a:moveTo>
                    <a:pt x="484105" y="363440"/>
                  </a:moveTo>
                  <a:lnTo>
                    <a:pt x="459475" y="462836"/>
                  </a:lnTo>
                  <a:lnTo>
                    <a:pt x="542382" y="462836"/>
                  </a:lnTo>
                  <a:lnTo>
                    <a:pt x="567071" y="363440"/>
                  </a:lnTo>
                  <a:close/>
                  <a:moveTo>
                    <a:pt x="182377" y="353839"/>
                  </a:moveTo>
                  <a:lnTo>
                    <a:pt x="161793" y="358639"/>
                  </a:lnTo>
                  <a:cubicBezTo>
                    <a:pt x="156661" y="364768"/>
                    <a:pt x="151487" y="370512"/>
                    <a:pt x="146269" y="375870"/>
                  </a:cubicBezTo>
                  <a:cubicBezTo>
                    <a:pt x="141052" y="381228"/>
                    <a:pt x="135706" y="386457"/>
                    <a:pt x="130231" y="391558"/>
                  </a:cubicBezTo>
                  <a:lnTo>
                    <a:pt x="173457" y="387443"/>
                  </a:lnTo>
                  <a:lnTo>
                    <a:pt x="176202" y="377842"/>
                  </a:lnTo>
                  <a:close/>
                  <a:moveTo>
                    <a:pt x="1184981" y="333950"/>
                  </a:moveTo>
                  <a:lnTo>
                    <a:pt x="1168556" y="398348"/>
                  </a:lnTo>
                  <a:lnTo>
                    <a:pt x="1237098" y="398348"/>
                  </a:lnTo>
                  <a:lnTo>
                    <a:pt x="1253557" y="333950"/>
                  </a:lnTo>
                  <a:close/>
                  <a:moveTo>
                    <a:pt x="413491" y="276343"/>
                  </a:moveTo>
                  <a:lnTo>
                    <a:pt x="687772" y="276343"/>
                  </a:lnTo>
                  <a:lnTo>
                    <a:pt x="619192" y="550611"/>
                  </a:lnTo>
                  <a:lnTo>
                    <a:pt x="344909" y="550611"/>
                  </a:lnTo>
                  <a:close/>
                  <a:moveTo>
                    <a:pt x="1805660" y="270171"/>
                  </a:moveTo>
                  <a:cubicBezTo>
                    <a:pt x="1820646" y="285173"/>
                    <a:pt x="1835723" y="302146"/>
                    <a:pt x="1850893" y="321092"/>
                  </a:cubicBezTo>
                  <a:cubicBezTo>
                    <a:pt x="1866063" y="340037"/>
                    <a:pt x="1877720" y="357353"/>
                    <a:pt x="1885864" y="373041"/>
                  </a:cubicBezTo>
                  <a:lnTo>
                    <a:pt x="1806344" y="425162"/>
                  </a:lnTo>
                  <a:cubicBezTo>
                    <a:pt x="1800742" y="409503"/>
                    <a:pt x="1791238" y="391958"/>
                    <a:pt x="1777830" y="372527"/>
                  </a:cubicBezTo>
                  <a:cubicBezTo>
                    <a:pt x="1764422" y="353096"/>
                    <a:pt x="1749937" y="335208"/>
                    <a:pt x="1734375" y="318863"/>
                  </a:cubicBezTo>
                  <a:close/>
                  <a:moveTo>
                    <a:pt x="1116465" y="264684"/>
                  </a:moveTo>
                  <a:lnTo>
                    <a:pt x="1362599" y="264684"/>
                  </a:lnTo>
                  <a:lnTo>
                    <a:pt x="1311850" y="467636"/>
                  </a:lnTo>
                  <a:lnTo>
                    <a:pt x="1065685" y="467636"/>
                  </a:lnTo>
                  <a:close/>
                  <a:moveTo>
                    <a:pt x="1671952" y="231080"/>
                  </a:moveTo>
                  <a:lnTo>
                    <a:pt x="1715168" y="316805"/>
                  </a:lnTo>
                  <a:cubicBezTo>
                    <a:pt x="1700377" y="321577"/>
                    <a:pt x="1685200" y="325921"/>
                    <a:pt x="1669637" y="329835"/>
                  </a:cubicBezTo>
                  <a:cubicBezTo>
                    <a:pt x="1654074" y="333750"/>
                    <a:pt x="1638383" y="337408"/>
                    <a:pt x="1622562" y="340808"/>
                  </a:cubicBezTo>
                  <a:lnTo>
                    <a:pt x="1597868" y="421733"/>
                  </a:lnTo>
                  <a:lnTo>
                    <a:pt x="1682241" y="421733"/>
                  </a:lnTo>
                  <a:lnTo>
                    <a:pt x="1658919" y="514316"/>
                  </a:lnTo>
                  <a:lnTo>
                    <a:pt x="1576603" y="514316"/>
                  </a:lnTo>
                  <a:lnTo>
                    <a:pt x="1569743" y="519802"/>
                  </a:lnTo>
                  <a:cubicBezTo>
                    <a:pt x="1574879" y="525609"/>
                    <a:pt x="1581832" y="534636"/>
                    <a:pt x="1590601" y="546882"/>
                  </a:cubicBezTo>
                  <a:cubicBezTo>
                    <a:pt x="1599371" y="559128"/>
                    <a:pt x="1607950" y="571297"/>
                    <a:pt x="1616338" y="583391"/>
                  </a:cubicBezTo>
                  <a:cubicBezTo>
                    <a:pt x="1624726" y="595485"/>
                    <a:pt x="1630917" y="604206"/>
                    <a:pt x="1634910" y="609556"/>
                  </a:cubicBezTo>
                  <a:lnTo>
                    <a:pt x="1564255" y="678136"/>
                  </a:lnTo>
                  <a:cubicBezTo>
                    <a:pt x="1562883" y="670178"/>
                    <a:pt x="1560997" y="661406"/>
                    <a:pt x="1558596" y="651819"/>
                  </a:cubicBezTo>
                  <a:cubicBezTo>
                    <a:pt x="1556195" y="642232"/>
                    <a:pt x="1553280" y="632259"/>
                    <a:pt x="1549850" y="621901"/>
                  </a:cubicBezTo>
                  <a:lnTo>
                    <a:pt x="1483311" y="880447"/>
                  </a:lnTo>
                  <a:lnTo>
                    <a:pt x="1386688" y="880447"/>
                  </a:lnTo>
                  <a:lnTo>
                    <a:pt x="1440095" y="674021"/>
                  </a:lnTo>
                  <a:cubicBezTo>
                    <a:pt x="1425696" y="695095"/>
                    <a:pt x="1411545" y="714326"/>
                    <a:pt x="1397642" y="731714"/>
                  </a:cubicBezTo>
                  <a:cubicBezTo>
                    <a:pt x="1383739" y="749102"/>
                    <a:pt x="1370258" y="763704"/>
                    <a:pt x="1357198" y="775520"/>
                  </a:cubicBezTo>
                  <a:cubicBezTo>
                    <a:pt x="1355055" y="758646"/>
                    <a:pt x="1351798" y="740958"/>
                    <a:pt x="1347426" y="722456"/>
                  </a:cubicBezTo>
                  <a:cubicBezTo>
                    <a:pt x="1343054" y="703954"/>
                    <a:pt x="1338082" y="687123"/>
                    <a:pt x="1332509" y="671964"/>
                  </a:cubicBezTo>
                  <a:cubicBezTo>
                    <a:pt x="1354239" y="652690"/>
                    <a:pt x="1376774" y="628322"/>
                    <a:pt x="1400115" y="598860"/>
                  </a:cubicBezTo>
                  <a:cubicBezTo>
                    <a:pt x="1423456" y="569398"/>
                    <a:pt x="1444785" y="539388"/>
                    <a:pt x="1464104" y="508829"/>
                  </a:cubicBezTo>
                  <a:lnTo>
                    <a:pt x="1380516" y="514316"/>
                  </a:lnTo>
                  <a:lnTo>
                    <a:pt x="1403831" y="421733"/>
                  </a:lnTo>
                  <a:lnTo>
                    <a:pt x="1500460" y="421733"/>
                  </a:lnTo>
                  <a:lnTo>
                    <a:pt x="1521039" y="358639"/>
                  </a:lnTo>
                  <a:cubicBezTo>
                    <a:pt x="1509349" y="360439"/>
                    <a:pt x="1497916" y="361639"/>
                    <a:pt x="1486741" y="362240"/>
                  </a:cubicBezTo>
                  <a:cubicBezTo>
                    <a:pt x="1475565" y="362840"/>
                    <a:pt x="1464819" y="362325"/>
                    <a:pt x="1454500" y="360697"/>
                  </a:cubicBezTo>
                  <a:cubicBezTo>
                    <a:pt x="1453257" y="349595"/>
                    <a:pt x="1451628" y="336994"/>
                    <a:pt x="1449613" y="322892"/>
                  </a:cubicBezTo>
                  <a:cubicBezTo>
                    <a:pt x="1447598" y="308790"/>
                    <a:pt x="1444425" y="296017"/>
                    <a:pt x="1440095" y="284573"/>
                  </a:cubicBezTo>
                  <a:cubicBezTo>
                    <a:pt x="1479681" y="280844"/>
                    <a:pt x="1520039" y="274071"/>
                    <a:pt x="1561168" y="264256"/>
                  </a:cubicBezTo>
                  <a:cubicBezTo>
                    <a:pt x="1602298" y="254440"/>
                    <a:pt x="1639226" y="243382"/>
                    <a:pt x="1671952" y="231080"/>
                  </a:cubicBezTo>
                  <a:close/>
                  <a:moveTo>
                    <a:pt x="2526401" y="229023"/>
                  </a:moveTo>
                  <a:lnTo>
                    <a:pt x="2625157" y="229023"/>
                  </a:lnTo>
                  <a:lnTo>
                    <a:pt x="2601839" y="321606"/>
                  </a:lnTo>
                  <a:lnTo>
                    <a:pt x="2749972" y="321606"/>
                  </a:lnTo>
                  <a:lnTo>
                    <a:pt x="2727341" y="412817"/>
                  </a:lnTo>
                  <a:lnTo>
                    <a:pt x="2579208" y="412817"/>
                  </a:lnTo>
                  <a:lnTo>
                    <a:pt x="2561377" y="483445"/>
                  </a:lnTo>
                  <a:lnTo>
                    <a:pt x="2629272" y="483445"/>
                  </a:lnTo>
                  <a:lnTo>
                    <a:pt x="2645731" y="480026"/>
                  </a:lnTo>
                  <a:lnTo>
                    <a:pt x="2704709" y="510802"/>
                  </a:lnTo>
                  <a:cubicBezTo>
                    <a:pt x="2680549" y="558945"/>
                    <a:pt x="2653603" y="601964"/>
                    <a:pt x="2623871" y="639859"/>
                  </a:cubicBezTo>
                  <a:cubicBezTo>
                    <a:pt x="2594139" y="677755"/>
                    <a:pt x="2560506" y="712013"/>
                    <a:pt x="2522972" y="742636"/>
                  </a:cubicBezTo>
                  <a:cubicBezTo>
                    <a:pt x="2539732" y="753598"/>
                    <a:pt x="2559191" y="763916"/>
                    <a:pt x="2581351" y="773592"/>
                  </a:cubicBezTo>
                  <a:cubicBezTo>
                    <a:pt x="2603511" y="783268"/>
                    <a:pt x="2628629" y="792386"/>
                    <a:pt x="2656704" y="800947"/>
                  </a:cubicBezTo>
                  <a:cubicBezTo>
                    <a:pt x="2645145" y="811080"/>
                    <a:pt x="2631572" y="824428"/>
                    <a:pt x="2615984" y="840992"/>
                  </a:cubicBezTo>
                  <a:cubicBezTo>
                    <a:pt x="2600396" y="857557"/>
                    <a:pt x="2588366" y="872106"/>
                    <a:pt x="2579894" y="884640"/>
                  </a:cubicBezTo>
                  <a:cubicBezTo>
                    <a:pt x="2550033" y="872906"/>
                    <a:pt x="2523172" y="860015"/>
                    <a:pt x="2499312" y="845966"/>
                  </a:cubicBezTo>
                  <a:cubicBezTo>
                    <a:pt x="2475452" y="831917"/>
                    <a:pt x="2454764" y="817139"/>
                    <a:pt x="2437247" y="801633"/>
                  </a:cubicBezTo>
                  <a:cubicBezTo>
                    <a:pt x="2405841" y="819755"/>
                    <a:pt x="2374287" y="834790"/>
                    <a:pt x="2342584" y="846738"/>
                  </a:cubicBezTo>
                  <a:cubicBezTo>
                    <a:pt x="2310881" y="858686"/>
                    <a:pt x="2278442" y="867890"/>
                    <a:pt x="2245268" y="874350"/>
                  </a:cubicBezTo>
                  <a:cubicBezTo>
                    <a:pt x="2241523" y="859943"/>
                    <a:pt x="2236493" y="844165"/>
                    <a:pt x="2230175" y="827015"/>
                  </a:cubicBezTo>
                  <a:cubicBezTo>
                    <a:pt x="2223858" y="809865"/>
                    <a:pt x="2216084" y="795459"/>
                    <a:pt x="2206851" y="783796"/>
                  </a:cubicBezTo>
                  <a:cubicBezTo>
                    <a:pt x="2235006" y="779309"/>
                    <a:pt x="2263076" y="771991"/>
                    <a:pt x="2291060" y="761844"/>
                  </a:cubicBezTo>
                  <a:cubicBezTo>
                    <a:pt x="2319044" y="751697"/>
                    <a:pt x="2346770" y="738891"/>
                    <a:pt x="2374240" y="723428"/>
                  </a:cubicBezTo>
                  <a:cubicBezTo>
                    <a:pt x="2363192" y="704061"/>
                    <a:pt x="2353387" y="681912"/>
                    <a:pt x="2344827" y="656982"/>
                  </a:cubicBezTo>
                  <a:cubicBezTo>
                    <a:pt x="2336266" y="632051"/>
                    <a:pt x="2329377" y="605289"/>
                    <a:pt x="2324160" y="576696"/>
                  </a:cubicBezTo>
                  <a:lnTo>
                    <a:pt x="2355031" y="573264"/>
                  </a:lnTo>
                  <a:lnTo>
                    <a:pt x="2311812" y="573264"/>
                  </a:lnTo>
                  <a:lnTo>
                    <a:pt x="2333764" y="483445"/>
                  </a:lnTo>
                  <a:lnTo>
                    <a:pt x="2462622" y="483445"/>
                  </a:lnTo>
                  <a:lnTo>
                    <a:pt x="2480453" y="412817"/>
                  </a:lnTo>
                  <a:lnTo>
                    <a:pt x="2340625" y="412817"/>
                  </a:lnTo>
                  <a:lnTo>
                    <a:pt x="2363263" y="321606"/>
                  </a:lnTo>
                  <a:lnTo>
                    <a:pt x="2503084" y="321606"/>
                  </a:lnTo>
                  <a:close/>
                  <a:moveTo>
                    <a:pt x="2217141" y="229023"/>
                  </a:moveTo>
                  <a:lnTo>
                    <a:pt x="2315242" y="229023"/>
                  </a:lnTo>
                  <a:lnTo>
                    <a:pt x="2283685" y="355210"/>
                  </a:lnTo>
                  <a:lnTo>
                    <a:pt x="2346799" y="355210"/>
                  </a:lnTo>
                  <a:lnTo>
                    <a:pt x="2324160" y="447105"/>
                  </a:lnTo>
                  <a:lnTo>
                    <a:pt x="2261046" y="447105"/>
                  </a:lnTo>
                  <a:lnTo>
                    <a:pt x="2239780" y="530708"/>
                  </a:lnTo>
                  <a:lnTo>
                    <a:pt x="2299463" y="517666"/>
                  </a:lnTo>
                  <a:lnTo>
                    <a:pt x="2293289" y="610321"/>
                  </a:lnTo>
                  <a:cubicBezTo>
                    <a:pt x="2281313" y="613369"/>
                    <a:pt x="2269250" y="616332"/>
                    <a:pt x="2257102" y="619209"/>
                  </a:cubicBezTo>
                  <a:cubicBezTo>
                    <a:pt x="2244953" y="622086"/>
                    <a:pt x="2232548" y="625048"/>
                    <a:pt x="2219885" y="628096"/>
                  </a:cubicBezTo>
                  <a:lnTo>
                    <a:pt x="2178038" y="778994"/>
                  </a:lnTo>
                  <a:cubicBezTo>
                    <a:pt x="2172635" y="801232"/>
                    <a:pt x="2166633" y="818840"/>
                    <a:pt x="2160030" y="831817"/>
                  </a:cubicBezTo>
                  <a:cubicBezTo>
                    <a:pt x="2153427" y="844794"/>
                    <a:pt x="2143651" y="855542"/>
                    <a:pt x="2130703" y="864060"/>
                  </a:cubicBezTo>
                  <a:cubicBezTo>
                    <a:pt x="2114795" y="869733"/>
                    <a:pt x="2097607" y="872792"/>
                    <a:pt x="2079140" y="873235"/>
                  </a:cubicBezTo>
                  <a:cubicBezTo>
                    <a:pt x="2060672" y="873678"/>
                    <a:pt x="2039710" y="872449"/>
                    <a:pt x="2016252" y="869548"/>
                  </a:cubicBezTo>
                  <a:cubicBezTo>
                    <a:pt x="2015452" y="856613"/>
                    <a:pt x="2014309" y="841836"/>
                    <a:pt x="2012823" y="825214"/>
                  </a:cubicBezTo>
                  <a:cubicBezTo>
                    <a:pt x="2011337" y="808593"/>
                    <a:pt x="2008137" y="793644"/>
                    <a:pt x="2003222" y="780366"/>
                  </a:cubicBezTo>
                  <a:cubicBezTo>
                    <a:pt x="2013823" y="782996"/>
                    <a:pt x="2024510" y="784597"/>
                    <a:pt x="2035283" y="785168"/>
                  </a:cubicBezTo>
                  <a:cubicBezTo>
                    <a:pt x="2046056" y="785740"/>
                    <a:pt x="2052971" y="785969"/>
                    <a:pt x="2056029" y="785854"/>
                  </a:cubicBezTo>
                  <a:cubicBezTo>
                    <a:pt x="2063314" y="785683"/>
                    <a:pt x="2069311" y="783796"/>
                    <a:pt x="2074019" y="780195"/>
                  </a:cubicBezTo>
                  <a:cubicBezTo>
                    <a:pt x="2078726" y="776593"/>
                    <a:pt x="2081635" y="772306"/>
                    <a:pt x="2082746" y="767332"/>
                  </a:cubicBezTo>
                  <a:lnTo>
                    <a:pt x="2112180" y="650711"/>
                  </a:lnTo>
                  <a:lnTo>
                    <a:pt x="2051914" y="664431"/>
                  </a:lnTo>
                  <a:lnTo>
                    <a:pt x="2045056" y="568459"/>
                  </a:lnTo>
                  <a:cubicBezTo>
                    <a:pt x="2057426" y="566372"/>
                    <a:pt x="2070902" y="563855"/>
                    <a:pt x="2085483" y="560909"/>
                  </a:cubicBezTo>
                  <a:cubicBezTo>
                    <a:pt x="2100064" y="557963"/>
                    <a:pt x="2115594" y="554760"/>
                    <a:pt x="2132075" y="551299"/>
                  </a:cubicBezTo>
                  <a:lnTo>
                    <a:pt x="2162946" y="447105"/>
                  </a:lnTo>
                  <a:lnTo>
                    <a:pt x="2088904" y="447105"/>
                  </a:lnTo>
                  <a:lnTo>
                    <a:pt x="2111494" y="355210"/>
                  </a:lnTo>
                  <a:lnTo>
                    <a:pt x="2185584" y="355210"/>
                  </a:lnTo>
                  <a:close/>
                  <a:moveTo>
                    <a:pt x="1930441" y="228337"/>
                  </a:moveTo>
                  <a:lnTo>
                    <a:pt x="2028511" y="228337"/>
                  </a:lnTo>
                  <a:lnTo>
                    <a:pt x="1932499" y="612985"/>
                  </a:lnTo>
                  <a:lnTo>
                    <a:pt x="1996278" y="602012"/>
                  </a:lnTo>
                  <a:lnTo>
                    <a:pt x="1988049" y="695967"/>
                  </a:lnTo>
                  <a:lnTo>
                    <a:pt x="1908496" y="709683"/>
                  </a:lnTo>
                  <a:lnTo>
                    <a:pt x="1865976" y="879761"/>
                  </a:lnTo>
                  <a:lnTo>
                    <a:pt x="1767987" y="879761"/>
                  </a:lnTo>
                  <a:lnTo>
                    <a:pt x="1806344" y="727514"/>
                  </a:lnTo>
                  <a:lnTo>
                    <a:pt x="1599925" y="763861"/>
                  </a:lnTo>
                  <a:lnTo>
                    <a:pt x="1607471" y="668535"/>
                  </a:lnTo>
                  <a:lnTo>
                    <a:pt x="1830315" y="630130"/>
                  </a:lnTo>
                  <a:close/>
                  <a:moveTo>
                    <a:pt x="879157" y="225594"/>
                  </a:moveTo>
                  <a:lnTo>
                    <a:pt x="967660" y="236567"/>
                  </a:lnTo>
                  <a:cubicBezTo>
                    <a:pt x="965245" y="245168"/>
                    <a:pt x="962700" y="253683"/>
                    <a:pt x="960028" y="262113"/>
                  </a:cubicBezTo>
                  <a:cubicBezTo>
                    <a:pt x="957355" y="270542"/>
                    <a:pt x="954639" y="278715"/>
                    <a:pt x="951881" y="286630"/>
                  </a:cubicBezTo>
                  <a:lnTo>
                    <a:pt x="1095192" y="281144"/>
                  </a:lnTo>
                  <a:cubicBezTo>
                    <a:pt x="1094806" y="281872"/>
                    <a:pt x="1092662" y="286759"/>
                    <a:pt x="1088759" y="295803"/>
                  </a:cubicBezTo>
                  <a:cubicBezTo>
                    <a:pt x="1084856" y="304847"/>
                    <a:pt x="1081511" y="313676"/>
                    <a:pt x="1078723" y="322292"/>
                  </a:cubicBezTo>
                  <a:cubicBezTo>
                    <a:pt x="1065599" y="361952"/>
                    <a:pt x="1054277" y="392999"/>
                    <a:pt x="1044756" y="415433"/>
                  </a:cubicBezTo>
                  <a:cubicBezTo>
                    <a:pt x="1035235" y="437867"/>
                    <a:pt x="1025971" y="454352"/>
                    <a:pt x="1016964" y="464890"/>
                  </a:cubicBezTo>
                  <a:cubicBezTo>
                    <a:pt x="1007726" y="469881"/>
                    <a:pt x="999137" y="473455"/>
                    <a:pt x="991197" y="475615"/>
                  </a:cubicBezTo>
                  <a:cubicBezTo>
                    <a:pt x="983258" y="477774"/>
                    <a:pt x="975869" y="479461"/>
                    <a:pt x="969032" y="480677"/>
                  </a:cubicBezTo>
                  <a:cubicBezTo>
                    <a:pt x="958270" y="481077"/>
                    <a:pt x="946349" y="480791"/>
                    <a:pt x="933271" y="479819"/>
                  </a:cubicBezTo>
                  <a:cubicBezTo>
                    <a:pt x="920193" y="478846"/>
                    <a:pt x="906729" y="476844"/>
                    <a:pt x="892878" y="473813"/>
                  </a:cubicBezTo>
                  <a:cubicBezTo>
                    <a:pt x="893007" y="462686"/>
                    <a:pt x="892921" y="450964"/>
                    <a:pt x="892621" y="438646"/>
                  </a:cubicBezTo>
                  <a:cubicBezTo>
                    <a:pt x="892471" y="432487"/>
                    <a:pt x="892074" y="426911"/>
                    <a:pt x="891431" y="421917"/>
                  </a:cubicBezTo>
                  <a:lnTo>
                    <a:pt x="889445" y="412069"/>
                  </a:lnTo>
                  <a:lnTo>
                    <a:pt x="905742" y="410556"/>
                  </a:lnTo>
                  <a:cubicBezTo>
                    <a:pt x="912832" y="410074"/>
                    <a:pt x="917691" y="409677"/>
                    <a:pt x="920321" y="409364"/>
                  </a:cubicBezTo>
                  <a:cubicBezTo>
                    <a:pt x="926896" y="409635"/>
                    <a:pt x="932613" y="408405"/>
                    <a:pt x="937473" y="405674"/>
                  </a:cubicBezTo>
                  <a:cubicBezTo>
                    <a:pt x="942333" y="402943"/>
                    <a:pt x="945992" y="399132"/>
                    <a:pt x="948450" y="394241"/>
                  </a:cubicBezTo>
                  <a:cubicBezTo>
                    <a:pt x="951352" y="394172"/>
                    <a:pt x="955325" y="390381"/>
                    <a:pt x="960371" y="382869"/>
                  </a:cubicBezTo>
                  <a:cubicBezTo>
                    <a:pt x="965416" y="375357"/>
                    <a:pt x="970590" y="364537"/>
                    <a:pt x="975893" y="350409"/>
                  </a:cubicBezTo>
                  <a:lnTo>
                    <a:pt x="920321" y="361382"/>
                  </a:lnTo>
                  <a:cubicBezTo>
                    <a:pt x="915333" y="370593"/>
                    <a:pt x="909873" y="379410"/>
                    <a:pt x="903941" y="387833"/>
                  </a:cubicBezTo>
                  <a:cubicBezTo>
                    <a:pt x="898010" y="396256"/>
                    <a:pt x="890663" y="404568"/>
                    <a:pt x="881901" y="412770"/>
                  </a:cubicBezTo>
                  <a:lnTo>
                    <a:pt x="885128" y="412470"/>
                  </a:lnTo>
                  <a:lnTo>
                    <a:pt x="859830" y="438829"/>
                  </a:lnTo>
                  <a:cubicBezTo>
                    <a:pt x="849640" y="448013"/>
                    <a:pt x="838904" y="456331"/>
                    <a:pt x="827622" y="463784"/>
                  </a:cubicBezTo>
                  <a:cubicBezTo>
                    <a:pt x="805057" y="478690"/>
                    <a:pt x="778343" y="490727"/>
                    <a:pt x="747477" y="499895"/>
                  </a:cubicBezTo>
                  <a:cubicBezTo>
                    <a:pt x="743361" y="487826"/>
                    <a:pt x="737907" y="475243"/>
                    <a:pt x="731116" y="462145"/>
                  </a:cubicBezTo>
                  <a:cubicBezTo>
                    <a:pt x="724325" y="449047"/>
                    <a:pt x="716280" y="437836"/>
                    <a:pt x="706979" y="428513"/>
                  </a:cubicBezTo>
                  <a:cubicBezTo>
                    <a:pt x="733340" y="420159"/>
                    <a:pt x="756058" y="409318"/>
                    <a:pt x="775136" y="395989"/>
                  </a:cubicBezTo>
                  <a:cubicBezTo>
                    <a:pt x="794214" y="382661"/>
                    <a:pt x="809906" y="367696"/>
                    <a:pt x="822213" y="351095"/>
                  </a:cubicBezTo>
                  <a:lnTo>
                    <a:pt x="752264" y="355896"/>
                  </a:lnTo>
                  <a:lnTo>
                    <a:pt x="770758" y="281144"/>
                  </a:lnTo>
                  <a:lnTo>
                    <a:pt x="862691" y="275657"/>
                  </a:lnTo>
                  <a:cubicBezTo>
                    <a:pt x="868180" y="259998"/>
                    <a:pt x="873668" y="243310"/>
                    <a:pt x="879157" y="225594"/>
                  </a:cubicBezTo>
                  <a:close/>
                  <a:moveTo>
                    <a:pt x="153560" y="218050"/>
                  </a:moveTo>
                  <a:lnTo>
                    <a:pt x="236581" y="246854"/>
                  </a:lnTo>
                  <a:cubicBezTo>
                    <a:pt x="233522" y="253040"/>
                    <a:pt x="230377" y="259184"/>
                    <a:pt x="227146" y="265285"/>
                  </a:cubicBezTo>
                  <a:cubicBezTo>
                    <a:pt x="223916" y="271385"/>
                    <a:pt x="220428" y="277358"/>
                    <a:pt x="216683" y="283201"/>
                  </a:cubicBezTo>
                  <a:lnTo>
                    <a:pt x="377175" y="277715"/>
                  </a:lnTo>
                  <a:lnTo>
                    <a:pt x="357953" y="353839"/>
                  </a:lnTo>
                  <a:lnTo>
                    <a:pt x="275690" y="353839"/>
                  </a:lnTo>
                  <a:lnTo>
                    <a:pt x="269515" y="379213"/>
                  </a:lnTo>
                  <a:lnTo>
                    <a:pt x="267456" y="387443"/>
                  </a:lnTo>
                  <a:lnTo>
                    <a:pt x="365504" y="387443"/>
                  </a:lnTo>
                  <a:lnTo>
                    <a:pt x="346282" y="464209"/>
                  </a:lnTo>
                  <a:lnTo>
                    <a:pt x="252361" y="466955"/>
                  </a:lnTo>
                  <a:cubicBezTo>
                    <a:pt x="267322" y="475765"/>
                    <a:pt x="283173" y="485430"/>
                    <a:pt x="299915" y="495949"/>
                  </a:cubicBezTo>
                  <a:cubicBezTo>
                    <a:pt x="316657" y="506469"/>
                    <a:pt x="328909" y="514405"/>
                    <a:pt x="336671" y="519757"/>
                  </a:cubicBezTo>
                  <a:lnTo>
                    <a:pt x="257851" y="575335"/>
                  </a:lnTo>
                  <a:cubicBezTo>
                    <a:pt x="250046" y="566763"/>
                    <a:pt x="240612" y="557294"/>
                    <a:pt x="229548" y="546927"/>
                  </a:cubicBezTo>
                  <a:cubicBezTo>
                    <a:pt x="218484" y="536560"/>
                    <a:pt x="207335" y="527276"/>
                    <a:pt x="196099" y="519076"/>
                  </a:cubicBezTo>
                  <a:cubicBezTo>
                    <a:pt x="182234" y="532312"/>
                    <a:pt x="167768" y="544400"/>
                    <a:pt x="152702" y="555340"/>
                  </a:cubicBezTo>
                  <a:cubicBezTo>
                    <a:pt x="137636" y="566279"/>
                    <a:pt x="120769" y="576836"/>
                    <a:pt x="102100" y="587010"/>
                  </a:cubicBezTo>
                  <a:lnTo>
                    <a:pt x="551983" y="584263"/>
                  </a:lnTo>
                  <a:lnTo>
                    <a:pt x="477948" y="879822"/>
                  </a:lnTo>
                  <a:lnTo>
                    <a:pt x="375115" y="879822"/>
                  </a:lnTo>
                  <a:lnTo>
                    <a:pt x="380608" y="858541"/>
                  </a:lnTo>
                  <a:lnTo>
                    <a:pt x="116509" y="858541"/>
                  </a:lnTo>
                  <a:lnTo>
                    <a:pt x="111020" y="879822"/>
                  </a:lnTo>
                  <a:lnTo>
                    <a:pt x="13030" y="879822"/>
                  </a:lnTo>
                  <a:lnTo>
                    <a:pt x="88411" y="594531"/>
                  </a:lnTo>
                  <a:cubicBezTo>
                    <a:pt x="82522" y="597635"/>
                    <a:pt x="76665" y="600141"/>
                    <a:pt x="70838" y="602049"/>
                  </a:cubicBezTo>
                  <a:cubicBezTo>
                    <a:pt x="65012" y="603957"/>
                    <a:pt x="59667" y="605097"/>
                    <a:pt x="54803" y="605467"/>
                  </a:cubicBezTo>
                  <a:cubicBezTo>
                    <a:pt x="48204" y="594806"/>
                    <a:pt x="40189" y="583270"/>
                    <a:pt x="30757" y="570860"/>
                  </a:cubicBezTo>
                  <a:cubicBezTo>
                    <a:pt x="21325" y="558450"/>
                    <a:pt x="11072" y="547580"/>
                    <a:pt x="0" y="538249"/>
                  </a:cubicBezTo>
                  <a:cubicBezTo>
                    <a:pt x="30481" y="528377"/>
                    <a:pt x="56519" y="516444"/>
                    <a:pt x="78113" y="502448"/>
                  </a:cubicBezTo>
                  <a:cubicBezTo>
                    <a:pt x="99707" y="488452"/>
                    <a:pt x="116851" y="474104"/>
                    <a:pt x="129545" y="459404"/>
                  </a:cubicBezTo>
                  <a:lnTo>
                    <a:pt x="28118" y="464209"/>
                  </a:lnTo>
                  <a:lnTo>
                    <a:pt x="47277" y="387443"/>
                  </a:lnTo>
                  <a:lnTo>
                    <a:pt x="99356" y="384700"/>
                  </a:lnTo>
                  <a:cubicBezTo>
                    <a:pt x="91300" y="378799"/>
                    <a:pt x="82764" y="372769"/>
                    <a:pt x="73745" y="366612"/>
                  </a:cubicBezTo>
                  <a:cubicBezTo>
                    <a:pt x="64727" y="360454"/>
                    <a:pt x="56360" y="354596"/>
                    <a:pt x="48646" y="349038"/>
                  </a:cubicBezTo>
                  <a:cubicBezTo>
                    <a:pt x="68272" y="334450"/>
                    <a:pt x="87470" y="315448"/>
                    <a:pt x="106239" y="292031"/>
                  </a:cubicBezTo>
                  <a:cubicBezTo>
                    <a:pt x="125008" y="268614"/>
                    <a:pt x="140781" y="243953"/>
                    <a:pt x="153560" y="218050"/>
                  </a:cubicBezTo>
                  <a:close/>
                  <a:moveTo>
                    <a:pt x="427794" y="21152"/>
                  </a:moveTo>
                  <a:cubicBezTo>
                    <a:pt x="416244" y="41006"/>
                    <a:pt x="404694" y="60861"/>
                    <a:pt x="393145" y="80715"/>
                  </a:cubicBezTo>
                  <a:cubicBezTo>
                    <a:pt x="405804" y="80715"/>
                    <a:pt x="418464" y="80715"/>
                    <a:pt x="431124" y="80715"/>
                  </a:cubicBezTo>
                  <a:cubicBezTo>
                    <a:pt x="430014" y="60861"/>
                    <a:pt x="428904" y="41006"/>
                    <a:pt x="427794" y="21152"/>
                  </a:cubicBezTo>
                  <a:close/>
                  <a:moveTo>
                    <a:pt x="959898" y="14214"/>
                  </a:moveTo>
                  <a:cubicBezTo>
                    <a:pt x="955984" y="29105"/>
                    <a:pt x="952069" y="43996"/>
                    <a:pt x="948154" y="58887"/>
                  </a:cubicBezTo>
                  <a:cubicBezTo>
                    <a:pt x="954885" y="58887"/>
                    <a:pt x="961617" y="58887"/>
                    <a:pt x="968349" y="58887"/>
                  </a:cubicBezTo>
                  <a:cubicBezTo>
                    <a:pt x="976101" y="58767"/>
                    <a:pt x="982319" y="56638"/>
                    <a:pt x="987002" y="52499"/>
                  </a:cubicBezTo>
                  <a:cubicBezTo>
                    <a:pt x="991686" y="48360"/>
                    <a:pt x="994890" y="42931"/>
                    <a:pt x="996616" y="36212"/>
                  </a:cubicBezTo>
                  <a:cubicBezTo>
                    <a:pt x="998445" y="29447"/>
                    <a:pt x="998090" y="24110"/>
                    <a:pt x="995551" y="20200"/>
                  </a:cubicBezTo>
                  <a:cubicBezTo>
                    <a:pt x="993012" y="16290"/>
                    <a:pt x="987859" y="14295"/>
                    <a:pt x="980094" y="14214"/>
                  </a:cubicBezTo>
                  <a:cubicBezTo>
                    <a:pt x="973362" y="14214"/>
                    <a:pt x="966630" y="14214"/>
                    <a:pt x="959898" y="14214"/>
                  </a:cubicBezTo>
                  <a:close/>
                  <a:moveTo>
                    <a:pt x="526601" y="14214"/>
                  </a:moveTo>
                  <a:cubicBezTo>
                    <a:pt x="522686" y="29105"/>
                    <a:pt x="518771" y="43996"/>
                    <a:pt x="514857" y="58887"/>
                  </a:cubicBezTo>
                  <a:cubicBezTo>
                    <a:pt x="521588" y="58887"/>
                    <a:pt x="528320" y="58887"/>
                    <a:pt x="535052" y="58887"/>
                  </a:cubicBezTo>
                  <a:cubicBezTo>
                    <a:pt x="542804" y="58767"/>
                    <a:pt x="549022" y="56638"/>
                    <a:pt x="553705" y="52499"/>
                  </a:cubicBezTo>
                  <a:cubicBezTo>
                    <a:pt x="558389" y="48360"/>
                    <a:pt x="561593" y="42931"/>
                    <a:pt x="563319" y="36212"/>
                  </a:cubicBezTo>
                  <a:cubicBezTo>
                    <a:pt x="565147" y="29447"/>
                    <a:pt x="564792" y="24110"/>
                    <a:pt x="562253" y="20200"/>
                  </a:cubicBezTo>
                  <a:cubicBezTo>
                    <a:pt x="559714" y="16290"/>
                    <a:pt x="554562" y="14295"/>
                    <a:pt x="546797" y="14214"/>
                  </a:cubicBezTo>
                  <a:cubicBezTo>
                    <a:pt x="540065" y="14214"/>
                    <a:pt x="533333" y="14214"/>
                    <a:pt x="526601" y="14214"/>
                  </a:cubicBezTo>
                  <a:close/>
                  <a:moveTo>
                    <a:pt x="837489" y="14045"/>
                  </a:moveTo>
                  <a:cubicBezTo>
                    <a:pt x="829363" y="44955"/>
                    <a:pt x="821237" y="75865"/>
                    <a:pt x="813110" y="106774"/>
                  </a:cubicBezTo>
                  <a:cubicBezTo>
                    <a:pt x="819440" y="106774"/>
                    <a:pt x="825770" y="106774"/>
                    <a:pt x="832100" y="106774"/>
                  </a:cubicBezTo>
                  <a:cubicBezTo>
                    <a:pt x="845871" y="106655"/>
                    <a:pt x="857329" y="102579"/>
                    <a:pt x="866474" y="94549"/>
                  </a:cubicBezTo>
                  <a:cubicBezTo>
                    <a:pt x="875618" y="86518"/>
                    <a:pt x="882110" y="75251"/>
                    <a:pt x="885948" y="60748"/>
                  </a:cubicBezTo>
                  <a:cubicBezTo>
                    <a:pt x="889743" y="46217"/>
                    <a:pt x="889206" y="34837"/>
                    <a:pt x="884335" y="26609"/>
                  </a:cubicBezTo>
                  <a:cubicBezTo>
                    <a:pt x="879466" y="18381"/>
                    <a:pt x="870180" y="14193"/>
                    <a:pt x="856479" y="14045"/>
                  </a:cubicBezTo>
                  <a:cubicBezTo>
                    <a:pt x="850149" y="14045"/>
                    <a:pt x="843819" y="14045"/>
                    <a:pt x="837489" y="14045"/>
                  </a:cubicBezTo>
                  <a:close/>
                  <a:moveTo>
                    <a:pt x="2491688" y="13537"/>
                  </a:moveTo>
                  <a:cubicBezTo>
                    <a:pt x="2480343" y="13682"/>
                    <a:pt x="2470016" y="17877"/>
                    <a:pt x="2460705" y="26123"/>
                  </a:cubicBezTo>
                  <a:cubicBezTo>
                    <a:pt x="2451394" y="34368"/>
                    <a:pt x="2444703" y="45797"/>
                    <a:pt x="2440632" y="60410"/>
                  </a:cubicBezTo>
                  <a:cubicBezTo>
                    <a:pt x="2437039" y="74948"/>
                    <a:pt x="2437726" y="86356"/>
                    <a:pt x="2442693" y="94633"/>
                  </a:cubicBezTo>
                  <a:cubicBezTo>
                    <a:pt x="2447660" y="102911"/>
                    <a:pt x="2455776" y="107127"/>
                    <a:pt x="2467042" y="107282"/>
                  </a:cubicBezTo>
                  <a:cubicBezTo>
                    <a:pt x="2478389" y="107127"/>
                    <a:pt x="2488722" y="102911"/>
                    <a:pt x="2498042" y="94633"/>
                  </a:cubicBezTo>
                  <a:cubicBezTo>
                    <a:pt x="2507361" y="86356"/>
                    <a:pt x="2514047" y="74948"/>
                    <a:pt x="2518098" y="60410"/>
                  </a:cubicBezTo>
                  <a:cubicBezTo>
                    <a:pt x="2521710" y="45797"/>
                    <a:pt x="2521029" y="34368"/>
                    <a:pt x="2516054" y="26123"/>
                  </a:cubicBezTo>
                  <a:cubicBezTo>
                    <a:pt x="2511078" y="17877"/>
                    <a:pt x="2502957" y="13682"/>
                    <a:pt x="2491688" y="13537"/>
                  </a:cubicBezTo>
                  <a:close/>
                  <a:moveTo>
                    <a:pt x="2265620" y="13537"/>
                  </a:moveTo>
                  <a:cubicBezTo>
                    <a:pt x="2254275" y="13682"/>
                    <a:pt x="2243947" y="17877"/>
                    <a:pt x="2234637" y="26123"/>
                  </a:cubicBezTo>
                  <a:cubicBezTo>
                    <a:pt x="2225326" y="34368"/>
                    <a:pt x="2218634" y="45797"/>
                    <a:pt x="2214564" y="60410"/>
                  </a:cubicBezTo>
                  <a:cubicBezTo>
                    <a:pt x="2210971" y="74948"/>
                    <a:pt x="2211658" y="86356"/>
                    <a:pt x="2216625" y="94633"/>
                  </a:cubicBezTo>
                  <a:cubicBezTo>
                    <a:pt x="2221592" y="102911"/>
                    <a:pt x="2229708" y="107127"/>
                    <a:pt x="2240974" y="107282"/>
                  </a:cubicBezTo>
                  <a:cubicBezTo>
                    <a:pt x="2252321" y="107127"/>
                    <a:pt x="2262654" y="102911"/>
                    <a:pt x="2271974" y="94633"/>
                  </a:cubicBezTo>
                  <a:cubicBezTo>
                    <a:pt x="2281293" y="86356"/>
                    <a:pt x="2287978" y="74948"/>
                    <a:pt x="2292030" y="60410"/>
                  </a:cubicBezTo>
                  <a:cubicBezTo>
                    <a:pt x="2295642" y="45797"/>
                    <a:pt x="2294961" y="34368"/>
                    <a:pt x="2289986" y="26123"/>
                  </a:cubicBezTo>
                  <a:cubicBezTo>
                    <a:pt x="2285010" y="17877"/>
                    <a:pt x="2276888" y="13682"/>
                    <a:pt x="2265620" y="13537"/>
                  </a:cubicBezTo>
                  <a:close/>
                  <a:moveTo>
                    <a:pt x="242835" y="2369"/>
                  </a:moveTo>
                  <a:cubicBezTo>
                    <a:pt x="247758" y="2369"/>
                    <a:pt x="252681" y="2369"/>
                    <a:pt x="257605" y="2369"/>
                  </a:cubicBezTo>
                  <a:cubicBezTo>
                    <a:pt x="261983" y="34633"/>
                    <a:pt x="266362" y="66896"/>
                    <a:pt x="270740" y="99160"/>
                  </a:cubicBezTo>
                  <a:cubicBezTo>
                    <a:pt x="292083" y="66896"/>
                    <a:pt x="313426" y="34633"/>
                    <a:pt x="334769" y="2369"/>
                  </a:cubicBezTo>
                  <a:cubicBezTo>
                    <a:pt x="339642" y="2369"/>
                    <a:pt x="344515" y="2369"/>
                    <a:pt x="349388" y="2369"/>
                  </a:cubicBezTo>
                  <a:cubicBezTo>
                    <a:pt x="339127" y="41401"/>
                    <a:pt x="328865" y="80433"/>
                    <a:pt x="318603" y="119466"/>
                  </a:cubicBezTo>
                  <a:cubicBezTo>
                    <a:pt x="314031" y="119466"/>
                    <a:pt x="309460" y="119466"/>
                    <a:pt x="304888" y="119466"/>
                  </a:cubicBezTo>
                  <a:cubicBezTo>
                    <a:pt x="312540" y="90361"/>
                    <a:pt x="320192" y="61256"/>
                    <a:pt x="327844" y="32151"/>
                  </a:cubicBezTo>
                  <a:cubicBezTo>
                    <a:pt x="308637" y="61256"/>
                    <a:pt x="289431" y="90361"/>
                    <a:pt x="270224" y="119466"/>
                  </a:cubicBezTo>
                  <a:cubicBezTo>
                    <a:pt x="267009" y="119466"/>
                    <a:pt x="263794" y="119466"/>
                    <a:pt x="260579" y="119466"/>
                  </a:cubicBezTo>
                  <a:cubicBezTo>
                    <a:pt x="256641" y="90304"/>
                    <a:pt x="252702" y="61143"/>
                    <a:pt x="248764" y="31982"/>
                  </a:cubicBezTo>
                  <a:cubicBezTo>
                    <a:pt x="241098" y="61143"/>
                    <a:pt x="233431" y="90304"/>
                    <a:pt x="225764" y="119466"/>
                  </a:cubicBezTo>
                  <a:cubicBezTo>
                    <a:pt x="221193" y="119466"/>
                    <a:pt x="216621" y="119466"/>
                    <a:pt x="212049" y="119466"/>
                  </a:cubicBezTo>
                  <a:cubicBezTo>
                    <a:pt x="222311" y="80433"/>
                    <a:pt x="232573" y="41401"/>
                    <a:pt x="242835" y="2369"/>
                  </a:cubicBezTo>
                  <a:close/>
                  <a:moveTo>
                    <a:pt x="424940" y="2200"/>
                  </a:moveTo>
                  <a:cubicBezTo>
                    <a:pt x="430214" y="2200"/>
                    <a:pt x="435489" y="2200"/>
                    <a:pt x="440764" y="2200"/>
                  </a:cubicBezTo>
                  <a:cubicBezTo>
                    <a:pt x="443097" y="41288"/>
                    <a:pt x="445430" y="80377"/>
                    <a:pt x="447763" y="119466"/>
                  </a:cubicBezTo>
                  <a:cubicBezTo>
                    <a:pt x="442941" y="119466"/>
                    <a:pt x="438118" y="119466"/>
                    <a:pt x="433295" y="119466"/>
                  </a:cubicBezTo>
                  <a:cubicBezTo>
                    <a:pt x="432780" y="110723"/>
                    <a:pt x="432265" y="101980"/>
                    <a:pt x="431751" y="93237"/>
                  </a:cubicBezTo>
                  <a:cubicBezTo>
                    <a:pt x="416478" y="93237"/>
                    <a:pt x="401206" y="93237"/>
                    <a:pt x="385934" y="93237"/>
                  </a:cubicBezTo>
                  <a:cubicBezTo>
                    <a:pt x="380822" y="101980"/>
                    <a:pt x="375710" y="110723"/>
                    <a:pt x="370599" y="119466"/>
                  </a:cubicBezTo>
                  <a:cubicBezTo>
                    <a:pt x="365776" y="119466"/>
                    <a:pt x="360953" y="119466"/>
                    <a:pt x="356130" y="119466"/>
                  </a:cubicBezTo>
                  <a:cubicBezTo>
                    <a:pt x="379067" y="80377"/>
                    <a:pt x="402003" y="41288"/>
                    <a:pt x="424940" y="2200"/>
                  </a:cubicBezTo>
                  <a:close/>
                  <a:moveTo>
                    <a:pt x="2711646" y="1523"/>
                  </a:moveTo>
                  <a:cubicBezTo>
                    <a:pt x="2716720" y="1523"/>
                    <a:pt x="2721794" y="1523"/>
                    <a:pt x="2726868" y="1523"/>
                  </a:cubicBezTo>
                  <a:cubicBezTo>
                    <a:pt x="2730274" y="21434"/>
                    <a:pt x="2733680" y="41345"/>
                    <a:pt x="2737086" y="61256"/>
                  </a:cubicBezTo>
                  <a:cubicBezTo>
                    <a:pt x="2750962" y="41345"/>
                    <a:pt x="2764837" y="21434"/>
                    <a:pt x="2778713" y="1523"/>
                  </a:cubicBezTo>
                  <a:cubicBezTo>
                    <a:pt x="2783787" y="1523"/>
                    <a:pt x="2788861" y="1523"/>
                    <a:pt x="2793935" y="1523"/>
                  </a:cubicBezTo>
                  <a:cubicBezTo>
                    <a:pt x="2776095" y="26003"/>
                    <a:pt x="2758255" y="50482"/>
                    <a:pt x="2740415" y="74962"/>
                  </a:cubicBezTo>
                  <a:cubicBezTo>
                    <a:pt x="2736515" y="89797"/>
                    <a:pt x="2732615" y="104631"/>
                    <a:pt x="2728715" y="119466"/>
                  </a:cubicBezTo>
                  <a:cubicBezTo>
                    <a:pt x="2724143" y="119466"/>
                    <a:pt x="2719572" y="119466"/>
                    <a:pt x="2715000" y="119466"/>
                  </a:cubicBezTo>
                  <a:cubicBezTo>
                    <a:pt x="2718900" y="104631"/>
                    <a:pt x="2722801" y="89797"/>
                    <a:pt x="2726701" y="74962"/>
                  </a:cubicBezTo>
                  <a:cubicBezTo>
                    <a:pt x="2721683" y="50482"/>
                    <a:pt x="2716664" y="26003"/>
                    <a:pt x="2711646" y="1523"/>
                  </a:cubicBezTo>
                  <a:close/>
                  <a:moveTo>
                    <a:pt x="2362446" y="1523"/>
                  </a:moveTo>
                  <a:cubicBezTo>
                    <a:pt x="2367018" y="1523"/>
                    <a:pt x="2371589" y="1523"/>
                    <a:pt x="2376161" y="1523"/>
                  </a:cubicBezTo>
                  <a:cubicBezTo>
                    <a:pt x="2366922" y="36663"/>
                    <a:pt x="2357684" y="71803"/>
                    <a:pt x="2348445" y="106944"/>
                  </a:cubicBezTo>
                  <a:cubicBezTo>
                    <a:pt x="2360703" y="106944"/>
                    <a:pt x="2372961" y="106944"/>
                    <a:pt x="2385219" y="106944"/>
                  </a:cubicBezTo>
                  <a:cubicBezTo>
                    <a:pt x="2384121" y="111118"/>
                    <a:pt x="2383024" y="115292"/>
                    <a:pt x="2381927" y="119466"/>
                  </a:cubicBezTo>
                  <a:cubicBezTo>
                    <a:pt x="2365097" y="119466"/>
                    <a:pt x="2348268" y="119466"/>
                    <a:pt x="2331438" y="119466"/>
                  </a:cubicBezTo>
                  <a:cubicBezTo>
                    <a:pt x="2341774" y="80151"/>
                    <a:pt x="2352110" y="40837"/>
                    <a:pt x="2362446" y="1523"/>
                  </a:cubicBezTo>
                  <a:close/>
                  <a:moveTo>
                    <a:pt x="1976246" y="1523"/>
                  </a:moveTo>
                  <a:cubicBezTo>
                    <a:pt x="1980818" y="1523"/>
                    <a:pt x="1985389" y="1523"/>
                    <a:pt x="1989961" y="1523"/>
                  </a:cubicBezTo>
                  <a:cubicBezTo>
                    <a:pt x="1985423" y="18783"/>
                    <a:pt x="1980886" y="36043"/>
                    <a:pt x="1976348" y="53303"/>
                  </a:cubicBezTo>
                  <a:cubicBezTo>
                    <a:pt x="1994182" y="53303"/>
                    <a:pt x="2012016" y="53303"/>
                    <a:pt x="2029851" y="53303"/>
                  </a:cubicBezTo>
                  <a:cubicBezTo>
                    <a:pt x="2034388" y="36043"/>
                    <a:pt x="2038926" y="18783"/>
                    <a:pt x="2043464" y="1523"/>
                  </a:cubicBezTo>
                  <a:cubicBezTo>
                    <a:pt x="2048035" y="1523"/>
                    <a:pt x="2052607" y="1523"/>
                    <a:pt x="2057179" y="1523"/>
                  </a:cubicBezTo>
                  <a:cubicBezTo>
                    <a:pt x="2046843" y="40837"/>
                    <a:pt x="2036507" y="80151"/>
                    <a:pt x="2026171" y="119466"/>
                  </a:cubicBezTo>
                  <a:cubicBezTo>
                    <a:pt x="2021599" y="119466"/>
                    <a:pt x="2017028" y="119466"/>
                    <a:pt x="2012456" y="119466"/>
                  </a:cubicBezTo>
                  <a:cubicBezTo>
                    <a:pt x="2017142" y="101642"/>
                    <a:pt x="2021828" y="83818"/>
                    <a:pt x="2026514" y="65994"/>
                  </a:cubicBezTo>
                  <a:cubicBezTo>
                    <a:pt x="2008680" y="65994"/>
                    <a:pt x="1990846" y="65994"/>
                    <a:pt x="1973011" y="65994"/>
                  </a:cubicBezTo>
                  <a:cubicBezTo>
                    <a:pt x="1968325" y="83818"/>
                    <a:pt x="1963639" y="101642"/>
                    <a:pt x="1958953" y="119466"/>
                  </a:cubicBezTo>
                  <a:cubicBezTo>
                    <a:pt x="1954382" y="119466"/>
                    <a:pt x="1949810" y="119466"/>
                    <a:pt x="1945238" y="119466"/>
                  </a:cubicBezTo>
                  <a:cubicBezTo>
                    <a:pt x="1955574" y="80151"/>
                    <a:pt x="1965910" y="40837"/>
                    <a:pt x="1976246" y="1523"/>
                  </a:cubicBezTo>
                  <a:close/>
                  <a:moveTo>
                    <a:pt x="1640083" y="1523"/>
                  </a:moveTo>
                  <a:cubicBezTo>
                    <a:pt x="1663795" y="1523"/>
                    <a:pt x="1687507" y="1523"/>
                    <a:pt x="1711219" y="1523"/>
                  </a:cubicBezTo>
                  <a:cubicBezTo>
                    <a:pt x="1710122" y="5697"/>
                    <a:pt x="1709024" y="9871"/>
                    <a:pt x="1707927" y="14045"/>
                  </a:cubicBezTo>
                  <a:cubicBezTo>
                    <a:pt x="1698382" y="14045"/>
                    <a:pt x="1688837" y="14045"/>
                    <a:pt x="1679292" y="14045"/>
                  </a:cubicBezTo>
                  <a:cubicBezTo>
                    <a:pt x="1670053" y="49185"/>
                    <a:pt x="1660815" y="84325"/>
                    <a:pt x="1651576" y="119466"/>
                  </a:cubicBezTo>
                  <a:cubicBezTo>
                    <a:pt x="1647004" y="119466"/>
                    <a:pt x="1642433" y="119466"/>
                    <a:pt x="1637861" y="119466"/>
                  </a:cubicBezTo>
                  <a:cubicBezTo>
                    <a:pt x="1647100" y="84325"/>
                    <a:pt x="1656338" y="49185"/>
                    <a:pt x="1665577" y="14045"/>
                  </a:cubicBezTo>
                  <a:cubicBezTo>
                    <a:pt x="1655982" y="14045"/>
                    <a:pt x="1646386" y="14045"/>
                    <a:pt x="1636791" y="14045"/>
                  </a:cubicBezTo>
                  <a:cubicBezTo>
                    <a:pt x="1637888" y="9871"/>
                    <a:pt x="1638986" y="5697"/>
                    <a:pt x="1640083" y="1523"/>
                  </a:cubicBezTo>
                  <a:close/>
                  <a:moveTo>
                    <a:pt x="1241525" y="1523"/>
                  </a:moveTo>
                  <a:cubicBezTo>
                    <a:pt x="1246096" y="1523"/>
                    <a:pt x="1250668" y="1523"/>
                    <a:pt x="1255240" y="1523"/>
                  </a:cubicBezTo>
                  <a:cubicBezTo>
                    <a:pt x="1244904" y="40837"/>
                    <a:pt x="1234568" y="80151"/>
                    <a:pt x="1224232" y="119466"/>
                  </a:cubicBezTo>
                  <a:cubicBezTo>
                    <a:pt x="1219660" y="119466"/>
                    <a:pt x="1215089" y="119466"/>
                    <a:pt x="1210517" y="119466"/>
                  </a:cubicBezTo>
                  <a:cubicBezTo>
                    <a:pt x="1220853" y="80151"/>
                    <a:pt x="1231189" y="40837"/>
                    <a:pt x="1241525" y="1523"/>
                  </a:cubicBezTo>
                  <a:close/>
                  <a:moveTo>
                    <a:pt x="1110782" y="1523"/>
                  </a:moveTo>
                  <a:cubicBezTo>
                    <a:pt x="1115655" y="1523"/>
                    <a:pt x="1120528" y="1523"/>
                    <a:pt x="1125401" y="1523"/>
                  </a:cubicBezTo>
                  <a:cubicBezTo>
                    <a:pt x="1127491" y="35422"/>
                    <a:pt x="1129581" y="69322"/>
                    <a:pt x="1131670" y="103221"/>
                  </a:cubicBezTo>
                  <a:cubicBezTo>
                    <a:pt x="1151585" y="69322"/>
                    <a:pt x="1171499" y="35422"/>
                    <a:pt x="1191413" y="1523"/>
                  </a:cubicBezTo>
                  <a:cubicBezTo>
                    <a:pt x="1196236" y="1523"/>
                    <a:pt x="1201059" y="1523"/>
                    <a:pt x="1205881" y="1523"/>
                  </a:cubicBezTo>
                  <a:cubicBezTo>
                    <a:pt x="1182333" y="40837"/>
                    <a:pt x="1158785" y="80151"/>
                    <a:pt x="1135236" y="119466"/>
                  </a:cubicBezTo>
                  <a:cubicBezTo>
                    <a:pt x="1129961" y="119466"/>
                    <a:pt x="1124687" y="119466"/>
                    <a:pt x="1119412" y="119466"/>
                  </a:cubicBezTo>
                  <a:cubicBezTo>
                    <a:pt x="1116535" y="80151"/>
                    <a:pt x="1113659" y="40837"/>
                    <a:pt x="1110782" y="1523"/>
                  </a:cubicBezTo>
                  <a:close/>
                  <a:moveTo>
                    <a:pt x="1062554" y="1523"/>
                  </a:moveTo>
                  <a:cubicBezTo>
                    <a:pt x="1067126" y="1523"/>
                    <a:pt x="1071697" y="1523"/>
                    <a:pt x="1076269" y="1523"/>
                  </a:cubicBezTo>
                  <a:cubicBezTo>
                    <a:pt x="1065933" y="40837"/>
                    <a:pt x="1055597" y="80151"/>
                    <a:pt x="1045261" y="119466"/>
                  </a:cubicBezTo>
                  <a:cubicBezTo>
                    <a:pt x="1040690" y="119466"/>
                    <a:pt x="1036118" y="119466"/>
                    <a:pt x="1031546" y="119466"/>
                  </a:cubicBezTo>
                  <a:cubicBezTo>
                    <a:pt x="1041882" y="80151"/>
                    <a:pt x="1052218" y="40837"/>
                    <a:pt x="1062554" y="1523"/>
                  </a:cubicBezTo>
                  <a:close/>
                  <a:moveTo>
                    <a:pt x="949520" y="1523"/>
                  </a:moveTo>
                  <a:cubicBezTo>
                    <a:pt x="960824" y="1523"/>
                    <a:pt x="972127" y="1523"/>
                    <a:pt x="983430" y="1523"/>
                  </a:cubicBezTo>
                  <a:cubicBezTo>
                    <a:pt x="995701" y="1763"/>
                    <a:pt x="1003983" y="5133"/>
                    <a:pt x="1008277" y="11634"/>
                  </a:cubicBezTo>
                  <a:cubicBezTo>
                    <a:pt x="1012572" y="18134"/>
                    <a:pt x="1013407" y="26327"/>
                    <a:pt x="1010783" y="36212"/>
                  </a:cubicBezTo>
                  <a:cubicBezTo>
                    <a:pt x="1008812" y="43936"/>
                    <a:pt x="1005013" y="50909"/>
                    <a:pt x="999386" y="57131"/>
                  </a:cubicBezTo>
                  <a:cubicBezTo>
                    <a:pt x="993760" y="63353"/>
                    <a:pt x="986253" y="67661"/>
                    <a:pt x="976867" y="70055"/>
                  </a:cubicBezTo>
                  <a:cubicBezTo>
                    <a:pt x="981328" y="86525"/>
                    <a:pt x="985790" y="102995"/>
                    <a:pt x="990251" y="119466"/>
                  </a:cubicBezTo>
                  <a:cubicBezTo>
                    <a:pt x="984775" y="119466"/>
                    <a:pt x="979300" y="119466"/>
                    <a:pt x="973824" y="119466"/>
                  </a:cubicBezTo>
                  <a:cubicBezTo>
                    <a:pt x="969711" y="103390"/>
                    <a:pt x="965598" y="87315"/>
                    <a:pt x="961484" y="71239"/>
                  </a:cubicBezTo>
                  <a:cubicBezTo>
                    <a:pt x="955958" y="71239"/>
                    <a:pt x="950432" y="71239"/>
                    <a:pt x="944906" y="71239"/>
                  </a:cubicBezTo>
                  <a:cubicBezTo>
                    <a:pt x="940680" y="87315"/>
                    <a:pt x="936454" y="103390"/>
                    <a:pt x="932227" y="119466"/>
                  </a:cubicBezTo>
                  <a:cubicBezTo>
                    <a:pt x="927656" y="119466"/>
                    <a:pt x="923084" y="119466"/>
                    <a:pt x="918512" y="119466"/>
                  </a:cubicBezTo>
                  <a:cubicBezTo>
                    <a:pt x="928848" y="80151"/>
                    <a:pt x="939184" y="40837"/>
                    <a:pt x="949520" y="1523"/>
                  </a:cubicBezTo>
                  <a:close/>
                  <a:moveTo>
                    <a:pt x="827067" y="1523"/>
                  </a:moveTo>
                  <a:cubicBezTo>
                    <a:pt x="837968" y="1523"/>
                    <a:pt x="848870" y="1523"/>
                    <a:pt x="859771" y="1523"/>
                  </a:cubicBezTo>
                  <a:cubicBezTo>
                    <a:pt x="877146" y="1706"/>
                    <a:pt x="889360" y="7008"/>
                    <a:pt x="896413" y="17429"/>
                  </a:cubicBezTo>
                  <a:cubicBezTo>
                    <a:pt x="903467" y="27850"/>
                    <a:pt x="904650" y="42290"/>
                    <a:pt x="899964" y="60748"/>
                  </a:cubicBezTo>
                  <a:cubicBezTo>
                    <a:pt x="894950" y="79185"/>
                    <a:pt x="886196" y="93540"/>
                    <a:pt x="873703" y="103813"/>
                  </a:cubicBezTo>
                  <a:cubicBezTo>
                    <a:pt x="861209" y="114086"/>
                    <a:pt x="846229" y="119303"/>
                    <a:pt x="828763" y="119466"/>
                  </a:cubicBezTo>
                  <a:cubicBezTo>
                    <a:pt x="817862" y="119466"/>
                    <a:pt x="806960" y="119466"/>
                    <a:pt x="796059" y="119466"/>
                  </a:cubicBezTo>
                  <a:cubicBezTo>
                    <a:pt x="806395" y="80151"/>
                    <a:pt x="816731" y="40837"/>
                    <a:pt x="827067" y="1523"/>
                  </a:cubicBezTo>
                  <a:close/>
                  <a:moveTo>
                    <a:pt x="622776" y="1523"/>
                  </a:moveTo>
                  <a:cubicBezTo>
                    <a:pt x="646488" y="1523"/>
                    <a:pt x="670200" y="1523"/>
                    <a:pt x="693913" y="1523"/>
                  </a:cubicBezTo>
                  <a:cubicBezTo>
                    <a:pt x="692815" y="5697"/>
                    <a:pt x="691718" y="9871"/>
                    <a:pt x="690620" y="14045"/>
                  </a:cubicBezTo>
                  <a:cubicBezTo>
                    <a:pt x="681075" y="14045"/>
                    <a:pt x="671530" y="14045"/>
                    <a:pt x="661985" y="14045"/>
                  </a:cubicBezTo>
                  <a:cubicBezTo>
                    <a:pt x="652747" y="49185"/>
                    <a:pt x="643508" y="84325"/>
                    <a:pt x="634269" y="119466"/>
                  </a:cubicBezTo>
                  <a:cubicBezTo>
                    <a:pt x="629698" y="119466"/>
                    <a:pt x="625126" y="119466"/>
                    <a:pt x="620555" y="119466"/>
                  </a:cubicBezTo>
                  <a:cubicBezTo>
                    <a:pt x="629793" y="84325"/>
                    <a:pt x="639032" y="49185"/>
                    <a:pt x="648270" y="14045"/>
                  </a:cubicBezTo>
                  <a:cubicBezTo>
                    <a:pt x="638675" y="14045"/>
                    <a:pt x="629080" y="14045"/>
                    <a:pt x="619484" y="14045"/>
                  </a:cubicBezTo>
                  <a:cubicBezTo>
                    <a:pt x="620582" y="9871"/>
                    <a:pt x="621679" y="5697"/>
                    <a:pt x="622776" y="1523"/>
                  </a:cubicBezTo>
                  <a:close/>
                  <a:moveTo>
                    <a:pt x="516223" y="1523"/>
                  </a:moveTo>
                  <a:cubicBezTo>
                    <a:pt x="527526" y="1523"/>
                    <a:pt x="538830" y="1523"/>
                    <a:pt x="550133" y="1523"/>
                  </a:cubicBezTo>
                  <a:cubicBezTo>
                    <a:pt x="562403" y="1763"/>
                    <a:pt x="570686" y="5133"/>
                    <a:pt x="574980" y="11634"/>
                  </a:cubicBezTo>
                  <a:cubicBezTo>
                    <a:pt x="579274" y="18134"/>
                    <a:pt x="580110" y="26327"/>
                    <a:pt x="577486" y="36212"/>
                  </a:cubicBezTo>
                  <a:cubicBezTo>
                    <a:pt x="575515" y="43936"/>
                    <a:pt x="571716" y="50909"/>
                    <a:pt x="566089" y="57131"/>
                  </a:cubicBezTo>
                  <a:cubicBezTo>
                    <a:pt x="560463" y="63353"/>
                    <a:pt x="552956" y="67661"/>
                    <a:pt x="543570" y="70055"/>
                  </a:cubicBezTo>
                  <a:cubicBezTo>
                    <a:pt x="548031" y="86525"/>
                    <a:pt x="552493" y="102995"/>
                    <a:pt x="556954" y="119466"/>
                  </a:cubicBezTo>
                  <a:cubicBezTo>
                    <a:pt x="551478" y="119466"/>
                    <a:pt x="546002" y="119466"/>
                    <a:pt x="540527" y="119466"/>
                  </a:cubicBezTo>
                  <a:cubicBezTo>
                    <a:pt x="536413" y="103390"/>
                    <a:pt x="532300" y="87315"/>
                    <a:pt x="528187" y="71239"/>
                  </a:cubicBezTo>
                  <a:cubicBezTo>
                    <a:pt x="522661" y="71239"/>
                    <a:pt x="517135" y="71239"/>
                    <a:pt x="511609" y="71239"/>
                  </a:cubicBezTo>
                  <a:cubicBezTo>
                    <a:pt x="507383" y="87315"/>
                    <a:pt x="503156" y="103390"/>
                    <a:pt x="498930" y="119466"/>
                  </a:cubicBezTo>
                  <a:cubicBezTo>
                    <a:pt x="494358" y="119466"/>
                    <a:pt x="489787" y="119466"/>
                    <a:pt x="485215" y="119466"/>
                  </a:cubicBezTo>
                  <a:cubicBezTo>
                    <a:pt x="495551" y="80151"/>
                    <a:pt x="505887" y="40837"/>
                    <a:pt x="516223" y="1523"/>
                  </a:cubicBezTo>
                  <a:close/>
                  <a:moveTo>
                    <a:pt x="2098744" y="1354"/>
                  </a:moveTo>
                  <a:cubicBezTo>
                    <a:pt x="2103316" y="1354"/>
                    <a:pt x="2107888" y="1354"/>
                    <a:pt x="2112459" y="1354"/>
                  </a:cubicBezTo>
                  <a:cubicBezTo>
                    <a:pt x="2122631" y="32602"/>
                    <a:pt x="2132802" y="63850"/>
                    <a:pt x="2142974" y="95099"/>
                  </a:cubicBezTo>
                  <a:cubicBezTo>
                    <a:pt x="2151189" y="63850"/>
                    <a:pt x="2159404" y="32602"/>
                    <a:pt x="2167620" y="1354"/>
                  </a:cubicBezTo>
                  <a:cubicBezTo>
                    <a:pt x="2172191" y="1354"/>
                    <a:pt x="2176763" y="1354"/>
                    <a:pt x="2181335" y="1354"/>
                  </a:cubicBezTo>
                  <a:cubicBezTo>
                    <a:pt x="2170984" y="40724"/>
                    <a:pt x="2160633" y="80095"/>
                    <a:pt x="2150282" y="119466"/>
                  </a:cubicBezTo>
                  <a:cubicBezTo>
                    <a:pt x="2145711" y="119466"/>
                    <a:pt x="2141139" y="119466"/>
                    <a:pt x="2136568" y="119466"/>
                  </a:cubicBezTo>
                  <a:cubicBezTo>
                    <a:pt x="2126411" y="88161"/>
                    <a:pt x="2116254" y="56856"/>
                    <a:pt x="2106098" y="25551"/>
                  </a:cubicBezTo>
                  <a:cubicBezTo>
                    <a:pt x="2097867" y="56856"/>
                    <a:pt x="2089637" y="88161"/>
                    <a:pt x="2081407" y="119466"/>
                  </a:cubicBezTo>
                  <a:cubicBezTo>
                    <a:pt x="2076835" y="119466"/>
                    <a:pt x="2072264" y="119466"/>
                    <a:pt x="2067692" y="119466"/>
                  </a:cubicBezTo>
                  <a:cubicBezTo>
                    <a:pt x="2078043" y="80095"/>
                    <a:pt x="2088394" y="40724"/>
                    <a:pt x="2098744" y="1354"/>
                  </a:cubicBezTo>
                  <a:close/>
                  <a:moveTo>
                    <a:pt x="1750223" y="1354"/>
                  </a:moveTo>
                  <a:cubicBezTo>
                    <a:pt x="1769062" y="1354"/>
                    <a:pt x="1787901" y="1354"/>
                    <a:pt x="1806740" y="1354"/>
                  </a:cubicBezTo>
                  <a:cubicBezTo>
                    <a:pt x="1805627" y="5584"/>
                    <a:pt x="1804515" y="9814"/>
                    <a:pt x="1803403" y="14045"/>
                  </a:cubicBezTo>
                  <a:cubicBezTo>
                    <a:pt x="1789136" y="14045"/>
                    <a:pt x="1774868" y="14045"/>
                    <a:pt x="1760601" y="14045"/>
                  </a:cubicBezTo>
                  <a:cubicBezTo>
                    <a:pt x="1757146" y="27187"/>
                    <a:pt x="1753691" y="40330"/>
                    <a:pt x="1750235" y="53472"/>
                  </a:cubicBezTo>
                  <a:cubicBezTo>
                    <a:pt x="1762996" y="53472"/>
                    <a:pt x="1775756" y="53472"/>
                    <a:pt x="1788516" y="53472"/>
                  </a:cubicBezTo>
                  <a:cubicBezTo>
                    <a:pt x="1787404" y="57702"/>
                    <a:pt x="1786292" y="61933"/>
                    <a:pt x="1785180" y="66163"/>
                  </a:cubicBezTo>
                  <a:cubicBezTo>
                    <a:pt x="1772419" y="66163"/>
                    <a:pt x="1759659" y="66163"/>
                    <a:pt x="1746899" y="66163"/>
                  </a:cubicBezTo>
                  <a:cubicBezTo>
                    <a:pt x="1743340" y="79700"/>
                    <a:pt x="1739781" y="93237"/>
                    <a:pt x="1736222" y="106774"/>
                  </a:cubicBezTo>
                  <a:cubicBezTo>
                    <a:pt x="1750489" y="106774"/>
                    <a:pt x="1764757" y="106774"/>
                    <a:pt x="1779024" y="106774"/>
                  </a:cubicBezTo>
                  <a:cubicBezTo>
                    <a:pt x="1777912" y="111005"/>
                    <a:pt x="1776800" y="115235"/>
                    <a:pt x="1775687" y="119466"/>
                  </a:cubicBezTo>
                  <a:cubicBezTo>
                    <a:pt x="1756848" y="119466"/>
                    <a:pt x="1738009" y="119466"/>
                    <a:pt x="1719170" y="119466"/>
                  </a:cubicBezTo>
                  <a:cubicBezTo>
                    <a:pt x="1729521" y="80095"/>
                    <a:pt x="1739872" y="40724"/>
                    <a:pt x="1750223" y="1354"/>
                  </a:cubicBezTo>
                  <a:close/>
                  <a:moveTo>
                    <a:pt x="1298086" y="1354"/>
                  </a:moveTo>
                  <a:cubicBezTo>
                    <a:pt x="1302658" y="1354"/>
                    <a:pt x="1307230" y="1354"/>
                    <a:pt x="1311801" y="1354"/>
                  </a:cubicBezTo>
                  <a:cubicBezTo>
                    <a:pt x="1321973" y="32602"/>
                    <a:pt x="1332144" y="63850"/>
                    <a:pt x="1342316" y="95099"/>
                  </a:cubicBezTo>
                  <a:cubicBezTo>
                    <a:pt x="1350531" y="63850"/>
                    <a:pt x="1358746" y="32602"/>
                    <a:pt x="1366962" y="1354"/>
                  </a:cubicBezTo>
                  <a:cubicBezTo>
                    <a:pt x="1371533" y="1354"/>
                    <a:pt x="1376105" y="1354"/>
                    <a:pt x="1380677" y="1354"/>
                  </a:cubicBezTo>
                  <a:cubicBezTo>
                    <a:pt x="1370326" y="40724"/>
                    <a:pt x="1359975" y="80095"/>
                    <a:pt x="1349624" y="119466"/>
                  </a:cubicBezTo>
                  <a:cubicBezTo>
                    <a:pt x="1345053" y="119466"/>
                    <a:pt x="1340481" y="119466"/>
                    <a:pt x="1335910" y="119466"/>
                  </a:cubicBezTo>
                  <a:cubicBezTo>
                    <a:pt x="1325753" y="88161"/>
                    <a:pt x="1315596" y="56856"/>
                    <a:pt x="1305439" y="25551"/>
                  </a:cubicBezTo>
                  <a:cubicBezTo>
                    <a:pt x="1297209" y="56856"/>
                    <a:pt x="1288979" y="88161"/>
                    <a:pt x="1280749" y="119466"/>
                  </a:cubicBezTo>
                  <a:cubicBezTo>
                    <a:pt x="1276177" y="119466"/>
                    <a:pt x="1271606" y="119466"/>
                    <a:pt x="1267034" y="119466"/>
                  </a:cubicBezTo>
                  <a:cubicBezTo>
                    <a:pt x="1277385" y="80095"/>
                    <a:pt x="1287736" y="40724"/>
                    <a:pt x="1298086" y="1354"/>
                  </a:cubicBezTo>
                  <a:close/>
                  <a:moveTo>
                    <a:pt x="2636495" y="169"/>
                  </a:moveTo>
                  <a:cubicBezTo>
                    <a:pt x="2647697" y="233"/>
                    <a:pt x="2656738" y="3321"/>
                    <a:pt x="2663618" y="9434"/>
                  </a:cubicBezTo>
                  <a:cubicBezTo>
                    <a:pt x="2670498" y="15547"/>
                    <a:pt x="2674469" y="24303"/>
                    <a:pt x="2675531" y="35704"/>
                  </a:cubicBezTo>
                  <a:cubicBezTo>
                    <a:pt x="2670055" y="35704"/>
                    <a:pt x="2664580" y="35704"/>
                    <a:pt x="2659104" y="35704"/>
                  </a:cubicBezTo>
                  <a:cubicBezTo>
                    <a:pt x="2658004" y="28805"/>
                    <a:pt x="2655209" y="23482"/>
                    <a:pt x="2650718" y="19735"/>
                  </a:cubicBezTo>
                  <a:cubicBezTo>
                    <a:pt x="2646227" y="15987"/>
                    <a:pt x="2640270" y="14091"/>
                    <a:pt x="2632847" y="14045"/>
                  </a:cubicBezTo>
                  <a:cubicBezTo>
                    <a:pt x="2621499" y="14200"/>
                    <a:pt x="2611178" y="18374"/>
                    <a:pt x="2601881" y="26567"/>
                  </a:cubicBezTo>
                  <a:cubicBezTo>
                    <a:pt x="2592583" y="34760"/>
                    <a:pt x="2585931" y="46041"/>
                    <a:pt x="2581925" y="60410"/>
                  </a:cubicBezTo>
                  <a:cubicBezTo>
                    <a:pt x="2578397" y="74698"/>
                    <a:pt x="2579131" y="85929"/>
                    <a:pt x="2584124" y="94105"/>
                  </a:cubicBezTo>
                  <a:cubicBezTo>
                    <a:pt x="2589118" y="102280"/>
                    <a:pt x="2597247" y="106447"/>
                    <a:pt x="2608512" y="106605"/>
                  </a:cubicBezTo>
                  <a:cubicBezTo>
                    <a:pt x="2618988" y="106471"/>
                    <a:pt x="2628367" y="103016"/>
                    <a:pt x="2636651" y="96241"/>
                  </a:cubicBezTo>
                  <a:cubicBezTo>
                    <a:pt x="2644935" y="89465"/>
                    <a:pt x="2651215" y="80173"/>
                    <a:pt x="2655491" y="68363"/>
                  </a:cubicBezTo>
                  <a:cubicBezTo>
                    <a:pt x="2641525" y="68363"/>
                    <a:pt x="2627559" y="68363"/>
                    <a:pt x="2613593" y="68363"/>
                  </a:cubicBezTo>
                  <a:cubicBezTo>
                    <a:pt x="2614691" y="64189"/>
                    <a:pt x="2615788" y="60015"/>
                    <a:pt x="2616885" y="55841"/>
                  </a:cubicBezTo>
                  <a:cubicBezTo>
                    <a:pt x="2635724" y="55841"/>
                    <a:pt x="2654563" y="55841"/>
                    <a:pt x="2673402" y="55841"/>
                  </a:cubicBezTo>
                  <a:cubicBezTo>
                    <a:pt x="2672364" y="59789"/>
                    <a:pt x="2671326" y="63738"/>
                    <a:pt x="2670288" y="67686"/>
                  </a:cubicBezTo>
                  <a:cubicBezTo>
                    <a:pt x="2666826" y="77554"/>
                    <a:pt x="2661784" y="86453"/>
                    <a:pt x="2655164" y="94384"/>
                  </a:cubicBezTo>
                  <a:cubicBezTo>
                    <a:pt x="2648543" y="102315"/>
                    <a:pt x="2640902" y="108620"/>
                    <a:pt x="2632240" y="113299"/>
                  </a:cubicBezTo>
                  <a:cubicBezTo>
                    <a:pt x="2623577" y="117977"/>
                    <a:pt x="2614452" y="120371"/>
                    <a:pt x="2604864" y="120481"/>
                  </a:cubicBezTo>
                  <a:cubicBezTo>
                    <a:pt x="2594937" y="120394"/>
                    <a:pt x="2586678" y="117822"/>
                    <a:pt x="2580089" y="112766"/>
                  </a:cubicBezTo>
                  <a:cubicBezTo>
                    <a:pt x="2573499" y="107709"/>
                    <a:pt x="2569067" y="100688"/>
                    <a:pt x="2566793" y="91702"/>
                  </a:cubicBezTo>
                  <a:cubicBezTo>
                    <a:pt x="2564518" y="82716"/>
                    <a:pt x="2564890" y="72285"/>
                    <a:pt x="2567908" y="60410"/>
                  </a:cubicBezTo>
                  <a:cubicBezTo>
                    <a:pt x="2571135" y="48532"/>
                    <a:pt x="2576252" y="38087"/>
                    <a:pt x="2583258" y="29074"/>
                  </a:cubicBezTo>
                  <a:cubicBezTo>
                    <a:pt x="2590264" y="20060"/>
                    <a:pt x="2598395" y="13012"/>
                    <a:pt x="2607651" y="7928"/>
                  </a:cubicBezTo>
                  <a:cubicBezTo>
                    <a:pt x="2616906" y="2844"/>
                    <a:pt x="2626521" y="258"/>
                    <a:pt x="2636495" y="169"/>
                  </a:cubicBezTo>
                  <a:close/>
                  <a:moveTo>
                    <a:pt x="2495202" y="169"/>
                  </a:moveTo>
                  <a:cubicBezTo>
                    <a:pt x="2505177" y="258"/>
                    <a:pt x="2513455" y="2844"/>
                    <a:pt x="2520034" y="7928"/>
                  </a:cubicBezTo>
                  <a:cubicBezTo>
                    <a:pt x="2526614" y="13012"/>
                    <a:pt x="2531027" y="20060"/>
                    <a:pt x="2533275" y="29074"/>
                  </a:cubicBezTo>
                  <a:cubicBezTo>
                    <a:pt x="2535522" y="38087"/>
                    <a:pt x="2535135" y="48532"/>
                    <a:pt x="2532114" y="60410"/>
                  </a:cubicBezTo>
                  <a:cubicBezTo>
                    <a:pt x="2528890" y="72287"/>
                    <a:pt x="2523785" y="82732"/>
                    <a:pt x="2516798" y="91746"/>
                  </a:cubicBezTo>
                  <a:cubicBezTo>
                    <a:pt x="2509811" y="100759"/>
                    <a:pt x="2501691" y="107807"/>
                    <a:pt x="2492439" y="112891"/>
                  </a:cubicBezTo>
                  <a:cubicBezTo>
                    <a:pt x="2483186" y="117975"/>
                    <a:pt x="2473549" y="120561"/>
                    <a:pt x="2463527" y="120650"/>
                  </a:cubicBezTo>
                  <a:cubicBezTo>
                    <a:pt x="2453600" y="120561"/>
                    <a:pt x="2445345" y="117975"/>
                    <a:pt x="2438763" y="112891"/>
                  </a:cubicBezTo>
                  <a:cubicBezTo>
                    <a:pt x="2432180" y="107807"/>
                    <a:pt x="2427756" y="100759"/>
                    <a:pt x="2425489" y="91746"/>
                  </a:cubicBezTo>
                  <a:cubicBezTo>
                    <a:pt x="2423222" y="82732"/>
                    <a:pt x="2423597" y="72287"/>
                    <a:pt x="2426616" y="60410"/>
                  </a:cubicBezTo>
                  <a:cubicBezTo>
                    <a:pt x="2429843" y="48532"/>
                    <a:pt x="2434959" y="38087"/>
                    <a:pt x="2441965" y="29074"/>
                  </a:cubicBezTo>
                  <a:cubicBezTo>
                    <a:pt x="2448972" y="20060"/>
                    <a:pt x="2457103" y="13012"/>
                    <a:pt x="2466358" y="7928"/>
                  </a:cubicBezTo>
                  <a:cubicBezTo>
                    <a:pt x="2475614" y="2844"/>
                    <a:pt x="2485228" y="258"/>
                    <a:pt x="2495202" y="169"/>
                  </a:cubicBezTo>
                  <a:close/>
                  <a:moveTo>
                    <a:pt x="2269134" y="169"/>
                  </a:moveTo>
                  <a:cubicBezTo>
                    <a:pt x="2279109" y="258"/>
                    <a:pt x="2287387" y="2844"/>
                    <a:pt x="2293966" y="7928"/>
                  </a:cubicBezTo>
                  <a:cubicBezTo>
                    <a:pt x="2300545" y="13012"/>
                    <a:pt x="2304959" y="20060"/>
                    <a:pt x="2307207" y="29074"/>
                  </a:cubicBezTo>
                  <a:cubicBezTo>
                    <a:pt x="2309454" y="38087"/>
                    <a:pt x="2309067" y="48532"/>
                    <a:pt x="2306046" y="60410"/>
                  </a:cubicBezTo>
                  <a:cubicBezTo>
                    <a:pt x="2302822" y="72287"/>
                    <a:pt x="2297716" y="82732"/>
                    <a:pt x="2290730" y="91746"/>
                  </a:cubicBezTo>
                  <a:cubicBezTo>
                    <a:pt x="2283743" y="100759"/>
                    <a:pt x="2275623" y="107807"/>
                    <a:pt x="2266371" y="112891"/>
                  </a:cubicBezTo>
                  <a:cubicBezTo>
                    <a:pt x="2257118" y="117975"/>
                    <a:pt x="2247481" y="120561"/>
                    <a:pt x="2237459" y="120650"/>
                  </a:cubicBezTo>
                  <a:cubicBezTo>
                    <a:pt x="2227532" y="120561"/>
                    <a:pt x="2219277" y="117975"/>
                    <a:pt x="2212695" y="112891"/>
                  </a:cubicBezTo>
                  <a:cubicBezTo>
                    <a:pt x="2206112" y="107807"/>
                    <a:pt x="2201688" y="100759"/>
                    <a:pt x="2199420" y="91746"/>
                  </a:cubicBezTo>
                  <a:cubicBezTo>
                    <a:pt x="2197153" y="82732"/>
                    <a:pt x="2197529" y="72287"/>
                    <a:pt x="2200548" y="60410"/>
                  </a:cubicBezTo>
                  <a:cubicBezTo>
                    <a:pt x="2203774" y="48532"/>
                    <a:pt x="2208891" y="38087"/>
                    <a:pt x="2215897" y="29074"/>
                  </a:cubicBezTo>
                  <a:cubicBezTo>
                    <a:pt x="2222904" y="20060"/>
                    <a:pt x="2231035" y="13012"/>
                    <a:pt x="2240290" y="7928"/>
                  </a:cubicBezTo>
                  <a:cubicBezTo>
                    <a:pt x="2249546" y="2844"/>
                    <a:pt x="2259160" y="258"/>
                    <a:pt x="2269134" y="169"/>
                  </a:cubicBezTo>
                  <a:close/>
                  <a:moveTo>
                    <a:pt x="1468476" y="169"/>
                  </a:moveTo>
                  <a:cubicBezTo>
                    <a:pt x="1479678" y="233"/>
                    <a:pt x="1488719" y="3321"/>
                    <a:pt x="1495599" y="9434"/>
                  </a:cubicBezTo>
                  <a:cubicBezTo>
                    <a:pt x="1502479" y="15547"/>
                    <a:pt x="1506450" y="24303"/>
                    <a:pt x="1507513" y="35704"/>
                  </a:cubicBezTo>
                  <a:cubicBezTo>
                    <a:pt x="1502037" y="35704"/>
                    <a:pt x="1496561" y="35704"/>
                    <a:pt x="1491085" y="35704"/>
                  </a:cubicBezTo>
                  <a:cubicBezTo>
                    <a:pt x="1489985" y="28805"/>
                    <a:pt x="1487190" y="23482"/>
                    <a:pt x="1482699" y="19735"/>
                  </a:cubicBezTo>
                  <a:cubicBezTo>
                    <a:pt x="1478208" y="15987"/>
                    <a:pt x="1472251" y="14091"/>
                    <a:pt x="1464828" y="14045"/>
                  </a:cubicBezTo>
                  <a:cubicBezTo>
                    <a:pt x="1453481" y="14200"/>
                    <a:pt x="1443159" y="18374"/>
                    <a:pt x="1433862" y="26567"/>
                  </a:cubicBezTo>
                  <a:cubicBezTo>
                    <a:pt x="1424565" y="34760"/>
                    <a:pt x="1417913" y="46041"/>
                    <a:pt x="1413906" y="60410"/>
                  </a:cubicBezTo>
                  <a:cubicBezTo>
                    <a:pt x="1410379" y="74698"/>
                    <a:pt x="1411112" y="85929"/>
                    <a:pt x="1416106" y="94105"/>
                  </a:cubicBezTo>
                  <a:cubicBezTo>
                    <a:pt x="1421100" y="102280"/>
                    <a:pt x="1429229" y="106447"/>
                    <a:pt x="1440494" y="106605"/>
                  </a:cubicBezTo>
                  <a:cubicBezTo>
                    <a:pt x="1450969" y="106471"/>
                    <a:pt x="1460348" y="103016"/>
                    <a:pt x="1468632" y="96241"/>
                  </a:cubicBezTo>
                  <a:cubicBezTo>
                    <a:pt x="1476916" y="89465"/>
                    <a:pt x="1483196" y="80173"/>
                    <a:pt x="1487472" y="68363"/>
                  </a:cubicBezTo>
                  <a:cubicBezTo>
                    <a:pt x="1473506" y="68363"/>
                    <a:pt x="1459540" y="68363"/>
                    <a:pt x="1445574" y="68363"/>
                  </a:cubicBezTo>
                  <a:cubicBezTo>
                    <a:pt x="1446672" y="64189"/>
                    <a:pt x="1447769" y="60015"/>
                    <a:pt x="1448867" y="55841"/>
                  </a:cubicBezTo>
                  <a:cubicBezTo>
                    <a:pt x="1467706" y="55841"/>
                    <a:pt x="1486545" y="55841"/>
                    <a:pt x="1505384" y="55841"/>
                  </a:cubicBezTo>
                  <a:cubicBezTo>
                    <a:pt x="1504346" y="59789"/>
                    <a:pt x="1503308" y="63738"/>
                    <a:pt x="1502270" y="67686"/>
                  </a:cubicBezTo>
                  <a:cubicBezTo>
                    <a:pt x="1498807" y="77554"/>
                    <a:pt x="1493766" y="86453"/>
                    <a:pt x="1487145" y="94384"/>
                  </a:cubicBezTo>
                  <a:cubicBezTo>
                    <a:pt x="1480525" y="102315"/>
                    <a:pt x="1472883" y="108620"/>
                    <a:pt x="1464221" y="113299"/>
                  </a:cubicBezTo>
                  <a:cubicBezTo>
                    <a:pt x="1455559" y="117977"/>
                    <a:pt x="1446434" y="120371"/>
                    <a:pt x="1436846" y="120481"/>
                  </a:cubicBezTo>
                  <a:cubicBezTo>
                    <a:pt x="1426918" y="120394"/>
                    <a:pt x="1418659" y="117822"/>
                    <a:pt x="1412070" y="112766"/>
                  </a:cubicBezTo>
                  <a:cubicBezTo>
                    <a:pt x="1405480" y="107709"/>
                    <a:pt x="1401048" y="100688"/>
                    <a:pt x="1398774" y="91702"/>
                  </a:cubicBezTo>
                  <a:cubicBezTo>
                    <a:pt x="1396500" y="82716"/>
                    <a:pt x="1396872" y="72285"/>
                    <a:pt x="1399890" y="60410"/>
                  </a:cubicBezTo>
                  <a:cubicBezTo>
                    <a:pt x="1403116" y="48532"/>
                    <a:pt x="1408233" y="38087"/>
                    <a:pt x="1415239" y="29074"/>
                  </a:cubicBezTo>
                  <a:cubicBezTo>
                    <a:pt x="1422246" y="20060"/>
                    <a:pt x="1430377" y="13012"/>
                    <a:pt x="1439632" y="7928"/>
                  </a:cubicBezTo>
                  <a:cubicBezTo>
                    <a:pt x="1448888" y="2844"/>
                    <a:pt x="1458502" y="258"/>
                    <a:pt x="1468476" y="169"/>
                  </a:cubicBezTo>
                  <a:close/>
                  <a:moveTo>
                    <a:pt x="1892097" y="0"/>
                  </a:moveTo>
                  <a:cubicBezTo>
                    <a:pt x="1903576" y="60"/>
                    <a:pt x="1912741" y="3155"/>
                    <a:pt x="1919591" y="9286"/>
                  </a:cubicBezTo>
                  <a:cubicBezTo>
                    <a:pt x="1926441" y="15416"/>
                    <a:pt x="1930374" y="24222"/>
                    <a:pt x="1931390" y="35704"/>
                  </a:cubicBezTo>
                  <a:cubicBezTo>
                    <a:pt x="1925914" y="35704"/>
                    <a:pt x="1920439" y="35704"/>
                    <a:pt x="1914963" y="35704"/>
                  </a:cubicBezTo>
                  <a:cubicBezTo>
                    <a:pt x="1913952" y="28562"/>
                    <a:pt x="1911221" y="23091"/>
                    <a:pt x="1906769" y="19290"/>
                  </a:cubicBezTo>
                  <a:cubicBezTo>
                    <a:pt x="1902317" y="15490"/>
                    <a:pt x="1896240" y="13572"/>
                    <a:pt x="1888538" y="13537"/>
                  </a:cubicBezTo>
                  <a:cubicBezTo>
                    <a:pt x="1877272" y="13682"/>
                    <a:pt x="1867013" y="17877"/>
                    <a:pt x="1857762" y="26123"/>
                  </a:cubicBezTo>
                  <a:cubicBezTo>
                    <a:pt x="1848511" y="34368"/>
                    <a:pt x="1841851" y="45797"/>
                    <a:pt x="1837784" y="60410"/>
                  </a:cubicBezTo>
                  <a:cubicBezTo>
                    <a:pt x="1834189" y="74941"/>
                    <a:pt x="1834852" y="86321"/>
                    <a:pt x="1839772" y="94549"/>
                  </a:cubicBezTo>
                  <a:cubicBezTo>
                    <a:pt x="1844693" y="102777"/>
                    <a:pt x="1852747" y="106965"/>
                    <a:pt x="1863937" y="107113"/>
                  </a:cubicBezTo>
                  <a:cubicBezTo>
                    <a:pt x="1871658" y="107074"/>
                    <a:pt x="1878742" y="105163"/>
                    <a:pt x="1885187" y="101381"/>
                  </a:cubicBezTo>
                  <a:cubicBezTo>
                    <a:pt x="1891632" y="97598"/>
                    <a:pt x="1897227" y="92176"/>
                    <a:pt x="1901972" y="85115"/>
                  </a:cubicBezTo>
                  <a:cubicBezTo>
                    <a:pt x="1907448" y="85115"/>
                    <a:pt x="1912924" y="85115"/>
                    <a:pt x="1918400" y="85115"/>
                  </a:cubicBezTo>
                  <a:cubicBezTo>
                    <a:pt x="1911370" y="96509"/>
                    <a:pt x="1902827" y="105237"/>
                    <a:pt x="1892771" y="111301"/>
                  </a:cubicBezTo>
                  <a:cubicBezTo>
                    <a:pt x="1882715" y="117364"/>
                    <a:pt x="1871932" y="120424"/>
                    <a:pt x="1860422" y="120481"/>
                  </a:cubicBezTo>
                  <a:cubicBezTo>
                    <a:pt x="1850545" y="120394"/>
                    <a:pt x="1842335" y="117822"/>
                    <a:pt x="1835791" y="112766"/>
                  </a:cubicBezTo>
                  <a:cubicBezTo>
                    <a:pt x="1829247" y="107709"/>
                    <a:pt x="1824853" y="100688"/>
                    <a:pt x="1822607" y="91702"/>
                  </a:cubicBezTo>
                  <a:cubicBezTo>
                    <a:pt x="1820362" y="82716"/>
                    <a:pt x="1820749" y="72285"/>
                    <a:pt x="1823767" y="60410"/>
                  </a:cubicBezTo>
                  <a:cubicBezTo>
                    <a:pt x="1826994" y="48530"/>
                    <a:pt x="1832099" y="38070"/>
                    <a:pt x="1839084" y="29030"/>
                  </a:cubicBezTo>
                  <a:cubicBezTo>
                    <a:pt x="1846069" y="19989"/>
                    <a:pt x="1854170" y="12914"/>
                    <a:pt x="1863387" y="7803"/>
                  </a:cubicBezTo>
                  <a:cubicBezTo>
                    <a:pt x="1872603" y="2692"/>
                    <a:pt x="1882174" y="91"/>
                    <a:pt x="1892097" y="0"/>
                  </a:cubicBezTo>
                  <a:close/>
                  <a:moveTo>
                    <a:pt x="172246" y="0"/>
                  </a:moveTo>
                  <a:cubicBezTo>
                    <a:pt x="182326" y="141"/>
                    <a:pt x="189689" y="2947"/>
                    <a:pt x="194335" y="8418"/>
                  </a:cubicBezTo>
                  <a:cubicBezTo>
                    <a:pt x="198982" y="13890"/>
                    <a:pt x="200569" y="21180"/>
                    <a:pt x="199097" y="30289"/>
                  </a:cubicBezTo>
                  <a:cubicBezTo>
                    <a:pt x="194074" y="30289"/>
                    <a:pt x="189050" y="30289"/>
                    <a:pt x="184026" y="30289"/>
                  </a:cubicBezTo>
                  <a:cubicBezTo>
                    <a:pt x="184683" y="26108"/>
                    <a:pt x="183785" y="22287"/>
                    <a:pt x="181332" y="18825"/>
                  </a:cubicBezTo>
                  <a:cubicBezTo>
                    <a:pt x="178879" y="15363"/>
                    <a:pt x="174493" y="13488"/>
                    <a:pt x="168173" y="13199"/>
                  </a:cubicBezTo>
                  <a:cubicBezTo>
                    <a:pt x="162426" y="13047"/>
                    <a:pt x="157245" y="14577"/>
                    <a:pt x="152630" y="17789"/>
                  </a:cubicBezTo>
                  <a:cubicBezTo>
                    <a:pt x="148015" y="21000"/>
                    <a:pt x="144803" y="25788"/>
                    <a:pt x="142995" y="32151"/>
                  </a:cubicBezTo>
                  <a:cubicBezTo>
                    <a:pt x="141584" y="38093"/>
                    <a:pt x="142388" y="42507"/>
                    <a:pt x="145407" y="45393"/>
                  </a:cubicBezTo>
                  <a:cubicBezTo>
                    <a:pt x="148426" y="48279"/>
                    <a:pt x="152518" y="50532"/>
                    <a:pt x="157683" y="52153"/>
                  </a:cubicBezTo>
                  <a:cubicBezTo>
                    <a:pt x="162848" y="53775"/>
                    <a:pt x="167944" y="55660"/>
                    <a:pt x="172970" y="57809"/>
                  </a:cubicBezTo>
                  <a:cubicBezTo>
                    <a:pt x="177996" y="59958"/>
                    <a:pt x="181811" y="63268"/>
                    <a:pt x="184414" y="67737"/>
                  </a:cubicBezTo>
                  <a:cubicBezTo>
                    <a:pt x="187016" y="72207"/>
                    <a:pt x="187265" y="78733"/>
                    <a:pt x="185160" y="87315"/>
                  </a:cubicBezTo>
                  <a:cubicBezTo>
                    <a:pt x="183655" y="93000"/>
                    <a:pt x="180909" y="98363"/>
                    <a:pt x="176923" y="103403"/>
                  </a:cubicBezTo>
                  <a:cubicBezTo>
                    <a:pt x="172936" y="108443"/>
                    <a:pt x="167930" y="112552"/>
                    <a:pt x="161904" y="115730"/>
                  </a:cubicBezTo>
                  <a:cubicBezTo>
                    <a:pt x="155878" y="118909"/>
                    <a:pt x="149054" y="120549"/>
                    <a:pt x="141431" y="120650"/>
                  </a:cubicBezTo>
                  <a:cubicBezTo>
                    <a:pt x="130743" y="120505"/>
                    <a:pt x="122881" y="117495"/>
                    <a:pt x="117845" y="111618"/>
                  </a:cubicBezTo>
                  <a:cubicBezTo>
                    <a:pt x="115327" y="108680"/>
                    <a:pt x="113722" y="105242"/>
                    <a:pt x="113031" y="101304"/>
                  </a:cubicBezTo>
                  <a:cubicBezTo>
                    <a:pt x="113252" y="96867"/>
                    <a:pt x="113474" y="92429"/>
                    <a:pt x="113695" y="87992"/>
                  </a:cubicBezTo>
                  <a:cubicBezTo>
                    <a:pt x="118568" y="87992"/>
                    <a:pt x="123441" y="87992"/>
                    <a:pt x="128314" y="87992"/>
                  </a:cubicBezTo>
                  <a:cubicBezTo>
                    <a:pt x="127357" y="93103"/>
                    <a:pt x="128077" y="97602"/>
                    <a:pt x="130475" y="101486"/>
                  </a:cubicBezTo>
                  <a:cubicBezTo>
                    <a:pt x="132873" y="105371"/>
                    <a:pt x="137667" y="107416"/>
                    <a:pt x="144856" y="107621"/>
                  </a:cubicBezTo>
                  <a:cubicBezTo>
                    <a:pt x="151569" y="107501"/>
                    <a:pt x="157237" y="105625"/>
                    <a:pt x="161859" y="101994"/>
                  </a:cubicBezTo>
                  <a:cubicBezTo>
                    <a:pt x="166481" y="98363"/>
                    <a:pt x="169567" y="93696"/>
                    <a:pt x="171117" y="87992"/>
                  </a:cubicBezTo>
                  <a:cubicBezTo>
                    <a:pt x="172597" y="81784"/>
                    <a:pt x="171833" y="77196"/>
                    <a:pt x="168826" y="74228"/>
                  </a:cubicBezTo>
                  <a:cubicBezTo>
                    <a:pt x="165818" y="71260"/>
                    <a:pt x="161720" y="68982"/>
                    <a:pt x="156532" y="67393"/>
                  </a:cubicBezTo>
                  <a:cubicBezTo>
                    <a:pt x="151343" y="65805"/>
                    <a:pt x="146218" y="63976"/>
                    <a:pt x="141156" y="61907"/>
                  </a:cubicBezTo>
                  <a:cubicBezTo>
                    <a:pt x="136094" y="59838"/>
                    <a:pt x="132249" y="56598"/>
                    <a:pt x="129620" y="52189"/>
                  </a:cubicBezTo>
                  <a:cubicBezTo>
                    <a:pt x="126992" y="47779"/>
                    <a:pt x="126733" y="41269"/>
                    <a:pt x="128846" y="32658"/>
                  </a:cubicBezTo>
                  <a:cubicBezTo>
                    <a:pt x="131592" y="22784"/>
                    <a:pt x="136865" y="14909"/>
                    <a:pt x="144665" y="9032"/>
                  </a:cubicBezTo>
                  <a:cubicBezTo>
                    <a:pt x="152465" y="3155"/>
                    <a:pt x="161658" y="145"/>
                    <a:pt x="1722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0" i="0" u="none" strike="noStrike" kern="0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defRPr>
              </a:lvl1pPr>
              <a:lvl2pPr>
                <a:defRPr>
                  <a:solidFill>
                    <a:schemeClr val="tx1"/>
                  </a:solidFill>
                </a:defRPr>
              </a:lvl2pPr>
              <a:lvl3pPr>
                <a:defRPr>
                  <a:solidFill>
                    <a:schemeClr val="tx1"/>
                  </a:solidFill>
                </a:defRPr>
              </a:lvl3pPr>
              <a:lvl4pPr>
                <a:defRPr>
                  <a:solidFill>
                    <a:schemeClr val="tx1"/>
                  </a:solidFill>
                </a:defRPr>
              </a:lvl4pPr>
              <a:lvl5pPr>
                <a:defRPr>
                  <a:solidFill>
                    <a:schemeClr val="tx1"/>
                  </a:solidFill>
                </a:defRPr>
              </a:lvl5pPr>
              <a:lvl6pPr>
                <a:defRPr>
                  <a:solidFill>
                    <a:schemeClr val="tx1"/>
                  </a:solidFill>
                </a:defRPr>
              </a:lvl6pPr>
              <a:lvl7pPr>
                <a:defRPr>
                  <a:solidFill>
                    <a:schemeClr val="tx1"/>
                  </a:solidFill>
                </a:defRPr>
              </a:lvl7pPr>
              <a:lvl8pPr>
                <a:defRPr>
                  <a:solidFill>
                    <a:schemeClr val="tx1"/>
                  </a:solidFill>
                </a:defRPr>
              </a:lvl8pPr>
              <a:lvl9pPr>
                <a:defRPr>
                  <a:solidFill>
                    <a:schemeClr val="tx1"/>
                  </a:solidFill>
                </a:defRPr>
              </a:lvl9pPr>
            </a:lstStyle>
            <a:p>
              <a:endParaRPr lang="en-US" dirty="0"/>
            </a:p>
          </p:txBody>
        </p:sp>
      </p:grpSp>
      <p:sp>
        <p:nvSpPr>
          <p:cNvPr id="70" name="矩形: 圆角 69">
            <a:extLst>
              <a:ext uri="{FF2B5EF4-FFF2-40B4-BE49-F238E27FC236}">
                <a16:creationId xmlns:a16="http://schemas.microsoft.com/office/drawing/2014/main" id="{9C8E3ED0-D1ED-14CC-9197-451A69D6BD18}"/>
              </a:ext>
            </a:extLst>
          </p:cNvPr>
          <p:cNvSpPr/>
          <p:nvPr/>
        </p:nvSpPr>
        <p:spPr>
          <a:xfrm>
            <a:off x="5761377" y="1124744"/>
            <a:ext cx="5967481" cy="2506537"/>
          </a:xfrm>
          <a:prstGeom prst="roundRect">
            <a:avLst>
              <a:gd name="adj" fmla="val 6423"/>
            </a:avLst>
          </a:prstGeom>
          <a:gradFill flip="none" rotWithShape="1">
            <a:gsLst>
              <a:gs pos="0">
                <a:srgbClr val="00FFFF"/>
              </a:gs>
              <a:gs pos="62000">
                <a:srgbClr val="016DFF">
                  <a:alpha val="0"/>
                </a:srgbClr>
              </a:gs>
              <a:gs pos="25000">
                <a:srgbClr val="016DFF">
                  <a:alpha val="25000"/>
                </a:srgbClr>
              </a:gs>
              <a:gs pos="100000">
                <a:srgbClr val="016DFF">
                  <a:alpha val="0"/>
                </a:srgbClr>
              </a:gs>
            </a:gsLst>
            <a:lin ang="2700000" scaled="1"/>
            <a:tileRect/>
          </a:gradFill>
          <a:ln w="12700" cap="flat" cmpd="sng" algn="ctr">
            <a:gradFill>
              <a:gsLst>
                <a:gs pos="0">
                  <a:srgbClr val="00FFFF"/>
                </a:gs>
                <a:gs pos="43000">
                  <a:srgbClr val="016DFF"/>
                </a:gs>
                <a:gs pos="100000">
                  <a:srgbClr val="016DFF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  <a:scene3d>
            <a:camera prst="perspectiveLeft">
              <a:rot lat="0" lon="1800000" rev="0"/>
            </a:camera>
            <a:lightRig rig="contrasting" dir="t"/>
          </a:scene3d>
          <a:sp3d extrusionH="127000" prstMaterial="matte"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D7495CE-A187-F35B-BC8E-249F1538CB35}"/>
              </a:ext>
            </a:extLst>
          </p:cNvPr>
          <p:cNvSpPr/>
          <p:nvPr/>
        </p:nvSpPr>
        <p:spPr>
          <a:xfrm>
            <a:off x="502640" y="3970315"/>
            <a:ext cx="11204225" cy="351705"/>
          </a:xfrm>
          <a:prstGeom prst="rect">
            <a:avLst/>
          </a:prstGeom>
          <a:gradFill flip="none" rotWithShape="1">
            <a:gsLst>
              <a:gs pos="0">
                <a:srgbClr val="00EEFF">
                  <a:alpha val="72000"/>
                </a:srgbClr>
              </a:gs>
              <a:gs pos="100000">
                <a:srgbClr val="034EC2">
                  <a:alpha val="56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01695F81-5E52-B3DA-E742-D67315C3EC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7130828"/>
              </p:ext>
            </p:extLst>
          </p:nvPr>
        </p:nvGraphicFramePr>
        <p:xfrm>
          <a:off x="498297" y="3971855"/>
          <a:ext cx="11208568" cy="24670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7263">
                  <a:extLst>
                    <a:ext uri="{9D8B030D-6E8A-4147-A177-3AD203B41FA5}">
                      <a16:colId xmlns:a16="http://schemas.microsoft.com/office/drawing/2014/main" val="2398402028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668791352"/>
                    </a:ext>
                  </a:extLst>
                </a:gridCol>
                <a:gridCol w="4896544">
                  <a:extLst>
                    <a:ext uri="{9D8B030D-6E8A-4147-A177-3AD203B41FA5}">
                      <a16:colId xmlns:a16="http://schemas.microsoft.com/office/drawing/2014/main" val="3307746508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564178722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4287285329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724928600"/>
                    </a:ext>
                  </a:extLst>
                </a:gridCol>
                <a:gridCol w="1126329">
                  <a:extLst>
                    <a:ext uri="{9D8B030D-6E8A-4147-A177-3AD203B41FA5}">
                      <a16:colId xmlns:a16="http://schemas.microsoft.com/office/drawing/2014/main" val="2425773547"/>
                    </a:ext>
                  </a:extLst>
                </a:gridCol>
              </a:tblGrid>
              <a:tr h="352435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400" b="0" i="0" kern="1200" dirty="0">
                          <a:solidFill>
                            <a:schemeClr val="bg1"/>
                          </a:solidFill>
                          <a:effectLst/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cs typeface="+mn-cs"/>
                        </a:rPr>
                        <a:t>自动驾驶分级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400" b="0" i="0" kern="1200" dirty="0">
                          <a:solidFill>
                            <a:schemeClr val="bg1"/>
                          </a:solidFill>
                          <a:effectLst/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cs typeface="+mn-cs"/>
                        </a:rPr>
                        <a:t>名称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400" b="0" i="0" kern="1200" dirty="0">
                          <a:solidFill>
                            <a:schemeClr val="bg1"/>
                          </a:solidFill>
                          <a:effectLst/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cs typeface="+mn-cs"/>
                        </a:rPr>
                        <a:t>定义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400" b="0" i="0" kern="1200" dirty="0">
                          <a:solidFill>
                            <a:schemeClr val="bg1"/>
                          </a:solidFill>
                          <a:effectLst/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cs typeface="+mn-cs"/>
                        </a:rPr>
                        <a:t>驾驶操作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400" b="0" i="0" kern="1200" dirty="0">
                          <a:solidFill>
                            <a:schemeClr val="bg1"/>
                          </a:solidFill>
                          <a:effectLst/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cs typeface="+mn-cs"/>
                        </a:rPr>
                        <a:t>周边监控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400" b="0" i="0" kern="1200" dirty="0">
                          <a:solidFill>
                            <a:schemeClr val="bg1"/>
                          </a:solidFill>
                          <a:effectLst/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cs typeface="+mn-cs"/>
                        </a:rPr>
                        <a:t>接管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400" b="0" i="0" kern="1200" dirty="0">
                          <a:solidFill>
                            <a:schemeClr val="bg1"/>
                          </a:solidFill>
                          <a:effectLst/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cs typeface="+mn-cs"/>
                        </a:rPr>
                        <a:t>应用场景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6652871"/>
                  </a:ext>
                </a:extLst>
              </a:tr>
              <a:tr h="352435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0" kern="1200" dirty="0">
                          <a:solidFill>
                            <a:schemeClr val="bg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cs typeface="+mn-cs"/>
                        </a:rPr>
                        <a:t>L5</a:t>
                      </a:r>
                      <a:endParaRPr lang="zh-CN" altLang="en-US" sz="1400" b="0" kern="1200" dirty="0">
                        <a:solidFill>
                          <a:schemeClr val="bg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EEFF">
                        <a:alpha val="1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100" b="0" kern="1200" dirty="0">
                          <a:solidFill>
                            <a:schemeClr val="bg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cs typeface="+mn-cs"/>
                        </a:rPr>
                        <a:t>完全自动驾驶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EEFF">
                        <a:alpha val="1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100" b="0" kern="1200" dirty="0">
                          <a:solidFill>
                            <a:schemeClr val="bg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cs typeface="+mn-cs"/>
                        </a:rPr>
                        <a:t>由车辆完成所有驾驶操作，人类驾驶员无需保持注意力集中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EEFF">
                        <a:alpha val="1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100" b="0" kern="1200" dirty="0">
                        <a:solidFill>
                          <a:schemeClr val="bg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EEFF">
                        <a:alpha val="1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100" b="0" kern="1200" dirty="0">
                        <a:solidFill>
                          <a:schemeClr val="bg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EEFF">
                        <a:alpha val="1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100" b="0" kern="1200" dirty="0">
                        <a:solidFill>
                          <a:schemeClr val="bg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EEFF">
                        <a:alpha val="1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100" b="0" kern="1200" dirty="0">
                          <a:solidFill>
                            <a:schemeClr val="bg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cs typeface="+mn-cs"/>
                        </a:rPr>
                        <a:t>所有场景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EEFF">
                        <a:alpha val="13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7240554"/>
                  </a:ext>
                </a:extLst>
              </a:tr>
              <a:tr h="352435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0" kern="1200" dirty="0">
                          <a:solidFill>
                            <a:schemeClr val="bg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cs typeface="+mn-cs"/>
                        </a:rPr>
                        <a:t>L4</a:t>
                      </a:r>
                      <a:endParaRPr lang="zh-CN" altLang="en-US" sz="1400" b="0" kern="1200" dirty="0">
                        <a:solidFill>
                          <a:schemeClr val="bg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100" b="0" kern="1200" dirty="0">
                          <a:solidFill>
                            <a:schemeClr val="bg1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高度自动驾驶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b="0" kern="1200" dirty="0">
                          <a:solidFill>
                            <a:schemeClr val="bg1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由车辆完成所有操作，人类无需保持注意力集中，但限定道路环境条件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100" b="0" kern="1200" dirty="0">
                        <a:solidFill>
                          <a:schemeClr val="bg1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100" b="0" kern="1200" dirty="0">
                        <a:solidFill>
                          <a:schemeClr val="bg1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100" b="0" kern="1200" dirty="0">
                        <a:solidFill>
                          <a:schemeClr val="bg1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b="0" kern="1200" dirty="0">
                          <a:solidFill>
                            <a:schemeClr val="bg1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限定场景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9936005"/>
                  </a:ext>
                </a:extLst>
              </a:tr>
              <a:tr h="352435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0" kern="1200" dirty="0">
                          <a:solidFill>
                            <a:schemeClr val="bg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cs typeface="+mn-cs"/>
                        </a:rPr>
                        <a:t>L3</a:t>
                      </a:r>
                      <a:endParaRPr lang="zh-CN" altLang="en-US" sz="1400" b="0" kern="1200" dirty="0">
                        <a:solidFill>
                          <a:schemeClr val="bg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EEFF">
                        <a:alpha val="1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100" b="0" kern="1200" dirty="0">
                          <a:solidFill>
                            <a:schemeClr val="bg1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条件自动驾驶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EEFF">
                        <a:alpha val="1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100" b="0" kern="1200" dirty="0">
                          <a:solidFill>
                            <a:schemeClr val="bg1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由车辆完成绝大部分操作，人类驾驶员需保持注意力集中以备不时之需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EEFF">
                        <a:alpha val="1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100" b="0" kern="1200" dirty="0">
                        <a:solidFill>
                          <a:schemeClr val="bg1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EEFF">
                        <a:alpha val="1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100" b="0" kern="1200" dirty="0">
                        <a:solidFill>
                          <a:schemeClr val="bg1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EEFF">
                        <a:alpha val="1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100" b="0" kern="1200" dirty="0">
                        <a:solidFill>
                          <a:schemeClr val="bg1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EEFF">
                        <a:alpha val="1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b="0" kern="1200" dirty="0">
                          <a:solidFill>
                            <a:schemeClr val="bg1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限定场景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EEFF">
                        <a:alpha val="13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1723203"/>
                  </a:ext>
                </a:extLst>
              </a:tr>
              <a:tr h="352435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0" kern="1200" dirty="0">
                          <a:solidFill>
                            <a:schemeClr val="bg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cs typeface="+mn-cs"/>
                        </a:rPr>
                        <a:t>L2</a:t>
                      </a:r>
                      <a:endParaRPr lang="zh-CN" altLang="en-US" sz="1400" b="0" kern="1200" dirty="0">
                        <a:solidFill>
                          <a:schemeClr val="bg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100" b="0" kern="1200" dirty="0">
                          <a:solidFill>
                            <a:schemeClr val="bg1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部分自动驾驶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b="0" kern="1200" dirty="0">
                          <a:solidFill>
                            <a:schemeClr val="bg1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车辆对方向盘和加减速中的多项操作提供驾驶，人类驾驶员负责其余操作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100" b="0" kern="1200" dirty="0">
                        <a:solidFill>
                          <a:schemeClr val="bg1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100" b="0" kern="1200" dirty="0">
                        <a:solidFill>
                          <a:schemeClr val="bg1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100" b="0" kern="1200" dirty="0">
                        <a:solidFill>
                          <a:schemeClr val="bg1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b="0" kern="1200" dirty="0">
                          <a:solidFill>
                            <a:schemeClr val="bg1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限定场景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5542298"/>
                  </a:ext>
                </a:extLst>
              </a:tr>
              <a:tr h="352435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0" kern="1200" dirty="0">
                          <a:solidFill>
                            <a:schemeClr val="bg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cs typeface="+mn-cs"/>
                        </a:rPr>
                        <a:t>L1</a:t>
                      </a:r>
                      <a:endParaRPr lang="zh-CN" altLang="en-US" sz="1400" b="0" kern="1200" dirty="0">
                        <a:solidFill>
                          <a:schemeClr val="bg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EEFF">
                        <a:alpha val="1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100" b="0" kern="1200" dirty="0">
                          <a:solidFill>
                            <a:schemeClr val="bg1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辅助驾驶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EEFF">
                        <a:alpha val="1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100" b="0" kern="1200" dirty="0">
                          <a:solidFill>
                            <a:schemeClr val="bg1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车辆对方向盘和加减速中的一项操作提供驾驶，人类驾驶员负责其余操作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EEFF">
                        <a:alpha val="1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100" b="0" kern="1200" dirty="0">
                        <a:solidFill>
                          <a:schemeClr val="bg1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EEFF">
                        <a:alpha val="1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100" b="0" kern="1200" dirty="0">
                        <a:solidFill>
                          <a:schemeClr val="bg1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EEFF">
                        <a:alpha val="1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100" b="0" kern="1200" dirty="0">
                        <a:solidFill>
                          <a:schemeClr val="bg1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EEFF">
                        <a:alpha val="1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100" b="0" kern="1200" dirty="0">
                          <a:solidFill>
                            <a:schemeClr val="bg1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限定场景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EEFF">
                        <a:alpha val="13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56355"/>
                  </a:ext>
                </a:extLst>
              </a:tr>
              <a:tr h="352435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0" kern="1200" dirty="0">
                          <a:solidFill>
                            <a:schemeClr val="bg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cs typeface="+mn-cs"/>
                        </a:rPr>
                        <a:t>L0</a:t>
                      </a:r>
                      <a:endParaRPr lang="zh-CN" altLang="en-US" sz="1400" b="0" kern="1200" dirty="0">
                        <a:solidFill>
                          <a:schemeClr val="bg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100" b="0" kern="1200" dirty="0">
                          <a:solidFill>
                            <a:schemeClr val="bg1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人工驾驶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100" b="0" kern="1200" dirty="0">
                          <a:solidFill>
                            <a:schemeClr val="bg1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由人类驾驶员全权驾驶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100" b="0" kern="1200" dirty="0">
                        <a:solidFill>
                          <a:schemeClr val="bg1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100" b="0" kern="1200" dirty="0">
                        <a:solidFill>
                          <a:schemeClr val="bg1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1100" b="0" kern="1200" dirty="0">
                        <a:solidFill>
                          <a:schemeClr val="bg1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100" b="0" kern="1200" dirty="0">
                          <a:solidFill>
                            <a:schemeClr val="bg1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无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8523854"/>
                  </a:ext>
                </a:extLst>
              </a:tr>
            </a:tbl>
          </a:graphicData>
        </a:graphic>
      </p:graphicFrame>
      <p:grpSp>
        <p:nvGrpSpPr>
          <p:cNvPr id="8" name="组合 7">
            <a:extLst>
              <a:ext uri="{FF2B5EF4-FFF2-40B4-BE49-F238E27FC236}">
                <a16:creationId xmlns:a16="http://schemas.microsoft.com/office/drawing/2014/main" id="{B6D3AC32-B4AC-CEE0-CFA1-6741EDDC7782}"/>
              </a:ext>
            </a:extLst>
          </p:cNvPr>
          <p:cNvGrpSpPr/>
          <p:nvPr/>
        </p:nvGrpSpPr>
        <p:grpSpPr>
          <a:xfrm>
            <a:off x="2924489" y="499969"/>
            <a:ext cx="6463139" cy="6463139"/>
            <a:chOff x="5660526" y="-2100604"/>
            <a:chExt cx="2872244" cy="2872244"/>
          </a:xfrm>
          <a:effectLst/>
          <a:scene3d>
            <a:camera prst="isometricOffAxis1Top">
              <a:rot lat="17827246" lon="17266541" rev="4444442"/>
            </a:camera>
            <a:lightRig rig="threePt" dir="t"/>
          </a:scene3d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0E77F1FA-075F-5098-9CEF-899A7481BC82}"/>
                </a:ext>
              </a:extLst>
            </p:cNvPr>
            <p:cNvSpPr/>
            <p:nvPr/>
          </p:nvSpPr>
          <p:spPr>
            <a:xfrm>
              <a:off x="5660526" y="-2100604"/>
              <a:ext cx="2872244" cy="2872244"/>
            </a:xfrm>
            <a:prstGeom prst="ellipse">
              <a:avLst/>
            </a:prstGeom>
            <a:gradFill flip="none" rotWithShape="1">
              <a:gsLst>
                <a:gs pos="59000">
                  <a:srgbClr val="FA813E">
                    <a:alpha val="0"/>
                  </a:srgbClr>
                </a:gs>
                <a:gs pos="75000">
                  <a:srgbClr val="FA813E">
                    <a:alpha val="3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1ED1C413-F86C-1047-6B14-D2CFB47445A7}"/>
                </a:ext>
              </a:extLst>
            </p:cNvPr>
            <p:cNvSpPr/>
            <p:nvPr/>
          </p:nvSpPr>
          <p:spPr>
            <a:xfrm>
              <a:off x="5919306" y="-1841824"/>
              <a:ext cx="2354684" cy="2354684"/>
            </a:xfrm>
            <a:prstGeom prst="ellipse">
              <a:avLst/>
            </a:prstGeom>
            <a:gradFill flip="none" rotWithShape="1">
              <a:gsLst>
                <a:gs pos="59000">
                  <a:srgbClr val="FA813E">
                    <a:alpha val="0"/>
                  </a:srgbClr>
                </a:gs>
                <a:gs pos="75000">
                  <a:srgbClr val="FA813E">
                    <a:alpha val="5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B81BE461-57D3-EBF5-2EC1-79CE4D43E4CA}"/>
                </a:ext>
              </a:extLst>
            </p:cNvPr>
            <p:cNvSpPr/>
            <p:nvPr/>
          </p:nvSpPr>
          <p:spPr>
            <a:xfrm>
              <a:off x="6185998" y="-1565511"/>
              <a:ext cx="1817544" cy="1817544"/>
            </a:xfrm>
            <a:prstGeom prst="ellipse">
              <a:avLst/>
            </a:prstGeom>
            <a:gradFill flip="none" rotWithShape="1">
              <a:gsLst>
                <a:gs pos="57000">
                  <a:srgbClr val="FA813E">
                    <a:alpha val="0"/>
                  </a:srgbClr>
                </a:gs>
                <a:gs pos="73000">
                  <a:srgbClr val="FA813E">
                    <a:alpha val="6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9111D68F-0A68-0BBB-63D6-464111747CF7}"/>
              </a:ext>
            </a:extLst>
          </p:cNvPr>
          <p:cNvCxnSpPr>
            <a:cxnSpLocks/>
          </p:cNvCxnSpPr>
          <p:nvPr/>
        </p:nvCxnSpPr>
        <p:spPr>
          <a:xfrm>
            <a:off x="502640" y="6440156"/>
            <a:ext cx="11204225" cy="0"/>
          </a:xfrm>
          <a:prstGeom prst="line">
            <a:avLst/>
          </a:prstGeom>
          <a:ln w="22225">
            <a:gradFill flip="none" rotWithShape="1">
              <a:gsLst>
                <a:gs pos="0">
                  <a:srgbClr val="00EEFF"/>
                </a:gs>
                <a:gs pos="100000">
                  <a:srgbClr val="034EC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>
            <a:extLst>
              <a:ext uri="{FF2B5EF4-FFF2-40B4-BE49-F238E27FC236}">
                <a16:creationId xmlns:a16="http://schemas.microsoft.com/office/drawing/2014/main" id="{E19E5972-FEA5-EBDB-E035-23D2AE37B85D}"/>
              </a:ext>
            </a:extLst>
          </p:cNvPr>
          <p:cNvGrpSpPr/>
          <p:nvPr/>
        </p:nvGrpSpPr>
        <p:grpSpPr>
          <a:xfrm>
            <a:off x="8109413" y="6161204"/>
            <a:ext cx="2119912" cy="242100"/>
            <a:chOff x="8234508" y="3292984"/>
            <a:chExt cx="2119912" cy="242100"/>
          </a:xfrm>
        </p:grpSpPr>
        <p:pic>
          <p:nvPicPr>
            <p:cNvPr id="14" name="图形 13">
              <a:extLst>
                <a:ext uri="{FF2B5EF4-FFF2-40B4-BE49-F238E27FC236}">
                  <a16:creationId xmlns:a16="http://schemas.microsoft.com/office/drawing/2014/main" id="{E5D544B8-7DA2-E325-97AC-342BAC924C6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8234508" y="3292984"/>
              <a:ext cx="242100" cy="242100"/>
            </a:xfrm>
            <a:prstGeom prst="rect">
              <a:avLst/>
            </a:prstGeom>
          </p:spPr>
        </p:pic>
        <p:pic>
          <p:nvPicPr>
            <p:cNvPr id="15" name="图形 14">
              <a:extLst>
                <a:ext uri="{FF2B5EF4-FFF2-40B4-BE49-F238E27FC236}">
                  <a16:creationId xmlns:a16="http://schemas.microsoft.com/office/drawing/2014/main" id="{4CBE28CB-B3F9-7017-2924-DB37F6410AE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9175694" y="3292984"/>
              <a:ext cx="242100" cy="242100"/>
            </a:xfrm>
            <a:prstGeom prst="rect">
              <a:avLst/>
            </a:prstGeom>
          </p:spPr>
        </p:pic>
        <p:pic>
          <p:nvPicPr>
            <p:cNvPr id="16" name="图形 15">
              <a:extLst>
                <a:ext uri="{FF2B5EF4-FFF2-40B4-BE49-F238E27FC236}">
                  <a16:creationId xmlns:a16="http://schemas.microsoft.com/office/drawing/2014/main" id="{9A22E50E-BB48-675F-0CEE-6BF1342145C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112320" y="3292984"/>
              <a:ext cx="242100" cy="242100"/>
            </a:xfrm>
            <a:prstGeom prst="rect">
              <a:avLst/>
            </a:prstGeom>
          </p:spPr>
        </p:pic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F8A8C5AA-D9A5-C23D-30E0-D03F42B11748}"/>
              </a:ext>
            </a:extLst>
          </p:cNvPr>
          <p:cNvGrpSpPr/>
          <p:nvPr/>
        </p:nvGrpSpPr>
        <p:grpSpPr>
          <a:xfrm>
            <a:off x="7973145" y="5796027"/>
            <a:ext cx="2256180" cy="268090"/>
            <a:chOff x="8098240" y="2907038"/>
            <a:chExt cx="2256180" cy="268090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CC7959D9-201A-5349-DB76-8C54A730AF3B}"/>
                </a:ext>
              </a:extLst>
            </p:cNvPr>
            <p:cNvGrpSpPr/>
            <p:nvPr/>
          </p:nvGrpSpPr>
          <p:grpSpPr>
            <a:xfrm>
              <a:off x="8098240" y="2907038"/>
              <a:ext cx="514637" cy="268090"/>
              <a:chOff x="8098240" y="1854847"/>
              <a:chExt cx="514637" cy="268090"/>
            </a:xfrm>
          </p:grpSpPr>
          <p:pic>
            <p:nvPicPr>
              <p:cNvPr id="21" name="图形 20">
                <a:extLst>
                  <a:ext uri="{FF2B5EF4-FFF2-40B4-BE49-F238E27FC236}">
                    <a16:creationId xmlns:a16="http://schemas.microsoft.com/office/drawing/2014/main" id="{9E266BF4-8CC5-21D6-F561-7E72A19CA3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8357349" y="1867409"/>
                <a:ext cx="255528" cy="255528"/>
              </a:xfrm>
              <a:prstGeom prst="rect">
                <a:avLst/>
              </a:prstGeom>
            </p:spPr>
          </p:pic>
          <p:pic>
            <p:nvPicPr>
              <p:cNvPr id="22" name="图形 21">
                <a:extLst>
                  <a:ext uri="{FF2B5EF4-FFF2-40B4-BE49-F238E27FC236}">
                    <a16:creationId xmlns:a16="http://schemas.microsoft.com/office/drawing/2014/main" id="{FD260766-3997-8A89-B6BE-5348DD6471D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8098240" y="1854847"/>
                <a:ext cx="242100" cy="242100"/>
              </a:xfrm>
              <a:prstGeom prst="rect">
                <a:avLst/>
              </a:prstGeom>
            </p:spPr>
          </p:pic>
        </p:grpSp>
        <p:pic>
          <p:nvPicPr>
            <p:cNvPr id="19" name="图形 18">
              <a:extLst>
                <a:ext uri="{FF2B5EF4-FFF2-40B4-BE49-F238E27FC236}">
                  <a16:creationId xmlns:a16="http://schemas.microsoft.com/office/drawing/2014/main" id="{BF1F8FA9-E1F7-724E-1024-03BE2D7A9CA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9175694" y="2912904"/>
              <a:ext cx="242100" cy="242100"/>
            </a:xfrm>
            <a:prstGeom prst="rect">
              <a:avLst/>
            </a:prstGeom>
          </p:spPr>
        </p:pic>
        <p:pic>
          <p:nvPicPr>
            <p:cNvPr id="20" name="图形 19">
              <a:extLst>
                <a:ext uri="{FF2B5EF4-FFF2-40B4-BE49-F238E27FC236}">
                  <a16:creationId xmlns:a16="http://schemas.microsoft.com/office/drawing/2014/main" id="{4A779275-1C8D-DF46-2897-84B907BF186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112320" y="2912904"/>
              <a:ext cx="242100" cy="242100"/>
            </a:xfrm>
            <a:prstGeom prst="rect">
              <a:avLst/>
            </a:prstGeom>
          </p:spPr>
        </p:pic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820D7F8-E310-062B-C27C-B91D1B21295D}"/>
              </a:ext>
            </a:extLst>
          </p:cNvPr>
          <p:cNvGrpSpPr/>
          <p:nvPr/>
        </p:nvGrpSpPr>
        <p:grpSpPr>
          <a:xfrm>
            <a:off x="8102699" y="5435056"/>
            <a:ext cx="2126626" cy="263885"/>
            <a:chOff x="8227794" y="2531307"/>
            <a:chExt cx="2126626" cy="263885"/>
          </a:xfrm>
        </p:grpSpPr>
        <p:pic>
          <p:nvPicPr>
            <p:cNvPr id="24" name="图形 23">
              <a:extLst>
                <a:ext uri="{FF2B5EF4-FFF2-40B4-BE49-F238E27FC236}">
                  <a16:creationId xmlns:a16="http://schemas.microsoft.com/office/drawing/2014/main" id="{9D86A83F-1283-0A13-A724-FD3EF3EB80B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8227794" y="2539664"/>
              <a:ext cx="255528" cy="255528"/>
            </a:xfrm>
            <a:prstGeom prst="rect">
              <a:avLst/>
            </a:prstGeom>
          </p:spPr>
        </p:pic>
        <p:pic>
          <p:nvPicPr>
            <p:cNvPr id="25" name="图形 24">
              <a:extLst>
                <a:ext uri="{FF2B5EF4-FFF2-40B4-BE49-F238E27FC236}">
                  <a16:creationId xmlns:a16="http://schemas.microsoft.com/office/drawing/2014/main" id="{3E01020C-81FB-2F63-C672-0B74825C234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9175694" y="2531307"/>
              <a:ext cx="242100" cy="242100"/>
            </a:xfrm>
            <a:prstGeom prst="rect">
              <a:avLst/>
            </a:prstGeom>
          </p:spPr>
        </p:pic>
        <p:pic>
          <p:nvPicPr>
            <p:cNvPr id="26" name="图形 25">
              <a:extLst>
                <a:ext uri="{FF2B5EF4-FFF2-40B4-BE49-F238E27FC236}">
                  <a16:creationId xmlns:a16="http://schemas.microsoft.com/office/drawing/2014/main" id="{3DD3E72E-F2FD-3F79-FEE7-E1E4CA446C0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112320" y="2545073"/>
              <a:ext cx="242100" cy="242100"/>
            </a:xfrm>
            <a:prstGeom prst="rect">
              <a:avLst/>
            </a:prstGeom>
          </p:spPr>
        </p:pic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C5469307-368F-89F2-83ED-6503337965D1}"/>
              </a:ext>
            </a:extLst>
          </p:cNvPr>
          <p:cNvGrpSpPr/>
          <p:nvPr/>
        </p:nvGrpSpPr>
        <p:grpSpPr>
          <a:xfrm>
            <a:off x="8102699" y="5082442"/>
            <a:ext cx="2126626" cy="255528"/>
            <a:chOff x="8227794" y="2197330"/>
            <a:chExt cx="2126626" cy="255528"/>
          </a:xfrm>
        </p:grpSpPr>
        <p:pic>
          <p:nvPicPr>
            <p:cNvPr id="28" name="图形 27">
              <a:extLst>
                <a:ext uri="{FF2B5EF4-FFF2-40B4-BE49-F238E27FC236}">
                  <a16:creationId xmlns:a16="http://schemas.microsoft.com/office/drawing/2014/main" id="{05FD07E3-9E0E-5C4A-8FC7-E99C3E84403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8227794" y="2197330"/>
              <a:ext cx="255528" cy="255528"/>
            </a:xfrm>
            <a:prstGeom prst="rect">
              <a:avLst/>
            </a:prstGeom>
          </p:spPr>
        </p:pic>
        <p:pic>
          <p:nvPicPr>
            <p:cNvPr id="29" name="图形 28">
              <a:extLst>
                <a:ext uri="{FF2B5EF4-FFF2-40B4-BE49-F238E27FC236}">
                  <a16:creationId xmlns:a16="http://schemas.microsoft.com/office/drawing/2014/main" id="{9BEBCF8D-2078-B825-2A7F-54BD88AFF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9169886" y="2197330"/>
              <a:ext cx="255528" cy="255528"/>
            </a:xfrm>
            <a:prstGeom prst="rect">
              <a:avLst/>
            </a:prstGeom>
          </p:spPr>
        </p:pic>
        <p:pic>
          <p:nvPicPr>
            <p:cNvPr id="43" name="图形 42">
              <a:extLst>
                <a:ext uri="{FF2B5EF4-FFF2-40B4-BE49-F238E27FC236}">
                  <a16:creationId xmlns:a16="http://schemas.microsoft.com/office/drawing/2014/main" id="{18FB6F68-73FE-CF66-E62D-8CBDDEFC326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112320" y="2204044"/>
              <a:ext cx="242100" cy="242100"/>
            </a:xfrm>
            <a:prstGeom prst="rect">
              <a:avLst/>
            </a:prstGeom>
          </p:spPr>
        </p:pic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A391009B-83CE-8932-7E02-57A868EF5512}"/>
              </a:ext>
            </a:extLst>
          </p:cNvPr>
          <p:cNvGrpSpPr/>
          <p:nvPr/>
        </p:nvGrpSpPr>
        <p:grpSpPr>
          <a:xfrm>
            <a:off x="8102699" y="4377214"/>
            <a:ext cx="2140054" cy="255528"/>
            <a:chOff x="8227794" y="1508994"/>
            <a:chExt cx="2140054" cy="255528"/>
          </a:xfrm>
        </p:grpSpPr>
        <p:pic>
          <p:nvPicPr>
            <p:cNvPr id="45" name="图形 44">
              <a:extLst>
                <a:ext uri="{FF2B5EF4-FFF2-40B4-BE49-F238E27FC236}">
                  <a16:creationId xmlns:a16="http://schemas.microsoft.com/office/drawing/2014/main" id="{7EA600FD-5B33-F791-3361-47782CE63F6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8227794" y="1508994"/>
              <a:ext cx="255528" cy="255528"/>
            </a:xfrm>
            <a:prstGeom prst="rect">
              <a:avLst/>
            </a:prstGeom>
          </p:spPr>
        </p:pic>
        <p:pic>
          <p:nvPicPr>
            <p:cNvPr id="46" name="图形 45">
              <a:extLst>
                <a:ext uri="{FF2B5EF4-FFF2-40B4-BE49-F238E27FC236}">
                  <a16:creationId xmlns:a16="http://schemas.microsoft.com/office/drawing/2014/main" id="{D0211770-1BF2-5637-7125-CE3790547F7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9169886" y="1508994"/>
              <a:ext cx="255528" cy="255528"/>
            </a:xfrm>
            <a:prstGeom prst="rect">
              <a:avLst/>
            </a:prstGeom>
          </p:spPr>
        </p:pic>
        <p:pic>
          <p:nvPicPr>
            <p:cNvPr id="47" name="图形 46">
              <a:extLst>
                <a:ext uri="{FF2B5EF4-FFF2-40B4-BE49-F238E27FC236}">
                  <a16:creationId xmlns:a16="http://schemas.microsoft.com/office/drawing/2014/main" id="{421547A8-4C68-240C-355C-7BE362E98E7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0112320" y="1508994"/>
              <a:ext cx="255528" cy="255528"/>
            </a:xfrm>
            <a:prstGeom prst="rect">
              <a:avLst/>
            </a:prstGeom>
          </p:spPr>
        </p:pic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6A01C566-95BE-96C4-E0F5-4A8F8117564B}"/>
              </a:ext>
            </a:extLst>
          </p:cNvPr>
          <p:cNvGrpSpPr/>
          <p:nvPr/>
        </p:nvGrpSpPr>
        <p:grpSpPr>
          <a:xfrm>
            <a:off x="8102699" y="4729828"/>
            <a:ext cx="2140054" cy="255528"/>
            <a:chOff x="8227794" y="1855994"/>
            <a:chExt cx="2140054" cy="255528"/>
          </a:xfrm>
        </p:grpSpPr>
        <p:pic>
          <p:nvPicPr>
            <p:cNvPr id="49" name="图形 48">
              <a:extLst>
                <a:ext uri="{FF2B5EF4-FFF2-40B4-BE49-F238E27FC236}">
                  <a16:creationId xmlns:a16="http://schemas.microsoft.com/office/drawing/2014/main" id="{878D571E-3847-1162-ADC6-631C94D038B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8227794" y="1855994"/>
              <a:ext cx="255528" cy="255528"/>
            </a:xfrm>
            <a:prstGeom prst="rect">
              <a:avLst/>
            </a:prstGeom>
          </p:spPr>
        </p:pic>
        <p:pic>
          <p:nvPicPr>
            <p:cNvPr id="50" name="图形 49">
              <a:extLst>
                <a:ext uri="{FF2B5EF4-FFF2-40B4-BE49-F238E27FC236}">
                  <a16:creationId xmlns:a16="http://schemas.microsoft.com/office/drawing/2014/main" id="{3BBE9754-E701-6236-176D-364BEEF73E4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9169886" y="1855994"/>
              <a:ext cx="255528" cy="255528"/>
            </a:xfrm>
            <a:prstGeom prst="rect">
              <a:avLst/>
            </a:prstGeom>
          </p:spPr>
        </p:pic>
        <p:pic>
          <p:nvPicPr>
            <p:cNvPr id="51" name="图形 50">
              <a:extLst>
                <a:ext uri="{FF2B5EF4-FFF2-40B4-BE49-F238E27FC236}">
                  <a16:creationId xmlns:a16="http://schemas.microsoft.com/office/drawing/2014/main" id="{523282C2-90F5-D772-00C4-6107A4E5B29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0112320" y="1855994"/>
              <a:ext cx="255528" cy="255528"/>
            </a:xfrm>
            <a:prstGeom prst="rect">
              <a:avLst/>
            </a:prstGeom>
          </p:spPr>
        </p:pic>
      </p:grpSp>
      <p:sp>
        <p:nvSpPr>
          <p:cNvPr id="74" name="箭头: V 形 73">
            <a:extLst>
              <a:ext uri="{FF2B5EF4-FFF2-40B4-BE49-F238E27FC236}">
                <a16:creationId xmlns:a16="http://schemas.microsoft.com/office/drawing/2014/main" id="{56A2F842-698F-39DD-4F79-18E554F916EE}"/>
              </a:ext>
            </a:extLst>
          </p:cNvPr>
          <p:cNvSpPr/>
          <p:nvPr/>
        </p:nvSpPr>
        <p:spPr>
          <a:xfrm>
            <a:off x="6528047" y="1936496"/>
            <a:ext cx="168933" cy="168933"/>
          </a:xfrm>
          <a:prstGeom prst="chevron">
            <a:avLst/>
          </a:prstGeom>
          <a:gradFill flip="none" rotWithShape="1">
            <a:gsLst>
              <a:gs pos="0">
                <a:srgbClr val="00FFFF"/>
              </a:gs>
              <a:gs pos="64000">
                <a:srgbClr val="016DFF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  <a:scene3d>
            <a:camera prst="perspectiveLeft"/>
            <a:lightRig rig="threePt" dir="t"/>
          </a:scene3d>
          <a:sp3d prstMaterial="matte"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rgbClr val="2D3847">
                  <a:lumMod val="20000"/>
                  <a:lumOff val="80000"/>
                </a:srgbClr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231" name="矩形: 圆角 230">
            <a:extLst>
              <a:ext uri="{FF2B5EF4-FFF2-40B4-BE49-F238E27FC236}">
                <a16:creationId xmlns:a16="http://schemas.microsoft.com/office/drawing/2014/main" id="{216930F9-6713-1613-EBD4-0B23420E0E49}"/>
              </a:ext>
            </a:extLst>
          </p:cNvPr>
          <p:cNvSpPr/>
          <p:nvPr/>
        </p:nvSpPr>
        <p:spPr>
          <a:xfrm>
            <a:off x="549611" y="1124744"/>
            <a:ext cx="5967481" cy="2506537"/>
          </a:xfrm>
          <a:prstGeom prst="roundRect">
            <a:avLst>
              <a:gd name="adj" fmla="val 6423"/>
            </a:avLst>
          </a:prstGeom>
          <a:gradFill flip="none" rotWithShape="1">
            <a:gsLst>
              <a:gs pos="0">
                <a:srgbClr val="00FFFF">
                  <a:alpha val="80000"/>
                </a:srgbClr>
              </a:gs>
              <a:gs pos="62000">
                <a:srgbClr val="016DFF">
                  <a:alpha val="0"/>
                </a:srgbClr>
              </a:gs>
              <a:gs pos="25000">
                <a:srgbClr val="016DFF">
                  <a:alpha val="25000"/>
                </a:srgbClr>
              </a:gs>
              <a:gs pos="100000">
                <a:srgbClr val="016DFF">
                  <a:alpha val="0"/>
                </a:srgbClr>
              </a:gs>
            </a:gsLst>
            <a:lin ang="8400000" scaled="0"/>
            <a:tileRect/>
          </a:gradFill>
          <a:ln w="12700" cap="flat" cmpd="sng" algn="ctr">
            <a:gradFill>
              <a:gsLst>
                <a:gs pos="0">
                  <a:srgbClr val="00FFFF"/>
                </a:gs>
                <a:gs pos="43000">
                  <a:srgbClr val="016DFF"/>
                </a:gs>
                <a:gs pos="100000">
                  <a:srgbClr val="016DFF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  <a:scene3d>
            <a:camera prst="perspectiveRight"/>
            <a:lightRig rig="contrasting" dir="t"/>
          </a:scene3d>
          <a:sp3d extrusionH="127000" prstMaterial="matte"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76" name="箭头: V 形 75">
            <a:extLst>
              <a:ext uri="{FF2B5EF4-FFF2-40B4-BE49-F238E27FC236}">
                <a16:creationId xmlns:a16="http://schemas.microsoft.com/office/drawing/2014/main" id="{2E73D940-0632-8068-DE27-A6BAF9019FCA}"/>
              </a:ext>
            </a:extLst>
          </p:cNvPr>
          <p:cNvSpPr/>
          <p:nvPr/>
        </p:nvSpPr>
        <p:spPr>
          <a:xfrm>
            <a:off x="6514984" y="2300172"/>
            <a:ext cx="168933" cy="168933"/>
          </a:xfrm>
          <a:prstGeom prst="chevron">
            <a:avLst/>
          </a:prstGeom>
          <a:gradFill flip="none" rotWithShape="1">
            <a:gsLst>
              <a:gs pos="0">
                <a:srgbClr val="00FFFF"/>
              </a:gs>
              <a:gs pos="64000">
                <a:srgbClr val="016DFF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  <a:scene3d>
            <a:camera prst="perspectiveLeft"/>
            <a:lightRig rig="threePt" dir="t"/>
          </a:scene3d>
          <a:sp3d prstMaterial="matte"/>
        </p:spPr>
        <p:txBody>
          <a:bodyPr rtlCol="0" anchor="ctr"/>
          <a:lstStyle/>
          <a:p>
            <a:pPr algn="ctr"/>
            <a:endParaRPr lang="zh-CN" altLang="en-US" sz="3200" kern="0" dirty="0">
              <a:solidFill>
                <a:srgbClr val="2D3847">
                  <a:lumMod val="20000"/>
                  <a:lumOff val="80000"/>
                </a:srgbClr>
              </a:solidFill>
              <a:latin typeface="Roboto Regular"/>
              <a:ea typeface="思源黑体 CN Regular"/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CBFBA438-B8A1-80BF-6F14-2D59B8149028}"/>
              </a:ext>
            </a:extLst>
          </p:cNvPr>
          <p:cNvGrpSpPr/>
          <p:nvPr/>
        </p:nvGrpSpPr>
        <p:grpSpPr>
          <a:xfrm>
            <a:off x="6363675" y="1274226"/>
            <a:ext cx="5333768" cy="2075077"/>
            <a:chOff x="6363675" y="1274226"/>
            <a:chExt cx="5333768" cy="2075077"/>
          </a:xfrm>
          <a:scene3d>
            <a:camera prst="perspectiveLeft"/>
            <a:lightRig rig="threePt" dir="t"/>
          </a:scene3d>
        </p:grpSpPr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BE2F691E-98A4-3AFC-7AE5-2CCFEBD7C80E}"/>
                </a:ext>
              </a:extLst>
            </p:cNvPr>
            <p:cNvSpPr txBox="1"/>
            <p:nvPr/>
          </p:nvSpPr>
          <p:spPr>
            <a:xfrm>
              <a:off x="7400600" y="1274226"/>
              <a:ext cx="3416320" cy="523220"/>
            </a:xfrm>
            <a:prstGeom prst="rect">
              <a:avLst/>
            </a:prstGeom>
            <a:noFill/>
            <a:sp3d extrusionH="127000"/>
          </p:spPr>
          <p:txBody>
            <a:bodyPr wrap="none">
              <a:spAutoFit/>
            </a:bodyPr>
            <a:lstStyle/>
            <a:p>
              <a:r>
                <a:rPr lang="zh-CN" altLang="en-US" sz="2800" b="0" i="0" dirty="0">
                  <a:gradFill>
                    <a:gsLst>
                      <a:gs pos="1361">
                        <a:srgbClr val="00FFFF"/>
                      </a:gs>
                      <a:gs pos="100000">
                        <a:srgbClr val="016DFF">
                          <a:alpha val="60000"/>
                        </a:srgbClr>
                      </a:gs>
                    </a:gsLst>
                    <a:lin ang="0" scaled="0"/>
                  </a:gradFill>
                  <a:effectLst/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两大常用的分级标准</a:t>
              </a:r>
              <a:endParaRPr lang="zh-CN" altLang="en-US" sz="2800" dirty="0">
                <a:gradFill>
                  <a:gsLst>
                    <a:gs pos="1361">
                      <a:srgbClr val="00FFFF"/>
                    </a:gs>
                    <a:gs pos="100000">
                      <a:srgbClr val="016DFF">
                        <a:alpha val="60000"/>
                      </a:srgbClr>
                    </a:gs>
                  </a:gsLst>
                  <a:lin ang="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9DEB7B1D-F03E-5143-46AE-09EB1D588258}"/>
                </a:ext>
              </a:extLst>
            </p:cNvPr>
            <p:cNvSpPr txBox="1"/>
            <p:nvPr/>
          </p:nvSpPr>
          <p:spPr>
            <a:xfrm>
              <a:off x="6406422" y="1864415"/>
              <a:ext cx="4946162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b="0" i="0">
                  <a:solidFill>
                    <a:schemeClr val="bg1"/>
                  </a:solidFill>
                  <a:effectLst/>
                  <a:latin typeface="思源黑体 CN" panose="020B0500000000000000" pitchFamily="34" charset="-122"/>
                  <a:ea typeface="思源黑体 CN" panose="020B0500000000000000" pitchFamily="34" charset="-122"/>
                </a:defRPr>
              </a:lvl1pPr>
            </a:lstStyle>
            <a:p>
              <a:r>
                <a:rPr lang="zh-CN" altLang="en-US" sz="1600" dirty="0"/>
                <a:t>美国国家公路交通安全管理局（</a:t>
              </a:r>
              <a:r>
                <a:rPr lang="en-US" altLang="zh-CN" sz="1600" dirty="0"/>
                <a:t>NHTSA</a:t>
              </a:r>
              <a:r>
                <a:rPr lang="zh-CN" altLang="en-US" sz="1600" dirty="0"/>
                <a:t>）制定的标准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9A34764E-2951-1A08-F262-4749E02CF96E}"/>
                </a:ext>
              </a:extLst>
            </p:cNvPr>
            <p:cNvSpPr txBox="1"/>
            <p:nvPr/>
          </p:nvSpPr>
          <p:spPr>
            <a:xfrm>
              <a:off x="6363675" y="2236049"/>
              <a:ext cx="5333768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b="0" i="0">
                  <a:solidFill>
                    <a:schemeClr val="bg1"/>
                  </a:solidFill>
                  <a:effectLst/>
                  <a:latin typeface="思源黑体 CN" panose="020B0500000000000000" pitchFamily="34" charset="-122"/>
                  <a:ea typeface="思源黑体 CN" panose="020B0500000000000000" pitchFamily="34" charset="-122"/>
                </a:defRPr>
              </a:lvl1pPr>
            </a:lstStyle>
            <a:p>
              <a:r>
                <a:rPr lang="zh-CN" altLang="en-US" sz="1600" dirty="0">
                  <a:solidFill>
                    <a:srgbClr val="FA813E"/>
                  </a:solidFill>
                </a:rPr>
                <a:t>国际自动机工程师学会（</a:t>
              </a:r>
              <a:r>
                <a:rPr lang="en-US" altLang="zh-CN" sz="1600" dirty="0">
                  <a:solidFill>
                    <a:srgbClr val="FA813E"/>
                  </a:solidFill>
                </a:rPr>
                <a:t>SAE International</a:t>
              </a:r>
              <a:r>
                <a:rPr lang="zh-CN" altLang="en-US" sz="1600" dirty="0">
                  <a:solidFill>
                    <a:srgbClr val="FA813E"/>
                  </a:solidFill>
                </a:rPr>
                <a:t>）制定的标准</a:t>
              </a:r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0E527240-0DA4-FE6C-AC5D-BDE8B07C33B1}"/>
                </a:ext>
              </a:extLst>
            </p:cNvPr>
            <p:cNvSpPr/>
            <p:nvPr/>
          </p:nvSpPr>
          <p:spPr>
            <a:xfrm>
              <a:off x="6406422" y="2509520"/>
              <a:ext cx="5130258" cy="223520"/>
            </a:xfrm>
            <a:custGeom>
              <a:avLst/>
              <a:gdLst>
                <a:gd name="connsiteX0" fmla="*/ 0 w 4785360"/>
                <a:gd name="connsiteY0" fmla="*/ 0 h 223520"/>
                <a:gd name="connsiteX1" fmla="*/ 2331720 w 4785360"/>
                <a:gd name="connsiteY1" fmla="*/ 0 h 223520"/>
                <a:gd name="connsiteX2" fmla="*/ 2453640 w 4785360"/>
                <a:gd name="connsiteY2" fmla="*/ 223520 h 223520"/>
                <a:gd name="connsiteX3" fmla="*/ 2484120 w 4785360"/>
                <a:gd name="connsiteY3" fmla="*/ 5080 h 223520"/>
                <a:gd name="connsiteX4" fmla="*/ 4785360 w 4785360"/>
                <a:gd name="connsiteY4" fmla="*/ 0 h 223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5360" h="223520">
                  <a:moveTo>
                    <a:pt x="0" y="0"/>
                  </a:moveTo>
                  <a:lnTo>
                    <a:pt x="2331720" y="0"/>
                  </a:lnTo>
                  <a:lnTo>
                    <a:pt x="2453640" y="223520"/>
                  </a:lnTo>
                  <a:lnTo>
                    <a:pt x="2484120" y="5080"/>
                  </a:lnTo>
                  <a:lnTo>
                    <a:pt x="4785360" y="0"/>
                  </a:lnTo>
                </a:path>
              </a:pathLst>
            </a:custGeom>
            <a:ln w="2540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3" name="文本框 332">
              <a:extLst>
                <a:ext uri="{FF2B5EF4-FFF2-40B4-BE49-F238E27FC236}">
                  <a16:creationId xmlns:a16="http://schemas.microsoft.com/office/drawing/2014/main" id="{4494ADD9-14D3-DA13-8D73-58EDE92AA1A8}"/>
                </a:ext>
              </a:extLst>
            </p:cNvPr>
            <p:cNvSpPr txBox="1"/>
            <p:nvPr/>
          </p:nvSpPr>
          <p:spPr>
            <a:xfrm>
              <a:off x="8486398" y="2826083"/>
              <a:ext cx="150554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ln w="9525">
                    <a:noFill/>
                  </a:ln>
                  <a:gradFill flip="none" rotWithShape="1">
                    <a:gsLst>
                      <a:gs pos="18000">
                        <a:srgbClr val="00FFFF">
                          <a:alpha val="90000"/>
                        </a:srgbClr>
                      </a:gs>
                      <a:gs pos="100000">
                        <a:srgbClr val="016DFF"/>
                      </a:gs>
                    </a:gsLst>
                    <a:lin ang="0" scaled="0"/>
                    <a:tileRect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广泛应用</a:t>
              </a:r>
            </a:p>
          </p:txBody>
        </p:sp>
      </p:grpSp>
      <p:pic>
        <p:nvPicPr>
          <p:cNvPr id="334" name="图片 333" descr="图片包含 监视器, 室内, 电视, 屏幕&#10;&#10;描述已自动生成">
            <a:extLst>
              <a:ext uri="{FF2B5EF4-FFF2-40B4-BE49-F238E27FC236}">
                <a16:creationId xmlns:a16="http://schemas.microsoft.com/office/drawing/2014/main" id="{01341874-C7C0-AFC6-1404-506E8B271CC5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4232" y="3171454"/>
            <a:ext cx="2126032" cy="185538"/>
          </a:xfrm>
          <a:prstGeom prst="rect">
            <a:avLst/>
          </a:prstGeom>
        </p:spPr>
      </p:pic>
      <p:grpSp>
        <p:nvGrpSpPr>
          <p:cNvPr id="127" name="组合 126">
            <a:extLst>
              <a:ext uri="{FF2B5EF4-FFF2-40B4-BE49-F238E27FC236}">
                <a16:creationId xmlns:a16="http://schemas.microsoft.com/office/drawing/2014/main" id="{882C7FD9-C147-1168-2F37-7141FE430D4B}"/>
              </a:ext>
            </a:extLst>
          </p:cNvPr>
          <p:cNvGrpSpPr/>
          <p:nvPr/>
        </p:nvGrpSpPr>
        <p:grpSpPr>
          <a:xfrm>
            <a:off x="416892" y="1338283"/>
            <a:ext cx="5173997" cy="2645760"/>
            <a:chOff x="351577" y="1338283"/>
            <a:chExt cx="5173997" cy="2645760"/>
          </a:xfrm>
          <a:scene3d>
            <a:camera prst="perspectiveRight"/>
            <a:lightRig rig="threePt" dir="t"/>
          </a:scene3d>
        </p:grpSpPr>
        <p:sp>
          <p:nvSpPr>
            <p:cNvPr id="79" name="箭头: 上 150">
              <a:extLst>
                <a:ext uri="{FF2B5EF4-FFF2-40B4-BE49-F238E27FC236}">
                  <a16:creationId xmlns:a16="http://schemas.microsoft.com/office/drawing/2014/main" id="{E0679FDF-C1E8-A85F-1993-AED50FCA02B1}"/>
                </a:ext>
              </a:extLst>
            </p:cNvPr>
            <p:cNvSpPr/>
            <p:nvPr/>
          </p:nvSpPr>
          <p:spPr>
            <a:xfrm rot="10800000">
              <a:off x="351577" y="1340543"/>
              <a:ext cx="5173997" cy="1596533"/>
            </a:xfrm>
            <a:custGeom>
              <a:avLst/>
              <a:gdLst>
                <a:gd name="connsiteX0" fmla="*/ 0 w 819765"/>
                <a:gd name="connsiteY0" fmla="*/ 409883 h 1266620"/>
                <a:gd name="connsiteX1" fmla="*/ 409883 w 819765"/>
                <a:gd name="connsiteY1" fmla="*/ 0 h 1266620"/>
                <a:gd name="connsiteX2" fmla="*/ 819765 w 819765"/>
                <a:gd name="connsiteY2" fmla="*/ 409883 h 1266620"/>
                <a:gd name="connsiteX3" fmla="*/ 614824 w 819765"/>
                <a:gd name="connsiteY3" fmla="*/ 409883 h 1266620"/>
                <a:gd name="connsiteX4" fmla="*/ 614824 w 819765"/>
                <a:gd name="connsiteY4" fmla="*/ 1266620 h 1266620"/>
                <a:gd name="connsiteX5" fmla="*/ 204941 w 819765"/>
                <a:gd name="connsiteY5" fmla="*/ 1266620 h 1266620"/>
                <a:gd name="connsiteX6" fmla="*/ 204941 w 819765"/>
                <a:gd name="connsiteY6" fmla="*/ 409883 h 1266620"/>
                <a:gd name="connsiteX7" fmla="*/ 0 w 819765"/>
                <a:gd name="connsiteY7" fmla="*/ 409883 h 1266620"/>
                <a:gd name="connsiteX0" fmla="*/ 618019 w 1437784"/>
                <a:gd name="connsiteY0" fmla="*/ 409883 h 1312340"/>
                <a:gd name="connsiteX1" fmla="*/ 1027902 w 1437784"/>
                <a:gd name="connsiteY1" fmla="*/ 0 h 1312340"/>
                <a:gd name="connsiteX2" fmla="*/ 1437784 w 1437784"/>
                <a:gd name="connsiteY2" fmla="*/ 409883 h 1312340"/>
                <a:gd name="connsiteX3" fmla="*/ 1232843 w 1437784"/>
                <a:gd name="connsiteY3" fmla="*/ 409883 h 1312340"/>
                <a:gd name="connsiteX4" fmla="*/ 1232843 w 1437784"/>
                <a:gd name="connsiteY4" fmla="*/ 1266620 h 1312340"/>
                <a:gd name="connsiteX5" fmla="*/ 0 w 1437784"/>
                <a:gd name="connsiteY5" fmla="*/ 1312340 h 1312340"/>
                <a:gd name="connsiteX6" fmla="*/ 822960 w 1437784"/>
                <a:gd name="connsiteY6" fmla="*/ 409883 h 1312340"/>
                <a:gd name="connsiteX7" fmla="*/ 618019 w 1437784"/>
                <a:gd name="connsiteY7" fmla="*/ 409883 h 1312340"/>
                <a:gd name="connsiteX0" fmla="*/ 618019 w 2071043"/>
                <a:gd name="connsiteY0" fmla="*/ 409883 h 1312340"/>
                <a:gd name="connsiteX1" fmla="*/ 1027902 w 2071043"/>
                <a:gd name="connsiteY1" fmla="*/ 0 h 1312340"/>
                <a:gd name="connsiteX2" fmla="*/ 1437784 w 2071043"/>
                <a:gd name="connsiteY2" fmla="*/ 409883 h 1312340"/>
                <a:gd name="connsiteX3" fmla="*/ 1232843 w 2071043"/>
                <a:gd name="connsiteY3" fmla="*/ 409883 h 1312340"/>
                <a:gd name="connsiteX4" fmla="*/ 2071043 w 2071043"/>
                <a:gd name="connsiteY4" fmla="*/ 1266620 h 1312340"/>
                <a:gd name="connsiteX5" fmla="*/ 0 w 2071043"/>
                <a:gd name="connsiteY5" fmla="*/ 1312340 h 1312340"/>
                <a:gd name="connsiteX6" fmla="*/ 822960 w 2071043"/>
                <a:gd name="connsiteY6" fmla="*/ 409883 h 1312340"/>
                <a:gd name="connsiteX7" fmla="*/ 618019 w 2071043"/>
                <a:gd name="connsiteY7" fmla="*/ 409883 h 1312340"/>
                <a:gd name="connsiteX0" fmla="*/ 618019 w 2071043"/>
                <a:gd name="connsiteY0" fmla="*/ 409883 h 1312340"/>
                <a:gd name="connsiteX1" fmla="*/ 1027902 w 2071043"/>
                <a:gd name="connsiteY1" fmla="*/ 0 h 1312340"/>
                <a:gd name="connsiteX2" fmla="*/ 1437784 w 2071043"/>
                <a:gd name="connsiteY2" fmla="*/ 409883 h 1312340"/>
                <a:gd name="connsiteX3" fmla="*/ 1232843 w 2071043"/>
                <a:gd name="connsiteY3" fmla="*/ 409883 h 1312340"/>
                <a:gd name="connsiteX4" fmla="*/ 2071043 w 2071043"/>
                <a:gd name="connsiteY4" fmla="*/ 1266620 h 1312340"/>
                <a:gd name="connsiteX5" fmla="*/ 0 w 2071043"/>
                <a:gd name="connsiteY5" fmla="*/ 1312340 h 1312340"/>
                <a:gd name="connsiteX6" fmla="*/ 822960 w 2071043"/>
                <a:gd name="connsiteY6" fmla="*/ 409883 h 1312340"/>
                <a:gd name="connsiteX7" fmla="*/ 618019 w 2071043"/>
                <a:gd name="connsiteY7" fmla="*/ 409883 h 1312340"/>
                <a:gd name="connsiteX0" fmla="*/ 618019 w 2071043"/>
                <a:gd name="connsiteY0" fmla="*/ 409883 h 1312340"/>
                <a:gd name="connsiteX1" fmla="*/ 1027902 w 2071043"/>
                <a:gd name="connsiteY1" fmla="*/ 0 h 1312340"/>
                <a:gd name="connsiteX2" fmla="*/ 1437784 w 2071043"/>
                <a:gd name="connsiteY2" fmla="*/ 409883 h 1312340"/>
                <a:gd name="connsiteX3" fmla="*/ 1232843 w 2071043"/>
                <a:gd name="connsiteY3" fmla="*/ 409883 h 1312340"/>
                <a:gd name="connsiteX4" fmla="*/ 2071043 w 2071043"/>
                <a:gd name="connsiteY4" fmla="*/ 1266620 h 1312340"/>
                <a:gd name="connsiteX5" fmla="*/ 0 w 2071043"/>
                <a:gd name="connsiteY5" fmla="*/ 1312340 h 1312340"/>
                <a:gd name="connsiteX6" fmla="*/ 822960 w 2071043"/>
                <a:gd name="connsiteY6" fmla="*/ 409883 h 1312340"/>
                <a:gd name="connsiteX7" fmla="*/ 618019 w 2071043"/>
                <a:gd name="connsiteY7" fmla="*/ 409883 h 1312340"/>
                <a:gd name="connsiteX0" fmla="*/ 618019 w 2071043"/>
                <a:gd name="connsiteY0" fmla="*/ 409883 h 1312340"/>
                <a:gd name="connsiteX1" fmla="*/ 1027902 w 2071043"/>
                <a:gd name="connsiteY1" fmla="*/ 0 h 1312340"/>
                <a:gd name="connsiteX2" fmla="*/ 1437784 w 2071043"/>
                <a:gd name="connsiteY2" fmla="*/ 409883 h 1312340"/>
                <a:gd name="connsiteX3" fmla="*/ 1232843 w 2071043"/>
                <a:gd name="connsiteY3" fmla="*/ 409883 h 1312340"/>
                <a:gd name="connsiteX4" fmla="*/ 2071043 w 2071043"/>
                <a:gd name="connsiteY4" fmla="*/ 1266620 h 1312340"/>
                <a:gd name="connsiteX5" fmla="*/ 0 w 2071043"/>
                <a:gd name="connsiteY5" fmla="*/ 1312340 h 1312340"/>
                <a:gd name="connsiteX6" fmla="*/ 822960 w 2071043"/>
                <a:gd name="connsiteY6" fmla="*/ 409883 h 1312340"/>
                <a:gd name="connsiteX7" fmla="*/ 618019 w 2071043"/>
                <a:gd name="connsiteY7" fmla="*/ 409883 h 1312340"/>
                <a:gd name="connsiteX0" fmla="*/ 618019 w 2071043"/>
                <a:gd name="connsiteY0" fmla="*/ 409883 h 1312340"/>
                <a:gd name="connsiteX1" fmla="*/ 1027902 w 2071043"/>
                <a:gd name="connsiteY1" fmla="*/ 0 h 1312340"/>
                <a:gd name="connsiteX2" fmla="*/ 1437784 w 2071043"/>
                <a:gd name="connsiteY2" fmla="*/ 409883 h 1312340"/>
                <a:gd name="connsiteX3" fmla="*/ 1232843 w 2071043"/>
                <a:gd name="connsiteY3" fmla="*/ 409883 h 1312340"/>
                <a:gd name="connsiteX4" fmla="*/ 2071043 w 2071043"/>
                <a:gd name="connsiteY4" fmla="*/ 1266620 h 1312340"/>
                <a:gd name="connsiteX5" fmla="*/ 0 w 2071043"/>
                <a:gd name="connsiteY5" fmla="*/ 1312340 h 1312340"/>
                <a:gd name="connsiteX6" fmla="*/ 822960 w 2071043"/>
                <a:gd name="connsiteY6" fmla="*/ 409883 h 1312340"/>
                <a:gd name="connsiteX7" fmla="*/ 618019 w 2071043"/>
                <a:gd name="connsiteY7" fmla="*/ 409883 h 1312340"/>
                <a:gd name="connsiteX0" fmla="*/ 618019 w 2071043"/>
                <a:gd name="connsiteY0" fmla="*/ 409883 h 1312340"/>
                <a:gd name="connsiteX1" fmla="*/ 1027902 w 2071043"/>
                <a:gd name="connsiteY1" fmla="*/ 0 h 1312340"/>
                <a:gd name="connsiteX2" fmla="*/ 1437784 w 2071043"/>
                <a:gd name="connsiteY2" fmla="*/ 409883 h 1312340"/>
                <a:gd name="connsiteX3" fmla="*/ 1232843 w 2071043"/>
                <a:gd name="connsiteY3" fmla="*/ 409883 h 1312340"/>
                <a:gd name="connsiteX4" fmla="*/ 2071043 w 2071043"/>
                <a:gd name="connsiteY4" fmla="*/ 1297100 h 1312340"/>
                <a:gd name="connsiteX5" fmla="*/ 0 w 2071043"/>
                <a:gd name="connsiteY5" fmla="*/ 1312340 h 1312340"/>
                <a:gd name="connsiteX6" fmla="*/ 822960 w 2071043"/>
                <a:gd name="connsiteY6" fmla="*/ 409883 h 1312340"/>
                <a:gd name="connsiteX7" fmla="*/ 618019 w 2071043"/>
                <a:gd name="connsiteY7" fmla="*/ 409883 h 1312340"/>
                <a:gd name="connsiteX0" fmla="*/ 618019 w 2071043"/>
                <a:gd name="connsiteY0" fmla="*/ 409883 h 1312340"/>
                <a:gd name="connsiteX1" fmla="*/ 1027902 w 2071043"/>
                <a:gd name="connsiteY1" fmla="*/ 0 h 1312340"/>
                <a:gd name="connsiteX2" fmla="*/ 1437784 w 2071043"/>
                <a:gd name="connsiteY2" fmla="*/ 409883 h 1312340"/>
                <a:gd name="connsiteX3" fmla="*/ 1232843 w 2071043"/>
                <a:gd name="connsiteY3" fmla="*/ 409883 h 1312340"/>
                <a:gd name="connsiteX4" fmla="*/ 2071043 w 2071043"/>
                <a:gd name="connsiteY4" fmla="*/ 1297100 h 1312340"/>
                <a:gd name="connsiteX5" fmla="*/ 0 w 2071043"/>
                <a:gd name="connsiteY5" fmla="*/ 1312340 h 1312340"/>
                <a:gd name="connsiteX6" fmla="*/ 822960 w 2071043"/>
                <a:gd name="connsiteY6" fmla="*/ 409883 h 1312340"/>
                <a:gd name="connsiteX7" fmla="*/ 618019 w 2071043"/>
                <a:gd name="connsiteY7" fmla="*/ 409883 h 1312340"/>
                <a:gd name="connsiteX0" fmla="*/ 618019 w 2071043"/>
                <a:gd name="connsiteY0" fmla="*/ 409883 h 1312340"/>
                <a:gd name="connsiteX1" fmla="*/ 1027902 w 2071043"/>
                <a:gd name="connsiteY1" fmla="*/ 0 h 1312340"/>
                <a:gd name="connsiteX2" fmla="*/ 1437784 w 2071043"/>
                <a:gd name="connsiteY2" fmla="*/ 409883 h 1312340"/>
                <a:gd name="connsiteX3" fmla="*/ 1232843 w 2071043"/>
                <a:gd name="connsiteY3" fmla="*/ 409883 h 1312340"/>
                <a:gd name="connsiteX4" fmla="*/ 2071043 w 2071043"/>
                <a:gd name="connsiteY4" fmla="*/ 1297100 h 1312340"/>
                <a:gd name="connsiteX5" fmla="*/ 0 w 2071043"/>
                <a:gd name="connsiteY5" fmla="*/ 1312340 h 1312340"/>
                <a:gd name="connsiteX6" fmla="*/ 822960 w 2071043"/>
                <a:gd name="connsiteY6" fmla="*/ 409883 h 1312340"/>
                <a:gd name="connsiteX7" fmla="*/ 618019 w 2071043"/>
                <a:gd name="connsiteY7" fmla="*/ 409883 h 1312340"/>
                <a:gd name="connsiteX0" fmla="*/ 618019 w 2071043"/>
                <a:gd name="connsiteY0" fmla="*/ 409883 h 1312340"/>
                <a:gd name="connsiteX1" fmla="*/ 1027902 w 2071043"/>
                <a:gd name="connsiteY1" fmla="*/ 0 h 1312340"/>
                <a:gd name="connsiteX2" fmla="*/ 1437784 w 2071043"/>
                <a:gd name="connsiteY2" fmla="*/ 409883 h 1312340"/>
                <a:gd name="connsiteX3" fmla="*/ 1232843 w 2071043"/>
                <a:gd name="connsiteY3" fmla="*/ 409883 h 1312340"/>
                <a:gd name="connsiteX4" fmla="*/ 2071043 w 2071043"/>
                <a:gd name="connsiteY4" fmla="*/ 1297100 h 1312340"/>
                <a:gd name="connsiteX5" fmla="*/ 0 w 2071043"/>
                <a:gd name="connsiteY5" fmla="*/ 1312340 h 1312340"/>
                <a:gd name="connsiteX6" fmla="*/ 822960 w 2071043"/>
                <a:gd name="connsiteY6" fmla="*/ 409883 h 1312340"/>
                <a:gd name="connsiteX7" fmla="*/ 618019 w 2071043"/>
                <a:gd name="connsiteY7" fmla="*/ 409883 h 1312340"/>
                <a:gd name="connsiteX0" fmla="*/ 618019 w 2071043"/>
                <a:gd name="connsiteY0" fmla="*/ 409883 h 1363288"/>
                <a:gd name="connsiteX1" fmla="*/ 1027902 w 2071043"/>
                <a:gd name="connsiteY1" fmla="*/ 0 h 1363288"/>
                <a:gd name="connsiteX2" fmla="*/ 1437784 w 2071043"/>
                <a:gd name="connsiteY2" fmla="*/ 409883 h 1363288"/>
                <a:gd name="connsiteX3" fmla="*/ 1232843 w 2071043"/>
                <a:gd name="connsiteY3" fmla="*/ 409883 h 1363288"/>
                <a:gd name="connsiteX4" fmla="*/ 2071043 w 2071043"/>
                <a:gd name="connsiteY4" fmla="*/ 1297100 h 1363288"/>
                <a:gd name="connsiteX5" fmla="*/ 0 w 2071043"/>
                <a:gd name="connsiteY5" fmla="*/ 1312340 h 1363288"/>
                <a:gd name="connsiteX6" fmla="*/ 822960 w 2071043"/>
                <a:gd name="connsiteY6" fmla="*/ 409883 h 1363288"/>
                <a:gd name="connsiteX7" fmla="*/ 618019 w 2071043"/>
                <a:gd name="connsiteY7" fmla="*/ 409883 h 1363288"/>
                <a:gd name="connsiteX0" fmla="*/ 618019 w 2071043"/>
                <a:gd name="connsiteY0" fmla="*/ 409883 h 1398253"/>
                <a:gd name="connsiteX1" fmla="*/ 1027902 w 2071043"/>
                <a:gd name="connsiteY1" fmla="*/ 0 h 1398253"/>
                <a:gd name="connsiteX2" fmla="*/ 1437784 w 2071043"/>
                <a:gd name="connsiteY2" fmla="*/ 409883 h 1398253"/>
                <a:gd name="connsiteX3" fmla="*/ 1232843 w 2071043"/>
                <a:gd name="connsiteY3" fmla="*/ 409883 h 1398253"/>
                <a:gd name="connsiteX4" fmla="*/ 2071043 w 2071043"/>
                <a:gd name="connsiteY4" fmla="*/ 1297100 h 1398253"/>
                <a:gd name="connsiteX5" fmla="*/ 0 w 2071043"/>
                <a:gd name="connsiteY5" fmla="*/ 1312340 h 1398253"/>
                <a:gd name="connsiteX6" fmla="*/ 822960 w 2071043"/>
                <a:gd name="connsiteY6" fmla="*/ 409883 h 1398253"/>
                <a:gd name="connsiteX7" fmla="*/ 618019 w 2071043"/>
                <a:gd name="connsiteY7" fmla="*/ 409883 h 1398253"/>
                <a:gd name="connsiteX0" fmla="*/ 618019 w 2071043"/>
                <a:gd name="connsiteY0" fmla="*/ 409883 h 1398253"/>
                <a:gd name="connsiteX1" fmla="*/ 1027902 w 2071043"/>
                <a:gd name="connsiteY1" fmla="*/ 0 h 1398253"/>
                <a:gd name="connsiteX2" fmla="*/ 1437784 w 2071043"/>
                <a:gd name="connsiteY2" fmla="*/ 409883 h 1398253"/>
                <a:gd name="connsiteX3" fmla="*/ 1232843 w 2071043"/>
                <a:gd name="connsiteY3" fmla="*/ 409883 h 1398253"/>
                <a:gd name="connsiteX4" fmla="*/ 2071043 w 2071043"/>
                <a:gd name="connsiteY4" fmla="*/ 1297100 h 1398253"/>
                <a:gd name="connsiteX5" fmla="*/ 0 w 2071043"/>
                <a:gd name="connsiteY5" fmla="*/ 1312340 h 1398253"/>
                <a:gd name="connsiteX6" fmla="*/ 822960 w 2071043"/>
                <a:gd name="connsiteY6" fmla="*/ 409883 h 1398253"/>
                <a:gd name="connsiteX7" fmla="*/ 618019 w 2071043"/>
                <a:gd name="connsiteY7" fmla="*/ 409883 h 1398253"/>
                <a:gd name="connsiteX0" fmla="*/ 618019 w 2071043"/>
                <a:gd name="connsiteY0" fmla="*/ 409883 h 1407738"/>
                <a:gd name="connsiteX1" fmla="*/ 1027902 w 2071043"/>
                <a:gd name="connsiteY1" fmla="*/ 0 h 1407738"/>
                <a:gd name="connsiteX2" fmla="*/ 1437784 w 2071043"/>
                <a:gd name="connsiteY2" fmla="*/ 409883 h 1407738"/>
                <a:gd name="connsiteX3" fmla="*/ 1232843 w 2071043"/>
                <a:gd name="connsiteY3" fmla="*/ 409883 h 1407738"/>
                <a:gd name="connsiteX4" fmla="*/ 2071043 w 2071043"/>
                <a:gd name="connsiteY4" fmla="*/ 1297100 h 1407738"/>
                <a:gd name="connsiteX5" fmla="*/ 0 w 2071043"/>
                <a:gd name="connsiteY5" fmla="*/ 1312340 h 1407738"/>
                <a:gd name="connsiteX6" fmla="*/ 822960 w 2071043"/>
                <a:gd name="connsiteY6" fmla="*/ 409883 h 1407738"/>
                <a:gd name="connsiteX7" fmla="*/ 618019 w 2071043"/>
                <a:gd name="connsiteY7" fmla="*/ 409883 h 1407738"/>
                <a:gd name="connsiteX0" fmla="*/ 618019 w 2071043"/>
                <a:gd name="connsiteY0" fmla="*/ 409883 h 1412293"/>
                <a:gd name="connsiteX1" fmla="*/ 1027902 w 2071043"/>
                <a:gd name="connsiteY1" fmla="*/ 0 h 1412293"/>
                <a:gd name="connsiteX2" fmla="*/ 1437784 w 2071043"/>
                <a:gd name="connsiteY2" fmla="*/ 409883 h 1412293"/>
                <a:gd name="connsiteX3" fmla="*/ 1232843 w 2071043"/>
                <a:gd name="connsiteY3" fmla="*/ 409883 h 1412293"/>
                <a:gd name="connsiteX4" fmla="*/ 2071043 w 2071043"/>
                <a:gd name="connsiteY4" fmla="*/ 1297100 h 1412293"/>
                <a:gd name="connsiteX5" fmla="*/ 0 w 2071043"/>
                <a:gd name="connsiteY5" fmla="*/ 1312340 h 1412293"/>
                <a:gd name="connsiteX6" fmla="*/ 822960 w 2071043"/>
                <a:gd name="connsiteY6" fmla="*/ 409883 h 1412293"/>
                <a:gd name="connsiteX7" fmla="*/ 618019 w 2071043"/>
                <a:gd name="connsiteY7" fmla="*/ 409883 h 1412293"/>
                <a:gd name="connsiteX0" fmla="*/ 618019 w 2071043"/>
                <a:gd name="connsiteY0" fmla="*/ 409883 h 1412293"/>
                <a:gd name="connsiteX1" fmla="*/ 1027902 w 2071043"/>
                <a:gd name="connsiteY1" fmla="*/ 0 h 1412293"/>
                <a:gd name="connsiteX2" fmla="*/ 1437784 w 2071043"/>
                <a:gd name="connsiteY2" fmla="*/ 409883 h 1412293"/>
                <a:gd name="connsiteX3" fmla="*/ 1232843 w 2071043"/>
                <a:gd name="connsiteY3" fmla="*/ 409883 h 1412293"/>
                <a:gd name="connsiteX4" fmla="*/ 2071043 w 2071043"/>
                <a:gd name="connsiteY4" fmla="*/ 1297100 h 1412293"/>
                <a:gd name="connsiteX5" fmla="*/ 0 w 2071043"/>
                <a:gd name="connsiteY5" fmla="*/ 1312340 h 1412293"/>
                <a:gd name="connsiteX6" fmla="*/ 822960 w 2071043"/>
                <a:gd name="connsiteY6" fmla="*/ 409883 h 1412293"/>
                <a:gd name="connsiteX7" fmla="*/ 618019 w 2071043"/>
                <a:gd name="connsiteY7" fmla="*/ 409883 h 1412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71043" h="1412293">
                  <a:moveTo>
                    <a:pt x="618019" y="409883"/>
                  </a:moveTo>
                  <a:lnTo>
                    <a:pt x="1027902" y="0"/>
                  </a:lnTo>
                  <a:lnTo>
                    <a:pt x="1437784" y="409883"/>
                  </a:lnTo>
                  <a:lnTo>
                    <a:pt x="1232843" y="409883"/>
                  </a:lnTo>
                  <a:cubicBezTo>
                    <a:pt x="1222683" y="829852"/>
                    <a:pt x="1334443" y="1084951"/>
                    <a:pt x="2071043" y="1297100"/>
                  </a:cubicBezTo>
                  <a:cubicBezTo>
                    <a:pt x="1152095" y="1451820"/>
                    <a:pt x="736068" y="1444430"/>
                    <a:pt x="0" y="1312340"/>
                  </a:cubicBezTo>
                  <a:cubicBezTo>
                    <a:pt x="640080" y="1102961"/>
                    <a:pt x="822960" y="834002"/>
                    <a:pt x="822960" y="409883"/>
                  </a:cubicBezTo>
                  <a:lnTo>
                    <a:pt x="618019" y="409883"/>
                  </a:lnTo>
                  <a:close/>
                </a:path>
              </a:pathLst>
            </a:custGeom>
            <a:gradFill>
              <a:gsLst>
                <a:gs pos="100000">
                  <a:srgbClr val="034EC2">
                    <a:alpha val="0"/>
                  </a:srgbClr>
                </a:gs>
                <a:gs pos="0">
                  <a:srgbClr val="00EEFF">
                    <a:alpha val="50000"/>
                  </a:srgbClr>
                </a:gs>
              </a:gsLst>
              <a:lin ang="5400000" scaled="0"/>
            </a:gradFill>
            <a:ln>
              <a:noFill/>
            </a:ln>
            <a:sp3d extrusionH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4" name="矩形: 圆角 233">
              <a:extLst>
                <a:ext uri="{FF2B5EF4-FFF2-40B4-BE49-F238E27FC236}">
                  <a16:creationId xmlns:a16="http://schemas.microsoft.com/office/drawing/2014/main" id="{9A4599E0-FEFD-24A2-50EC-5FC134175D4C}"/>
                </a:ext>
              </a:extLst>
            </p:cNvPr>
            <p:cNvSpPr/>
            <p:nvPr/>
          </p:nvSpPr>
          <p:spPr>
            <a:xfrm>
              <a:off x="670603" y="1338283"/>
              <a:ext cx="1088903" cy="42675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FFFF"/>
                </a:gs>
                <a:gs pos="80000">
                  <a:srgbClr val="016DFF">
                    <a:alpha val="0"/>
                  </a:srgbClr>
                </a:gs>
                <a:gs pos="36000">
                  <a:srgbClr val="016DFF">
                    <a:alpha val="21000"/>
                  </a:srgbClr>
                </a:gs>
              </a:gsLst>
              <a:lin ang="8100000" scaled="1"/>
              <a:tileRect/>
            </a:gradFill>
            <a:ln w="12700" cap="flat" cmpd="sng" algn="ctr">
              <a:gradFill>
                <a:gsLst>
                  <a:gs pos="0">
                    <a:srgbClr val="016DFF">
                      <a:alpha val="0"/>
                    </a:srgbClr>
                  </a:gs>
                  <a:gs pos="100000">
                    <a:srgbClr val="00FFFF"/>
                  </a:gs>
                </a:gsLst>
                <a:lin ang="5400000" scaled="1"/>
              </a:gradFill>
              <a:prstDash val="solid"/>
              <a:miter lim="800000"/>
            </a:ln>
            <a:effectLst/>
            <a:sp3d extrusionH="88900"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old"/>
                <a:ea typeface="+mj-ea"/>
                <a:cs typeface="+mn-cs"/>
              </a:endParaRPr>
            </a:p>
          </p:txBody>
        </p:sp>
        <p:sp>
          <p:nvSpPr>
            <p:cNvPr id="246" name="文本框 245">
              <a:extLst>
                <a:ext uri="{FF2B5EF4-FFF2-40B4-BE49-F238E27FC236}">
                  <a16:creationId xmlns:a16="http://schemas.microsoft.com/office/drawing/2014/main" id="{6D11F058-48A3-C04F-A7A5-09F910BC23FB}"/>
                </a:ext>
              </a:extLst>
            </p:cNvPr>
            <p:cNvSpPr txBox="1"/>
            <p:nvPr/>
          </p:nvSpPr>
          <p:spPr>
            <a:xfrm>
              <a:off x="741008" y="1373442"/>
              <a:ext cx="752209" cy="3042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环境感知</a:t>
              </a:r>
              <a:endParaRPr lang="zh-CN" altLang="en-US" sz="16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id="{360F5AAF-626B-D4DD-2A7C-624FDCAF6CD2}"/>
                </a:ext>
              </a:extLst>
            </p:cNvPr>
            <p:cNvSpPr/>
            <p:nvPr/>
          </p:nvSpPr>
          <p:spPr>
            <a:xfrm>
              <a:off x="1907272" y="1338284"/>
              <a:ext cx="1088903" cy="42675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FFFF"/>
                </a:gs>
                <a:gs pos="80000">
                  <a:srgbClr val="016DFF">
                    <a:alpha val="0"/>
                  </a:srgbClr>
                </a:gs>
                <a:gs pos="36000">
                  <a:srgbClr val="016DFF">
                    <a:alpha val="21000"/>
                  </a:srgbClr>
                </a:gs>
              </a:gsLst>
              <a:lin ang="8100000" scaled="1"/>
              <a:tileRect/>
            </a:gradFill>
            <a:ln w="12700" cap="flat" cmpd="sng" algn="ctr">
              <a:gradFill>
                <a:gsLst>
                  <a:gs pos="0">
                    <a:srgbClr val="016DFF">
                      <a:alpha val="0"/>
                    </a:srgbClr>
                  </a:gs>
                  <a:gs pos="100000">
                    <a:srgbClr val="00FFFF"/>
                  </a:gs>
                </a:gsLst>
                <a:lin ang="5400000" scaled="1"/>
              </a:gradFill>
              <a:prstDash val="solid"/>
              <a:miter lim="800000"/>
            </a:ln>
            <a:effectLst/>
            <a:sp3d extrusionH="88900"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old"/>
                <a:ea typeface="+mj-ea"/>
                <a:cs typeface="+mn-cs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1747C0B3-5532-2B17-537D-C9E9A6DA8999}"/>
                </a:ext>
              </a:extLst>
            </p:cNvPr>
            <p:cNvSpPr txBox="1"/>
            <p:nvPr/>
          </p:nvSpPr>
          <p:spPr>
            <a:xfrm>
              <a:off x="1977677" y="1373445"/>
              <a:ext cx="1005403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kumimoji="0" sz="1600" b="0" i="0" u="none" strike="noStrike" cap="none" spc="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</a:defRPr>
              </a:lvl1pPr>
            </a:lstStyle>
            <a:p>
              <a:r>
                <a:rPr lang="zh-CN" altLang="en-US" dirty="0"/>
                <a:t>信息交互</a:t>
              </a:r>
            </a:p>
          </p:txBody>
        </p:sp>
        <p:sp>
          <p:nvSpPr>
            <p:cNvPr id="61" name="矩形: 圆角 60">
              <a:extLst>
                <a:ext uri="{FF2B5EF4-FFF2-40B4-BE49-F238E27FC236}">
                  <a16:creationId xmlns:a16="http://schemas.microsoft.com/office/drawing/2014/main" id="{AE8C4EE9-68FB-CB02-08C4-A2B4FA3A709F}"/>
                </a:ext>
              </a:extLst>
            </p:cNvPr>
            <p:cNvSpPr/>
            <p:nvPr/>
          </p:nvSpPr>
          <p:spPr>
            <a:xfrm>
              <a:off x="3143941" y="1338284"/>
              <a:ext cx="1088903" cy="42675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FFFF"/>
                </a:gs>
                <a:gs pos="80000">
                  <a:srgbClr val="016DFF">
                    <a:alpha val="0"/>
                  </a:srgbClr>
                </a:gs>
                <a:gs pos="36000">
                  <a:srgbClr val="016DFF">
                    <a:alpha val="21000"/>
                  </a:srgbClr>
                </a:gs>
              </a:gsLst>
              <a:lin ang="8100000" scaled="1"/>
              <a:tileRect/>
            </a:gradFill>
            <a:ln w="12700" cap="flat" cmpd="sng" algn="ctr">
              <a:gradFill>
                <a:gsLst>
                  <a:gs pos="0">
                    <a:srgbClr val="016DFF">
                      <a:alpha val="0"/>
                    </a:srgbClr>
                  </a:gs>
                  <a:gs pos="100000">
                    <a:srgbClr val="00FFFF"/>
                  </a:gs>
                </a:gsLst>
                <a:lin ang="5400000" scaled="1"/>
              </a:gradFill>
              <a:prstDash val="solid"/>
              <a:miter lim="800000"/>
            </a:ln>
            <a:effectLst/>
            <a:sp3d extrusionH="88900"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old"/>
                <a:ea typeface="+mj-ea"/>
                <a:cs typeface="+mn-cs"/>
              </a:endParaRP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F8CF704F-17A0-2BB3-91E5-F445AEE45C76}"/>
                </a:ext>
              </a:extLst>
            </p:cNvPr>
            <p:cNvSpPr txBox="1"/>
            <p:nvPr/>
          </p:nvSpPr>
          <p:spPr>
            <a:xfrm>
              <a:off x="3214346" y="1373445"/>
              <a:ext cx="1005403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kumimoji="0" sz="1600" b="0" i="0" u="none" strike="noStrike" cap="none" spc="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</a:defRPr>
              </a:lvl1pPr>
            </a:lstStyle>
            <a:p>
              <a:r>
                <a:rPr lang="zh-CN" altLang="en-US" dirty="0"/>
                <a:t>智能决策</a:t>
              </a:r>
            </a:p>
          </p:txBody>
        </p:sp>
        <p:sp>
          <p:nvSpPr>
            <p:cNvPr id="67" name="矩形: 圆角 66">
              <a:extLst>
                <a:ext uri="{FF2B5EF4-FFF2-40B4-BE49-F238E27FC236}">
                  <a16:creationId xmlns:a16="http://schemas.microsoft.com/office/drawing/2014/main" id="{B181C5A9-B61E-98F3-C1AB-CB7195296AE3}"/>
                </a:ext>
              </a:extLst>
            </p:cNvPr>
            <p:cNvSpPr/>
            <p:nvPr/>
          </p:nvSpPr>
          <p:spPr>
            <a:xfrm>
              <a:off x="1074427" y="2210161"/>
              <a:ext cx="1088903" cy="42675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FFFF"/>
                </a:gs>
                <a:gs pos="80000">
                  <a:srgbClr val="016DFF">
                    <a:alpha val="0"/>
                  </a:srgbClr>
                </a:gs>
                <a:gs pos="36000">
                  <a:srgbClr val="016DFF">
                    <a:alpha val="21000"/>
                  </a:srgbClr>
                </a:gs>
              </a:gsLst>
              <a:lin ang="8100000" scaled="1"/>
              <a:tileRect/>
            </a:gradFill>
            <a:ln w="12700" cap="flat" cmpd="sng" algn="ctr">
              <a:gradFill>
                <a:gsLst>
                  <a:gs pos="0">
                    <a:srgbClr val="016DFF">
                      <a:alpha val="0"/>
                    </a:srgbClr>
                  </a:gs>
                  <a:gs pos="100000">
                    <a:srgbClr val="00FFFF"/>
                  </a:gs>
                </a:gsLst>
                <a:lin ang="5400000" scaled="1"/>
              </a:gradFill>
              <a:prstDash val="solid"/>
              <a:miter lim="800000"/>
            </a:ln>
            <a:effectLst/>
            <a:sp3d extrusionH="88900"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old"/>
                <a:ea typeface="+mj-ea"/>
                <a:cs typeface="+mn-cs"/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44EC0FFF-33C6-3CE8-873D-292C7529B58B}"/>
                </a:ext>
              </a:extLst>
            </p:cNvPr>
            <p:cNvSpPr txBox="1"/>
            <p:nvPr/>
          </p:nvSpPr>
          <p:spPr>
            <a:xfrm>
              <a:off x="1144832" y="2245322"/>
              <a:ext cx="1005402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kumimoji="0" sz="1600" b="0" i="0" u="none" strike="noStrike" cap="none" spc="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</a:defRPr>
              </a:lvl1pPr>
            </a:lstStyle>
            <a:p>
              <a:r>
                <a:rPr lang="zh-CN" altLang="en-US" dirty="0"/>
                <a:t>运载工具</a:t>
              </a:r>
            </a:p>
          </p:txBody>
        </p:sp>
        <p:sp>
          <p:nvSpPr>
            <p:cNvPr id="71" name="矩形: 圆角 70">
              <a:extLst>
                <a:ext uri="{FF2B5EF4-FFF2-40B4-BE49-F238E27FC236}">
                  <a16:creationId xmlns:a16="http://schemas.microsoft.com/office/drawing/2014/main" id="{B174AB6C-6000-15FB-62CE-6C47D65CF0AE}"/>
                </a:ext>
              </a:extLst>
            </p:cNvPr>
            <p:cNvSpPr/>
            <p:nvPr/>
          </p:nvSpPr>
          <p:spPr>
            <a:xfrm>
              <a:off x="2441872" y="2210161"/>
              <a:ext cx="1088903" cy="42675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FFFF"/>
                </a:gs>
                <a:gs pos="80000">
                  <a:srgbClr val="016DFF">
                    <a:alpha val="0"/>
                  </a:srgbClr>
                </a:gs>
                <a:gs pos="36000">
                  <a:srgbClr val="016DFF">
                    <a:alpha val="21000"/>
                  </a:srgbClr>
                </a:gs>
              </a:gsLst>
              <a:lin ang="8100000" scaled="1"/>
              <a:tileRect/>
            </a:gradFill>
            <a:ln w="12700" cap="flat" cmpd="sng" algn="ctr">
              <a:gradFill>
                <a:gsLst>
                  <a:gs pos="0">
                    <a:srgbClr val="016DFF">
                      <a:alpha val="0"/>
                    </a:srgbClr>
                  </a:gs>
                  <a:gs pos="100000">
                    <a:srgbClr val="00FFFF"/>
                  </a:gs>
                </a:gsLst>
                <a:lin ang="5400000" scaled="1"/>
              </a:gradFill>
              <a:prstDash val="solid"/>
              <a:miter lim="800000"/>
            </a:ln>
            <a:effectLst/>
            <a:sp3d extrusionH="88900"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old"/>
                <a:ea typeface="+mj-ea"/>
                <a:cs typeface="+mn-cs"/>
              </a:endParaRP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BE1345A0-351B-D327-7F63-75DDA5EB1E97}"/>
                </a:ext>
              </a:extLst>
            </p:cNvPr>
            <p:cNvSpPr txBox="1"/>
            <p:nvPr/>
          </p:nvSpPr>
          <p:spPr>
            <a:xfrm>
              <a:off x="2512277" y="2245322"/>
              <a:ext cx="1005403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kumimoji="0" sz="1600" b="0" i="0" u="none" strike="noStrike" cap="none" spc="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</a:defRPr>
              </a:lvl1pPr>
            </a:lstStyle>
            <a:p>
              <a:r>
                <a:rPr lang="zh-CN" altLang="en-US" dirty="0"/>
                <a:t>基础设施</a:t>
              </a:r>
            </a:p>
          </p:txBody>
        </p:sp>
        <p:sp>
          <p:nvSpPr>
            <p:cNvPr id="77" name="矩形: 圆角 76">
              <a:extLst>
                <a:ext uri="{FF2B5EF4-FFF2-40B4-BE49-F238E27FC236}">
                  <a16:creationId xmlns:a16="http://schemas.microsoft.com/office/drawing/2014/main" id="{65C11D4E-9C36-60CB-BECB-9055E2EAB7F5}"/>
                </a:ext>
              </a:extLst>
            </p:cNvPr>
            <p:cNvSpPr/>
            <p:nvPr/>
          </p:nvSpPr>
          <p:spPr>
            <a:xfrm>
              <a:off x="3809318" y="2210161"/>
              <a:ext cx="1088904" cy="42675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FFFF"/>
                </a:gs>
                <a:gs pos="80000">
                  <a:srgbClr val="016DFF">
                    <a:alpha val="0"/>
                  </a:srgbClr>
                </a:gs>
                <a:gs pos="36000">
                  <a:srgbClr val="016DFF">
                    <a:alpha val="21000"/>
                  </a:srgbClr>
                </a:gs>
              </a:gsLst>
              <a:lin ang="8100000" scaled="1"/>
              <a:tileRect/>
            </a:gradFill>
            <a:ln w="12700" cap="flat" cmpd="sng" algn="ctr">
              <a:gradFill>
                <a:gsLst>
                  <a:gs pos="0">
                    <a:srgbClr val="016DFF">
                      <a:alpha val="0"/>
                    </a:srgbClr>
                  </a:gs>
                  <a:gs pos="100000">
                    <a:srgbClr val="00FFFF"/>
                  </a:gs>
                </a:gsLst>
                <a:lin ang="5400000" scaled="1"/>
              </a:gradFill>
              <a:prstDash val="solid"/>
              <a:miter lim="800000"/>
            </a:ln>
            <a:effectLst/>
            <a:sp3d extrusionH="88900"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old"/>
                <a:ea typeface="+mj-ea"/>
                <a:cs typeface="+mn-cs"/>
              </a:endParaRP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543F55FA-D666-6CA3-5792-9BE4F7EB5FE1}"/>
                </a:ext>
              </a:extLst>
            </p:cNvPr>
            <p:cNvSpPr txBox="1"/>
            <p:nvPr/>
          </p:nvSpPr>
          <p:spPr>
            <a:xfrm>
              <a:off x="3879723" y="2245322"/>
              <a:ext cx="1005403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kumimoji="0" sz="1600" b="0" i="0" u="none" strike="noStrike" cap="none" spc="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</a:defRPr>
              </a:lvl1pPr>
            </a:lstStyle>
            <a:p>
              <a:r>
                <a:rPr lang="zh-CN" altLang="en-US" dirty="0"/>
                <a:t>运行管控</a:t>
              </a:r>
            </a:p>
          </p:txBody>
        </p:sp>
        <p:sp>
          <p:nvSpPr>
            <p:cNvPr id="64" name="矩形: 圆角 63">
              <a:extLst>
                <a:ext uri="{FF2B5EF4-FFF2-40B4-BE49-F238E27FC236}">
                  <a16:creationId xmlns:a16="http://schemas.microsoft.com/office/drawing/2014/main" id="{118252AE-CD77-F431-5B46-B82EC867C8AD}"/>
                </a:ext>
              </a:extLst>
            </p:cNvPr>
            <p:cNvSpPr/>
            <p:nvPr/>
          </p:nvSpPr>
          <p:spPr>
            <a:xfrm>
              <a:off x="4380611" y="1338284"/>
              <a:ext cx="1088903" cy="42675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FFFF"/>
                </a:gs>
                <a:gs pos="80000">
                  <a:srgbClr val="016DFF">
                    <a:alpha val="0"/>
                  </a:srgbClr>
                </a:gs>
                <a:gs pos="36000">
                  <a:srgbClr val="016DFF">
                    <a:alpha val="21000"/>
                  </a:srgbClr>
                </a:gs>
              </a:gsLst>
              <a:lin ang="8100000" scaled="1"/>
              <a:tileRect/>
            </a:gradFill>
            <a:ln w="12700" cap="flat" cmpd="sng" algn="ctr">
              <a:gradFill>
                <a:gsLst>
                  <a:gs pos="0">
                    <a:srgbClr val="016DFF">
                      <a:alpha val="0"/>
                    </a:srgbClr>
                  </a:gs>
                  <a:gs pos="100000">
                    <a:srgbClr val="00FFFF"/>
                  </a:gs>
                </a:gsLst>
                <a:lin ang="5400000" scaled="1"/>
              </a:gradFill>
              <a:prstDash val="solid"/>
              <a:miter lim="800000"/>
            </a:ln>
            <a:effectLst/>
            <a:sp3d extrusionH="88900"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old"/>
                <a:ea typeface="+mj-ea"/>
                <a:cs typeface="+mn-cs"/>
              </a:endParaRP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82AF990E-9D0A-394A-0492-821DF7F28FAD}"/>
                </a:ext>
              </a:extLst>
            </p:cNvPr>
            <p:cNvSpPr txBox="1"/>
            <p:nvPr/>
          </p:nvSpPr>
          <p:spPr>
            <a:xfrm>
              <a:off x="4451016" y="1373445"/>
              <a:ext cx="1005403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kumimoji="0" sz="1600" b="0" i="0" u="none" strike="noStrike" cap="none" spc="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</a:defRPr>
              </a:lvl1pPr>
            </a:lstStyle>
            <a:p>
              <a:r>
                <a:rPr lang="zh-CN" altLang="en-US" dirty="0"/>
                <a:t>自动控制</a:t>
              </a: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A7E33FF1-ED4E-4E07-FA39-05452C03BB65}"/>
                </a:ext>
              </a:extLst>
            </p:cNvPr>
            <p:cNvSpPr txBox="1"/>
            <p:nvPr/>
          </p:nvSpPr>
          <p:spPr>
            <a:xfrm>
              <a:off x="2587822" y="1767911"/>
              <a:ext cx="845103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dirty="0">
                  <a:ln w="9525">
                    <a:noFill/>
                  </a:ln>
                  <a:gradFill flip="none" rotWithShape="1">
                    <a:gsLst>
                      <a:gs pos="18000">
                        <a:srgbClr val="00FFFF">
                          <a:alpha val="90000"/>
                        </a:srgbClr>
                      </a:gs>
                      <a:gs pos="100000">
                        <a:srgbClr val="016DFF"/>
                      </a:gs>
                    </a:gsLst>
                    <a:lin ang="0" scaled="0"/>
                    <a:tileRect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通过</a:t>
              </a:r>
            </a:p>
          </p:txBody>
        </p: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856CCF57-DD78-48D0-4427-749145ADE59A}"/>
                </a:ext>
              </a:extLst>
            </p:cNvPr>
            <p:cNvSpPr txBox="1"/>
            <p:nvPr/>
          </p:nvSpPr>
          <p:spPr>
            <a:xfrm>
              <a:off x="1767845" y="2907716"/>
              <a:ext cx="2236510" cy="707886"/>
            </a:xfrm>
            <a:prstGeom prst="rect">
              <a:avLst/>
            </a:prstGeom>
            <a:noFill/>
            <a:sp3d extrusionH="12700"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>
                  <a:gradFill>
                    <a:gsLst>
                      <a:gs pos="0">
                        <a:srgbClr val="00EEFF"/>
                      </a:gs>
                      <a:gs pos="100000">
                        <a:srgbClr val="034EC2"/>
                      </a:gs>
                    </a:gsLst>
                    <a:lin ang="16200000" scaled="0"/>
                  </a:gradFill>
                  <a:effectLst>
                    <a:reflection blurRad="38100" stA="60000" endA="900" endPos="70000" dist="12700" dir="5400000" sy="-100000" algn="bl" rotWithShape="0"/>
                  </a:effectLst>
                  <a:latin typeface="思源黑体 CN Heavy" panose="020B0A00000000000000" pitchFamily="34" charset="-122"/>
                  <a:ea typeface="思源黑体 CN Heavy" panose="020B0A00000000000000" pitchFamily="34" charset="-122"/>
                </a:defRPr>
              </a:lvl1pPr>
            </a:lstStyle>
            <a:p>
              <a:r>
                <a:rPr lang="zh-CN" alt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实现道路交通部分</a:t>
              </a:r>
              <a:endPara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r>
                <a:rPr lang="zh-CN" alt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或完全自动化运行</a:t>
              </a:r>
            </a:p>
          </p:txBody>
        </p:sp>
        <p:grpSp>
          <p:nvGrpSpPr>
            <p:cNvPr id="115" name="组合 114">
              <a:extLst>
                <a:ext uri="{FF2B5EF4-FFF2-40B4-BE49-F238E27FC236}">
                  <a16:creationId xmlns:a16="http://schemas.microsoft.com/office/drawing/2014/main" id="{068C49FB-A288-0041-2975-C62711D237CA}"/>
                </a:ext>
              </a:extLst>
            </p:cNvPr>
            <p:cNvGrpSpPr/>
            <p:nvPr/>
          </p:nvGrpSpPr>
          <p:grpSpPr>
            <a:xfrm>
              <a:off x="1216519" y="3245985"/>
              <a:ext cx="3253000" cy="738058"/>
              <a:chOff x="1618865" y="3182980"/>
              <a:chExt cx="3253000" cy="738058"/>
            </a:xfrm>
          </p:grpSpPr>
          <p:sp>
            <p:nvSpPr>
              <p:cNvPr id="116" name="六边形 115">
                <a:extLst>
                  <a:ext uri="{FF2B5EF4-FFF2-40B4-BE49-F238E27FC236}">
                    <a16:creationId xmlns:a16="http://schemas.microsoft.com/office/drawing/2014/main" id="{DAE35812-3707-C361-AABB-6E605F5D42E9}"/>
                  </a:ext>
                </a:extLst>
              </p:cNvPr>
              <p:cNvSpPr/>
              <p:nvPr/>
            </p:nvSpPr>
            <p:spPr>
              <a:xfrm>
                <a:off x="1805214" y="3428997"/>
                <a:ext cx="2867186" cy="492041"/>
              </a:xfrm>
              <a:prstGeom prst="hexagon">
                <a:avLst>
                  <a:gd name="adj" fmla="val 148386"/>
                  <a:gd name="vf" fmla="val 115470"/>
                </a:avLst>
              </a:prstGeom>
              <a:solidFill>
                <a:srgbClr val="00EEFF">
                  <a:alpha val="6000"/>
                </a:srgbClr>
              </a:solidFill>
              <a:ln w="3175">
                <a:noFill/>
              </a:ln>
              <a:effectLst>
                <a:outerShdw blurRad="101600" dist="101600" dir="5400000" algn="t" rotWithShape="0">
                  <a:schemeClr val="tx1">
                    <a:alpha val="2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17" name="六边形 116">
                <a:extLst>
                  <a:ext uri="{FF2B5EF4-FFF2-40B4-BE49-F238E27FC236}">
                    <a16:creationId xmlns:a16="http://schemas.microsoft.com/office/drawing/2014/main" id="{96C4E27A-2CA8-B7C8-B39F-4AFC8BC2612A}"/>
                  </a:ext>
                </a:extLst>
              </p:cNvPr>
              <p:cNvSpPr/>
              <p:nvPr/>
            </p:nvSpPr>
            <p:spPr>
              <a:xfrm>
                <a:off x="1618865" y="3301536"/>
                <a:ext cx="3253000" cy="505738"/>
              </a:xfrm>
              <a:prstGeom prst="hexagon">
                <a:avLst>
                  <a:gd name="adj" fmla="val 148386"/>
                  <a:gd name="vf" fmla="val 115470"/>
                </a:avLst>
              </a:prstGeom>
              <a:noFill/>
              <a:ln w="3175">
                <a:gradFill>
                  <a:gsLst>
                    <a:gs pos="39000">
                      <a:srgbClr val="00EEFF">
                        <a:alpha val="0"/>
                      </a:srgbClr>
                    </a:gs>
                    <a:gs pos="100000">
                      <a:srgbClr val="00EEFF"/>
                    </a:gs>
                  </a:gsLst>
                  <a:lin ang="5400000" scaled="0"/>
                </a:gradFill>
              </a:ln>
              <a:effectLst>
                <a:innerShdw blurRad="114300">
                  <a:schemeClr val="accent2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grpSp>
            <p:nvGrpSpPr>
              <p:cNvPr id="118" name="组合 117">
                <a:extLst>
                  <a:ext uri="{FF2B5EF4-FFF2-40B4-BE49-F238E27FC236}">
                    <a16:creationId xmlns:a16="http://schemas.microsoft.com/office/drawing/2014/main" id="{F0529E16-222B-BC37-09CC-C36865E0603E}"/>
                  </a:ext>
                </a:extLst>
              </p:cNvPr>
              <p:cNvGrpSpPr/>
              <p:nvPr/>
            </p:nvGrpSpPr>
            <p:grpSpPr>
              <a:xfrm>
                <a:off x="1767868" y="3182980"/>
                <a:ext cx="2867186" cy="495952"/>
                <a:chOff x="1767868" y="3182980"/>
                <a:chExt cx="2867186" cy="495952"/>
              </a:xfrm>
            </p:grpSpPr>
            <p:sp>
              <p:nvSpPr>
                <p:cNvPr id="122" name="六边形 121">
                  <a:extLst>
                    <a:ext uri="{FF2B5EF4-FFF2-40B4-BE49-F238E27FC236}">
                      <a16:creationId xmlns:a16="http://schemas.microsoft.com/office/drawing/2014/main" id="{E30BBE0E-3111-071B-5506-7729F5C66F1F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1767868" y="3182980"/>
                  <a:ext cx="2867186" cy="492040"/>
                </a:xfrm>
                <a:prstGeom prst="hexagon">
                  <a:avLst>
                    <a:gd name="adj" fmla="val 148386"/>
                    <a:gd name="vf" fmla="val 115470"/>
                  </a:avLst>
                </a:prstGeom>
                <a:gradFill flip="none" rotWithShape="1">
                  <a:gsLst>
                    <a:gs pos="81000">
                      <a:srgbClr val="00EEFF">
                        <a:alpha val="0"/>
                      </a:srgbClr>
                    </a:gs>
                    <a:gs pos="100000">
                      <a:srgbClr val="00EEFF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cxnSp>
              <p:nvCxnSpPr>
                <p:cNvPr id="123" name="直接连接符 122">
                  <a:extLst>
                    <a:ext uri="{FF2B5EF4-FFF2-40B4-BE49-F238E27FC236}">
                      <a16:creationId xmlns:a16="http://schemas.microsoft.com/office/drawing/2014/main" id="{7FF5E857-E882-F75A-05BE-AA71E94EF6A5}"/>
                    </a:ext>
                  </a:extLst>
                </p:cNvPr>
                <p:cNvCxnSpPr>
                  <a:cxnSpLocks/>
                  <a:stCxn id="122" idx="3"/>
                </p:cNvCxnSpPr>
                <p:nvPr/>
              </p:nvCxnSpPr>
              <p:spPr>
                <a:xfrm>
                  <a:off x="1767868" y="3429003"/>
                  <a:ext cx="732437" cy="246020"/>
                </a:xfrm>
                <a:prstGeom prst="line">
                  <a:avLst/>
                </a:prstGeom>
                <a:ln w="12700">
                  <a:gradFill>
                    <a:gsLst>
                      <a:gs pos="0">
                        <a:srgbClr val="00EEFF">
                          <a:alpha val="0"/>
                        </a:srgbClr>
                      </a:gs>
                      <a:gs pos="74000">
                        <a:srgbClr val="00EEFF"/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4" name="直接连接符 123">
                  <a:extLst>
                    <a:ext uri="{FF2B5EF4-FFF2-40B4-BE49-F238E27FC236}">
                      <a16:creationId xmlns:a16="http://schemas.microsoft.com/office/drawing/2014/main" id="{F8E24022-BF81-AB75-76B2-785ECB0AA6E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00305" y="3678932"/>
                  <a:ext cx="1400067" cy="0"/>
                </a:xfrm>
                <a:prstGeom prst="line">
                  <a:avLst/>
                </a:prstGeom>
                <a:ln w="12700">
                  <a:gradFill>
                    <a:gsLst>
                      <a:gs pos="0">
                        <a:srgbClr val="00EEFF">
                          <a:alpha val="0"/>
                        </a:srgbClr>
                      </a:gs>
                      <a:gs pos="74000">
                        <a:srgbClr val="00EEFF"/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5" name="直接连接符 124">
                  <a:extLst>
                    <a:ext uri="{FF2B5EF4-FFF2-40B4-BE49-F238E27FC236}">
                      <a16:creationId xmlns:a16="http://schemas.microsoft.com/office/drawing/2014/main" id="{001C9586-7CE4-7D72-ECD7-49CA3EC92EA9}"/>
                    </a:ext>
                  </a:extLst>
                </p:cNvPr>
                <p:cNvCxnSpPr>
                  <a:cxnSpLocks/>
                  <a:endCxn id="122" idx="0"/>
                </p:cNvCxnSpPr>
                <p:nvPr/>
              </p:nvCxnSpPr>
              <p:spPr>
                <a:xfrm flipV="1">
                  <a:off x="3900371" y="3429003"/>
                  <a:ext cx="734683" cy="246020"/>
                </a:xfrm>
                <a:prstGeom prst="line">
                  <a:avLst/>
                </a:prstGeom>
                <a:ln w="12700">
                  <a:gradFill>
                    <a:gsLst>
                      <a:gs pos="0">
                        <a:srgbClr val="00EEFF">
                          <a:alpha val="0"/>
                        </a:srgbClr>
                      </a:gs>
                      <a:gs pos="74000">
                        <a:srgbClr val="00EEFF"/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9" name="组合 118">
                <a:extLst>
                  <a:ext uri="{FF2B5EF4-FFF2-40B4-BE49-F238E27FC236}">
                    <a16:creationId xmlns:a16="http://schemas.microsoft.com/office/drawing/2014/main" id="{708E2391-B000-AB7E-6C7C-7D5F62B14DAE}"/>
                  </a:ext>
                </a:extLst>
              </p:cNvPr>
              <p:cNvGrpSpPr/>
              <p:nvPr/>
            </p:nvGrpSpPr>
            <p:grpSpPr>
              <a:xfrm>
                <a:off x="2093586" y="3236485"/>
                <a:ext cx="2290442" cy="350194"/>
                <a:chOff x="2056239" y="2634778"/>
                <a:chExt cx="2290442" cy="350194"/>
              </a:xfrm>
            </p:grpSpPr>
            <p:sp>
              <p:nvSpPr>
                <p:cNvPr id="120" name="任意多边形: 形状 119">
                  <a:extLst>
                    <a:ext uri="{FF2B5EF4-FFF2-40B4-BE49-F238E27FC236}">
                      <a16:creationId xmlns:a16="http://schemas.microsoft.com/office/drawing/2014/main" id="{B4F56F38-6AEC-E6B9-365F-7A7B889D3D52}"/>
                    </a:ext>
                  </a:extLst>
                </p:cNvPr>
                <p:cNvSpPr/>
                <p:nvPr/>
              </p:nvSpPr>
              <p:spPr>
                <a:xfrm>
                  <a:off x="2056239" y="2636912"/>
                  <a:ext cx="2290442" cy="348060"/>
                </a:xfrm>
                <a:custGeom>
                  <a:avLst/>
                  <a:gdLst>
                    <a:gd name="connsiteX0" fmla="*/ 683577 w 2973647"/>
                    <a:gd name="connsiteY0" fmla="*/ 0 h 451882"/>
                    <a:gd name="connsiteX1" fmla="*/ 2290070 w 2973647"/>
                    <a:gd name="connsiteY1" fmla="*/ 0 h 451882"/>
                    <a:gd name="connsiteX2" fmla="*/ 2973647 w 2973647"/>
                    <a:gd name="connsiteY2" fmla="*/ 201930 h 451882"/>
                    <a:gd name="connsiteX3" fmla="*/ 2966259 w 2973647"/>
                    <a:gd name="connsiteY3" fmla="*/ 204113 h 451882"/>
                    <a:gd name="connsiteX4" fmla="*/ 2973647 w 2973647"/>
                    <a:gd name="connsiteY4" fmla="*/ 206295 h 451882"/>
                    <a:gd name="connsiteX5" fmla="*/ 2966257 w 2973647"/>
                    <a:gd name="connsiteY5" fmla="*/ 208478 h 451882"/>
                    <a:gd name="connsiteX6" fmla="*/ 2973647 w 2973647"/>
                    <a:gd name="connsiteY6" fmla="*/ 210661 h 451882"/>
                    <a:gd name="connsiteX7" fmla="*/ 2966257 w 2973647"/>
                    <a:gd name="connsiteY7" fmla="*/ 212844 h 451882"/>
                    <a:gd name="connsiteX8" fmla="*/ 2973647 w 2973647"/>
                    <a:gd name="connsiteY8" fmla="*/ 215027 h 451882"/>
                    <a:gd name="connsiteX9" fmla="*/ 2966259 w 2973647"/>
                    <a:gd name="connsiteY9" fmla="*/ 217210 h 451882"/>
                    <a:gd name="connsiteX10" fmla="*/ 2973647 w 2973647"/>
                    <a:gd name="connsiteY10" fmla="*/ 219392 h 451882"/>
                    <a:gd name="connsiteX11" fmla="*/ 2966257 w 2973647"/>
                    <a:gd name="connsiteY11" fmla="*/ 221575 h 451882"/>
                    <a:gd name="connsiteX12" fmla="*/ 2973647 w 2973647"/>
                    <a:gd name="connsiteY12" fmla="*/ 223758 h 451882"/>
                    <a:gd name="connsiteX13" fmla="*/ 2966257 w 2973647"/>
                    <a:gd name="connsiteY13" fmla="*/ 225941 h 451882"/>
                    <a:gd name="connsiteX14" fmla="*/ 2973647 w 2973647"/>
                    <a:gd name="connsiteY14" fmla="*/ 228124 h 451882"/>
                    <a:gd name="connsiteX15" fmla="*/ 2966259 w 2973647"/>
                    <a:gd name="connsiteY15" fmla="*/ 230307 h 451882"/>
                    <a:gd name="connsiteX16" fmla="*/ 2973647 w 2973647"/>
                    <a:gd name="connsiteY16" fmla="*/ 232489 h 451882"/>
                    <a:gd name="connsiteX17" fmla="*/ 2966257 w 2973647"/>
                    <a:gd name="connsiteY17" fmla="*/ 234672 h 451882"/>
                    <a:gd name="connsiteX18" fmla="*/ 2973647 w 2973647"/>
                    <a:gd name="connsiteY18" fmla="*/ 236855 h 451882"/>
                    <a:gd name="connsiteX19" fmla="*/ 2966257 w 2973647"/>
                    <a:gd name="connsiteY19" fmla="*/ 239038 h 451882"/>
                    <a:gd name="connsiteX20" fmla="*/ 2973647 w 2973647"/>
                    <a:gd name="connsiteY20" fmla="*/ 241221 h 451882"/>
                    <a:gd name="connsiteX21" fmla="*/ 2966259 w 2973647"/>
                    <a:gd name="connsiteY21" fmla="*/ 243404 h 451882"/>
                    <a:gd name="connsiteX22" fmla="*/ 2973647 w 2973647"/>
                    <a:gd name="connsiteY22" fmla="*/ 245586 h 451882"/>
                    <a:gd name="connsiteX23" fmla="*/ 2966257 w 2973647"/>
                    <a:gd name="connsiteY23" fmla="*/ 247769 h 451882"/>
                    <a:gd name="connsiteX24" fmla="*/ 2973647 w 2973647"/>
                    <a:gd name="connsiteY24" fmla="*/ 249952 h 451882"/>
                    <a:gd name="connsiteX25" fmla="*/ 2290070 w 2973647"/>
                    <a:gd name="connsiteY25" fmla="*/ 451882 h 451882"/>
                    <a:gd name="connsiteX26" fmla="*/ 683577 w 2973647"/>
                    <a:gd name="connsiteY26" fmla="*/ 451882 h 451882"/>
                    <a:gd name="connsiteX27" fmla="*/ 0 w 2973647"/>
                    <a:gd name="connsiteY27" fmla="*/ 249952 h 451882"/>
                    <a:gd name="connsiteX28" fmla="*/ 7390 w 2973647"/>
                    <a:gd name="connsiteY28" fmla="*/ 247769 h 451882"/>
                    <a:gd name="connsiteX29" fmla="*/ 0 w 2973647"/>
                    <a:gd name="connsiteY29" fmla="*/ 245586 h 451882"/>
                    <a:gd name="connsiteX30" fmla="*/ 7389 w 2973647"/>
                    <a:gd name="connsiteY30" fmla="*/ 243404 h 451882"/>
                    <a:gd name="connsiteX31" fmla="*/ 0 w 2973647"/>
                    <a:gd name="connsiteY31" fmla="*/ 241221 h 451882"/>
                    <a:gd name="connsiteX32" fmla="*/ 7390 w 2973647"/>
                    <a:gd name="connsiteY32" fmla="*/ 239038 h 451882"/>
                    <a:gd name="connsiteX33" fmla="*/ 0 w 2973647"/>
                    <a:gd name="connsiteY33" fmla="*/ 236855 h 451882"/>
                    <a:gd name="connsiteX34" fmla="*/ 7390 w 2973647"/>
                    <a:gd name="connsiteY34" fmla="*/ 234672 h 451882"/>
                    <a:gd name="connsiteX35" fmla="*/ 0 w 2973647"/>
                    <a:gd name="connsiteY35" fmla="*/ 232489 h 451882"/>
                    <a:gd name="connsiteX36" fmla="*/ 7389 w 2973647"/>
                    <a:gd name="connsiteY36" fmla="*/ 230307 h 451882"/>
                    <a:gd name="connsiteX37" fmla="*/ 0 w 2973647"/>
                    <a:gd name="connsiteY37" fmla="*/ 228124 h 451882"/>
                    <a:gd name="connsiteX38" fmla="*/ 7390 w 2973647"/>
                    <a:gd name="connsiteY38" fmla="*/ 225941 h 451882"/>
                    <a:gd name="connsiteX39" fmla="*/ 0 w 2973647"/>
                    <a:gd name="connsiteY39" fmla="*/ 223758 h 451882"/>
                    <a:gd name="connsiteX40" fmla="*/ 7390 w 2973647"/>
                    <a:gd name="connsiteY40" fmla="*/ 221575 h 451882"/>
                    <a:gd name="connsiteX41" fmla="*/ 0 w 2973647"/>
                    <a:gd name="connsiteY41" fmla="*/ 219392 h 451882"/>
                    <a:gd name="connsiteX42" fmla="*/ 7389 w 2973647"/>
                    <a:gd name="connsiteY42" fmla="*/ 217210 h 451882"/>
                    <a:gd name="connsiteX43" fmla="*/ 0 w 2973647"/>
                    <a:gd name="connsiteY43" fmla="*/ 215027 h 451882"/>
                    <a:gd name="connsiteX44" fmla="*/ 7390 w 2973647"/>
                    <a:gd name="connsiteY44" fmla="*/ 212844 h 451882"/>
                    <a:gd name="connsiteX45" fmla="*/ 0 w 2973647"/>
                    <a:gd name="connsiteY45" fmla="*/ 210661 h 451882"/>
                    <a:gd name="connsiteX46" fmla="*/ 7390 w 2973647"/>
                    <a:gd name="connsiteY46" fmla="*/ 208478 h 451882"/>
                    <a:gd name="connsiteX47" fmla="*/ 0 w 2973647"/>
                    <a:gd name="connsiteY47" fmla="*/ 206295 h 451882"/>
                    <a:gd name="connsiteX48" fmla="*/ 7389 w 2973647"/>
                    <a:gd name="connsiteY48" fmla="*/ 204113 h 451882"/>
                    <a:gd name="connsiteX49" fmla="*/ 0 w 2973647"/>
                    <a:gd name="connsiteY49" fmla="*/ 201930 h 4518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</a:cxnLst>
                  <a:rect l="l" t="t" r="r" b="b"/>
                  <a:pathLst>
                    <a:path w="2973647" h="451882">
                      <a:moveTo>
                        <a:pt x="683577" y="0"/>
                      </a:moveTo>
                      <a:lnTo>
                        <a:pt x="2290070" y="0"/>
                      </a:lnTo>
                      <a:lnTo>
                        <a:pt x="2973647" y="201930"/>
                      </a:lnTo>
                      <a:lnTo>
                        <a:pt x="2966259" y="204113"/>
                      </a:lnTo>
                      <a:lnTo>
                        <a:pt x="2973647" y="206295"/>
                      </a:lnTo>
                      <a:lnTo>
                        <a:pt x="2966257" y="208478"/>
                      </a:lnTo>
                      <a:lnTo>
                        <a:pt x="2973647" y="210661"/>
                      </a:lnTo>
                      <a:lnTo>
                        <a:pt x="2966257" y="212844"/>
                      </a:lnTo>
                      <a:lnTo>
                        <a:pt x="2973647" y="215027"/>
                      </a:lnTo>
                      <a:lnTo>
                        <a:pt x="2966259" y="217210"/>
                      </a:lnTo>
                      <a:lnTo>
                        <a:pt x="2973647" y="219392"/>
                      </a:lnTo>
                      <a:lnTo>
                        <a:pt x="2966257" y="221575"/>
                      </a:lnTo>
                      <a:lnTo>
                        <a:pt x="2973647" y="223758"/>
                      </a:lnTo>
                      <a:lnTo>
                        <a:pt x="2966257" y="225941"/>
                      </a:lnTo>
                      <a:lnTo>
                        <a:pt x="2973647" y="228124"/>
                      </a:lnTo>
                      <a:lnTo>
                        <a:pt x="2966259" y="230307"/>
                      </a:lnTo>
                      <a:lnTo>
                        <a:pt x="2973647" y="232489"/>
                      </a:lnTo>
                      <a:lnTo>
                        <a:pt x="2966257" y="234672"/>
                      </a:lnTo>
                      <a:lnTo>
                        <a:pt x="2973647" y="236855"/>
                      </a:lnTo>
                      <a:lnTo>
                        <a:pt x="2966257" y="239038"/>
                      </a:lnTo>
                      <a:lnTo>
                        <a:pt x="2973647" y="241221"/>
                      </a:lnTo>
                      <a:lnTo>
                        <a:pt x="2966259" y="243404"/>
                      </a:lnTo>
                      <a:lnTo>
                        <a:pt x="2973647" y="245586"/>
                      </a:lnTo>
                      <a:lnTo>
                        <a:pt x="2966257" y="247769"/>
                      </a:lnTo>
                      <a:lnTo>
                        <a:pt x="2973647" y="249952"/>
                      </a:lnTo>
                      <a:lnTo>
                        <a:pt x="2290070" y="451882"/>
                      </a:lnTo>
                      <a:lnTo>
                        <a:pt x="683577" y="451882"/>
                      </a:lnTo>
                      <a:lnTo>
                        <a:pt x="0" y="249952"/>
                      </a:lnTo>
                      <a:lnTo>
                        <a:pt x="7390" y="247769"/>
                      </a:lnTo>
                      <a:lnTo>
                        <a:pt x="0" y="245586"/>
                      </a:lnTo>
                      <a:lnTo>
                        <a:pt x="7389" y="243404"/>
                      </a:lnTo>
                      <a:lnTo>
                        <a:pt x="0" y="241221"/>
                      </a:lnTo>
                      <a:lnTo>
                        <a:pt x="7390" y="239038"/>
                      </a:lnTo>
                      <a:lnTo>
                        <a:pt x="0" y="236855"/>
                      </a:lnTo>
                      <a:lnTo>
                        <a:pt x="7390" y="234672"/>
                      </a:lnTo>
                      <a:lnTo>
                        <a:pt x="0" y="232489"/>
                      </a:lnTo>
                      <a:lnTo>
                        <a:pt x="7389" y="230307"/>
                      </a:lnTo>
                      <a:lnTo>
                        <a:pt x="0" y="228124"/>
                      </a:lnTo>
                      <a:lnTo>
                        <a:pt x="7390" y="225941"/>
                      </a:lnTo>
                      <a:lnTo>
                        <a:pt x="0" y="223758"/>
                      </a:lnTo>
                      <a:lnTo>
                        <a:pt x="7390" y="221575"/>
                      </a:lnTo>
                      <a:lnTo>
                        <a:pt x="0" y="219392"/>
                      </a:lnTo>
                      <a:lnTo>
                        <a:pt x="7389" y="217210"/>
                      </a:lnTo>
                      <a:lnTo>
                        <a:pt x="0" y="215027"/>
                      </a:lnTo>
                      <a:lnTo>
                        <a:pt x="7390" y="212844"/>
                      </a:lnTo>
                      <a:lnTo>
                        <a:pt x="0" y="210661"/>
                      </a:lnTo>
                      <a:lnTo>
                        <a:pt x="7390" y="208478"/>
                      </a:lnTo>
                      <a:lnTo>
                        <a:pt x="0" y="206295"/>
                      </a:lnTo>
                      <a:lnTo>
                        <a:pt x="7389" y="204113"/>
                      </a:lnTo>
                      <a:lnTo>
                        <a:pt x="0" y="201930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00EEFF">
                        <a:alpha val="20000"/>
                      </a:srgbClr>
                    </a:gs>
                    <a:gs pos="14000">
                      <a:srgbClr val="00EEFF">
                        <a:alpha val="20000"/>
                      </a:srgb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121" name="六边形 120">
                  <a:extLst>
                    <a:ext uri="{FF2B5EF4-FFF2-40B4-BE49-F238E27FC236}">
                      <a16:creationId xmlns:a16="http://schemas.microsoft.com/office/drawing/2014/main" id="{B872EF77-CAA9-789F-EC1E-6BDF521A0012}"/>
                    </a:ext>
                  </a:extLst>
                </p:cNvPr>
                <p:cNvSpPr/>
                <p:nvPr/>
              </p:nvSpPr>
              <p:spPr>
                <a:xfrm>
                  <a:off x="2056241" y="2634778"/>
                  <a:ext cx="2290440" cy="311071"/>
                </a:xfrm>
                <a:prstGeom prst="hexagon">
                  <a:avLst>
                    <a:gd name="adj" fmla="val 169261"/>
                    <a:gd name="vf" fmla="val 115470"/>
                  </a:avLst>
                </a:prstGeom>
                <a:solidFill>
                  <a:srgbClr val="00EEFF">
                    <a:alpha val="8000"/>
                  </a:srgbClr>
                </a:solidFill>
                <a:ln w="3175">
                  <a:gradFill>
                    <a:gsLst>
                      <a:gs pos="0">
                        <a:srgbClr val="85F6FF"/>
                      </a:gs>
                      <a:gs pos="100000">
                        <a:srgbClr val="00EEFF"/>
                      </a:gs>
                    </a:gsLst>
                    <a:lin ang="5400000" scaled="1"/>
                  </a:gradFill>
                </a:ln>
                <a:effectLst>
                  <a:innerShdw blurRad="254000">
                    <a:srgbClr val="67A0FD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</p:grpSp>
        </p:grpSp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id="{CF546BA4-09AE-50A0-6161-F9C153A2080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024967" y="1673932"/>
            <a:ext cx="4722266" cy="3195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8583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B6B5FC86-8F85-693B-7AC4-D4EFDEB372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5640" y="0"/>
            <a:ext cx="5230368" cy="6858000"/>
          </a:xfrm>
          <a:prstGeom prst="rect">
            <a:avLst/>
          </a:prstGeom>
        </p:spPr>
      </p:pic>
      <p:sp>
        <p:nvSpPr>
          <p:cNvPr id="437" name="矩形 436">
            <a:extLst>
              <a:ext uri="{FF2B5EF4-FFF2-40B4-BE49-F238E27FC236}">
                <a16:creationId xmlns:a16="http://schemas.microsoft.com/office/drawing/2014/main" id="{70C51F53-497C-03CA-50C7-06515780F03D}"/>
              </a:ext>
            </a:extLst>
          </p:cNvPr>
          <p:cNvSpPr/>
          <p:nvPr/>
        </p:nvSpPr>
        <p:spPr>
          <a:xfrm>
            <a:off x="0" y="-18813"/>
            <a:ext cx="12192000" cy="6884229"/>
          </a:xfrm>
          <a:prstGeom prst="rect">
            <a:avLst/>
          </a:prstGeom>
          <a:gradFill flip="none" rotWithShape="1">
            <a:gsLst>
              <a:gs pos="100000">
                <a:srgbClr val="060D40"/>
              </a:gs>
              <a:gs pos="0">
                <a:srgbClr val="060D40">
                  <a:alpha val="8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38" name="图片 437" descr="电脑萤幕&#10;&#10;低可信度描述已自动生成">
            <a:extLst>
              <a:ext uri="{FF2B5EF4-FFF2-40B4-BE49-F238E27FC236}">
                <a16:creationId xmlns:a16="http://schemas.microsoft.com/office/drawing/2014/main" id="{FD02B7C8-E67D-9EE7-DAD5-9085E7EE5F8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68" y="-10728"/>
            <a:ext cx="12175232" cy="6888243"/>
          </a:xfrm>
          <a:prstGeom prst="rect">
            <a:avLst/>
          </a:prstGeom>
        </p:spPr>
      </p:pic>
      <p:sp>
        <p:nvSpPr>
          <p:cNvPr id="46" name="Freeform 8">
            <a:extLst>
              <a:ext uri="{FF2B5EF4-FFF2-40B4-BE49-F238E27FC236}">
                <a16:creationId xmlns:a16="http://schemas.microsoft.com/office/drawing/2014/main" id="{5D17D782-B2BA-CDAB-1405-F350F021B2F6}"/>
              </a:ext>
            </a:extLst>
          </p:cNvPr>
          <p:cNvSpPr>
            <a:spLocks noEditPoints="1"/>
          </p:cNvSpPr>
          <p:nvPr/>
        </p:nvSpPr>
        <p:spPr bwMode="auto">
          <a:xfrm>
            <a:off x="7478145" y="1389046"/>
            <a:ext cx="2165350" cy="1884363"/>
          </a:xfrm>
          <a:custGeom>
            <a:avLst/>
            <a:gdLst>
              <a:gd name="T0" fmla="*/ 954 w 1864"/>
              <a:gd name="T1" fmla="*/ 1280 h 1619"/>
              <a:gd name="T2" fmla="*/ 851 w 1864"/>
              <a:gd name="T3" fmla="*/ 1407 h 1619"/>
              <a:gd name="T4" fmla="*/ 649 w 1864"/>
              <a:gd name="T5" fmla="*/ 1525 h 1619"/>
              <a:gd name="T6" fmla="*/ 757 w 1864"/>
              <a:gd name="T7" fmla="*/ 1201 h 1619"/>
              <a:gd name="T8" fmla="*/ 710 w 1864"/>
              <a:gd name="T9" fmla="*/ 605 h 1619"/>
              <a:gd name="T10" fmla="*/ 877 w 1864"/>
              <a:gd name="T11" fmla="*/ 212 h 1619"/>
              <a:gd name="T12" fmla="*/ 995 w 1864"/>
              <a:gd name="T13" fmla="*/ 89 h 1619"/>
              <a:gd name="T14" fmla="*/ 1129 w 1864"/>
              <a:gd name="T15" fmla="*/ 400 h 1619"/>
              <a:gd name="T16" fmla="*/ 1068 w 1864"/>
              <a:gd name="T17" fmla="*/ 924 h 1619"/>
              <a:gd name="T18" fmla="*/ 1088 w 1864"/>
              <a:gd name="T19" fmla="*/ 1603 h 1619"/>
              <a:gd name="T20" fmla="*/ 13 w 1864"/>
              <a:gd name="T21" fmla="*/ 628 h 1619"/>
              <a:gd name="T22" fmla="*/ 40 w 1864"/>
              <a:gd name="T23" fmla="*/ 938 h 1619"/>
              <a:gd name="T24" fmla="*/ 11 w 1864"/>
              <a:gd name="T25" fmla="*/ 1307 h 1619"/>
              <a:gd name="T26" fmla="*/ 79 w 1864"/>
              <a:gd name="T27" fmla="*/ 1175 h 1619"/>
              <a:gd name="T28" fmla="*/ 131 w 1864"/>
              <a:gd name="T29" fmla="*/ 1317 h 1619"/>
              <a:gd name="T30" fmla="*/ 164 w 1864"/>
              <a:gd name="T31" fmla="*/ 1275 h 1619"/>
              <a:gd name="T32" fmla="*/ 234 w 1864"/>
              <a:gd name="T33" fmla="*/ 898 h 1619"/>
              <a:gd name="T34" fmla="*/ 226 w 1864"/>
              <a:gd name="T35" fmla="*/ 528 h 1619"/>
              <a:gd name="T36" fmla="*/ 146 w 1864"/>
              <a:gd name="T37" fmla="*/ 355 h 1619"/>
              <a:gd name="T38" fmla="*/ 80 w 1864"/>
              <a:gd name="T39" fmla="*/ 264 h 1619"/>
              <a:gd name="T40" fmla="*/ 1498 w 1864"/>
              <a:gd name="T41" fmla="*/ 1456 h 1619"/>
              <a:gd name="T42" fmla="*/ 1419 w 1864"/>
              <a:gd name="T43" fmla="*/ 1085 h 1619"/>
              <a:gd name="T44" fmla="*/ 1386 w 1864"/>
              <a:gd name="T45" fmla="*/ 1415 h 1619"/>
              <a:gd name="T46" fmla="*/ 1251 w 1864"/>
              <a:gd name="T47" fmla="*/ 941 h 1619"/>
              <a:gd name="T48" fmla="*/ 1218 w 1864"/>
              <a:gd name="T49" fmla="*/ 620 h 1619"/>
              <a:gd name="T50" fmla="*/ 1323 w 1864"/>
              <a:gd name="T51" fmla="*/ 283 h 1619"/>
              <a:gd name="T52" fmla="*/ 1294 w 1864"/>
              <a:gd name="T53" fmla="*/ 167 h 1619"/>
              <a:gd name="T54" fmla="*/ 1291 w 1864"/>
              <a:gd name="T55" fmla="*/ 145 h 1619"/>
              <a:gd name="T56" fmla="*/ 1311 w 1864"/>
              <a:gd name="T57" fmla="*/ 126 h 1619"/>
              <a:gd name="T58" fmla="*/ 1330 w 1864"/>
              <a:gd name="T59" fmla="*/ 115 h 1619"/>
              <a:gd name="T60" fmla="*/ 1351 w 1864"/>
              <a:gd name="T61" fmla="*/ 113 h 1619"/>
              <a:gd name="T62" fmla="*/ 1369 w 1864"/>
              <a:gd name="T63" fmla="*/ 122 h 1619"/>
              <a:gd name="T64" fmla="*/ 1393 w 1864"/>
              <a:gd name="T65" fmla="*/ 139 h 1619"/>
              <a:gd name="T66" fmla="*/ 1418 w 1864"/>
              <a:gd name="T67" fmla="*/ 180 h 1619"/>
              <a:gd name="T68" fmla="*/ 1412 w 1864"/>
              <a:gd name="T69" fmla="*/ 257 h 1619"/>
              <a:gd name="T70" fmla="*/ 1552 w 1864"/>
              <a:gd name="T71" fmla="*/ 491 h 1619"/>
              <a:gd name="T72" fmla="*/ 1526 w 1864"/>
              <a:gd name="T73" fmla="*/ 830 h 1619"/>
              <a:gd name="T74" fmla="*/ 1573 w 1864"/>
              <a:gd name="T75" fmla="*/ 1450 h 1619"/>
              <a:gd name="T76" fmla="*/ 1354 w 1864"/>
              <a:gd name="T77" fmla="*/ 115 h 1619"/>
              <a:gd name="T78" fmla="*/ 419 w 1864"/>
              <a:gd name="T79" fmla="*/ 1281 h 1619"/>
              <a:gd name="T80" fmla="*/ 436 w 1864"/>
              <a:gd name="T81" fmla="*/ 1289 h 1619"/>
              <a:gd name="T82" fmla="*/ 579 w 1864"/>
              <a:gd name="T83" fmla="*/ 1380 h 1619"/>
              <a:gd name="T84" fmla="*/ 596 w 1864"/>
              <a:gd name="T85" fmla="*/ 812 h 1619"/>
              <a:gd name="T86" fmla="*/ 612 w 1864"/>
              <a:gd name="T87" fmla="*/ 395 h 1619"/>
              <a:gd name="T88" fmla="*/ 534 w 1864"/>
              <a:gd name="T89" fmla="*/ 192 h 1619"/>
              <a:gd name="T90" fmla="*/ 522 w 1864"/>
              <a:gd name="T91" fmla="*/ 135 h 1619"/>
              <a:gd name="T92" fmla="*/ 463 w 1864"/>
              <a:gd name="T93" fmla="*/ 113 h 1619"/>
              <a:gd name="T94" fmla="*/ 425 w 1864"/>
              <a:gd name="T95" fmla="*/ 188 h 1619"/>
              <a:gd name="T96" fmla="*/ 315 w 1864"/>
              <a:gd name="T97" fmla="*/ 428 h 1619"/>
              <a:gd name="T98" fmla="*/ 359 w 1864"/>
              <a:gd name="T99" fmla="*/ 756 h 1619"/>
              <a:gd name="T100" fmla="*/ 329 w 1864"/>
              <a:gd name="T101" fmla="*/ 1407 h 1619"/>
              <a:gd name="T102" fmla="*/ 599 w 1864"/>
              <a:gd name="T103" fmla="*/ 606 h 1619"/>
              <a:gd name="T104" fmla="*/ 1744 w 1864"/>
              <a:gd name="T105" fmla="*/ 1058 h 1619"/>
              <a:gd name="T106" fmla="*/ 1706 w 1864"/>
              <a:gd name="T107" fmla="*/ 1321 h 1619"/>
              <a:gd name="T108" fmla="*/ 1644 w 1864"/>
              <a:gd name="T109" fmla="*/ 871 h 1619"/>
              <a:gd name="T110" fmla="*/ 1639 w 1864"/>
              <a:gd name="T111" fmla="*/ 551 h 1619"/>
              <a:gd name="T112" fmla="*/ 1728 w 1864"/>
              <a:gd name="T113" fmla="*/ 392 h 1619"/>
              <a:gd name="T114" fmla="*/ 1807 w 1864"/>
              <a:gd name="T115" fmla="*/ 280 h 1619"/>
              <a:gd name="T116" fmla="*/ 1863 w 1864"/>
              <a:gd name="T117" fmla="*/ 488 h 1619"/>
              <a:gd name="T118" fmla="*/ 1825 w 1864"/>
              <a:gd name="T119" fmla="*/ 796 h 1619"/>
              <a:gd name="T120" fmla="*/ 1819 w 1864"/>
              <a:gd name="T121" fmla="*/ 1368 h 1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864" h="1619">
                <a:moveTo>
                  <a:pt x="993" y="1604"/>
                </a:moveTo>
                <a:cubicBezTo>
                  <a:pt x="991" y="1602"/>
                  <a:pt x="991" y="1602"/>
                  <a:pt x="991" y="1602"/>
                </a:cubicBezTo>
                <a:cubicBezTo>
                  <a:pt x="992" y="1597"/>
                  <a:pt x="992" y="1597"/>
                  <a:pt x="992" y="1597"/>
                </a:cubicBezTo>
                <a:cubicBezTo>
                  <a:pt x="992" y="1589"/>
                  <a:pt x="993" y="1586"/>
                  <a:pt x="996" y="1583"/>
                </a:cubicBezTo>
                <a:cubicBezTo>
                  <a:pt x="998" y="1580"/>
                  <a:pt x="999" y="1580"/>
                  <a:pt x="999" y="1575"/>
                </a:cubicBezTo>
                <a:cubicBezTo>
                  <a:pt x="999" y="1573"/>
                  <a:pt x="1000" y="1570"/>
                  <a:pt x="1001" y="1567"/>
                </a:cubicBezTo>
                <a:cubicBezTo>
                  <a:pt x="1003" y="1562"/>
                  <a:pt x="1005" y="1556"/>
                  <a:pt x="1005" y="1553"/>
                </a:cubicBezTo>
                <a:cubicBezTo>
                  <a:pt x="1005" y="1552"/>
                  <a:pt x="1005" y="1550"/>
                  <a:pt x="1006" y="1549"/>
                </a:cubicBezTo>
                <a:cubicBezTo>
                  <a:pt x="1006" y="1549"/>
                  <a:pt x="1007" y="1545"/>
                  <a:pt x="1007" y="1543"/>
                </a:cubicBezTo>
                <a:cubicBezTo>
                  <a:pt x="1008" y="1538"/>
                  <a:pt x="1008" y="1538"/>
                  <a:pt x="1007" y="1537"/>
                </a:cubicBezTo>
                <a:cubicBezTo>
                  <a:pt x="1006" y="1536"/>
                  <a:pt x="1005" y="1534"/>
                  <a:pt x="1005" y="1532"/>
                </a:cubicBezTo>
                <a:cubicBezTo>
                  <a:pt x="1004" y="1531"/>
                  <a:pt x="1001" y="1526"/>
                  <a:pt x="997" y="1522"/>
                </a:cubicBezTo>
                <a:cubicBezTo>
                  <a:pt x="992" y="1516"/>
                  <a:pt x="987" y="1508"/>
                  <a:pt x="985" y="1504"/>
                </a:cubicBezTo>
                <a:cubicBezTo>
                  <a:pt x="985" y="1503"/>
                  <a:pt x="984" y="1502"/>
                  <a:pt x="983" y="1502"/>
                </a:cubicBezTo>
                <a:cubicBezTo>
                  <a:pt x="983" y="1502"/>
                  <a:pt x="983" y="1501"/>
                  <a:pt x="983" y="1501"/>
                </a:cubicBezTo>
                <a:cubicBezTo>
                  <a:pt x="983" y="1500"/>
                  <a:pt x="981" y="1496"/>
                  <a:pt x="980" y="1492"/>
                </a:cubicBezTo>
                <a:cubicBezTo>
                  <a:pt x="971" y="1471"/>
                  <a:pt x="971" y="1470"/>
                  <a:pt x="969" y="1444"/>
                </a:cubicBezTo>
                <a:cubicBezTo>
                  <a:pt x="968" y="1419"/>
                  <a:pt x="967" y="1404"/>
                  <a:pt x="965" y="1394"/>
                </a:cubicBezTo>
                <a:cubicBezTo>
                  <a:pt x="964" y="1378"/>
                  <a:pt x="963" y="1368"/>
                  <a:pt x="962" y="1359"/>
                </a:cubicBezTo>
                <a:cubicBezTo>
                  <a:pt x="962" y="1352"/>
                  <a:pt x="960" y="1337"/>
                  <a:pt x="958" y="1320"/>
                </a:cubicBezTo>
                <a:cubicBezTo>
                  <a:pt x="958" y="1317"/>
                  <a:pt x="957" y="1310"/>
                  <a:pt x="957" y="1304"/>
                </a:cubicBezTo>
                <a:cubicBezTo>
                  <a:pt x="956" y="1296"/>
                  <a:pt x="955" y="1289"/>
                  <a:pt x="954" y="1280"/>
                </a:cubicBezTo>
                <a:cubicBezTo>
                  <a:pt x="952" y="1274"/>
                  <a:pt x="949" y="1259"/>
                  <a:pt x="947" y="1247"/>
                </a:cubicBezTo>
                <a:cubicBezTo>
                  <a:pt x="945" y="1236"/>
                  <a:pt x="942" y="1218"/>
                  <a:pt x="940" y="1207"/>
                </a:cubicBezTo>
                <a:cubicBezTo>
                  <a:pt x="934" y="1177"/>
                  <a:pt x="932" y="1164"/>
                  <a:pt x="928" y="1138"/>
                </a:cubicBezTo>
                <a:cubicBezTo>
                  <a:pt x="924" y="1115"/>
                  <a:pt x="924" y="1115"/>
                  <a:pt x="924" y="1115"/>
                </a:cubicBezTo>
                <a:cubicBezTo>
                  <a:pt x="918" y="1100"/>
                  <a:pt x="918" y="1100"/>
                  <a:pt x="918" y="1100"/>
                </a:cubicBezTo>
                <a:cubicBezTo>
                  <a:pt x="911" y="1079"/>
                  <a:pt x="901" y="1048"/>
                  <a:pt x="894" y="1021"/>
                </a:cubicBezTo>
                <a:cubicBezTo>
                  <a:pt x="893" y="1019"/>
                  <a:pt x="892" y="1018"/>
                  <a:pt x="892" y="1018"/>
                </a:cubicBezTo>
                <a:cubicBezTo>
                  <a:pt x="892" y="1018"/>
                  <a:pt x="892" y="1021"/>
                  <a:pt x="891" y="1024"/>
                </a:cubicBezTo>
                <a:cubicBezTo>
                  <a:pt x="891" y="1027"/>
                  <a:pt x="890" y="1035"/>
                  <a:pt x="889" y="1041"/>
                </a:cubicBezTo>
                <a:cubicBezTo>
                  <a:pt x="887" y="1060"/>
                  <a:pt x="886" y="1071"/>
                  <a:pt x="885" y="1080"/>
                </a:cubicBezTo>
                <a:cubicBezTo>
                  <a:pt x="885" y="1090"/>
                  <a:pt x="881" y="1104"/>
                  <a:pt x="876" y="1114"/>
                </a:cubicBezTo>
                <a:cubicBezTo>
                  <a:pt x="873" y="1120"/>
                  <a:pt x="868" y="1128"/>
                  <a:pt x="863" y="1132"/>
                </a:cubicBezTo>
                <a:cubicBezTo>
                  <a:pt x="861" y="1135"/>
                  <a:pt x="860" y="1137"/>
                  <a:pt x="860" y="1137"/>
                </a:cubicBezTo>
                <a:cubicBezTo>
                  <a:pt x="860" y="1137"/>
                  <a:pt x="859" y="1141"/>
                  <a:pt x="858" y="1145"/>
                </a:cubicBezTo>
                <a:cubicBezTo>
                  <a:pt x="857" y="1150"/>
                  <a:pt x="857" y="1154"/>
                  <a:pt x="857" y="1157"/>
                </a:cubicBezTo>
                <a:cubicBezTo>
                  <a:pt x="859" y="1177"/>
                  <a:pt x="859" y="1181"/>
                  <a:pt x="859" y="1186"/>
                </a:cubicBezTo>
                <a:cubicBezTo>
                  <a:pt x="859" y="1189"/>
                  <a:pt x="858" y="1194"/>
                  <a:pt x="858" y="1197"/>
                </a:cubicBezTo>
                <a:cubicBezTo>
                  <a:pt x="856" y="1207"/>
                  <a:pt x="856" y="1209"/>
                  <a:pt x="855" y="1216"/>
                </a:cubicBezTo>
                <a:cubicBezTo>
                  <a:pt x="855" y="1220"/>
                  <a:pt x="854" y="1230"/>
                  <a:pt x="854" y="1237"/>
                </a:cubicBezTo>
                <a:cubicBezTo>
                  <a:pt x="853" y="1254"/>
                  <a:pt x="853" y="1265"/>
                  <a:pt x="854" y="1283"/>
                </a:cubicBezTo>
                <a:cubicBezTo>
                  <a:pt x="856" y="1326"/>
                  <a:pt x="857" y="1369"/>
                  <a:pt x="856" y="1385"/>
                </a:cubicBezTo>
                <a:cubicBezTo>
                  <a:pt x="855" y="1394"/>
                  <a:pt x="853" y="1402"/>
                  <a:pt x="851" y="1407"/>
                </a:cubicBezTo>
                <a:cubicBezTo>
                  <a:pt x="849" y="1412"/>
                  <a:pt x="844" y="1424"/>
                  <a:pt x="841" y="1434"/>
                </a:cubicBezTo>
                <a:cubicBezTo>
                  <a:pt x="838" y="1441"/>
                  <a:pt x="838" y="1441"/>
                  <a:pt x="838" y="1441"/>
                </a:cubicBezTo>
                <a:cubicBezTo>
                  <a:pt x="839" y="1444"/>
                  <a:pt x="839" y="1444"/>
                  <a:pt x="839" y="1444"/>
                </a:cubicBezTo>
                <a:cubicBezTo>
                  <a:pt x="842" y="1448"/>
                  <a:pt x="845" y="1466"/>
                  <a:pt x="846" y="1478"/>
                </a:cubicBezTo>
                <a:cubicBezTo>
                  <a:pt x="846" y="1483"/>
                  <a:pt x="847" y="1486"/>
                  <a:pt x="848" y="1488"/>
                </a:cubicBezTo>
                <a:cubicBezTo>
                  <a:pt x="849" y="1488"/>
                  <a:pt x="849" y="1489"/>
                  <a:pt x="850" y="1490"/>
                </a:cubicBezTo>
                <a:cubicBezTo>
                  <a:pt x="850" y="1490"/>
                  <a:pt x="850" y="1490"/>
                  <a:pt x="850" y="1490"/>
                </a:cubicBezTo>
                <a:cubicBezTo>
                  <a:pt x="850" y="1490"/>
                  <a:pt x="850" y="1490"/>
                  <a:pt x="850" y="1490"/>
                </a:cubicBezTo>
                <a:cubicBezTo>
                  <a:pt x="851" y="1500"/>
                  <a:pt x="851" y="1508"/>
                  <a:pt x="851" y="1519"/>
                </a:cubicBezTo>
                <a:cubicBezTo>
                  <a:pt x="847" y="1524"/>
                  <a:pt x="837" y="1529"/>
                  <a:pt x="837" y="1529"/>
                </a:cubicBezTo>
                <a:cubicBezTo>
                  <a:pt x="826" y="1534"/>
                  <a:pt x="798" y="1536"/>
                  <a:pt x="798" y="1536"/>
                </a:cubicBezTo>
                <a:cubicBezTo>
                  <a:pt x="795" y="1535"/>
                  <a:pt x="784" y="1527"/>
                  <a:pt x="784" y="1527"/>
                </a:cubicBezTo>
                <a:cubicBezTo>
                  <a:pt x="779" y="1528"/>
                  <a:pt x="751" y="1547"/>
                  <a:pt x="751" y="1547"/>
                </a:cubicBezTo>
                <a:cubicBezTo>
                  <a:pt x="736" y="1553"/>
                  <a:pt x="701" y="1552"/>
                  <a:pt x="701" y="1552"/>
                </a:cubicBezTo>
                <a:cubicBezTo>
                  <a:pt x="678" y="1552"/>
                  <a:pt x="649" y="1541"/>
                  <a:pt x="649" y="1541"/>
                </a:cubicBezTo>
                <a:cubicBezTo>
                  <a:pt x="649" y="1541"/>
                  <a:pt x="649" y="1541"/>
                  <a:pt x="649" y="1541"/>
                </a:cubicBezTo>
                <a:cubicBezTo>
                  <a:pt x="648" y="1541"/>
                  <a:pt x="648" y="1541"/>
                  <a:pt x="648" y="1541"/>
                </a:cubicBezTo>
                <a:cubicBezTo>
                  <a:pt x="647" y="1540"/>
                  <a:pt x="645" y="1540"/>
                  <a:pt x="644" y="1538"/>
                </a:cubicBezTo>
                <a:cubicBezTo>
                  <a:pt x="643" y="1537"/>
                  <a:pt x="643" y="1537"/>
                  <a:pt x="643" y="1537"/>
                </a:cubicBezTo>
                <a:cubicBezTo>
                  <a:pt x="644" y="1532"/>
                  <a:pt x="644" y="1532"/>
                  <a:pt x="644" y="1532"/>
                </a:cubicBezTo>
                <a:cubicBezTo>
                  <a:pt x="644" y="1528"/>
                  <a:pt x="645" y="1527"/>
                  <a:pt x="647" y="1527"/>
                </a:cubicBezTo>
                <a:cubicBezTo>
                  <a:pt x="648" y="1526"/>
                  <a:pt x="648" y="1525"/>
                  <a:pt x="649" y="1525"/>
                </a:cubicBezTo>
                <a:cubicBezTo>
                  <a:pt x="649" y="1524"/>
                  <a:pt x="649" y="1524"/>
                  <a:pt x="650" y="1523"/>
                </a:cubicBezTo>
                <a:cubicBezTo>
                  <a:pt x="650" y="1523"/>
                  <a:pt x="650" y="1523"/>
                  <a:pt x="650" y="1522"/>
                </a:cubicBezTo>
                <a:cubicBezTo>
                  <a:pt x="650" y="1520"/>
                  <a:pt x="652" y="1515"/>
                  <a:pt x="654" y="1513"/>
                </a:cubicBezTo>
                <a:cubicBezTo>
                  <a:pt x="654" y="1512"/>
                  <a:pt x="657" y="1509"/>
                  <a:pt x="659" y="1508"/>
                </a:cubicBezTo>
                <a:cubicBezTo>
                  <a:pt x="662" y="1506"/>
                  <a:pt x="662" y="1505"/>
                  <a:pt x="668" y="1505"/>
                </a:cubicBezTo>
                <a:cubicBezTo>
                  <a:pt x="674" y="1504"/>
                  <a:pt x="677" y="1503"/>
                  <a:pt x="689" y="1498"/>
                </a:cubicBezTo>
                <a:cubicBezTo>
                  <a:pt x="698" y="1495"/>
                  <a:pt x="705" y="1492"/>
                  <a:pt x="706" y="1492"/>
                </a:cubicBezTo>
                <a:cubicBezTo>
                  <a:pt x="707" y="1491"/>
                  <a:pt x="709" y="1489"/>
                  <a:pt x="710" y="1486"/>
                </a:cubicBezTo>
                <a:cubicBezTo>
                  <a:pt x="711" y="1484"/>
                  <a:pt x="714" y="1480"/>
                  <a:pt x="715" y="1478"/>
                </a:cubicBezTo>
                <a:cubicBezTo>
                  <a:pt x="717" y="1476"/>
                  <a:pt x="719" y="1474"/>
                  <a:pt x="719" y="1473"/>
                </a:cubicBezTo>
                <a:cubicBezTo>
                  <a:pt x="719" y="1473"/>
                  <a:pt x="719" y="1472"/>
                  <a:pt x="719" y="1471"/>
                </a:cubicBezTo>
                <a:cubicBezTo>
                  <a:pt x="719" y="1471"/>
                  <a:pt x="721" y="1466"/>
                  <a:pt x="723" y="1461"/>
                </a:cubicBezTo>
                <a:cubicBezTo>
                  <a:pt x="724" y="1456"/>
                  <a:pt x="728" y="1446"/>
                  <a:pt x="730" y="1440"/>
                </a:cubicBezTo>
                <a:cubicBezTo>
                  <a:pt x="734" y="1429"/>
                  <a:pt x="735" y="1427"/>
                  <a:pt x="738" y="1424"/>
                </a:cubicBezTo>
                <a:cubicBezTo>
                  <a:pt x="741" y="1421"/>
                  <a:pt x="749" y="1416"/>
                  <a:pt x="753" y="1414"/>
                </a:cubicBezTo>
                <a:cubicBezTo>
                  <a:pt x="755" y="1413"/>
                  <a:pt x="756" y="1413"/>
                  <a:pt x="756" y="1412"/>
                </a:cubicBezTo>
                <a:cubicBezTo>
                  <a:pt x="757" y="1411"/>
                  <a:pt x="760" y="1400"/>
                  <a:pt x="760" y="1398"/>
                </a:cubicBezTo>
                <a:cubicBezTo>
                  <a:pt x="758" y="1385"/>
                  <a:pt x="757" y="1373"/>
                  <a:pt x="756" y="1366"/>
                </a:cubicBezTo>
                <a:cubicBezTo>
                  <a:pt x="754" y="1349"/>
                  <a:pt x="753" y="1334"/>
                  <a:pt x="753" y="1312"/>
                </a:cubicBezTo>
                <a:cubicBezTo>
                  <a:pt x="753" y="1289"/>
                  <a:pt x="754" y="1265"/>
                  <a:pt x="755" y="1249"/>
                </a:cubicBezTo>
                <a:cubicBezTo>
                  <a:pt x="756" y="1243"/>
                  <a:pt x="756" y="1231"/>
                  <a:pt x="756" y="1222"/>
                </a:cubicBezTo>
                <a:cubicBezTo>
                  <a:pt x="756" y="1213"/>
                  <a:pt x="756" y="1204"/>
                  <a:pt x="757" y="1201"/>
                </a:cubicBezTo>
                <a:cubicBezTo>
                  <a:pt x="758" y="1189"/>
                  <a:pt x="758" y="1175"/>
                  <a:pt x="757" y="1164"/>
                </a:cubicBezTo>
                <a:cubicBezTo>
                  <a:pt x="757" y="1157"/>
                  <a:pt x="757" y="1140"/>
                  <a:pt x="756" y="1100"/>
                </a:cubicBezTo>
                <a:cubicBezTo>
                  <a:pt x="756" y="1031"/>
                  <a:pt x="755" y="1012"/>
                  <a:pt x="752" y="989"/>
                </a:cubicBezTo>
                <a:cubicBezTo>
                  <a:pt x="752" y="988"/>
                  <a:pt x="752" y="983"/>
                  <a:pt x="751" y="978"/>
                </a:cubicBezTo>
                <a:cubicBezTo>
                  <a:pt x="751" y="972"/>
                  <a:pt x="750" y="965"/>
                  <a:pt x="749" y="960"/>
                </a:cubicBezTo>
                <a:cubicBezTo>
                  <a:pt x="748" y="947"/>
                  <a:pt x="746" y="930"/>
                  <a:pt x="745" y="917"/>
                </a:cubicBezTo>
                <a:cubicBezTo>
                  <a:pt x="745" y="906"/>
                  <a:pt x="745" y="906"/>
                  <a:pt x="745" y="906"/>
                </a:cubicBezTo>
                <a:cubicBezTo>
                  <a:pt x="743" y="905"/>
                  <a:pt x="743" y="905"/>
                  <a:pt x="743" y="905"/>
                </a:cubicBezTo>
                <a:cubicBezTo>
                  <a:pt x="740" y="904"/>
                  <a:pt x="740" y="904"/>
                  <a:pt x="740" y="904"/>
                </a:cubicBezTo>
                <a:cubicBezTo>
                  <a:pt x="741" y="900"/>
                  <a:pt x="741" y="900"/>
                  <a:pt x="741" y="900"/>
                </a:cubicBezTo>
                <a:cubicBezTo>
                  <a:pt x="742" y="888"/>
                  <a:pt x="743" y="869"/>
                  <a:pt x="744" y="853"/>
                </a:cubicBezTo>
                <a:cubicBezTo>
                  <a:pt x="744" y="846"/>
                  <a:pt x="744" y="837"/>
                  <a:pt x="744" y="834"/>
                </a:cubicBezTo>
                <a:cubicBezTo>
                  <a:pt x="745" y="825"/>
                  <a:pt x="746" y="796"/>
                  <a:pt x="747" y="770"/>
                </a:cubicBezTo>
                <a:cubicBezTo>
                  <a:pt x="747" y="760"/>
                  <a:pt x="747" y="740"/>
                  <a:pt x="747" y="726"/>
                </a:cubicBezTo>
                <a:cubicBezTo>
                  <a:pt x="747" y="700"/>
                  <a:pt x="747" y="700"/>
                  <a:pt x="747" y="700"/>
                </a:cubicBezTo>
                <a:cubicBezTo>
                  <a:pt x="744" y="700"/>
                  <a:pt x="744" y="700"/>
                  <a:pt x="744" y="700"/>
                </a:cubicBezTo>
                <a:cubicBezTo>
                  <a:pt x="740" y="700"/>
                  <a:pt x="740" y="700"/>
                  <a:pt x="740" y="699"/>
                </a:cubicBezTo>
                <a:cubicBezTo>
                  <a:pt x="739" y="697"/>
                  <a:pt x="740" y="692"/>
                  <a:pt x="742" y="684"/>
                </a:cubicBezTo>
                <a:cubicBezTo>
                  <a:pt x="743" y="679"/>
                  <a:pt x="743" y="678"/>
                  <a:pt x="741" y="677"/>
                </a:cubicBezTo>
                <a:cubicBezTo>
                  <a:pt x="739" y="674"/>
                  <a:pt x="734" y="666"/>
                  <a:pt x="734" y="666"/>
                </a:cubicBezTo>
                <a:cubicBezTo>
                  <a:pt x="734" y="665"/>
                  <a:pt x="733" y="664"/>
                  <a:pt x="733" y="662"/>
                </a:cubicBezTo>
                <a:cubicBezTo>
                  <a:pt x="726" y="651"/>
                  <a:pt x="716" y="627"/>
                  <a:pt x="710" y="605"/>
                </a:cubicBezTo>
                <a:cubicBezTo>
                  <a:pt x="702" y="582"/>
                  <a:pt x="700" y="572"/>
                  <a:pt x="699" y="550"/>
                </a:cubicBezTo>
                <a:cubicBezTo>
                  <a:pt x="699" y="543"/>
                  <a:pt x="698" y="535"/>
                  <a:pt x="698" y="531"/>
                </a:cubicBezTo>
                <a:cubicBezTo>
                  <a:pt x="698" y="528"/>
                  <a:pt x="698" y="523"/>
                  <a:pt x="698" y="520"/>
                </a:cubicBezTo>
                <a:cubicBezTo>
                  <a:pt x="698" y="517"/>
                  <a:pt x="699" y="511"/>
                  <a:pt x="699" y="508"/>
                </a:cubicBezTo>
                <a:cubicBezTo>
                  <a:pt x="700" y="503"/>
                  <a:pt x="700" y="498"/>
                  <a:pt x="700" y="494"/>
                </a:cubicBezTo>
                <a:cubicBezTo>
                  <a:pt x="699" y="485"/>
                  <a:pt x="701" y="469"/>
                  <a:pt x="707" y="435"/>
                </a:cubicBezTo>
                <a:cubicBezTo>
                  <a:pt x="711" y="415"/>
                  <a:pt x="715" y="391"/>
                  <a:pt x="718" y="374"/>
                </a:cubicBezTo>
                <a:cubicBezTo>
                  <a:pt x="721" y="359"/>
                  <a:pt x="721" y="358"/>
                  <a:pt x="726" y="341"/>
                </a:cubicBezTo>
                <a:cubicBezTo>
                  <a:pt x="729" y="333"/>
                  <a:pt x="732" y="322"/>
                  <a:pt x="733" y="317"/>
                </a:cubicBezTo>
                <a:cubicBezTo>
                  <a:pt x="735" y="307"/>
                  <a:pt x="740" y="289"/>
                  <a:pt x="742" y="285"/>
                </a:cubicBezTo>
                <a:cubicBezTo>
                  <a:pt x="745" y="280"/>
                  <a:pt x="749" y="276"/>
                  <a:pt x="753" y="276"/>
                </a:cubicBezTo>
                <a:cubicBezTo>
                  <a:pt x="755" y="276"/>
                  <a:pt x="766" y="271"/>
                  <a:pt x="779" y="265"/>
                </a:cubicBezTo>
                <a:cubicBezTo>
                  <a:pt x="784" y="264"/>
                  <a:pt x="793" y="260"/>
                  <a:pt x="799" y="257"/>
                </a:cubicBezTo>
                <a:cubicBezTo>
                  <a:pt x="806" y="255"/>
                  <a:pt x="819" y="249"/>
                  <a:pt x="829" y="245"/>
                </a:cubicBezTo>
                <a:cubicBezTo>
                  <a:pt x="834" y="243"/>
                  <a:pt x="838" y="241"/>
                  <a:pt x="842" y="239"/>
                </a:cubicBezTo>
                <a:cubicBezTo>
                  <a:pt x="848" y="237"/>
                  <a:pt x="852" y="235"/>
                  <a:pt x="858" y="232"/>
                </a:cubicBezTo>
                <a:cubicBezTo>
                  <a:pt x="861" y="231"/>
                  <a:pt x="865" y="229"/>
                  <a:pt x="868" y="227"/>
                </a:cubicBezTo>
                <a:cubicBezTo>
                  <a:pt x="869" y="226"/>
                  <a:pt x="870" y="225"/>
                  <a:pt x="872" y="223"/>
                </a:cubicBezTo>
                <a:cubicBezTo>
                  <a:pt x="872" y="222"/>
                  <a:pt x="873" y="221"/>
                  <a:pt x="873" y="220"/>
                </a:cubicBezTo>
                <a:cubicBezTo>
                  <a:pt x="874" y="219"/>
                  <a:pt x="874" y="218"/>
                  <a:pt x="874" y="217"/>
                </a:cubicBezTo>
                <a:cubicBezTo>
                  <a:pt x="874" y="217"/>
                  <a:pt x="874" y="217"/>
                  <a:pt x="874" y="217"/>
                </a:cubicBezTo>
                <a:cubicBezTo>
                  <a:pt x="876" y="216"/>
                  <a:pt x="877" y="214"/>
                  <a:pt x="877" y="212"/>
                </a:cubicBezTo>
                <a:cubicBezTo>
                  <a:pt x="878" y="209"/>
                  <a:pt x="878" y="206"/>
                  <a:pt x="877" y="203"/>
                </a:cubicBezTo>
                <a:cubicBezTo>
                  <a:pt x="877" y="203"/>
                  <a:pt x="877" y="203"/>
                  <a:pt x="877" y="202"/>
                </a:cubicBezTo>
                <a:cubicBezTo>
                  <a:pt x="876" y="200"/>
                  <a:pt x="875" y="196"/>
                  <a:pt x="875" y="193"/>
                </a:cubicBezTo>
                <a:cubicBezTo>
                  <a:pt x="874" y="189"/>
                  <a:pt x="874" y="187"/>
                  <a:pt x="871" y="182"/>
                </a:cubicBezTo>
                <a:cubicBezTo>
                  <a:pt x="869" y="179"/>
                  <a:pt x="867" y="173"/>
                  <a:pt x="866" y="169"/>
                </a:cubicBezTo>
                <a:cubicBezTo>
                  <a:pt x="863" y="162"/>
                  <a:pt x="861" y="150"/>
                  <a:pt x="861" y="149"/>
                </a:cubicBezTo>
                <a:cubicBezTo>
                  <a:pt x="861" y="146"/>
                  <a:pt x="858" y="136"/>
                  <a:pt x="856" y="132"/>
                </a:cubicBezTo>
                <a:cubicBezTo>
                  <a:pt x="854" y="127"/>
                  <a:pt x="850" y="113"/>
                  <a:pt x="850" y="110"/>
                </a:cubicBezTo>
                <a:cubicBezTo>
                  <a:pt x="850" y="108"/>
                  <a:pt x="852" y="105"/>
                  <a:pt x="854" y="105"/>
                </a:cubicBezTo>
                <a:cubicBezTo>
                  <a:pt x="855" y="105"/>
                  <a:pt x="856" y="104"/>
                  <a:pt x="857" y="104"/>
                </a:cubicBezTo>
                <a:cubicBezTo>
                  <a:pt x="859" y="103"/>
                  <a:pt x="859" y="103"/>
                  <a:pt x="859" y="103"/>
                </a:cubicBezTo>
                <a:cubicBezTo>
                  <a:pt x="859" y="86"/>
                  <a:pt x="859" y="86"/>
                  <a:pt x="859" y="86"/>
                </a:cubicBezTo>
                <a:cubicBezTo>
                  <a:pt x="858" y="67"/>
                  <a:pt x="859" y="61"/>
                  <a:pt x="861" y="53"/>
                </a:cubicBezTo>
                <a:cubicBezTo>
                  <a:pt x="863" y="45"/>
                  <a:pt x="868" y="34"/>
                  <a:pt x="872" y="29"/>
                </a:cubicBezTo>
                <a:cubicBezTo>
                  <a:pt x="877" y="22"/>
                  <a:pt x="889" y="12"/>
                  <a:pt x="897" y="7"/>
                </a:cubicBezTo>
                <a:cubicBezTo>
                  <a:pt x="898" y="6"/>
                  <a:pt x="902" y="4"/>
                  <a:pt x="906" y="3"/>
                </a:cubicBezTo>
                <a:cubicBezTo>
                  <a:pt x="911" y="1"/>
                  <a:pt x="916" y="0"/>
                  <a:pt x="922" y="0"/>
                </a:cubicBezTo>
                <a:cubicBezTo>
                  <a:pt x="930" y="0"/>
                  <a:pt x="932" y="1"/>
                  <a:pt x="936" y="2"/>
                </a:cubicBezTo>
                <a:cubicBezTo>
                  <a:pt x="945" y="4"/>
                  <a:pt x="951" y="8"/>
                  <a:pt x="959" y="14"/>
                </a:cubicBezTo>
                <a:cubicBezTo>
                  <a:pt x="981" y="29"/>
                  <a:pt x="995" y="56"/>
                  <a:pt x="995" y="84"/>
                </a:cubicBezTo>
                <a:cubicBezTo>
                  <a:pt x="995" y="86"/>
                  <a:pt x="995" y="88"/>
                  <a:pt x="995" y="88"/>
                </a:cubicBezTo>
                <a:cubicBezTo>
                  <a:pt x="994" y="88"/>
                  <a:pt x="994" y="88"/>
                  <a:pt x="995" y="89"/>
                </a:cubicBezTo>
                <a:cubicBezTo>
                  <a:pt x="995" y="89"/>
                  <a:pt x="995" y="90"/>
                  <a:pt x="997" y="89"/>
                </a:cubicBezTo>
                <a:cubicBezTo>
                  <a:pt x="997" y="89"/>
                  <a:pt x="999" y="89"/>
                  <a:pt x="1001" y="89"/>
                </a:cubicBezTo>
                <a:cubicBezTo>
                  <a:pt x="1003" y="89"/>
                  <a:pt x="1003" y="89"/>
                  <a:pt x="1004" y="90"/>
                </a:cubicBezTo>
                <a:cubicBezTo>
                  <a:pt x="1008" y="93"/>
                  <a:pt x="1007" y="96"/>
                  <a:pt x="1007" y="102"/>
                </a:cubicBezTo>
                <a:cubicBezTo>
                  <a:pt x="1007" y="109"/>
                  <a:pt x="1006" y="114"/>
                  <a:pt x="1003" y="120"/>
                </a:cubicBezTo>
                <a:cubicBezTo>
                  <a:pt x="1002" y="123"/>
                  <a:pt x="1000" y="128"/>
                  <a:pt x="999" y="132"/>
                </a:cubicBezTo>
                <a:cubicBezTo>
                  <a:pt x="998" y="136"/>
                  <a:pt x="997" y="140"/>
                  <a:pt x="996" y="142"/>
                </a:cubicBezTo>
                <a:cubicBezTo>
                  <a:pt x="995" y="143"/>
                  <a:pt x="994" y="145"/>
                  <a:pt x="993" y="146"/>
                </a:cubicBezTo>
                <a:cubicBezTo>
                  <a:pt x="992" y="149"/>
                  <a:pt x="990" y="150"/>
                  <a:pt x="987" y="150"/>
                </a:cubicBezTo>
                <a:cubicBezTo>
                  <a:pt x="986" y="150"/>
                  <a:pt x="986" y="150"/>
                  <a:pt x="985" y="151"/>
                </a:cubicBezTo>
                <a:cubicBezTo>
                  <a:pt x="982" y="161"/>
                  <a:pt x="980" y="175"/>
                  <a:pt x="979" y="186"/>
                </a:cubicBezTo>
                <a:cubicBezTo>
                  <a:pt x="979" y="188"/>
                  <a:pt x="980" y="192"/>
                  <a:pt x="982" y="195"/>
                </a:cubicBezTo>
                <a:cubicBezTo>
                  <a:pt x="984" y="196"/>
                  <a:pt x="986" y="199"/>
                  <a:pt x="987" y="202"/>
                </a:cubicBezTo>
                <a:cubicBezTo>
                  <a:pt x="989" y="206"/>
                  <a:pt x="993" y="212"/>
                  <a:pt x="999" y="218"/>
                </a:cubicBezTo>
                <a:cubicBezTo>
                  <a:pt x="1003" y="222"/>
                  <a:pt x="1005" y="224"/>
                  <a:pt x="1009" y="226"/>
                </a:cubicBezTo>
                <a:cubicBezTo>
                  <a:pt x="1011" y="227"/>
                  <a:pt x="1013" y="229"/>
                  <a:pt x="1013" y="229"/>
                </a:cubicBezTo>
                <a:cubicBezTo>
                  <a:pt x="1014" y="230"/>
                  <a:pt x="1020" y="233"/>
                  <a:pt x="1027" y="236"/>
                </a:cubicBezTo>
                <a:cubicBezTo>
                  <a:pt x="1058" y="248"/>
                  <a:pt x="1103" y="267"/>
                  <a:pt x="1113" y="272"/>
                </a:cubicBezTo>
                <a:cubicBezTo>
                  <a:pt x="1115" y="273"/>
                  <a:pt x="1118" y="275"/>
                  <a:pt x="1120" y="276"/>
                </a:cubicBezTo>
                <a:cubicBezTo>
                  <a:pt x="1124" y="277"/>
                  <a:pt x="1129" y="283"/>
                  <a:pt x="1130" y="286"/>
                </a:cubicBezTo>
                <a:cubicBezTo>
                  <a:pt x="1131" y="291"/>
                  <a:pt x="1133" y="353"/>
                  <a:pt x="1132" y="365"/>
                </a:cubicBezTo>
                <a:cubicBezTo>
                  <a:pt x="1131" y="374"/>
                  <a:pt x="1130" y="383"/>
                  <a:pt x="1129" y="400"/>
                </a:cubicBezTo>
                <a:cubicBezTo>
                  <a:pt x="1129" y="411"/>
                  <a:pt x="1128" y="422"/>
                  <a:pt x="1126" y="431"/>
                </a:cubicBezTo>
                <a:cubicBezTo>
                  <a:pt x="1123" y="448"/>
                  <a:pt x="1123" y="456"/>
                  <a:pt x="1122" y="466"/>
                </a:cubicBezTo>
                <a:cubicBezTo>
                  <a:pt x="1121" y="473"/>
                  <a:pt x="1120" y="482"/>
                  <a:pt x="1119" y="488"/>
                </a:cubicBezTo>
                <a:cubicBezTo>
                  <a:pt x="1119" y="493"/>
                  <a:pt x="1118" y="504"/>
                  <a:pt x="1117" y="510"/>
                </a:cubicBezTo>
                <a:cubicBezTo>
                  <a:pt x="1116" y="533"/>
                  <a:pt x="1114" y="547"/>
                  <a:pt x="1109" y="566"/>
                </a:cubicBezTo>
                <a:cubicBezTo>
                  <a:pt x="1103" y="586"/>
                  <a:pt x="1086" y="619"/>
                  <a:pt x="1074" y="633"/>
                </a:cubicBezTo>
                <a:cubicBezTo>
                  <a:pt x="1068" y="639"/>
                  <a:pt x="1068" y="639"/>
                  <a:pt x="1068" y="639"/>
                </a:cubicBezTo>
                <a:cubicBezTo>
                  <a:pt x="1069" y="645"/>
                  <a:pt x="1069" y="645"/>
                  <a:pt x="1069" y="645"/>
                </a:cubicBezTo>
                <a:cubicBezTo>
                  <a:pt x="1069" y="648"/>
                  <a:pt x="1069" y="655"/>
                  <a:pt x="1069" y="660"/>
                </a:cubicBezTo>
                <a:cubicBezTo>
                  <a:pt x="1069" y="667"/>
                  <a:pt x="1069" y="670"/>
                  <a:pt x="1070" y="673"/>
                </a:cubicBezTo>
                <a:cubicBezTo>
                  <a:pt x="1073" y="682"/>
                  <a:pt x="1076" y="700"/>
                  <a:pt x="1076" y="707"/>
                </a:cubicBezTo>
                <a:cubicBezTo>
                  <a:pt x="1076" y="712"/>
                  <a:pt x="1075" y="713"/>
                  <a:pt x="1072" y="714"/>
                </a:cubicBezTo>
                <a:cubicBezTo>
                  <a:pt x="1071" y="714"/>
                  <a:pt x="1071" y="714"/>
                  <a:pt x="1071" y="714"/>
                </a:cubicBezTo>
                <a:cubicBezTo>
                  <a:pt x="1070" y="735"/>
                  <a:pt x="1070" y="735"/>
                  <a:pt x="1070" y="735"/>
                </a:cubicBezTo>
                <a:cubicBezTo>
                  <a:pt x="1069" y="760"/>
                  <a:pt x="1070" y="789"/>
                  <a:pt x="1070" y="803"/>
                </a:cubicBezTo>
                <a:cubicBezTo>
                  <a:pt x="1071" y="816"/>
                  <a:pt x="1072" y="838"/>
                  <a:pt x="1072" y="845"/>
                </a:cubicBezTo>
                <a:cubicBezTo>
                  <a:pt x="1072" y="849"/>
                  <a:pt x="1072" y="857"/>
                  <a:pt x="1073" y="864"/>
                </a:cubicBezTo>
                <a:cubicBezTo>
                  <a:pt x="1073" y="871"/>
                  <a:pt x="1074" y="884"/>
                  <a:pt x="1074" y="895"/>
                </a:cubicBezTo>
                <a:cubicBezTo>
                  <a:pt x="1074" y="905"/>
                  <a:pt x="1075" y="916"/>
                  <a:pt x="1075" y="919"/>
                </a:cubicBezTo>
                <a:cubicBezTo>
                  <a:pt x="1075" y="924"/>
                  <a:pt x="1075" y="924"/>
                  <a:pt x="1075" y="924"/>
                </a:cubicBezTo>
                <a:cubicBezTo>
                  <a:pt x="1071" y="924"/>
                  <a:pt x="1071" y="924"/>
                  <a:pt x="1071" y="924"/>
                </a:cubicBezTo>
                <a:cubicBezTo>
                  <a:pt x="1068" y="924"/>
                  <a:pt x="1068" y="924"/>
                  <a:pt x="1068" y="924"/>
                </a:cubicBezTo>
                <a:cubicBezTo>
                  <a:pt x="1069" y="930"/>
                  <a:pt x="1069" y="930"/>
                  <a:pt x="1069" y="930"/>
                </a:cubicBezTo>
                <a:cubicBezTo>
                  <a:pt x="1074" y="958"/>
                  <a:pt x="1080" y="1003"/>
                  <a:pt x="1081" y="1020"/>
                </a:cubicBezTo>
                <a:cubicBezTo>
                  <a:pt x="1081" y="1023"/>
                  <a:pt x="1081" y="1027"/>
                  <a:pt x="1082" y="1031"/>
                </a:cubicBezTo>
                <a:cubicBezTo>
                  <a:pt x="1082" y="1038"/>
                  <a:pt x="1082" y="1077"/>
                  <a:pt x="1082" y="1107"/>
                </a:cubicBezTo>
                <a:cubicBezTo>
                  <a:pt x="1081" y="1129"/>
                  <a:pt x="1081" y="1129"/>
                  <a:pt x="1081" y="1129"/>
                </a:cubicBezTo>
                <a:cubicBezTo>
                  <a:pt x="1084" y="1142"/>
                  <a:pt x="1084" y="1142"/>
                  <a:pt x="1084" y="1142"/>
                </a:cubicBezTo>
                <a:cubicBezTo>
                  <a:pt x="1090" y="1164"/>
                  <a:pt x="1091" y="1171"/>
                  <a:pt x="1093" y="1192"/>
                </a:cubicBezTo>
                <a:cubicBezTo>
                  <a:pt x="1096" y="1219"/>
                  <a:pt x="1097" y="1244"/>
                  <a:pt x="1098" y="1269"/>
                </a:cubicBezTo>
                <a:cubicBezTo>
                  <a:pt x="1098" y="1279"/>
                  <a:pt x="1098" y="1289"/>
                  <a:pt x="1098" y="1291"/>
                </a:cubicBezTo>
                <a:cubicBezTo>
                  <a:pt x="1099" y="1293"/>
                  <a:pt x="1099" y="1300"/>
                  <a:pt x="1100" y="1307"/>
                </a:cubicBezTo>
                <a:cubicBezTo>
                  <a:pt x="1100" y="1314"/>
                  <a:pt x="1101" y="1321"/>
                  <a:pt x="1101" y="1324"/>
                </a:cubicBezTo>
                <a:cubicBezTo>
                  <a:pt x="1102" y="1330"/>
                  <a:pt x="1104" y="1360"/>
                  <a:pt x="1105" y="1377"/>
                </a:cubicBezTo>
                <a:cubicBezTo>
                  <a:pt x="1106" y="1396"/>
                  <a:pt x="1108" y="1440"/>
                  <a:pt x="1107" y="1449"/>
                </a:cubicBezTo>
                <a:cubicBezTo>
                  <a:pt x="1107" y="1454"/>
                  <a:pt x="1107" y="1462"/>
                  <a:pt x="1107" y="1465"/>
                </a:cubicBezTo>
                <a:cubicBezTo>
                  <a:pt x="1106" y="1479"/>
                  <a:pt x="1105" y="1486"/>
                  <a:pt x="1099" y="1508"/>
                </a:cubicBezTo>
                <a:cubicBezTo>
                  <a:pt x="1099" y="1510"/>
                  <a:pt x="1098" y="1512"/>
                  <a:pt x="1098" y="1513"/>
                </a:cubicBezTo>
                <a:cubicBezTo>
                  <a:pt x="1094" y="1530"/>
                  <a:pt x="1088" y="1537"/>
                  <a:pt x="1088" y="1537"/>
                </a:cubicBezTo>
                <a:cubicBezTo>
                  <a:pt x="1087" y="1545"/>
                  <a:pt x="1089" y="1567"/>
                  <a:pt x="1089" y="1567"/>
                </a:cubicBezTo>
                <a:cubicBezTo>
                  <a:pt x="1089" y="1571"/>
                  <a:pt x="1090" y="1574"/>
                  <a:pt x="1090" y="1574"/>
                </a:cubicBezTo>
                <a:cubicBezTo>
                  <a:pt x="1092" y="1579"/>
                  <a:pt x="1093" y="1584"/>
                  <a:pt x="1093" y="1584"/>
                </a:cubicBezTo>
                <a:cubicBezTo>
                  <a:pt x="1092" y="1598"/>
                  <a:pt x="1092" y="1598"/>
                  <a:pt x="1092" y="1598"/>
                </a:cubicBezTo>
                <a:cubicBezTo>
                  <a:pt x="1092" y="1599"/>
                  <a:pt x="1088" y="1603"/>
                  <a:pt x="1088" y="1603"/>
                </a:cubicBezTo>
                <a:cubicBezTo>
                  <a:pt x="1082" y="1610"/>
                  <a:pt x="1058" y="1613"/>
                  <a:pt x="1058" y="1613"/>
                </a:cubicBezTo>
                <a:cubicBezTo>
                  <a:pt x="1014" y="1619"/>
                  <a:pt x="993" y="1604"/>
                  <a:pt x="993" y="1604"/>
                </a:cubicBezTo>
                <a:close/>
                <a:moveTo>
                  <a:pt x="76" y="408"/>
                </a:moveTo>
                <a:cubicBezTo>
                  <a:pt x="74" y="411"/>
                  <a:pt x="69" y="417"/>
                  <a:pt x="63" y="431"/>
                </a:cubicBezTo>
                <a:cubicBezTo>
                  <a:pt x="63" y="431"/>
                  <a:pt x="62" y="434"/>
                  <a:pt x="59" y="434"/>
                </a:cubicBezTo>
                <a:cubicBezTo>
                  <a:pt x="59" y="434"/>
                  <a:pt x="59" y="434"/>
                  <a:pt x="59" y="434"/>
                </a:cubicBezTo>
                <a:cubicBezTo>
                  <a:pt x="57" y="435"/>
                  <a:pt x="54" y="436"/>
                  <a:pt x="51" y="437"/>
                </a:cubicBezTo>
                <a:cubicBezTo>
                  <a:pt x="38" y="441"/>
                  <a:pt x="39" y="441"/>
                  <a:pt x="30" y="442"/>
                </a:cubicBezTo>
                <a:cubicBezTo>
                  <a:pt x="26" y="443"/>
                  <a:pt x="21" y="443"/>
                  <a:pt x="20" y="444"/>
                </a:cubicBezTo>
                <a:cubicBezTo>
                  <a:pt x="19" y="444"/>
                  <a:pt x="16" y="445"/>
                  <a:pt x="15" y="446"/>
                </a:cubicBezTo>
                <a:cubicBezTo>
                  <a:pt x="6" y="448"/>
                  <a:pt x="2" y="457"/>
                  <a:pt x="0" y="480"/>
                </a:cubicBezTo>
                <a:cubicBezTo>
                  <a:pt x="0" y="485"/>
                  <a:pt x="1" y="500"/>
                  <a:pt x="2" y="509"/>
                </a:cubicBezTo>
                <a:cubicBezTo>
                  <a:pt x="3" y="512"/>
                  <a:pt x="4" y="520"/>
                  <a:pt x="5" y="526"/>
                </a:cubicBezTo>
                <a:cubicBezTo>
                  <a:pt x="6" y="538"/>
                  <a:pt x="8" y="545"/>
                  <a:pt x="14" y="561"/>
                </a:cubicBezTo>
                <a:cubicBezTo>
                  <a:pt x="16" y="565"/>
                  <a:pt x="17" y="569"/>
                  <a:pt x="18" y="571"/>
                </a:cubicBezTo>
                <a:cubicBezTo>
                  <a:pt x="19" y="573"/>
                  <a:pt x="20" y="576"/>
                  <a:pt x="21" y="578"/>
                </a:cubicBezTo>
                <a:cubicBezTo>
                  <a:pt x="22" y="580"/>
                  <a:pt x="24" y="587"/>
                  <a:pt x="24" y="588"/>
                </a:cubicBezTo>
                <a:cubicBezTo>
                  <a:pt x="24" y="588"/>
                  <a:pt x="24" y="588"/>
                  <a:pt x="23" y="588"/>
                </a:cubicBezTo>
                <a:cubicBezTo>
                  <a:pt x="23" y="588"/>
                  <a:pt x="20" y="591"/>
                  <a:pt x="18" y="593"/>
                </a:cubicBezTo>
                <a:cubicBezTo>
                  <a:pt x="13" y="599"/>
                  <a:pt x="12" y="602"/>
                  <a:pt x="12" y="608"/>
                </a:cubicBezTo>
                <a:cubicBezTo>
                  <a:pt x="12" y="610"/>
                  <a:pt x="12" y="614"/>
                  <a:pt x="12" y="618"/>
                </a:cubicBezTo>
                <a:cubicBezTo>
                  <a:pt x="12" y="623"/>
                  <a:pt x="12" y="624"/>
                  <a:pt x="13" y="628"/>
                </a:cubicBezTo>
                <a:cubicBezTo>
                  <a:pt x="16" y="634"/>
                  <a:pt x="22" y="638"/>
                  <a:pt x="26" y="638"/>
                </a:cubicBezTo>
                <a:cubicBezTo>
                  <a:pt x="28" y="638"/>
                  <a:pt x="29" y="640"/>
                  <a:pt x="27" y="642"/>
                </a:cubicBezTo>
                <a:cubicBezTo>
                  <a:pt x="27" y="643"/>
                  <a:pt x="27" y="644"/>
                  <a:pt x="26" y="647"/>
                </a:cubicBezTo>
                <a:cubicBezTo>
                  <a:pt x="26" y="649"/>
                  <a:pt x="26" y="652"/>
                  <a:pt x="25" y="654"/>
                </a:cubicBezTo>
                <a:cubicBezTo>
                  <a:pt x="25" y="656"/>
                  <a:pt x="24" y="662"/>
                  <a:pt x="24" y="666"/>
                </a:cubicBezTo>
                <a:cubicBezTo>
                  <a:pt x="23" y="683"/>
                  <a:pt x="21" y="692"/>
                  <a:pt x="15" y="714"/>
                </a:cubicBezTo>
                <a:cubicBezTo>
                  <a:pt x="14" y="719"/>
                  <a:pt x="12" y="727"/>
                  <a:pt x="11" y="732"/>
                </a:cubicBezTo>
                <a:cubicBezTo>
                  <a:pt x="10" y="737"/>
                  <a:pt x="8" y="743"/>
                  <a:pt x="8" y="746"/>
                </a:cubicBezTo>
                <a:cubicBezTo>
                  <a:pt x="6" y="751"/>
                  <a:pt x="2" y="769"/>
                  <a:pt x="2" y="771"/>
                </a:cubicBezTo>
                <a:cubicBezTo>
                  <a:pt x="2" y="773"/>
                  <a:pt x="5" y="776"/>
                  <a:pt x="9" y="778"/>
                </a:cubicBezTo>
                <a:cubicBezTo>
                  <a:pt x="11" y="780"/>
                  <a:pt x="17" y="783"/>
                  <a:pt x="23" y="786"/>
                </a:cubicBezTo>
                <a:cubicBezTo>
                  <a:pt x="33" y="790"/>
                  <a:pt x="33" y="790"/>
                  <a:pt x="33" y="790"/>
                </a:cubicBezTo>
                <a:cubicBezTo>
                  <a:pt x="34" y="798"/>
                  <a:pt x="34" y="798"/>
                  <a:pt x="34" y="798"/>
                </a:cubicBezTo>
                <a:cubicBezTo>
                  <a:pt x="34" y="807"/>
                  <a:pt x="34" y="807"/>
                  <a:pt x="34" y="807"/>
                </a:cubicBezTo>
                <a:cubicBezTo>
                  <a:pt x="32" y="810"/>
                  <a:pt x="32" y="810"/>
                  <a:pt x="32" y="810"/>
                </a:cubicBezTo>
                <a:cubicBezTo>
                  <a:pt x="30" y="812"/>
                  <a:pt x="29" y="813"/>
                  <a:pt x="29" y="814"/>
                </a:cubicBezTo>
                <a:cubicBezTo>
                  <a:pt x="29" y="814"/>
                  <a:pt x="30" y="816"/>
                  <a:pt x="31" y="818"/>
                </a:cubicBezTo>
                <a:cubicBezTo>
                  <a:pt x="32" y="821"/>
                  <a:pt x="32" y="821"/>
                  <a:pt x="32" y="821"/>
                </a:cubicBezTo>
                <a:cubicBezTo>
                  <a:pt x="33" y="842"/>
                  <a:pt x="33" y="842"/>
                  <a:pt x="33" y="842"/>
                </a:cubicBezTo>
                <a:cubicBezTo>
                  <a:pt x="33" y="878"/>
                  <a:pt x="34" y="891"/>
                  <a:pt x="40" y="922"/>
                </a:cubicBezTo>
                <a:cubicBezTo>
                  <a:pt x="42" y="934"/>
                  <a:pt x="42" y="934"/>
                  <a:pt x="42" y="934"/>
                </a:cubicBezTo>
                <a:cubicBezTo>
                  <a:pt x="40" y="938"/>
                  <a:pt x="40" y="938"/>
                  <a:pt x="40" y="938"/>
                </a:cubicBezTo>
                <a:cubicBezTo>
                  <a:pt x="36" y="948"/>
                  <a:pt x="36" y="948"/>
                  <a:pt x="37" y="954"/>
                </a:cubicBezTo>
                <a:cubicBezTo>
                  <a:pt x="38" y="958"/>
                  <a:pt x="39" y="965"/>
                  <a:pt x="40" y="970"/>
                </a:cubicBezTo>
                <a:cubicBezTo>
                  <a:pt x="41" y="976"/>
                  <a:pt x="42" y="983"/>
                  <a:pt x="43" y="986"/>
                </a:cubicBezTo>
                <a:cubicBezTo>
                  <a:pt x="43" y="989"/>
                  <a:pt x="43" y="992"/>
                  <a:pt x="43" y="992"/>
                </a:cubicBezTo>
                <a:cubicBezTo>
                  <a:pt x="44" y="993"/>
                  <a:pt x="44" y="998"/>
                  <a:pt x="44" y="1003"/>
                </a:cubicBezTo>
                <a:cubicBezTo>
                  <a:pt x="44" y="1009"/>
                  <a:pt x="45" y="1016"/>
                  <a:pt x="45" y="1019"/>
                </a:cubicBezTo>
                <a:cubicBezTo>
                  <a:pt x="45" y="1023"/>
                  <a:pt x="46" y="1032"/>
                  <a:pt x="47" y="1035"/>
                </a:cubicBezTo>
                <a:cubicBezTo>
                  <a:pt x="47" y="1035"/>
                  <a:pt x="47" y="1039"/>
                  <a:pt x="47" y="1043"/>
                </a:cubicBezTo>
                <a:cubicBezTo>
                  <a:pt x="48" y="1051"/>
                  <a:pt x="47" y="1057"/>
                  <a:pt x="45" y="1062"/>
                </a:cubicBezTo>
                <a:cubicBezTo>
                  <a:pt x="43" y="1067"/>
                  <a:pt x="38" y="1081"/>
                  <a:pt x="35" y="1093"/>
                </a:cubicBezTo>
                <a:cubicBezTo>
                  <a:pt x="32" y="1105"/>
                  <a:pt x="31" y="1116"/>
                  <a:pt x="31" y="1134"/>
                </a:cubicBezTo>
                <a:cubicBezTo>
                  <a:pt x="31" y="1149"/>
                  <a:pt x="31" y="1155"/>
                  <a:pt x="33" y="1183"/>
                </a:cubicBezTo>
                <a:cubicBezTo>
                  <a:pt x="34" y="1191"/>
                  <a:pt x="34" y="1204"/>
                  <a:pt x="35" y="1213"/>
                </a:cubicBezTo>
                <a:cubicBezTo>
                  <a:pt x="35" y="1231"/>
                  <a:pt x="35" y="1232"/>
                  <a:pt x="32" y="1241"/>
                </a:cubicBezTo>
                <a:cubicBezTo>
                  <a:pt x="31" y="1245"/>
                  <a:pt x="31" y="1247"/>
                  <a:pt x="31" y="1252"/>
                </a:cubicBezTo>
                <a:cubicBezTo>
                  <a:pt x="31" y="1259"/>
                  <a:pt x="31" y="1259"/>
                  <a:pt x="31" y="1259"/>
                </a:cubicBezTo>
                <a:cubicBezTo>
                  <a:pt x="27" y="1267"/>
                  <a:pt x="27" y="1267"/>
                  <a:pt x="27" y="1267"/>
                </a:cubicBezTo>
                <a:cubicBezTo>
                  <a:pt x="25" y="1272"/>
                  <a:pt x="22" y="1277"/>
                  <a:pt x="21" y="1280"/>
                </a:cubicBezTo>
                <a:cubicBezTo>
                  <a:pt x="19" y="1282"/>
                  <a:pt x="18" y="1284"/>
                  <a:pt x="18" y="1284"/>
                </a:cubicBezTo>
                <a:cubicBezTo>
                  <a:pt x="18" y="1284"/>
                  <a:pt x="17" y="1287"/>
                  <a:pt x="16" y="1289"/>
                </a:cubicBezTo>
                <a:cubicBezTo>
                  <a:pt x="15" y="1291"/>
                  <a:pt x="14" y="1295"/>
                  <a:pt x="13" y="1298"/>
                </a:cubicBezTo>
                <a:cubicBezTo>
                  <a:pt x="13" y="1301"/>
                  <a:pt x="12" y="1305"/>
                  <a:pt x="11" y="1307"/>
                </a:cubicBezTo>
                <a:cubicBezTo>
                  <a:pt x="8" y="1315"/>
                  <a:pt x="8" y="1325"/>
                  <a:pt x="11" y="1331"/>
                </a:cubicBezTo>
                <a:cubicBezTo>
                  <a:pt x="13" y="1335"/>
                  <a:pt x="20" y="1344"/>
                  <a:pt x="20" y="1344"/>
                </a:cubicBezTo>
                <a:cubicBezTo>
                  <a:pt x="21" y="1344"/>
                  <a:pt x="22" y="1344"/>
                  <a:pt x="23" y="1345"/>
                </a:cubicBezTo>
                <a:cubicBezTo>
                  <a:pt x="24" y="1346"/>
                  <a:pt x="25" y="1346"/>
                  <a:pt x="28" y="1346"/>
                </a:cubicBezTo>
                <a:cubicBezTo>
                  <a:pt x="33" y="1346"/>
                  <a:pt x="33" y="1346"/>
                  <a:pt x="40" y="1343"/>
                </a:cubicBezTo>
                <a:cubicBezTo>
                  <a:pt x="40" y="1342"/>
                  <a:pt x="41" y="1342"/>
                  <a:pt x="41" y="1342"/>
                </a:cubicBezTo>
                <a:cubicBezTo>
                  <a:pt x="41" y="1342"/>
                  <a:pt x="41" y="1342"/>
                  <a:pt x="41" y="1342"/>
                </a:cubicBezTo>
                <a:cubicBezTo>
                  <a:pt x="52" y="1336"/>
                  <a:pt x="50" y="1328"/>
                  <a:pt x="50" y="1328"/>
                </a:cubicBezTo>
                <a:cubicBezTo>
                  <a:pt x="50" y="1327"/>
                  <a:pt x="51" y="1324"/>
                  <a:pt x="51" y="1324"/>
                </a:cubicBezTo>
                <a:cubicBezTo>
                  <a:pt x="51" y="1320"/>
                  <a:pt x="51" y="1316"/>
                  <a:pt x="51" y="1316"/>
                </a:cubicBezTo>
                <a:cubicBezTo>
                  <a:pt x="51" y="1312"/>
                  <a:pt x="52" y="1311"/>
                  <a:pt x="52" y="1311"/>
                </a:cubicBezTo>
                <a:cubicBezTo>
                  <a:pt x="53" y="1309"/>
                  <a:pt x="55" y="1303"/>
                  <a:pt x="55" y="1302"/>
                </a:cubicBezTo>
                <a:cubicBezTo>
                  <a:pt x="55" y="1302"/>
                  <a:pt x="55" y="1302"/>
                  <a:pt x="55" y="1302"/>
                </a:cubicBezTo>
                <a:cubicBezTo>
                  <a:pt x="55" y="1302"/>
                  <a:pt x="55" y="1302"/>
                  <a:pt x="55" y="1302"/>
                </a:cubicBezTo>
                <a:cubicBezTo>
                  <a:pt x="55" y="1302"/>
                  <a:pt x="55" y="1302"/>
                  <a:pt x="55" y="1302"/>
                </a:cubicBezTo>
                <a:cubicBezTo>
                  <a:pt x="55" y="1302"/>
                  <a:pt x="55" y="1302"/>
                  <a:pt x="55" y="1302"/>
                </a:cubicBezTo>
                <a:cubicBezTo>
                  <a:pt x="55" y="1300"/>
                  <a:pt x="56" y="1298"/>
                  <a:pt x="56" y="1297"/>
                </a:cubicBezTo>
                <a:cubicBezTo>
                  <a:pt x="57" y="1292"/>
                  <a:pt x="60" y="1280"/>
                  <a:pt x="61" y="1272"/>
                </a:cubicBezTo>
                <a:cubicBezTo>
                  <a:pt x="62" y="1269"/>
                  <a:pt x="63" y="1264"/>
                  <a:pt x="64" y="1261"/>
                </a:cubicBezTo>
                <a:cubicBezTo>
                  <a:pt x="66" y="1253"/>
                  <a:pt x="66" y="1249"/>
                  <a:pt x="64" y="1241"/>
                </a:cubicBezTo>
                <a:cubicBezTo>
                  <a:pt x="62" y="1229"/>
                  <a:pt x="63" y="1220"/>
                  <a:pt x="72" y="1194"/>
                </a:cubicBezTo>
                <a:cubicBezTo>
                  <a:pt x="75" y="1186"/>
                  <a:pt x="78" y="1177"/>
                  <a:pt x="79" y="1175"/>
                </a:cubicBezTo>
                <a:cubicBezTo>
                  <a:pt x="80" y="1172"/>
                  <a:pt x="81" y="1167"/>
                  <a:pt x="83" y="1162"/>
                </a:cubicBezTo>
                <a:cubicBezTo>
                  <a:pt x="87" y="1148"/>
                  <a:pt x="89" y="1140"/>
                  <a:pt x="90" y="1124"/>
                </a:cubicBezTo>
                <a:cubicBezTo>
                  <a:pt x="92" y="1111"/>
                  <a:pt x="93" y="1105"/>
                  <a:pt x="97" y="1094"/>
                </a:cubicBezTo>
                <a:cubicBezTo>
                  <a:pt x="99" y="1088"/>
                  <a:pt x="101" y="1081"/>
                  <a:pt x="102" y="1078"/>
                </a:cubicBezTo>
                <a:cubicBezTo>
                  <a:pt x="103" y="1075"/>
                  <a:pt x="104" y="1071"/>
                  <a:pt x="105" y="1069"/>
                </a:cubicBezTo>
                <a:cubicBezTo>
                  <a:pt x="106" y="1066"/>
                  <a:pt x="106" y="1066"/>
                  <a:pt x="106" y="1066"/>
                </a:cubicBezTo>
                <a:cubicBezTo>
                  <a:pt x="114" y="1065"/>
                  <a:pt x="114" y="1065"/>
                  <a:pt x="114" y="1065"/>
                </a:cubicBezTo>
                <a:cubicBezTo>
                  <a:pt x="118" y="1065"/>
                  <a:pt x="125" y="1065"/>
                  <a:pt x="129" y="1065"/>
                </a:cubicBezTo>
                <a:cubicBezTo>
                  <a:pt x="137" y="1065"/>
                  <a:pt x="137" y="1065"/>
                  <a:pt x="137" y="1065"/>
                </a:cubicBezTo>
                <a:cubicBezTo>
                  <a:pt x="136" y="1073"/>
                  <a:pt x="136" y="1073"/>
                  <a:pt x="136" y="1073"/>
                </a:cubicBezTo>
                <a:cubicBezTo>
                  <a:pt x="136" y="1078"/>
                  <a:pt x="136" y="1086"/>
                  <a:pt x="135" y="1090"/>
                </a:cubicBezTo>
                <a:cubicBezTo>
                  <a:pt x="133" y="1120"/>
                  <a:pt x="134" y="1165"/>
                  <a:pt x="137" y="1186"/>
                </a:cubicBezTo>
                <a:cubicBezTo>
                  <a:pt x="138" y="1193"/>
                  <a:pt x="138" y="1197"/>
                  <a:pt x="138" y="1209"/>
                </a:cubicBezTo>
                <a:cubicBezTo>
                  <a:pt x="138" y="1217"/>
                  <a:pt x="138" y="1225"/>
                  <a:pt x="138" y="1227"/>
                </a:cubicBezTo>
                <a:cubicBezTo>
                  <a:pt x="137" y="1232"/>
                  <a:pt x="136" y="1236"/>
                  <a:pt x="134" y="1243"/>
                </a:cubicBezTo>
                <a:cubicBezTo>
                  <a:pt x="131" y="1250"/>
                  <a:pt x="131" y="1250"/>
                  <a:pt x="131" y="1250"/>
                </a:cubicBezTo>
                <a:cubicBezTo>
                  <a:pt x="131" y="1258"/>
                  <a:pt x="131" y="1258"/>
                  <a:pt x="131" y="1258"/>
                </a:cubicBezTo>
                <a:cubicBezTo>
                  <a:pt x="131" y="1262"/>
                  <a:pt x="131" y="1269"/>
                  <a:pt x="130" y="1272"/>
                </a:cubicBezTo>
                <a:cubicBezTo>
                  <a:pt x="130" y="1275"/>
                  <a:pt x="130" y="1279"/>
                  <a:pt x="130" y="1282"/>
                </a:cubicBezTo>
                <a:cubicBezTo>
                  <a:pt x="131" y="1289"/>
                  <a:pt x="131" y="1296"/>
                  <a:pt x="131" y="1302"/>
                </a:cubicBezTo>
                <a:cubicBezTo>
                  <a:pt x="131" y="1304"/>
                  <a:pt x="131" y="1306"/>
                  <a:pt x="131" y="1307"/>
                </a:cubicBezTo>
                <a:cubicBezTo>
                  <a:pt x="131" y="1309"/>
                  <a:pt x="131" y="1314"/>
                  <a:pt x="131" y="1317"/>
                </a:cubicBezTo>
                <a:cubicBezTo>
                  <a:pt x="130" y="1320"/>
                  <a:pt x="130" y="1325"/>
                  <a:pt x="130" y="1327"/>
                </a:cubicBezTo>
                <a:cubicBezTo>
                  <a:pt x="130" y="1331"/>
                  <a:pt x="131" y="1339"/>
                  <a:pt x="132" y="1341"/>
                </a:cubicBezTo>
                <a:cubicBezTo>
                  <a:pt x="132" y="1341"/>
                  <a:pt x="138" y="1349"/>
                  <a:pt x="147" y="1353"/>
                </a:cubicBezTo>
                <a:cubicBezTo>
                  <a:pt x="147" y="1353"/>
                  <a:pt x="152" y="1356"/>
                  <a:pt x="157" y="1353"/>
                </a:cubicBezTo>
                <a:cubicBezTo>
                  <a:pt x="157" y="1353"/>
                  <a:pt x="165" y="1346"/>
                  <a:pt x="166" y="1345"/>
                </a:cubicBezTo>
                <a:cubicBezTo>
                  <a:pt x="166" y="1345"/>
                  <a:pt x="172" y="1341"/>
                  <a:pt x="173" y="1339"/>
                </a:cubicBezTo>
                <a:cubicBezTo>
                  <a:pt x="173" y="1339"/>
                  <a:pt x="174" y="1337"/>
                  <a:pt x="175" y="1328"/>
                </a:cubicBezTo>
                <a:cubicBezTo>
                  <a:pt x="175" y="1328"/>
                  <a:pt x="174" y="1322"/>
                  <a:pt x="174" y="1315"/>
                </a:cubicBezTo>
                <a:cubicBezTo>
                  <a:pt x="174" y="1315"/>
                  <a:pt x="174" y="1315"/>
                  <a:pt x="174" y="1315"/>
                </a:cubicBezTo>
                <a:cubicBezTo>
                  <a:pt x="174" y="1315"/>
                  <a:pt x="174" y="1315"/>
                  <a:pt x="174" y="1315"/>
                </a:cubicBezTo>
                <a:cubicBezTo>
                  <a:pt x="174" y="1315"/>
                  <a:pt x="174" y="1315"/>
                  <a:pt x="174" y="1314"/>
                </a:cubicBezTo>
                <a:cubicBezTo>
                  <a:pt x="174" y="1314"/>
                  <a:pt x="174" y="1314"/>
                  <a:pt x="174" y="1314"/>
                </a:cubicBezTo>
                <a:cubicBezTo>
                  <a:pt x="174" y="1314"/>
                  <a:pt x="174" y="1314"/>
                  <a:pt x="174" y="1314"/>
                </a:cubicBezTo>
                <a:cubicBezTo>
                  <a:pt x="174" y="1314"/>
                  <a:pt x="174" y="1314"/>
                  <a:pt x="174" y="1314"/>
                </a:cubicBezTo>
                <a:cubicBezTo>
                  <a:pt x="174" y="1314"/>
                  <a:pt x="174" y="1314"/>
                  <a:pt x="174" y="1314"/>
                </a:cubicBezTo>
                <a:cubicBezTo>
                  <a:pt x="174" y="1311"/>
                  <a:pt x="174" y="1307"/>
                  <a:pt x="174" y="1305"/>
                </a:cubicBezTo>
                <a:cubicBezTo>
                  <a:pt x="174" y="1305"/>
                  <a:pt x="174" y="1305"/>
                  <a:pt x="174" y="1305"/>
                </a:cubicBezTo>
                <a:cubicBezTo>
                  <a:pt x="173" y="1301"/>
                  <a:pt x="172" y="1296"/>
                  <a:pt x="171" y="1293"/>
                </a:cubicBezTo>
                <a:cubicBezTo>
                  <a:pt x="170" y="1292"/>
                  <a:pt x="169" y="1289"/>
                  <a:pt x="169" y="1288"/>
                </a:cubicBezTo>
                <a:cubicBezTo>
                  <a:pt x="168" y="1286"/>
                  <a:pt x="167" y="1283"/>
                  <a:pt x="167" y="1282"/>
                </a:cubicBezTo>
                <a:cubicBezTo>
                  <a:pt x="166" y="1280"/>
                  <a:pt x="165" y="1278"/>
                  <a:pt x="165" y="1278"/>
                </a:cubicBezTo>
                <a:cubicBezTo>
                  <a:pt x="165" y="1277"/>
                  <a:pt x="165" y="1276"/>
                  <a:pt x="164" y="1275"/>
                </a:cubicBezTo>
                <a:cubicBezTo>
                  <a:pt x="164" y="1273"/>
                  <a:pt x="164" y="1273"/>
                  <a:pt x="164" y="1270"/>
                </a:cubicBezTo>
                <a:cubicBezTo>
                  <a:pt x="166" y="1266"/>
                  <a:pt x="166" y="1262"/>
                  <a:pt x="165" y="1249"/>
                </a:cubicBezTo>
                <a:cubicBezTo>
                  <a:pt x="165" y="1238"/>
                  <a:pt x="165" y="1236"/>
                  <a:pt x="169" y="1218"/>
                </a:cubicBezTo>
                <a:cubicBezTo>
                  <a:pt x="177" y="1188"/>
                  <a:pt x="186" y="1145"/>
                  <a:pt x="189" y="1120"/>
                </a:cubicBezTo>
                <a:cubicBezTo>
                  <a:pt x="192" y="1099"/>
                  <a:pt x="193" y="1088"/>
                  <a:pt x="193" y="1071"/>
                </a:cubicBezTo>
                <a:cubicBezTo>
                  <a:pt x="193" y="1057"/>
                  <a:pt x="192" y="1058"/>
                  <a:pt x="200" y="1057"/>
                </a:cubicBezTo>
                <a:cubicBezTo>
                  <a:pt x="225" y="1054"/>
                  <a:pt x="254" y="1048"/>
                  <a:pt x="259" y="1045"/>
                </a:cubicBezTo>
                <a:cubicBezTo>
                  <a:pt x="261" y="1045"/>
                  <a:pt x="261" y="1045"/>
                  <a:pt x="261" y="1045"/>
                </a:cubicBezTo>
                <a:cubicBezTo>
                  <a:pt x="261" y="1035"/>
                  <a:pt x="261" y="1035"/>
                  <a:pt x="261" y="1035"/>
                </a:cubicBezTo>
                <a:cubicBezTo>
                  <a:pt x="261" y="1030"/>
                  <a:pt x="261" y="1024"/>
                  <a:pt x="260" y="1022"/>
                </a:cubicBezTo>
                <a:cubicBezTo>
                  <a:pt x="260" y="1020"/>
                  <a:pt x="260" y="1014"/>
                  <a:pt x="259" y="1009"/>
                </a:cubicBezTo>
                <a:cubicBezTo>
                  <a:pt x="259" y="1004"/>
                  <a:pt x="259" y="998"/>
                  <a:pt x="259" y="995"/>
                </a:cubicBezTo>
                <a:cubicBezTo>
                  <a:pt x="258" y="992"/>
                  <a:pt x="258" y="988"/>
                  <a:pt x="258" y="986"/>
                </a:cubicBezTo>
                <a:cubicBezTo>
                  <a:pt x="258" y="983"/>
                  <a:pt x="257" y="979"/>
                  <a:pt x="256" y="976"/>
                </a:cubicBezTo>
                <a:cubicBezTo>
                  <a:pt x="256" y="973"/>
                  <a:pt x="255" y="969"/>
                  <a:pt x="255" y="968"/>
                </a:cubicBezTo>
                <a:cubicBezTo>
                  <a:pt x="255" y="967"/>
                  <a:pt x="255" y="964"/>
                  <a:pt x="254" y="962"/>
                </a:cubicBezTo>
                <a:cubicBezTo>
                  <a:pt x="254" y="960"/>
                  <a:pt x="253" y="956"/>
                  <a:pt x="252" y="954"/>
                </a:cubicBezTo>
                <a:cubicBezTo>
                  <a:pt x="251" y="952"/>
                  <a:pt x="251" y="949"/>
                  <a:pt x="250" y="947"/>
                </a:cubicBezTo>
                <a:cubicBezTo>
                  <a:pt x="250" y="946"/>
                  <a:pt x="249" y="943"/>
                  <a:pt x="248" y="940"/>
                </a:cubicBezTo>
                <a:cubicBezTo>
                  <a:pt x="246" y="933"/>
                  <a:pt x="245" y="930"/>
                  <a:pt x="242" y="921"/>
                </a:cubicBezTo>
                <a:cubicBezTo>
                  <a:pt x="240" y="916"/>
                  <a:pt x="238" y="910"/>
                  <a:pt x="238" y="908"/>
                </a:cubicBezTo>
                <a:cubicBezTo>
                  <a:pt x="237" y="906"/>
                  <a:pt x="235" y="901"/>
                  <a:pt x="234" y="898"/>
                </a:cubicBezTo>
                <a:cubicBezTo>
                  <a:pt x="231" y="892"/>
                  <a:pt x="228" y="881"/>
                  <a:pt x="228" y="877"/>
                </a:cubicBezTo>
                <a:cubicBezTo>
                  <a:pt x="228" y="874"/>
                  <a:pt x="228" y="871"/>
                  <a:pt x="229" y="867"/>
                </a:cubicBezTo>
                <a:cubicBezTo>
                  <a:pt x="231" y="861"/>
                  <a:pt x="231" y="859"/>
                  <a:pt x="230" y="853"/>
                </a:cubicBezTo>
                <a:cubicBezTo>
                  <a:pt x="230" y="850"/>
                  <a:pt x="230" y="843"/>
                  <a:pt x="229" y="838"/>
                </a:cubicBezTo>
                <a:cubicBezTo>
                  <a:pt x="228" y="826"/>
                  <a:pt x="227" y="817"/>
                  <a:pt x="227" y="816"/>
                </a:cubicBezTo>
                <a:cubicBezTo>
                  <a:pt x="228" y="814"/>
                  <a:pt x="228" y="790"/>
                  <a:pt x="228" y="786"/>
                </a:cubicBezTo>
                <a:cubicBezTo>
                  <a:pt x="227" y="781"/>
                  <a:pt x="227" y="781"/>
                  <a:pt x="227" y="781"/>
                </a:cubicBezTo>
                <a:cubicBezTo>
                  <a:pt x="230" y="780"/>
                  <a:pt x="230" y="780"/>
                  <a:pt x="230" y="780"/>
                </a:cubicBezTo>
                <a:cubicBezTo>
                  <a:pt x="232" y="779"/>
                  <a:pt x="233" y="778"/>
                  <a:pt x="233" y="777"/>
                </a:cubicBezTo>
                <a:cubicBezTo>
                  <a:pt x="234" y="776"/>
                  <a:pt x="230" y="761"/>
                  <a:pt x="227" y="752"/>
                </a:cubicBezTo>
                <a:cubicBezTo>
                  <a:pt x="226" y="747"/>
                  <a:pt x="224" y="742"/>
                  <a:pt x="224" y="742"/>
                </a:cubicBezTo>
                <a:cubicBezTo>
                  <a:pt x="224" y="740"/>
                  <a:pt x="220" y="717"/>
                  <a:pt x="217" y="708"/>
                </a:cubicBezTo>
                <a:cubicBezTo>
                  <a:pt x="214" y="693"/>
                  <a:pt x="208" y="668"/>
                  <a:pt x="207" y="660"/>
                </a:cubicBezTo>
                <a:cubicBezTo>
                  <a:pt x="207" y="657"/>
                  <a:pt x="206" y="653"/>
                  <a:pt x="205" y="651"/>
                </a:cubicBezTo>
                <a:cubicBezTo>
                  <a:pt x="204" y="649"/>
                  <a:pt x="203" y="645"/>
                  <a:pt x="203" y="642"/>
                </a:cubicBezTo>
                <a:cubicBezTo>
                  <a:pt x="201" y="638"/>
                  <a:pt x="201" y="638"/>
                  <a:pt x="201" y="638"/>
                </a:cubicBezTo>
                <a:cubicBezTo>
                  <a:pt x="204" y="634"/>
                  <a:pt x="204" y="634"/>
                  <a:pt x="204" y="634"/>
                </a:cubicBezTo>
                <a:cubicBezTo>
                  <a:pt x="207" y="630"/>
                  <a:pt x="210" y="623"/>
                  <a:pt x="211" y="618"/>
                </a:cubicBezTo>
                <a:cubicBezTo>
                  <a:pt x="212" y="615"/>
                  <a:pt x="213" y="610"/>
                  <a:pt x="215" y="605"/>
                </a:cubicBezTo>
                <a:cubicBezTo>
                  <a:pt x="222" y="582"/>
                  <a:pt x="223" y="577"/>
                  <a:pt x="225" y="548"/>
                </a:cubicBezTo>
                <a:cubicBezTo>
                  <a:pt x="225" y="540"/>
                  <a:pt x="226" y="535"/>
                  <a:pt x="226" y="534"/>
                </a:cubicBezTo>
                <a:cubicBezTo>
                  <a:pt x="227" y="533"/>
                  <a:pt x="227" y="531"/>
                  <a:pt x="226" y="528"/>
                </a:cubicBezTo>
                <a:cubicBezTo>
                  <a:pt x="226" y="525"/>
                  <a:pt x="226" y="524"/>
                  <a:pt x="227" y="522"/>
                </a:cubicBezTo>
                <a:cubicBezTo>
                  <a:pt x="228" y="520"/>
                  <a:pt x="228" y="519"/>
                  <a:pt x="228" y="506"/>
                </a:cubicBezTo>
                <a:cubicBezTo>
                  <a:pt x="228" y="492"/>
                  <a:pt x="227" y="483"/>
                  <a:pt x="225" y="479"/>
                </a:cubicBezTo>
                <a:cubicBezTo>
                  <a:pt x="225" y="478"/>
                  <a:pt x="224" y="476"/>
                  <a:pt x="224" y="474"/>
                </a:cubicBezTo>
                <a:cubicBezTo>
                  <a:pt x="224" y="471"/>
                  <a:pt x="224" y="470"/>
                  <a:pt x="223" y="469"/>
                </a:cubicBezTo>
                <a:cubicBezTo>
                  <a:pt x="223" y="468"/>
                  <a:pt x="222" y="467"/>
                  <a:pt x="222" y="465"/>
                </a:cubicBezTo>
                <a:cubicBezTo>
                  <a:pt x="221" y="458"/>
                  <a:pt x="218" y="453"/>
                  <a:pt x="214" y="453"/>
                </a:cubicBezTo>
                <a:cubicBezTo>
                  <a:pt x="213" y="452"/>
                  <a:pt x="211" y="452"/>
                  <a:pt x="209" y="451"/>
                </a:cubicBezTo>
                <a:cubicBezTo>
                  <a:pt x="206" y="449"/>
                  <a:pt x="198" y="446"/>
                  <a:pt x="191" y="444"/>
                </a:cubicBezTo>
                <a:cubicBezTo>
                  <a:pt x="187" y="443"/>
                  <a:pt x="179" y="441"/>
                  <a:pt x="178" y="440"/>
                </a:cubicBezTo>
                <a:cubicBezTo>
                  <a:pt x="178" y="439"/>
                  <a:pt x="175" y="438"/>
                  <a:pt x="172" y="437"/>
                </a:cubicBezTo>
                <a:cubicBezTo>
                  <a:pt x="166" y="435"/>
                  <a:pt x="163" y="434"/>
                  <a:pt x="157" y="429"/>
                </a:cubicBezTo>
                <a:cubicBezTo>
                  <a:pt x="155" y="427"/>
                  <a:pt x="155" y="427"/>
                  <a:pt x="155" y="427"/>
                </a:cubicBezTo>
                <a:cubicBezTo>
                  <a:pt x="155" y="422"/>
                  <a:pt x="155" y="422"/>
                  <a:pt x="155" y="422"/>
                </a:cubicBezTo>
                <a:cubicBezTo>
                  <a:pt x="155" y="417"/>
                  <a:pt x="155" y="416"/>
                  <a:pt x="153" y="413"/>
                </a:cubicBezTo>
                <a:cubicBezTo>
                  <a:pt x="151" y="410"/>
                  <a:pt x="144" y="401"/>
                  <a:pt x="142" y="400"/>
                </a:cubicBezTo>
                <a:cubicBezTo>
                  <a:pt x="140" y="399"/>
                  <a:pt x="140" y="399"/>
                  <a:pt x="140" y="399"/>
                </a:cubicBezTo>
                <a:cubicBezTo>
                  <a:pt x="140" y="394"/>
                  <a:pt x="140" y="394"/>
                  <a:pt x="140" y="394"/>
                </a:cubicBezTo>
                <a:cubicBezTo>
                  <a:pt x="141" y="391"/>
                  <a:pt x="141" y="388"/>
                  <a:pt x="141" y="387"/>
                </a:cubicBezTo>
                <a:cubicBezTo>
                  <a:pt x="142" y="384"/>
                  <a:pt x="143" y="371"/>
                  <a:pt x="143" y="366"/>
                </a:cubicBezTo>
                <a:cubicBezTo>
                  <a:pt x="143" y="363"/>
                  <a:pt x="144" y="362"/>
                  <a:pt x="144" y="359"/>
                </a:cubicBezTo>
                <a:cubicBezTo>
                  <a:pt x="144" y="359"/>
                  <a:pt x="144" y="358"/>
                  <a:pt x="146" y="355"/>
                </a:cubicBezTo>
                <a:cubicBezTo>
                  <a:pt x="149" y="352"/>
                  <a:pt x="152" y="345"/>
                  <a:pt x="153" y="340"/>
                </a:cubicBezTo>
                <a:cubicBezTo>
                  <a:pt x="154" y="338"/>
                  <a:pt x="153" y="335"/>
                  <a:pt x="153" y="330"/>
                </a:cubicBezTo>
                <a:cubicBezTo>
                  <a:pt x="152" y="321"/>
                  <a:pt x="150" y="317"/>
                  <a:pt x="149" y="316"/>
                </a:cubicBezTo>
                <a:cubicBezTo>
                  <a:pt x="148" y="316"/>
                  <a:pt x="148" y="316"/>
                  <a:pt x="148" y="315"/>
                </a:cubicBezTo>
                <a:cubicBezTo>
                  <a:pt x="149" y="315"/>
                  <a:pt x="148" y="313"/>
                  <a:pt x="147" y="313"/>
                </a:cubicBezTo>
                <a:cubicBezTo>
                  <a:pt x="146" y="311"/>
                  <a:pt x="146" y="310"/>
                  <a:pt x="146" y="308"/>
                </a:cubicBezTo>
                <a:cubicBezTo>
                  <a:pt x="146" y="306"/>
                  <a:pt x="146" y="305"/>
                  <a:pt x="146" y="305"/>
                </a:cubicBezTo>
                <a:cubicBezTo>
                  <a:pt x="145" y="305"/>
                  <a:pt x="145" y="304"/>
                  <a:pt x="145" y="303"/>
                </a:cubicBezTo>
                <a:cubicBezTo>
                  <a:pt x="145" y="293"/>
                  <a:pt x="141" y="302"/>
                  <a:pt x="140" y="287"/>
                </a:cubicBezTo>
                <a:cubicBezTo>
                  <a:pt x="140" y="284"/>
                  <a:pt x="138" y="281"/>
                  <a:pt x="137" y="281"/>
                </a:cubicBezTo>
                <a:cubicBezTo>
                  <a:pt x="136" y="281"/>
                  <a:pt x="134" y="278"/>
                  <a:pt x="131" y="274"/>
                </a:cubicBezTo>
                <a:cubicBezTo>
                  <a:pt x="127" y="270"/>
                  <a:pt x="124" y="267"/>
                  <a:pt x="121" y="266"/>
                </a:cubicBezTo>
                <a:cubicBezTo>
                  <a:pt x="120" y="265"/>
                  <a:pt x="117" y="264"/>
                  <a:pt x="117" y="263"/>
                </a:cubicBezTo>
                <a:cubicBezTo>
                  <a:pt x="115" y="261"/>
                  <a:pt x="112" y="260"/>
                  <a:pt x="108" y="260"/>
                </a:cubicBezTo>
                <a:cubicBezTo>
                  <a:pt x="106" y="260"/>
                  <a:pt x="105" y="259"/>
                  <a:pt x="104" y="259"/>
                </a:cubicBezTo>
                <a:cubicBezTo>
                  <a:pt x="103" y="258"/>
                  <a:pt x="101" y="258"/>
                  <a:pt x="100" y="259"/>
                </a:cubicBezTo>
                <a:cubicBezTo>
                  <a:pt x="98" y="261"/>
                  <a:pt x="97" y="261"/>
                  <a:pt x="98" y="260"/>
                </a:cubicBezTo>
                <a:cubicBezTo>
                  <a:pt x="98" y="259"/>
                  <a:pt x="98" y="259"/>
                  <a:pt x="96" y="260"/>
                </a:cubicBezTo>
                <a:cubicBezTo>
                  <a:pt x="94" y="261"/>
                  <a:pt x="92" y="261"/>
                  <a:pt x="91" y="261"/>
                </a:cubicBezTo>
                <a:cubicBezTo>
                  <a:pt x="90" y="261"/>
                  <a:pt x="89" y="261"/>
                  <a:pt x="88" y="261"/>
                </a:cubicBezTo>
                <a:cubicBezTo>
                  <a:pt x="87" y="262"/>
                  <a:pt x="86" y="262"/>
                  <a:pt x="85" y="262"/>
                </a:cubicBezTo>
                <a:cubicBezTo>
                  <a:pt x="83" y="262"/>
                  <a:pt x="82" y="263"/>
                  <a:pt x="80" y="264"/>
                </a:cubicBezTo>
                <a:cubicBezTo>
                  <a:pt x="78" y="265"/>
                  <a:pt x="76" y="266"/>
                  <a:pt x="76" y="266"/>
                </a:cubicBezTo>
                <a:cubicBezTo>
                  <a:pt x="76" y="266"/>
                  <a:pt x="64" y="279"/>
                  <a:pt x="62" y="281"/>
                </a:cubicBezTo>
                <a:cubicBezTo>
                  <a:pt x="62" y="282"/>
                  <a:pt x="62" y="283"/>
                  <a:pt x="61" y="284"/>
                </a:cubicBezTo>
                <a:cubicBezTo>
                  <a:pt x="61" y="285"/>
                  <a:pt x="60" y="286"/>
                  <a:pt x="60" y="288"/>
                </a:cubicBezTo>
                <a:cubicBezTo>
                  <a:pt x="59" y="289"/>
                  <a:pt x="58" y="290"/>
                  <a:pt x="58" y="291"/>
                </a:cubicBezTo>
                <a:cubicBezTo>
                  <a:pt x="58" y="293"/>
                  <a:pt x="57" y="296"/>
                  <a:pt x="56" y="299"/>
                </a:cubicBezTo>
                <a:cubicBezTo>
                  <a:pt x="55" y="301"/>
                  <a:pt x="54" y="304"/>
                  <a:pt x="54" y="307"/>
                </a:cubicBezTo>
                <a:cubicBezTo>
                  <a:pt x="54" y="310"/>
                  <a:pt x="54" y="313"/>
                  <a:pt x="54" y="315"/>
                </a:cubicBezTo>
                <a:cubicBezTo>
                  <a:pt x="53" y="317"/>
                  <a:pt x="53" y="318"/>
                  <a:pt x="53" y="319"/>
                </a:cubicBezTo>
                <a:cubicBezTo>
                  <a:pt x="53" y="323"/>
                  <a:pt x="54" y="331"/>
                  <a:pt x="55" y="333"/>
                </a:cubicBezTo>
                <a:cubicBezTo>
                  <a:pt x="55" y="333"/>
                  <a:pt x="56" y="337"/>
                  <a:pt x="56" y="341"/>
                </a:cubicBezTo>
                <a:cubicBezTo>
                  <a:pt x="56" y="349"/>
                  <a:pt x="57" y="353"/>
                  <a:pt x="59" y="354"/>
                </a:cubicBezTo>
                <a:cubicBezTo>
                  <a:pt x="60" y="355"/>
                  <a:pt x="62" y="359"/>
                  <a:pt x="63" y="364"/>
                </a:cubicBezTo>
                <a:cubicBezTo>
                  <a:pt x="64" y="366"/>
                  <a:pt x="65" y="370"/>
                  <a:pt x="66" y="372"/>
                </a:cubicBezTo>
                <a:cubicBezTo>
                  <a:pt x="68" y="379"/>
                  <a:pt x="77" y="397"/>
                  <a:pt x="79" y="400"/>
                </a:cubicBezTo>
                <a:cubicBezTo>
                  <a:pt x="80" y="404"/>
                  <a:pt x="81" y="404"/>
                  <a:pt x="79" y="405"/>
                </a:cubicBezTo>
                <a:cubicBezTo>
                  <a:pt x="79" y="406"/>
                  <a:pt x="77" y="407"/>
                  <a:pt x="76" y="408"/>
                </a:cubicBezTo>
                <a:close/>
                <a:moveTo>
                  <a:pt x="1498" y="1468"/>
                </a:moveTo>
                <a:cubicBezTo>
                  <a:pt x="1498" y="1468"/>
                  <a:pt x="1498" y="1468"/>
                  <a:pt x="1498" y="1468"/>
                </a:cubicBezTo>
                <a:cubicBezTo>
                  <a:pt x="1498" y="1458"/>
                  <a:pt x="1498" y="1458"/>
                  <a:pt x="1498" y="1458"/>
                </a:cubicBezTo>
                <a:cubicBezTo>
                  <a:pt x="1498" y="1458"/>
                  <a:pt x="1498" y="1458"/>
                  <a:pt x="1498" y="1458"/>
                </a:cubicBezTo>
                <a:cubicBezTo>
                  <a:pt x="1498" y="1456"/>
                  <a:pt x="1498" y="1456"/>
                  <a:pt x="1498" y="1456"/>
                </a:cubicBezTo>
                <a:cubicBezTo>
                  <a:pt x="1499" y="1450"/>
                  <a:pt x="1503" y="1448"/>
                  <a:pt x="1503" y="1448"/>
                </a:cubicBezTo>
                <a:cubicBezTo>
                  <a:pt x="1504" y="1446"/>
                  <a:pt x="1504" y="1446"/>
                  <a:pt x="1504" y="1446"/>
                </a:cubicBezTo>
                <a:cubicBezTo>
                  <a:pt x="1502" y="1443"/>
                  <a:pt x="1500" y="1441"/>
                  <a:pt x="1500" y="1441"/>
                </a:cubicBezTo>
                <a:cubicBezTo>
                  <a:pt x="1500" y="1441"/>
                  <a:pt x="1500" y="1441"/>
                  <a:pt x="1500" y="1441"/>
                </a:cubicBezTo>
                <a:cubicBezTo>
                  <a:pt x="1500" y="1438"/>
                  <a:pt x="1500" y="1436"/>
                  <a:pt x="1500" y="1432"/>
                </a:cubicBezTo>
                <a:cubicBezTo>
                  <a:pt x="1501" y="1424"/>
                  <a:pt x="1501" y="1417"/>
                  <a:pt x="1501" y="1415"/>
                </a:cubicBezTo>
                <a:cubicBezTo>
                  <a:pt x="1501" y="1413"/>
                  <a:pt x="1501" y="1411"/>
                  <a:pt x="1501" y="1408"/>
                </a:cubicBezTo>
                <a:cubicBezTo>
                  <a:pt x="1500" y="1405"/>
                  <a:pt x="1500" y="1402"/>
                  <a:pt x="1500" y="1400"/>
                </a:cubicBezTo>
                <a:cubicBezTo>
                  <a:pt x="1500" y="1398"/>
                  <a:pt x="1500" y="1396"/>
                  <a:pt x="1499" y="1397"/>
                </a:cubicBezTo>
                <a:cubicBezTo>
                  <a:pt x="1499" y="1397"/>
                  <a:pt x="1498" y="1397"/>
                  <a:pt x="1498" y="1397"/>
                </a:cubicBezTo>
                <a:cubicBezTo>
                  <a:pt x="1498" y="1397"/>
                  <a:pt x="1498" y="1397"/>
                  <a:pt x="1498" y="1397"/>
                </a:cubicBezTo>
                <a:cubicBezTo>
                  <a:pt x="1497" y="1397"/>
                  <a:pt x="1497" y="1397"/>
                  <a:pt x="1497" y="1397"/>
                </a:cubicBezTo>
                <a:cubicBezTo>
                  <a:pt x="1496" y="1397"/>
                  <a:pt x="1496" y="1397"/>
                  <a:pt x="1496" y="1397"/>
                </a:cubicBezTo>
                <a:cubicBezTo>
                  <a:pt x="1495" y="1397"/>
                  <a:pt x="1494" y="1397"/>
                  <a:pt x="1494" y="1398"/>
                </a:cubicBezTo>
                <a:cubicBezTo>
                  <a:pt x="1485" y="1398"/>
                  <a:pt x="1470" y="1399"/>
                  <a:pt x="1470" y="1399"/>
                </a:cubicBezTo>
                <a:cubicBezTo>
                  <a:pt x="1468" y="1377"/>
                  <a:pt x="1462" y="1352"/>
                  <a:pt x="1462" y="1352"/>
                </a:cubicBezTo>
                <a:cubicBezTo>
                  <a:pt x="1462" y="1352"/>
                  <a:pt x="1462" y="1352"/>
                  <a:pt x="1462" y="1352"/>
                </a:cubicBezTo>
                <a:cubicBezTo>
                  <a:pt x="1460" y="1341"/>
                  <a:pt x="1455" y="1314"/>
                  <a:pt x="1452" y="1296"/>
                </a:cubicBezTo>
                <a:cubicBezTo>
                  <a:pt x="1446" y="1269"/>
                  <a:pt x="1434" y="1196"/>
                  <a:pt x="1432" y="1176"/>
                </a:cubicBezTo>
                <a:cubicBezTo>
                  <a:pt x="1431" y="1169"/>
                  <a:pt x="1429" y="1159"/>
                  <a:pt x="1428" y="1154"/>
                </a:cubicBezTo>
                <a:cubicBezTo>
                  <a:pt x="1427" y="1144"/>
                  <a:pt x="1424" y="1120"/>
                  <a:pt x="1422" y="1109"/>
                </a:cubicBezTo>
                <a:cubicBezTo>
                  <a:pt x="1422" y="1107"/>
                  <a:pt x="1420" y="1096"/>
                  <a:pt x="1419" y="1085"/>
                </a:cubicBezTo>
                <a:cubicBezTo>
                  <a:pt x="1416" y="1063"/>
                  <a:pt x="1414" y="1050"/>
                  <a:pt x="1413" y="1034"/>
                </a:cubicBezTo>
                <a:cubicBezTo>
                  <a:pt x="1411" y="1014"/>
                  <a:pt x="1410" y="1005"/>
                  <a:pt x="1406" y="991"/>
                </a:cubicBezTo>
                <a:cubicBezTo>
                  <a:pt x="1405" y="983"/>
                  <a:pt x="1403" y="977"/>
                  <a:pt x="1403" y="977"/>
                </a:cubicBezTo>
                <a:cubicBezTo>
                  <a:pt x="1403" y="977"/>
                  <a:pt x="1403" y="985"/>
                  <a:pt x="1403" y="994"/>
                </a:cubicBezTo>
                <a:cubicBezTo>
                  <a:pt x="1404" y="1006"/>
                  <a:pt x="1404" y="1016"/>
                  <a:pt x="1403" y="1024"/>
                </a:cubicBezTo>
                <a:cubicBezTo>
                  <a:pt x="1403" y="1031"/>
                  <a:pt x="1402" y="1042"/>
                  <a:pt x="1402" y="1048"/>
                </a:cubicBezTo>
                <a:cubicBezTo>
                  <a:pt x="1401" y="1060"/>
                  <a:pt x="1401" y="1060"/>
                  <a:pt x="1401" y="1060"/>
                </a:cubicBezTo>
                <a:cubicBezTo>
                  <a:pt x="1404" y="1065"/>
                  <a:pt x="1404" y="1065"/>
                  <a:pt x="1404" y="1065"/>
                </a:cubicBezTo>
                <a:cubicBezTo>
                  <a:pt x="1407" y="1072"/>
                  <a:pt x="1408" y="1076"/>
                  <a:pt x="1407" y="1082"/>
                </a:cubicBezTo>
                <a:cubicBezTo>
                  <a:pt x="1407" y="1085"/>
                  <a:pt x="1407" y="1110"/>
                  <a:pt x="1407" y="1137"/>
                </a:cubicBezTo>
                <a:cubicBezTo>
                  <a:pt x="1407" y="1178"/>
                  <a:pt x="1407" y="1189"/>
                  <a:pt x="1406" y="1196"/>
                </a:cubicBezTo>
                <a:cubicBezTo>
                  <a:pt x="1406" y="1203"/>
                  <a:pt x="1406" y="1206"/>
                  <a:pt x="1406" y="1208"/>
                </a:cubicBezTo>
                <a:cubicBezTo>
                  <a:pt x="1407" y="1211"/>
                  <a:pt x="1410" y="1234"/>
                  <a:pt x="1411" y="1244"/>
                </a:cubicBezTo>
                <a:cubicBezTo>
                  <a:pt x="1412" y="1257"/>
                  <a:pt x="1413" y="1270"/>
                  <a:pt x="1413" y="1303"/>
                </a:cubicBezTo>
                <a:cubicBezTo>
                  <a:pt x="1413" y="1336"/>
                  <a:pt x="1413" y="1338"/>
                  <a:pt x="1415" y="1346"/>
                </a:cubicBezTo>
                <a:cubicBezTo>
                  <a:pt x="1416" y="1351"/>
                  <a:pt x="1417" y="1356"/>
                  <a:pt x="1417" y="1361"/>
                </a:cubicBezTo>
                <a:cubicBezTo>
                  <a:pt x="1417" y="1362"/>
                  <a:pt x="1417" y="1369"/>
                  <a:pt x="1417" y="1369"/>
                </a:cubicBezTo>
                <a:cubicBezTo>
                  <a:pt x="1416" y="1377"/>
                  <a:pt x="1417" y="1377"/>
                  <a:pt x="1417" y="1377"/>
                </a:cubicBezTo>
                <a:cubicBezTo>
                  <a:pt x="1419" y="1378"/>
                  <a:pt x="1421" y="1380"/>
                  <a:pt x="1421" y="1380"/>
                </a:cubicBezTo>
                <a:cubicBezTo>
                  <a:pt x="1423" y="1402"/>
                  <a:pt x="1423" y="1402"/>
                  <a:pt x="1423" y="1402"/>
                </a:cubicBezTo>
                <a:cubicBezTo>
                  <a:pt x="1423" y="1406"/>
                  <a:pt x="1420" y="1408"/>
                  <a:pt x="1420" y="1408"/>
                </a:cubicBezTo>
                <a:cubicBezTo>
                  <a:pt x="1410" y="1413"/>
                  <a:pt x="1386" y="1415"/>
                  <a:pt x="1386" y="1415"/>
                </a:cubicBezTo>
                <a:cubicBezTo>
                  <a:pt x="1373" y="1411"/>
                  <a:pt x="1373" y="1411"/>
                  <a:pt x="1373" y="1411"/>
                </a:cubicBezTo>
                <a:cubicBezTo>
                  <a:pt x="1370" y="1412"/>
                  <a:pt x="1362" y="1421"/>
                  <a:pt x="1362" y="1421"/>
                </a:cubicBezTo>
                <a:cubicBezTo>
                  <a:pt x="1358" y="1426"/>
                  <a:pt x="1351" y="1427"/>
                  <a:pt x="1351" y="1427"/>
                </a:cubicBezTo>
                <a:cubicBezTo>
                  <a:pt x="1335" y="1434"/>
                  <a:pt x="1309" y="1434"/>
                  <a:pt x="1309" y="1434"/>
                </a:cubicBezTo>
                <a:cubicBezTo>
                  <a:pt x="1299" y="1433"/>
                  <a:pt x="1280" y="1427"/>
                  <a:pt x="1274" y="1426"/>
                </a:cubicBezTo>
                <a:cubicBezTo>
                  <a:pt x="1274" y="1425"/>
                  <a:pt x="1273" y="1425"/>
                  <a:pt x="1273" y="1425"/>
                </a:cubicBezTo>
                <a:cubicBezTo>
                  <a:pt x="1270" y="1425"/>
                  <a:pt x="1269" y="1424"/>
                  <a:pt x="1270" y="1418"/>
                </a:cubicBezTo>
                <a:cubicBezTo>
                  <a:pt x="1270" y="1413"/>
                  <a:pt x="1271" y="1411"/>
                  <a:pt x="1274" y="1411"/>
                </a:cubicBezTo>
                <a:cubicBezTo>
                  <a:pt x="1275" y="1411"/>
                  <a:pt x="1275" y="1411"/>
                  <a:pt x="1275" y="1408"/>
                </a:cubicBezTo>
                <a:cubicBezTo>
                  <a:pt x="1275" y="1403"/>
                  <a:pt x="1277" y="1399"/>
                  <a:pt x="1281" y="1396"/>
                </a:cubicBezTo>
                <a:cubicBezTo>
                  <a:pt x="1287" y="1392"/>
                  <a:pt x="1292" y="1393"/>
                  <a:pt x="1298" y="1390"/>
                </a:cubicBezTo>
                <a:cubicBezTo>
                  <a:pt x="1309" y="1384"/>
                  <a:pt x="1323" y="1373"/>
                  <a:pt x="1326" y="1370"/>
                </a:cubicBezTo>
                <a:cubicBezTo>
                  <a:pt x="1329" y="1367"/>
                  <a:pt x="1329" y="1367"/>
                  <a:pt x="1329" y="1367"/>
                </a:cubicBezTo>
                <a:cubicBezTo>
                  <a:pt x="1328" y="1365"/>
                  <a:pt x="1328" y="1365"/>
                  <a:pt x="1328" y="1365"/>
                </a:cubicBezTo>
                <a:cubicBezTo>
                  <a:pt x="1326" y="1364"/>
                  <a:pt x="1325" y="1362"/>
                  <a:pt x="1325" y="1355"/>
                </a:cubicBezTo>
                <a:cubicBezTo>
                  <a:pt x="1324" y="1352"/>
                  <a:pt x="1323" y="1344"/>
                  <a:pt x="1322" y="1337"/>
                </a:cubicBezTo>
                <a:cubicBezTo>
                  <a:pt x="1317" y="1309"/>
                  <a:pt x="1313" y="1273"/>
                  <a:pt x="1312" y="1245"/>
                </a:cubicBezTo>
                <a:cubicBezTo>
                  <a:pt x="1311" y="1222"/>
                  <a:pt x="1310" y="1220"/>
                  <a:pt x="1308" y="1213"/>
                </a:cubicBezTo>
                <a:cubicBezTo>
                  <a:pt x="1300" y="1189"/>
                  <a:pt x="1298" y="1182"/>
                  <a:pt x="1293" y="1161"/>
                </a:cubicBezTo>
                <a:cubicBezTo>
                  <a:pt x="1288" y="1141"/>
                  <a:pt x="1286" y="1126"/>
                  <a:pt x="1277" y="1068"/>
                </a:cubicBezTo>
                <a:cubicBezTo>
                  <a:pt x="1272" y="1039"/>
                  <a:pt x="1271" y="1035"/>
                  <a:pt x="1258" y="976"/>
                </a:cubicBezTo>
                <a:cubicBezTo>
                  <a:pt x="1255" y="964"/>
                  <a:pt x="1252" y="947"/>
                  <a:pt x="1251" y="941"/>
                </a:cubicBezTo>
                <a:cubicBezTo>
                  <a:pt x="1245" y="915"/>
                  <a:pt x="1244" y="911"/>
                  <a:pt x="1242" y="904"/>
                </a:cubicBezTo>
                <a:cubicBezTo>
                  <a:pt x="1240" y="899"/>
                  <a:pt x="1238" y="892"/>
                  <a:pt x="1237" y="887"/>
                </a:cubicBezTo>
                <a:cubicBezTo>
                  <a:pt x="1235" y="882"/>
                  <a:pt x="1234" y="876"/>
                  <a:pt x="1233" y="875"/>
                </a:cubicBezTo>
                <a:cubicBezTo>
                  <a:pt x="1232" y="872"/>
                  <a:pt x="1232" y="871"/>
                  <a:pt x="1233" y="867"/>
                </a:cubicBezTo>
                <a:cubicBezTo>
                  <a:pt x="1234" y="862"/>
                  <a:pt x="1235" y="850"/>
                  <a:pt x="1235" y="840"/>
                </a:cubicBezTo>
                <a:cubicBezTo>
                  <a:pt x="1235" y="835"/>
                  <a:pt x="1235" y="834"/>
                  <a:pt x="1233" y="826"/>
                </a:cubicBezTo>
                <a:cubicBezTo>
                  <a:pt x="1231" y="822"/>
                  <a:pt x="1229" y="813"/>
                  <a:pt x="1227" y="807"/>
                </a:cubicBezTo>
                <a:cubicBezTo>
                  <a:pt x="1223" y="793"/>
                  <a:pt x="1222" y="790"/>
                  <a:pt x="1223" y="775"/>
                </a:cubicBezTo>
                <a:cubicBezTo>
                  <a:pt x="1224" y="767"/>
                  <a:pt x="1224" y="767"/>
                  <a:pt x="1224" y="767"/>
                </a:cubicBezTo>
                <a:cubicBezTo>
                  <a:pt x="1222" y="761"/>
                  <a:pt x="1222" y="761"/>
                  <a:pt x="1222" y="761"/>
                </a:cubicBezTo>
                <a:cubicBezTo>
                  <a:pt x="1220" y="757"/>
                  <a:pt x="1219" y="753"/>
                  <a:pt x="1218" y="751"/>
                </a:cubicBezTo>
                <a:cubicBezTo>
                  <a:pt x="1218" y="749"/>
                  <a:pt x="1217" y="746"/>
                  <a:pt x="1216" y="744"/>
                </a:cubicBezTo>
                <a:cubicBezTo>
                  <a:pt x="1215" y="742"/>
                  <a:pt x="1214" y="740"/>
                  <a:pt x="1214" y="739"/>
                </a:cubicBezTo>
                <a:cubicBezTo>
                  <a:pt x="1214" y="737"/>
                  <a:pt x="1217" y="730"/>
                  <a:pt x="1218" y="727"/>
                </a:cubicBezTo>
                <a:cubicBezTo>
                  <a:pt x="1219" y="726"/>
                  <a:pt x="1220" y="724"/>
                  <a:pt x="1220" y="723"/>
                </a:cubicBezTo>
                <a:cubicBezTo>
                  <a:pt x="1220" y="723"/>
                  <a:pt x="1221" y="720"/>
                  <a:pt x="1222" y="717"/>
                </a:cubicBezTo>
                <a:cubicBezTo>
                  <a:pt x="1225" y="712"/>
                  <a:pt x="1225" y="712"/>
                  <a:pt x="1225" y="712"/>
                </a:cubicBezTo>
                <a:cubicBezTo>
                  <a:pt x="1224" y="707"/>
                  <a:pt x="1224" y="707"/>
                  <a:pt x="1224" y="707"/>
                </a:cubicBezTo>
                <a:cubicBezTo>
                  <a:pt x="1223" y="700"/>
                  <a:pt x="1222" y="692"/>
                  <a:pt x="1221" y="682"/>
                </a:cubicBezTo>
                <a:cubicBezTo>
                  <a:pt x="1221" y="677"/>
                  <a:pt x="1221" y="671"/>
                  <a:pt x="1220" y="667"/>
                </a:cubicBezTo>
                <a:cubicBezTo>
                  <a:pt x="1220" y="664"/>
                  <a:pt x="1219" y="656"/>
                  <a:pt x="1219" y="649"/>
                </a:cubicBezTo>
                <a:cubicBezTo>
                  <a:pt x="1219" y="637"/>
                  <a:pt x="1219" y="629"/>
                  <a:pt x="1218" y="620"/>
                </a:cubicBezTo>
                <a:cubicBezTo>
                  <a:pt x="1217" y="613"/>
                  <a:pt x="1217" y="604"/>
                  <a:pt x="1218" y="600"/>
                </a:cubicBezTo>
                <a:cubicBezTo>
                  <a:pt x="1220" y="597"/>
                  <a:pt x="1220" y="592"/>
                  <a:pt x="1218" y="581"/>
                </a:cubicBezTo>
                <a:cubicBezTo>
                  <a:pt x="1216" y="569"/>
                  <a:pt x="1216" y="546"/>
                  <a:pt x="1218" y="525"/>
                </a:cubicBezTo>
                <a:cubicBezTo>
                  <a:pt x="1220" y="501"/>
                  <a:pt x="1220" y="497"/>
                  <a:pt x="1219" y="492"/>
                </a:cubicBezTo>
                <a:cubicBezTo>
                  <a:pt x="1216" y="481"/>
                  <a:pt x="1216" y="475"/>
                  <a:pt x="1216" y="459"/>
                </a:cubicBezTo>
                <a:cubicBezTo>
                  <a:pt x="1217" y="451"/>
                  <a:pt x="1217" y="443"/>
                  <a:pt x="1217" y="441"/>
                </a:cubicBezTo>
                <a:cubicBezTo>
                  <a:pt x="1217" y="438"/>
                  <a:pt x="1216" y="428"/>
                  <a:pt x="1216" y="417"/>
                </a:cubicBezTo>
                <a:cubicBezTo>
                  <a:pt x="1216" y="398"/>
                  <a:pt x="1217" y="393"/>
                  <a:pt x="1219" y="389"/>
                </a:cubicBezTo>
                <a:cubicBezTo>
                  <a:pt x="1220" y="386"/>
                  <a:pt x="1224" y="384"/>
                  <a:pt x="1226" y="384"/>
                </a:cubicBezTo>
                <a:cubicBezTo>
                  <a:pt x="1228" y="384"/>
                  <a:pt x="1230" y="383"/>
                  <a:pt x="1238" y="378"/>
                </a:cubicBezTo>
                <a:cubicBezTo>
                  <a:pt x="1240" y="377"/>
                  <a:pt x="1243" y="375"/>
                  <a:pt x="1246" y="374"/>
                </a:cubicBezTo>
                <a:cubicBezTo>
                  <a:pt x="1249" y="372"/>
                  <a:pt x="1253" y="369"/>
                  <a:pt x="1256" y="367"/>
                </a:cubicBezTo>
                <a:cubicBezTo>
                  <a:pt x="1261" y="363"/>
                  <a:pt x="1283" y="350"/>
                  <a:pt x="1289" y="347"/>
                </a:cubicBezTo>
                <a:cubicBezTo>
                  <a:pt x="1299" y="343"/>
                  <a:pt x="1305" y="340"/>
                  <a:pt x="1307" y="339"/>
                </a:cubicBezTo>
                <a:cubicBezTo>
                  <a:pt x="1308" y="339"/>
                  <a:pt x="1312" y="337"/>
                  <a:pt x="1315" y="334"/>
                </a:cubicBezTo>
                <a:cubicBezTo>
                  <a:pt x="1321" y="331"/>
                  <a:pt x="1322" y="330"/>
                  <a:pt x="1323" y="327"/>
                </a:cubicBezTo>
                <a:cubicBezTo>
                  <a:pt x="1325" y="325"/>
                  <a:pt x="1327" y="322"/>
                  <a:pt x="1328" y="320"/>
                </a:cubicBezTo>
                <a:cubicBezTo>
                  <a:pt x="1329" y="318"/>
                  <a:pt x="1330" y="316"/>
                  <a:pt x="1330" y="316"/>
                </a:cubicBezTo>
                <a:cubicBezTo>
                  <a:pt x="1330" y="315"/>
                  <a:pt x="1330" y="312"/>
                  <a:pt x="1331" y="310"/>
                </a:cubicBezTo>
                <a:cubicBezTo>
                  <a:pt x="1332" y="305"/>
                  <a:pt x="1332" y="304"/>
                  <a:pt x="1331" y="303"/>
                </a:cubicBezTo>
                <a:cubicBezTo>
                  <a:pt x="1331" y="302"/>
                  <a:pt x="1330" y="299"/>
                  <a:pt x="1330" y="298"/>
                </a:cubicBezTo>
                <a:cubicBezTo>
                  <a:pt x="1330" y="293"/>
                  <a:pt x="1328" y="289"/>
                  <a:pt x="1323" y="283"/>
                </a:cubicBezTo>
                <a:cubicBezTo>
                  <a:pt x="1319" y="278"/>
                  <a:pt x="1317" y="273"/>
                  <a:pt x="1311" y="255"/>
                </a:cubicBezTo>
                <a:cubicBezTo>
                  <a:pt x="1308" y="242"/>
                  <a:pt x="1307" y="239"/>
                  <a:pt x="1306" y="233"/>
                </a:cubicBezTo>
                <a:cubicBezTo>
                  <a:pt x="1306" y="229"/>
                  <a:pt x="1306" y="227"/>
                  <a:pt x="1306" y="227"/>
                </a:cubicBezTo>
                <a:cubicBezTo>
                  <a:pt x="1305" y="227"/>
                  <a:pt x="1305" y="226"/>
                  <a:pt x="1304" y="225"/>
                </a:cubicBezTo>
                <a:cubicBezTo>
                  <a:pt x="1304" y="223"/>
                  <a:pt x="1303" y="222"/>
                  <a:pt x="1303" y="222"/>
                </a:cubicBezTo>
                <a:cubicBezTo>
                  <a:pt x="1302" y="222"/>
                  <a:pt x="1302" y="221"/>
                  <a:pt x="1301" y="215"/>
                </a:cubicBezTo>
                <a:cubicBezTo>
                  <a:pt x="1301" y="213"/>
                  <a:pt x="1300" y="212"/>
                  <a:pt x="1300" y="213"/>
                </a:cubicBezTo>
                <a:cubicBezTo>
                  <a:pt x="1300" y="213"/>
                  <a:pt x="1300" y="212"/>
                  <a:pt x="1300" y="210"/>
                </a:cubicBezTo>
                <a:cubicBezTo>
                  <a:pt x="1300" y="208"/>
                  <a:pt x="1299" y="204"/>
                  <a:pt x="1298" y="202"/>
                </a:cubicBezTo>
                <a:cubicBezTo>
                  <a:pt x="1297" y="197"/>
                  <a:pt x="1297" y="193"/>
                  <a:pt x="1297" y="186"/>
                </a:cubicBezTo>
                <a:cubicBezTo>
                  <a:pt x="1297" y="186"/>
                  <a:pt x="1296" y="185"/>
                  <a:pt x="1296" y="185"/>
                </a:cubicBezTo>
                <a:cubicBezTo>
                  <a:pt x="1295" y="186"/>
                  <a:pt x="1295" y="185"/>
                  <a:pt x="1296" y="181"/>
                </a:cubicBezTo>
                <a:cubicBezTo>
                  <a:pt x="1297" y="177"/>
                  <a:pt x="1297" y="177"/>
                  <a:pt x="1296" y="178"/>
                </a:cubicBezTo>
                <a:cubicBezTo>
                  <a:pt x="1295" y="179"/>
                  <a:pt x="1295" y="180"/>
                  <a:pt x="1295" y="180"/>
                </a:cubicBezTo>
                <a:cubicBezTo>
                  <a:pt x="1295" y="181"/>
                  <a:pt x="1295" y="182"/>
                  <a:pt x="1294" y="182"/>
                </a:cubicBezTo>
                <a:cubicBezTo>
                  <a:pt x="1293" y="183"/>
                  <a:pt x="1293" y="183"/>
                  <a:pt x="1295" y="179"/>
                </a:cubicBezTo>
                <a:cubicBezTo>
                  <a:pt x="1295" y="176"/>
                  <a:pt x="1296" y="175"/>
                  <a:pt x="1296" y="174"/>
                </a:cubicBezTo>
                <a:cubicBezTo>
                  <a:pt x="1296" y="174"/>
                  <a:pt x="1297" y="172"/>
                  <a:pt x="1298" y="171"/>
                </a:cubicBezTo>
                <a:cubicBezTo>
                  <a:pt x="1299" y="167"/>
                  <a:pt x="1299" y="167"/>
                  <a:pt x="1295" y="170"/>
                </a:cubicBezTo>
                <a:cubicBezTo>
                  <a:pt x="1292" y="173"/>
                  <a:pt x="1293" y="172"/>
                  <a:pt x="1296" y="169"/>
                </a:cubicBezTo>
                <a:cubicBezTo>
                  <a:pt x="1298" y="166"/>
                  <a:pt x="1298" y="166"/>
                  <a:pt x="1297" y="166"/>
                </a:cubicBezTo>
                <a:cubicBezTo>
                  <a:pt x="1296" y="166"/>
                  <a:pt x="1295" y="167"/>
                  <a:pt x="1294" y="167"/>
                </a:cubicBezTo>
                <a:cubicBezTo>
                  <a:pt x="1291" y="169"/>
                  <a:pt x="1291" y="170"/>
                  <a:pt x="1291" y="169"/>
                </a:cubicBezTo>
                <a:cubicBezTo>
                  <a:pt x="1291" y="169"/>
                  <a:pt x="1293" y="166"/>
                  <a:pt x="1295" y="165"/>
                </a:cubicBezTo>
                <a:cubicBezTo>
                  <a:pt x="1298" y="162"/>
                  <a:pt x="1300" y="161"/>
                  <a:pt x="1300" y="161"/>
                </a:cubicBezTo>
                <a:cubicBezTo>
                  <a:pt x="1300" y="160"/>
                  <a:pt x="1299" y="161"/>
                  <a:pt x="1298" y="161"/>
                </a:cubicBezTo>
                <a:cubicBezTo>
                  <a:pt x="1296" y="162"/>
                  <a:pt x="1296" y="162"/>
                  <a:pt x="1296" y="161"/>
                </a:cubicBezTo>
                <a:cubicBezTo>
                  <a:pt x="1297" y="161"/>
                  <a:pt x="1296" y="160"/>
                  <a:pt x="1296" y="160"/>
                </a:cubicBezTo>
                <a:cubicBezTo>
                  <a:pt x="1296" y="160"/>
                  <a:pt x="1296" y="160"/>
                  <a:pt x="1297" y="159"/>
                </a:cubicBezTo>
                <a:cubicBezTo>
                  <a:pt x="1298" y="157"/>
                  <a:pt x="1298" y="157"/>
                  <a:pt x="1298" y="157"/>
                </a:cubicBezTo>
                <a:cubicBezTo>
                  <a:pt x="1294" y="156"/>
                  <a:pt x="1294" y="156"/>
                  <a:pt x="1294" y="156"/>
                </a:cubicBezTo>
                <a:cubicBezTo>
                  <a:pt x="1291" y="155"/>
                  <a:pt x="1288" y="155"/>
                  <a:pt x="1287" y="155"/>
                </a:cubicBezTo>
                <a:cubicBezTo>
                  <a:pt x="1287" y="156"/>
                  <a:pt x="1286" y="155"/>
                  <a:pt x="1286" y="155"/>
                </a:cubicBezTo>
                <a:cubicBezTo>
                  <a:pt x="1286" y="155"/>
                  <a:pt x="1287" y="154"/>
                  <a:pt x="1289" y="154"/>
                </a:cubicBezTo>
                <a:cubicBezTo>
                  <a:pt x="1290" y="154"/>
                  <a:pt x="1291" y="153"/>
                  <a:pt x="1290" y="153"/>
                </a:cubicBezTo>
                <a:cubicBezTo>
                  <a:pt x="1290" y="153"/>
                  <a:pt x="1290" y="153"/>
                  <a:pt x="1290" y="152"/>
                </a:cubicBezTo>
                <a:cubicBezTo>
                  <a:pt x="1290" y="151"/>
                  <a:pt x="1290" y="151"/>
                  <a:pt x="1291" y="152"/>
                </a:cubicBezTo>
                <a:cubicBezTo>
                  <a:pt x="1292" y="152"/>
                  <a:pt x="1293" y="152"/>
                  <a:pt x="1293" y="152"/>
                </a:cubicBezTo>
                <a:cubicBezTo>
                  <a:pt x="1293" y="151"/>
                  <a:pt x="1289" y="150"/>
                  <a:pt x="1287" y="150"/>
                </a:cubicBezTo>
                <a:cubicBezTo>
                  <a:pt x="1285" y="150"/>
                  <a:pt x="1286" y="149"/>
                  <a:pt x="1290" y="148"/>
                </a:cubicBezTo>
                <a:cubicBezTo>
                  <a:pt x="1292" y="147"/>
                  <a:pt x="1293" y="147"/>
                  <a:pt x="1293" y="147"/>
                </a:cubicBezTo>
                <a:cubicBezTo>
                  <a:pt x="1294" y="148"/>
                  <a:pt x="1294" y="147"/>
                  <a:pt x="1293" y="147"/>
                </a:cubicBezTo>
                <a:cubicBezTo>
                  <a:pt x="1293" y="146"/>
                  <a:pt x="1292" y="145"/>
                  <a:pt x="1292" y="145"/>
                </a:cubicBezTo>
                <a:cubicBezTo>
                  <a:pt x="1292" y="145"/>
                  <a:pt x="1291" y="145"/>
                  <a:pt x="1291" y="145"/>
                </a:cubicBezTo>
                <a:cubicBezTo>
                  <a:pt x="1291" y="144"/>
                  <a:pt x="1292" y="144"/>
                  <a:pt x="1293" y="144"/>
                </a:cubicBezTo>
                <a:cubicBezTo>
                  <a:pt x="1294" y="144"/>
                  <a:pt x="1295" y="143"/>
                  <a:pt x="1294" y="142"/>
                </a:cubicBezTo>
                <a:cubicBezTo>
                  <a:pt x="1293" y="142"/>
                  <a:pt x="1294" y="141"/>
                  <a:pt x="1295" y="141"/>
                </a:cubicBezTo>
                <a:cubicBezTo>
                  <a:pt x="1296" y="141"/>
                  <a:pt x="1296" y="140"/>
                  <a:pt x="1296" y="140"/>
                </a:cubicBezTo>
                <a:cubicBezTo>
                  <a:pt x="1296" y="140"/>
                  <a:pt x="1296" y="139"/>
                  <a:pt x="1297" y="139"/>
                </a:cubicBezTo>
                <a:cubicBezTo>
                  <a:pt x="1297" y="139"/>
                  <a:pt x="1298" y="138"/>
                  <a:pt x="1298" y="138"/>
                </a:cubicBezTo>
                <a:cubicBezTo>
                  <a:pt x="1297" y="137"/>
                  <a:pt x="1298" y="137"/>
                  <a:pt x="1300" y="136"/>
                </a:cubicBezTo>
                <a:cubicBezTo>
                  <a:pt x="1301" y="136"/>
                  <a:pt x="1302" y="136"/>
                  <a:pt x="1302" y="135"/>
                </a:cubicBezTo>
                <a:cubicBezTo>
                  <a:pt x="1302" y="135"/>
                  <a:pt x="1303" y="134"/>
                  <a:pt x="1304" y="134"/>
                </a:cubicBezTo>
                <a:cubicBezTo>
                  <a:pt x="1306" y="133"/>
                  <a:pt x="1306" y="133"/>
                  <a:pt x="1305" y="133"/>
                </a:cubicBezTo>
                <a:cubicBezTo>
                  <a:pt x="1303" y="132"/>
                  <a:pt x="1303" y="132"/>
                  <a:pt x="1305" y="132"/>
                </a:cubicBezTo>
                <a:cubicBezTo>
                  <a:pt x="1307" y="133"/>
                  <a:pt x="1307" y="132"/>
                  <a:pt x="1306" y="132"/>
                </a:cubicBezTo>
                <a:cubicBezTo>
                  <a:pt x="1305" y="131"/>
                  <a:pt x="1304" y="131"/>
                  <a:pt x="1304" y="131"/>
                </a:cubicBezTo>
                <a:cubicBezTo>
                  <a:pt x="1304" y="131"/>
                  <a:pt x="1303" y="130"/>
                  <a:pt x="1303" y="130"/>
                </a:cubicBezTo>
                <a:cubicBezTo>
                  <a:pt x="1303" y="130"/>
                  <a:pt x="1304" y="130"/>
                  <a:pt x="1305" y="130"/>
                </a:cubicBezTo>
                <a:cubicBezTo>
                  <a:pt x="1307" y="130"/>
                  <a:pt x="1307" y="130"/>
                  <a:pt x="1307" y="130"/>
                </a:cubicBezTo>
                <a:cubicBezTo>
                  <a:pt x="1306" y="129"/>
                  <a:pt x="1307" y="129"/>
                  <a:pt x="1307" y="129"/>
                </a:cubicBezTo>
                <a:cubicBezTo>
                  <a:pt x="1308" y="129"/>
                  <a:pt x="1307" y="129"/>
                  <a:pt x="1307" y="128"/>
                </a:cubicBezTo>
                <a:cubicBezTo>
                  <a:pt x="1306" y="128"/>
                  <a:pt x="1306" y="128"/>
                  <a:pt x="1306" y="128"/>
                </a:cubicBezTo>
                <a:cubicBezTo>
                  <a:pt x="1307" y="128"/>
                  <a:pt x="1308" y="127"/>
                  <a:pt x="1308" y="127"/>
                </a:cubicBezTo>
                <a:cubicBezTo>
                  <a:pt x="1308" y="126"/>
                  <a:pt x="1308" y="126"/>
                  <a:pt x="1309" y="126"/>
                </a:cubicBezTo>
                <a:cubicBezTo>
                  <a:pt x="1309" y="126"/>
                  <a:pt x="1310" y="126"/>
                  <a:pt x="1311" y="126"/>
                </a:cubicBezTo>
                <a:cubicBezTo>
                  <a:pt x="1311" y="125"/>
                  <a:pt x="1311" y="124"/>
                  <a:pt x="1310" y="122"/>
                </a:cubicBezTo>
                <a:cubicBezTo>
                  <a:pt x="1308" y="120"/>
                  <a:pt x="1308" y="118"/>
                  <a:pt x="1309" y="120"/>
                </a:cubicBezTo>
                <a:cubicBezTo>
                  <a:pt x="1311" y="122"/>
                  <a:pt x="1312" y="121"/>
                  <a:pt x="1312" y="120"/>
                </a:cubicBezTo>
                <a:cubicBezTo>
                  <a:pt x="1311" y="118"/>
                  <a:pt x="1313" y="118"/>
                  <a:pt x="1313" y="120"/>
                </a:cubicBezTo>
                <a:cubicBezTo>
                  <a:pt x="1314" y="121"/>
                  <a:pt x="1314" y="121"/>
                  <a:pt x="1314" y="120"/>
                </a:cubicBezTo>
                <a:cubicBezTo>
                  <a:pt x="1315" y="120"/>
                  <a:pt x="1315" y="120"/>
                  <a:pt x="1316" y="120"/>
                </a:cubicBezTo>
                <a:cubicBezTo>
                  <a:pt x="1317" y="120"/>
                  <a:pt x="1317" y="120"/>
                  <a:pt x="1317" y="120"/>
                </a:cubicBezTo>
                <a:cubicBezTo>
                  <a:pt x="1316" y="118"/>
                  <a:pt x="1317" y="119"/>
                  <a:pt x="1320" y="121"/>
                </a:cubicBezTo>
                <a:cubicBezTo>
                  <a:pt x="1323" y="123"/>
                  <a:pt x="1324" y="123"/>
                  <a:pt x="1321" y="120"/>
                </a:cubicBezTo>
                <a:cubicBezTo>
                  <a:pt x="1320" y="118"/>
                  <a:pt x="1319" y="117"/>
                  <a:pt x="1319" y="117"/>
                </a:cubicBezTo>
                <a:cubicBezTo>
                  <a:pt x="1319" y="117"/>
                  <a:pt x="1320" y="118"/>
                  <a:pt x="1322" y="120"/>
                </a:cubicBezTo>
                <a:cubicBezTo>
                  <a:pt x="1328" y="126"/>
                  <a:pt x="1328" y="124"/>
                  <a:pt x="1323" y="117"/>
                </a:cubicBezTo>
                <a:cubicBezTo>
                  <a:pt x="1321" y="115"/>
                  <a:pt x="1320" y="114"/>
                  <a:pt x="1321" y="114"/>
                </a:cubicBezTo>
                <a:cubicBezTo>
                  <a:pt x="1322" y="114"/>
                  <a:pt x="1322" y="114"/>
                  <a:pt x="1322" y="113"/>
                </a:cubicBezTo>
                <a:cubicBezTo>
                  <a:pt x="1322" y="112"/>
                  <a:pt x="1323" y="112"/>
                  <a:pt x="1323" y="112"/>
                </a:cubicBezTo>
                <a:cubicBezTo>
                  <a:pt x="1323" y="112"/>
                  <a:pt x="1324" y="112"/>
                  <a:pt x="1323" y="112"/>
                </a:cubicBezTo>
                <a:cubicBezTo>
                  <a:pt x="1323" y="113"/>
                  <a:pt x="1324" y="113"/>
                  <a:pt x="1324" y="112"/>
                </a:cubicBezTo>
                <a:cubicBezTo>
                  <a:pt x="1325" y="112"/>
                  <a:pt x="1325" y="112"/>
                  <a:pt x="1326" y="113"/>
                </a:cubicBezTo>
                <a:cubicBezTo>
                  <a:pt x="1326" y="113"/>
                  <a:pt x="1326" y="114"/>
                  <a:pt x="1327" y="114"/>
                </a:cubicBezTo>
                <a:cubicBezTo>
                  <a:pt x="1327" y="114"/>
                  <a:pt x="1327" y="113"/>
                  <a:pt x="1327" y="113"/>
                </a:cubicBezTo>
                <a:cubicBezTo>
                  <a:pt x="1326" y="112"/>
                  <a:pt x="1327" y="112"/>
                  <a:pt x="1329" y="115"/>
                </a:cubicBezTo>
                <a:cubicBezTo>
                  <a:pt x="1330" y="116"/>
                  <a:pt x="1330" y="116"/>
                  <a:pt x="1330" y="115"/>
                </a:cubicBezTo>
                <a:cubicBezTo>
                  <a:pt x="1329" y="112"/>
                  <a:pt x="1329" y="111"/>
                  <a:pt x="1330" y="112"/>
                </a:cubicBezTo>
                <a:cubicBezTo>
                  <a:pt x="1330" y="112"/>
                  <a:pt x="1330" y="112"/>
                  <a:pt x="1330" y="111"/>
                </a:cubicBezTo>
                <a:cubicBezTo>
                  <a:pt x="1330" y="109"/>
                  <a:pt x="1331" y="111"/>
                  <a:pt x="1332" y="114"/>
                </a:cubicBezTo>
                <a:cubicBezTo>
                  <a:pt x="1333" y="118"/>
                  <a:pt x="1334" y="121"/>
                  <a:pt x="1335" y="121"/>
                </a:cubicBezTo>
                <a:cubicBezTo>
                  <a:pt x="1335" y="121"/>
                  <a:pt x="1336" y="121"/>
                  <a:pt x="1337" y="121"/>
                </a:cubicBezTo>
                <a:cubicBezTo>
                  <a:pt x="1337" y="122"/>
                  <a:pt x="1339" y="122"/>
                  <a:pt x="1341" y="123"/>
                </a:cubicBezTo>
                <a:cubicBezTo>
                  <a:pt x="1343" y="123"/>
                  <a:pt x="1343" y="123"/>
                  <a:pt x="1343" y="123"/>
                </a:cubicBezTo>
                <a:cubicBezTo>
                  <a:pt x="1341" y="122"/>
                  <a:pt x="1341" y="122"/>
                  <a:pt x="1341" y="122"/>
                </a:cubicBezTo>
                <a:cubicBezTo>
                  <a:pt x="1340" y="121"/>
                  <a:pt x="1338" y="120"/>
                  <a:pt x="1337" y="119"/>
                </a:cubicBezTo>
                <a:cubicBezTo>
                  <a:pt x="1335" y="118"/>
                  <a:pt x="1334" y="117"/>
                  <a:pt x="1336" y="117"/>
                </a:cubicBezTo>
                <a:cubicBezTo>
                  <a:pt x="1336" y="117"/>
                  <a:pt x="1338" y="118"/>
                  <a:pt x="1339" y="118"/>
                </a:cubicBezTo>
                <a:cubicBezTo>
                  <a:pt x="1341" y="118"/>
                  <a:pt x="1342" y="118"/>
                  <a:pt x="1342" y="117"/>
                </a:cubicBezTo>
                <a:cubicBezTo>
                  <a:pt x="1341" y="117"/>
                  <a:pt x="1342" y="116"/>
                  <a:pt x="1342" y="117"/>
                </a:cubicBezTo>
                <a:cubicBezTo>
                  <a:pt x="1343" y="117"/>
                  <a:pt x="1343" y="117"/>
                  <a:pt x="1342" y="113"/>
                </a:cubicBezTo>
                <a:cubicBezTo>
                  <a:pt x="1340" y="109"/>
                  <a:pt x="1341" y="107"/>
                  <a:pt x="1342" y="111"/>
                </a:cubicBezTo>
                <a:cubicBezTo>
                  <a:pt x="1345" y="118"/>
                  <a:pt x="1345" y="118"/>
                  <a:pt x="1345" y="112"/>
                </a:cubicBezTo>
                <a:cubicBezTo>
                  <a:pt x="1345" y="103"/>
                  <a:pt x="1346" y="104"/>
                  <a:pt x="1348" y="113"/>
                </a:cubicBezTo>
                <a:cubicBezTo>
                  <a:pt x="1348" y="116"/>
                  <a:pt x="1349" y="119"/>
                  <a:pt x="1349" y="120"/>
                </a:cubicBezTo>
                <a:cubicBezTo>
                  <a:pt x="1350" y="120"/>
                  <a:pt x="1350" y="120"/>
                  <a:pt x="1351" y="119"/>
                </a:cubicBezTo>
                <a:cubicBezTo>
                  <a:pt x="1351" y="117"/>
                  <a:pt x="1351" y="116"/>
                  <a:pt x="1350" y="115"/>
                </a:cubicBezTo>
                <a:cubicBezTo>
                  <a:pt x="1349" y="113"/>
                  <a:pt x="1349" y="112"/>
                  <a:pt x="1350" y="113"/>
                </a:cubicBezTo>
                <a:cubicBezTo>
                  <a:pt x="1351" y="115"/>
                  <a:pt x="1351" y="115"/>
                  <a:pt x="1351" y="113"/>
                </a:cubicBezTo>
                <a:cubicBezTo>
                  <a:pt x="1350" y="111"/>
                  <a:pt x="1350" y="111"/>
                  <a:pt x="1350" y="108"/>
                </a:cubicBezTo>
                <a:cubicBezTo>
                  <a:pt x="1351" y="105"/>
                  <a:pt x="1351" y="105"/>
                  <a:pt x="1351" y="108"/>
                </a:cubicBezTo>
                <a:cubicBezTo>
                  <a:pt x="1352" y="109"/>
                  <a:pt x="1353" y="112"/>
                  <a:pt x="1353" y="110"/>
                </a:cubicBezTo>
                <a:cubicBezTo>
                  <a:pt x="1353" y="110"/>
                  <a:pt x="1353" y="108"/>
                  <a:pt x="1354" y="107"/>
                </a:cubicBezTo>
                <a:cubicBezTo>
                  <a:pt x="1356" y="105"/>
                  <a:pt x="1356" y="105"/>
                  <a:pt x="1356" y="105"/>
                </a:cubicBezTo>
                <a:cubicBezTo>
                  <a:pt x="1356" y="110"/>
                  <a:pt x="1356" y="110"/>
                  <a:pt x="1356" y="110"/>
                </a:cubicBezTo>
                <a:cubicBezTo>
                  <a:pt x="1356" y="113"/>
                  <a:pt x="1356" y="115"/>
                  <a:pt x="1356" y="115"/>
                </a:cubicBezTo>
                <a:cubicBezTo>
                  <a:pt x="1357" y="116"/>
                  <a:pt x="1357" y="116"/>
                  <a:pt x="1357" y="117"/>
                </a:cubicBezTo>
                <a:cubicBezTo>
                  <a:pt x="1357" y="118"/>
                  <a:pt x="1357" y="118"/>
                  <a:pt x="1358" y="118"/>
                </a:cubicBezTo>
                <a:cubicBezTo>
                  <a:pt x="1358" y="118"/>
                  <a:pt x="1359" y="118"/>
                  <a:pt x="1358" y="115"/>
                </a:cubicBezTo>
                <a:cubicBezTo>
                  <a:pt x="1358" y="113"/>
                  <a:pt x="1358" y="112"/>
                  <a:pt x="1359" y="111"/>
                </a:cubicBezTo>
                <a:cubicBezTo>
                  <a:pt x="1360" y="109"/>
                  <a:pt x="1360" y="110"/>
                  <a:pt x="1360" y="112"/>
                </a:cubicBezTo>
                <a:cubicBezTo>
                  <a:pt x="1360" y="116"/>
                  <a:pt x="1361" y="120"/>
                  <a:pt x="1361" y="120"/>
                </a:cubicBezTo>
                <a:cubicBezTo>
                  <a:pt x="1362" y="120"/>
                  <a:pt x="1362" y="119"/>
                  <a:pt x="1362" y="119"/>
                </a:cubicBezTo>
                <a:cubicBezTo>
                  <a:pt x="1362" y="118"/>
                  <a:pt x="1362" y="117"/>
                  <a:pt x="1362" y="116"/>
                </a:cubicBezTo>
                <a:cubicBezTo>
                  <a:pt x="1363" y="116"/>
                  <a:pt x="1364" y="115"/>
                  <a:pt x="1364" y="114"/>
                </a:cubicBezTo>
                <a:cubicBezTo>
                  <a:pt x="1364" y="112"/>
                  <a:pt x="1364" y="112"/>
                  <a:pt x="1365" y="113"/>
                </a:cubicBezTo>
                <a:cubicBezTo>
                  <a:pt x="1365" y="114"/>
                  <a:pt x="1366" y="114"/>
                  <a:pt x="1366" y="113"/>
                </a:cubicBezTo>
                <a:cubicBezTo>
                  <a:pt x="1367" y="112"/>
                  <a:pt x="1367" y="112"/>
                  <a:pt x="1368" y="114"/>
                </a:cubicBezTo>
                <a:cubicBezTo>
                  <a:pt x="1368" y="117"/>
                  <a:pt x="1368" y="117"/>
                  <a:pt x="1368" y="119"/>
                </a:cubicBezTo>
                <a:cubicBezTo>
                  <a:pt x="1368" y="120"/>
                  <a:pt x="1368" y="120"/>
                  <a:pt x="1369" y="120"/>
                </a:cubicBezTo>
                <a:cubicBezTo>
                  <a:pt x="1369" y="119"/>
                  <a:pt x="1369" y="120"/>
                  <a:pt x="1369" y="122"/>
                </a:cubicBezTo>
                <a:cubicBezTo>
                  <a:pt x="1369" y="125"/>
                  <a:pt x="1370" y="127"/>
                  <a:pt x="1371" y="125"/>
                </a:cubicBezTo>
                <a:cubicBezTo>
                  <a:pt x="1371" y="125"/>
                  <a:pt x="1372" y="125"/>
                  <a:pt x="1372" y="125"/>
                </a:cubicBezTo>
                <a:cubicBezTo>
                  <a:pt x="1373" y="127"/>
                  <a:pt x="1373" y="127"/>
                  <a:pt x="1373" y="126"/>
                </a:cubicBezTo>
                <a:cubicBezTo>
                  <a:pt x="1373" y="125"/>
                  <a:pt x="1374" y="126"/>
                  <a:pt x="1375" y="128"/>
                </a:cubicBezTo>
                <a:cubicBezTo>
                  <a:pt x="1376" y="130"/>
                  <a:pt x="1377" y="131"/>
                  <a:pt x="1377" y="130"/>
                </a:cubicBezTo>
                <a:cubicBezTo>
                  <a:pt x="1377" y="129"/>
                  <a:pt x="1377" y="128"/>
                  <a:pt x="1378" y="128"/>
                </a:cubicBezTo>
                <a:cubicBezTo>
                  <a:pt x="1379" y="129"/>
                  <a:pt x="1379" y="129"/>
                  <a:pt x="1379" y="130"/>
                </a:cubicBezTo>
                <a:cubicBezTo>
                  <a:pt x="1379" y="132"/>
                  <a:pt x="1379" y="132"/>
                  <a:pt x="1379" y="131"/>
                </a:cubicBezTo>
                <a:cubicBezTo>
                  <a:pt x="1380" y="129"/>
                  <a:pt x="1381" y="130"/>
                  <a:pt x="1381" y="132"/>
                </a:cubicBezTo>
                <a:cubicBezTo>
                  <a:pt x="1380" y="133"/>
                  <a:pt x="1380" y="133"/>
                  <a:pt x="1382" y="131"/>
                </a:cubicBezTo>
                <a:cubicBezTo>
                  <a:pt x="1384" y="129"/>
                  <a:pt x="1385" y="129"/>
                  <a:pt x="1385" y="131"/>
                </a:cubicBezTo>
                <a:cubicBezTo>
                  <a:pt x="1384" y="132"/>
                  <a:pt x="1384" y="133"/>
                  <a:pt x="1385" y="133"/>
                </a:cubicBezTo>
                <a:cubicBezTo>
                  <a:pt x="1385" y="133"/>
                  <a:pt x="1385" y="133"/>
                  <a:pt x="1385" y="133"/>
                </a:cubicBezTo>
                <a:cubicBezTo>
                  <a:pt x="1384" y="134"/>
                  <a:pt x="1383" y="136"/>
                  <a:pt x="1384" y="136"/>
                </a:cubicBezTo>
                <a:cubicBezTo>
                  <a:pt x="1384" y="136"/>
                  <a:pt x="1385" y="135"/>
                  <a:pt x="1386" y="135"/>
                </a:cubicBezTo>
                <a:cubicBezTo>
                  <a:pt x="1388" y="133"/>
                  <a:pt x="1390" y="133"/>
                  <a:pt x="1388" y="135"/>
                </a:cubicBezTo>
                <a:cubicBezTo>
                  <a:pt x="1387" y="136"/>
                  <a:pt x="1387" y="137"/>
                  <a:pt x="1388" y="136"/>
                </a:cubicBezTo>
                <a:cubicBezTo>
                  <a:pt x="1389" y="135"/>
                  <a:pt x="1391" y="135"/>
                  <a:pt x="1390" y="137"/>
                </a:cubicBezTo>
                <a:cubicBezTo>
                  <a:pt x="1390" y="137"/>
                  <a:pt x="1390" y="137"/>
                  <a:pt x="1392" y="137"/>
                </a:cubicBezTo>
                <a:cubicBezTo>
                  <a:pt x="1393" y="137"/>
                  <a:pt x="1394" y="137"/>
                  <a:pt x="1394" y="137"/>
                </a:cubicBezTo>
                <a:cubicBezTo>
                  <a:pt x="1394" y="138"/>
                  <a:pt x="1394" y="138"/>
                  <a:pt x="1393" y="138"/>
                </a:cubicBezTo>
                <a:cubicBezTo>
                  <a:pt x="1393" y="138"/>
                  <a:pt x="1393" y="138"/>
                  <a:pt x="1393" y="139"/>
                </a:cubicBezTo>
                <a:cubicBezTo>
                  <a:pt x="1393" y="139"/>
                  <a:pt x="1393" y="139"/>
                  <a:pt x="1394" y="139"/>
                </a:cubicBezTo>
                <a:cubicBezTo>
                  <a:pt x="1394" y="139"/>
                  <a:pt x="1395" y="139"/>
                  <a:pt x="1394" y="139"/>
                </a:cubicBezTo>
                <a:cubicBezTo>
                  <a:pt x="1394" y="140"/>
                  <a:pt x="1394" y="140"/>
                  <a:pt x="1395" y="140"/>
                </a:cubicBezTo>
                <a:cubicBezTo>
                  <a:pt x="1396" y="140"/>
                  <a:pt x="1397" y="140"/>
                  <a:pt x="1398" y="141"/>
                </a:cubicBezTo>
                <a:cubicBezTo>
                  <a:pt x="1398" y="142"/>
                  <a:pt x="1398" y="142"/>
                  <a:pt x="1398" y="142"/>
                </a:cubicBezTo>
                <a:cubicBezTo>
                  <a:pt x="1396" y="142"/>
                  <a:pt x="1397" y="143"/>
                  <a:pt x="1399" y="144"/>
                </a:cubicBezTo>
                <a:cubicBezTo>
                  <a:pt x="1400" y="145"/>
                  <a:pt x="1402" y="147"/>
                  <a:pt x="1402" y="147"/>
                </a:cubicBezTo>
                <a:cubicBezTo>
                  <a:pt x="1402" y="149"/>
                  <a:pt x="1404" y="150"/>
                  <a:pt x="1405" y="151"/>
                </a:cubicBezTo>
                <a:cubicBezTo>
                  <a:pt x="1407" y="152"/>
                  <a:pt x="1408" y="153"/>
                  <a:pt x="1407" y="153"/>
                </a:cubicBezTo>
                <a:cubicBezTo>
                  <a:pt x="1407" y="154"/>
                  <a:pt x="1408" y="155"/>
                  <a:pt x="1409" y="155"/>
                </a:cubicBezTo>
                <a:cubicBezTo>
                  <a:pt x="1410" y="155"/>
                  <a:pt x="1411" y="157"/>
                  <a:pt x="1411" y="158"/>
                </a:cubicBezTo>
                <a:cubicBezTo>
                  <a:pt x="1411" y="158"/>
                  <a:pt x="1412" y="160"/>
                  <a:pt x="1413" y="161"/>
                </a:cubicBezTo>
                <a:cubicBezTo>
                  <a:pt x="1414" y="162"/>
                  <a:pt x="1414" y="163"/>
                  <a:pt x="1414" y="164"/>
                </a:cubicBezTo>
                <a:cubicBezTo>
                  <a:pt x="1413" y="164"/>
                  <a:pt x="1414" y="166"/>
                  <a:pt x="1415" y="167"/>
                </a:cubicBezTo>
                <a:cubicBezTo>
                  <a:pt x="1416" y="167"/>
                  <a:pt x="1416" y="167"/>
                  <a:pt x="1416" y="168"/>
                </a:cubicBezTo>
                <a:cubicBezTo>
                  <a:pt x="1416" y="168"/>
                  <a:pt x="1416" y="168"/>
                  <a:pt x="1415" y="168"/>
                </a:cubicBezTo>
                <a:cubicBezTo>
                  <a:pt x="1415" y="168"/>
                  <a:pt x="1415" y="168"/>
                  <a:pt x="1415" y="169"/>
                </a:cubicBezTo>
                <a:cubicBezTo>
                  <a:pt x="1416" y="169"/>
                  <a:pt x="1416" y="169"/>
                  <a:pt x="1417" y="169"/>
                </a:cubicBezTo>
                <a:cubicBezTo>
                  <a:pt x="1418" y="169"/>
                  <a:pt x="1418" y="170"/>
                  <a:pt x="1417" y="172"/>
                </a:cubicBezTo>
                <a:cubicBezTo>
                  <a:pt x="1417" y="173"/>
                  <a:pt x="1417" y="173"/>
                  <a:pt x="1417" y="174"/>
                </a:cubicBezTo>
                <a:cubicBezTo>
                  <a:pt x="1417" y="174"/>
                  <a:pt x="1417" y="174"/>
                  <a:pt x="1417" y="174"/>
                </a:cubicBezTo>
                <a:cubicBezTo>
                  <a:pt x="1416" y="174"/>
                  <a:pt x="1417" y="177"/>
                  <a:pt x="1418" y="180"/>
                </a:cubicBezTo>
                <a:cubicBezTo>
                  <a:pt x="1419" y="181"/>
                  <a:pt x="1419" y="182"/>
                  <a:pt x="1419" y="182"/>
                </a:cubicBezTo>
                <a:cubicBezTo>
                  <a:pt x="1418" y="182"/>
                  <a:pt x="1418" y="183"/>
                  <a:pt x="1419" y="184"/>
                </a:cubicBezTo>
                <a:cubicBezTo>
                  <a:pt x="1419" y="185"/>
                  <a:pt x="1419" y="186"/>
                  <a:pt x="1419" y="186"/>
                </a:cubicBezTo>
                <a:cubicBezTo>
                  <a:pt x="1418" y="185"/>
                  <a:pt x="1418" y="186"/>
                  <a:pt x="1419" y="187"/>
                </a:cubicBezTo>
                <a:cubicBezTo>
                  <a:pt x="1419" y="189"/>
                  <a:pt x="1419" y="189"/>
                  <a:pt x="1419" y="189"/>
                </a:cubicBezTo>
                <a:cubicBezTo>
                  <a:pt x="1418" y="189"/>
                  <a:pt x="1418" y="190"/>
                  <a:pt x="1418" y="191"/>
                </a:cubicBezTo>
                <a:cubicBezTo>
                  <a:pt x="1420" y="197"/>
                  <a:pt x="1420" y="196"/>
                  <a:pt x="1418" y="195"/>
                </a:cubicBezTo>
                <a:cubicBezTo>
                  <a:pt x="1417" y="194"/>
                  <a:pt x="1417" y="194"/>
                  <a:pt x="1418" y="197"/>
                </a:cubicBezTo>
                <a:cubicBezTo>
                  <a:pt x="1418" y="198"/>
                  <a:pt x="1418" y="201"/>
                  <a:pt x="1418" y="203"/>
                </a:cubicBezTo>
                <a:cubicBezTo>
                  <a:pt x="1418" y="204"/>
                  <a:pt x="1418" y="207"/>
                  <a:pt x="1418" y="208"/>
                </a:cubicBezTo>
                <a:cubicBezTo>
                  <a:pt x="1418" y="210"/>
                  <a:pt x="1418" y="211"/>
                  <a:pt x="1417" y="211"/>
                </a:cubicBezTo>
                <a:cubicBezTo>
                  <a:pt x="1417" y="211"/>
                  <a:pt x="1417" y="214"/>
                  <a:pt x="1418" y="216"/>
                </a:cubicBezTo>
                <a:cubicBezTo>
                  <a:pt x="1419" y="219"/>
                  <a:pt x="1419" y="220"/>
                  <a:pt x="1419" y="223"/>
                </a:cubicBezTo>
                <a:cubicBezTo>
                  <a:pt x="1419" y="226"/>
                  <a:pt x="1417" y="235"/>
                  <a:pt x="1416" y="236"/>
                </a:cubicBezTo>
                <a:cubicBezTo>
                  <a:pt x="1416" y="236"/>
                  <a:pt x="1415" y="237"/>
                  <a:pt x="1416" y="239"/>
                </a:cubicBezTo>
                <a:cubicBezTo>
                  <a:pt x="1416" y="240"/>
                  <a:pt x="1415" y="241"/>
                  <a:pt x="1415" y="241"/>
                </a:cubicBezTo>
                <a:cubicBezTo>
                  <a:pt x="1415" y="241"/>
                  <a:pt x="1415" y="242"/>
                  <a:pt x="1415" y="242"/>
                </a:cubicBezTo>
                <a:cubicBezTo>
                  <a:pt x="1416" y="243"/>
                  <a:pt x="1416" y="246"/>
                  <a:pt x="1415" y="247"/>
                </a:cubicBezTo>
                <a:cubicBezTo>
                  <a:pt x="1415" y="247"/>
                  <a:pt x="1415" y="248"/>
                  <a:pt x="1415" y="249"/>
                </a:cubicBezTo>
                <a:cubicBezTo>
                  <a:pt x="1415" y="250"/>
                  <a:pt x="1414" y="251"/>
                  <a:pt x="1414" y="251"/>
                </a:cubicBezTo>
                <a:cubicBezTo>
                  <a:pt x="1414" y="252"/>
                  <a:pt x="1414" y="253"/>
                  <a:pt x="1413" y="254"/>
                </a:cubicBezTo>
                <a:cubicBezTo>
                  <a:pt x="1413" y="256"/>
                  <a:pt x="1413" y="257"/>
                  <a:pt x="1412" y="257"/>
                </a:cubicBezTo>
                <a:cubicBezTo>
                  <a:pt x="1412" y="257"/>
                  <a:pt x="1412" y="258"/>
                  <a:pt x="1412" y="259"/>
                </a:cubicBezTo>
                <a:cubicBezTo>
                  <a:pt x="1412" y="260"/>
                  <a:pt x="1411" y="262"/>
                  <a:pt x="1411" y="263"/>
                </a:cubicBezTo>
                <a:cubicBezTo>
                  <a:pt x="1411" y="264"/>
                  <a:pt x="1410" y="270"/>
                  <a:pt x="1409" y="276"/>
                </a:cubicBezTo>
                <a:cubicBezTo>
                  <a:pt x="1409" y="277"/>
                  <a:pt x="1410" y="280"/>
                  <a:pt x="1410" y="282"/>
                </a:cubicBezTo>
                <a:cubicBezTo>
                  <a:pt x="1410" y="287"/>
                  <a:pt x="1411" y="288"/>
                  <a:pt x="1411" y="289"/>
                </a:cubicBezTo>
                <a:cubicBezTo>
                  <a:pt x="1412" y="289"/>
                  <a:pt x="1413" y="291"/>
                  <a:pt x="1414" y="293"/>
                </a:cubicBezTo>
                <a:cubicBezTo>
                  <a:pt x="1414" y="295"/>
                  <a:pt x="1415" y="296"/>
                  <a:pt x="1417" y="297"/>
                </a:cubicBezTo>
                <a:cubicBezTo>
                  <a:pt x="1418" y="298"/>
                  <a:pt x="1420" y="300"/>
                  <a:pt x="1421" y="303"/>
                </a:cubicBezTo>
                <a:cubicBezTo>
                  <a:pt x="1424" y="307"/>
                  <a:pt x="1426" y="308"/>
                  <a:pt x="1426" y="308"/>
                </a:cubicBezTo>
                <a:cubicBezTo>
                  <a:pt x="1427" y="308"/>
                  <a:pt x="1427" y="308"/>
                  <a:pt x="1427" y="308"/>
                </a:cubicBezTo>
                <a:cubicBezTo>
                  <a:pt x="1426" y="309"/>
                  <a:pt x="1434" y="314"/>
                  <a:pt x="1435" y="314"/>
                </a:cubicBezTo>
                <a:cubicBezTo>
                  <a:pt x="1435" y="314"/>
                  <a:pt x="1436" y="315"/>
                  <a:pt x="1437" y="316"/>
                </a:cubicBezTo>
                <a:cubicBezTo>
                  <a:pt x="1438" y="316"/>
                  <a:pt x="1440" y="317"/>
                  <a:pt x="1443" y="318"/>
                </a:cubicBezTo>
                <a:cubicBezTo>
                  <a:pt x="1464" y="324"/>
                  <a:pt x="1483" y="331"/>
                  <a:pt x="1494" y="336"/>
                </a:cubicBezTo>
                <a:cubicBezTo>
                  <a:pt x="1503" y="341"/>
                  <a:pt x="1522" y="348"/>
                  <a:pt x="1525" y="348"/>
                </a:cubicBezTo>
                <a:cubicBezTo>
                  <a:pt x="1528" y="348"/>
                  <a:pt x="1529" y="348"/>
                  <a:pt x="1531" y="351"/>
                </a:cubicBezTo>
                <a:cubicBezTo>
                  <a:pt x="1535" y="355"/>
                  <a:pt x="1538" y="360"/>
                  <a:pt x="1540" y="365"/>
                </a:cubicBezTo>
                <a:cubicBezTo>
                  <a:pt x="1541" y="372"/>
                  <a:pt x="1543" y="385"/>
                  <a:pt x="1544" y="393"/>
                </a:cubicBezTo>
                <a:cubicBezTo>
                  <a:pt x="1544" y="396"/>
                  <a:pt x="1545" y="401"/>
                  <a:pt x="1546" y="405"/>
                </a:cubicBezTo>
                <a:cubicBezTo>
                  <a:pt x="1550" y="422"/>
                  <a:pt x="1553" y="441"/>
                  <a:pt x="1553" y="455"/>
                </a:cubicBezTo>
                <a:cubicBezTo>
                  <a:pt x="1553" y="462"/>
                  <a:pt x="1552" y="472"/>
                  <a:pt x="1551" y="478"/>
                </a:cubicBezTo>
                <a:cubicBezTo>
                  <a:pt x="1550" y="482"/>
                  <a:pt x="1550" y="482"/>
                  <a:pt x="1552" y="491"/>
                </a:cubicBezTo>
                <a:cubicBezTo>
                  <a:pt x="1553" y="497"/>
                  <a:pt x="1554" y="504"/>
                  <a:pt x="1555" y="507"/>
                </a:cubicBezTo>
                <a:cubicBezTo>
                  <a:pt x="1555" y="510"/>
                  <a:pt x="1556" y="514"/>
                  <a:pt x="1556" y="516"/>
                </a:cubicBezTo>
                <a:cubicBezTo>
                  <a:pt x="1558" y="521"/>
                  <a:pt x="1559" y="541"/>
                  <a:pt x="1558" y="551"/>
                </a:cubicBezTo>
                <a:cubicBezTo>
                  <a:pt x="1558" y="561"/>
                  <a:pt x="1557" y="568"/>
                  <a:pt x="1554" y="580"/>
                </a:cubicBezTo>
                <a:cubicBezTo>
                  <a:pt x="1552" y="588"/>
                  <a:pt x="1552" y="588"/>
                  <a:pt x="1552" y="588"/>
                </a:cubicBezTo>
                <a:cubicBezTo>
                  <a:pt x="1555" y="600"/>
                  <a:pt x="1555" y="600"/>
                  <a:pt x="1555" y="600"/>
                </a:cubicBezTo>
                <a:cubicBezTo>
                  <a:pt x="1560" y="622"/>
                  <a:pt x="1560" y="623"/>
                  <a:pt x="1559" y="631"/>
                </a:cubicBezTo>
                <a:cubicBezTo>
                  <a:pt x="1559" y="636"/>
                  <a:pt x="1558" y="642"/>
                  <a:pt x="1559" y="650"/>
                </a:cubicBezTo>
                <a:cubicBezTo>
                  <a:pt x="1559" y="657"/>
                  <a:pt x="1559" y="664"/>
                  <a:pt x="1558" y="666"/>
                </a:cubicBezTo>
                <a:cubicBezTo>
                  <a:pt x="1555" y="685"/>
                  <a:pt x="1554" y="706"/>
                  <a:pt x="1554" y="735"/>
                </a:cubicBezTo>
                <a:cubicBezTo>
                  <a:pt x="1554" y="750"/>
                  <a:pt x="1554" y="750"/>
                  <a:pt x="1554" y="750"/>
                </a:cubicBezTo>
                <a:cubicBezTo>
                  <a:pt x="1551" y="755"/>
                  <a:pt x="1551" y="755"/>
                  <a:pt x="1551" y="755"/>
                </a:cubicBezTo>
                <a:cubicBezTo>
                  <a:pt x="1550" y="758"/>
                  <a:pt x="1549" y="763"/>
                  <a:pt x="1548" y="766"/>
                </a:cubicBezTo>
                <a:cubicBezTo>
                  <a:pt x="1547" y="770"/>
                  <a:pt x="1545" y="775"/>
                  <a:pt x="1545" y="779"/>
                </a:cubicBezTo>
                <a:cubicBezTo>
                  <a:pt x="1544" y="782"/>
                  <a:pt x="1542" y="788"/>
                  <a:pt x="1542" y="792"/>
                </a:cubicBezTo>
                <a:cubicBezTo>
                  <a:pt x="1541" y="795"/>
                  <a:pt x="1540" y="799"/>
                  <a:pt x="1540" y="800"/>
                </a:cubicBezTo>
                <a:cubicBezTo>
                  <a:pt x="1539" y="801"/>
                  <a:pt x="1539" y="801"/>
                  <a:pt x="1539" y="800"/>
                </a:cubicBezTo>
                <a:cubicBezTo>
                  <a:pt x="1538" y="799"/>
                  <a:pt x="1538" y="798"/>
                  <a:pt x="1538" y="797"/>
                </a:cubicBezTo>
                <a:cubicBezTo>
                  <a:pt x="1538" y="794"/>
                  <a:pt x="1537" y="793"/>
                  <a:pt x="1535" y="796"/>
                </a:cubicBezTo>
                <a:cubicBezTo>
                  <a:pt x="1532" y="798"/>
                  <a:pt x="1529" y="799"/>
                  <a:pt x="1528" y="799"/>
                </a:cubicBezTo>
                <a:cubicBezTo>
                  <a:pt x="1526" y="798"/>
                  <a:pt x="1526" y="806"/>
                  <a:pt x="1526" y="817"/>
                </a:cubicBezTo>
                <a:cubicBezTo>
                  <a:pt x="1527" y="826"/>
                  <a:pt x="1527" y="828"/>
                  <a:pt x="1526" y="830"/>
                </a:cubicBezTo>
                <a:cubicBezTo>
                  <a:pt x="1524" y="836"/>
                  <a:pt x="1524" y="849"/>
                  <a:pt x="1526" y="871"/>
                </a:cubicBezTo>
                <a:cubicBezTo>
                  <a:pt x="1528" y="884"/>
                  <a:pt x="1528" y="902"/>
                  <a:pt x="1527" y="913"/>
                </a:cubicBezTo>
                <a:cubicBezTo>
                  <a:pt x="1527" y="922"/>
                  <a:pt x="1527" y="939"/>
                  <a:pt x="1528" y="955"/>
                </a:cubicBezTo>
                <a:cubicBezTo>
                  <a:pt x="1530" y="980"/>
                  <a:pt x="1531" y="995"/>
                  <a:pt x="1532" y="1003"/>
                </a:cubicBezTo>
                <a:cubicBezTo>
                  <a:pt x="1533" y="1017"/>
                  <a:pt x="1535" y="1042"/>
                  <a:pt x="1537" y="1055"/>
                </a:cubicBezTo>
                <a:cubicBezTo>
                  <a:pt x="1537" y="1062"/>
                  <a:pt x="1538" y="1074"/>
                  <a:pt x="1539" y="1080"/>
                </a:cubicBezTo>
                <a:cubicBezTo>
                  <a:pt x="1540" y="1087"/>
                  <a:pt x="1540" y="1098"/>
                  <a:pt x="1541" y="1104"/>
                </a:cubicBezTo>
                <a:cubicBezTo>
                  <a:pt x="1541" y="1110"/>
                  <a:pt x="1542" y="1119"/>
                  <a:pt x="1543" y="1123"/>
                </a:cubicBezTo>
                <a:cubicBezTo>
                  <a:pt x="1543" y="1127"/>
                  <a:pt x="1544" y="1132"/>
                  <a:pt x="1544" y="1135"/>
                </a:cubicBezTo>
                <a:cubicBezTo>
                  <a:pt x="1545" y="1139"/>
                  <a:pt x="1545" y="1162"/>
                  <a:pt x="1544" y="1168"/>
                </a:cubicBezTo>
                <a:cubicBezTo>
                  <a:pt x="1543" y="1175"/>
                  <a:pt x="1545" y="1207"/>
                  <a:pt x="1548" y="1232"/>
                </a:cubicBezTo>
                <a:cubicBezTo>
                  <a:pt x="1549" y="1236"/>
                  <a:pt x="1550" y="1247"/>
                  <a:pt x="1551" y="1256"/>
                </a:cubicBezTo>
                <a:cubicBezTo>
                  <a:pt x="1551" y="1265"/>
                  <a:pt x="1553" y="1276"/>
                  <a:pt x="1553" y="1280"/>
                </a:cubicBezTo>
                <a:cubicBezTo>
                  <a:pt x="1553" y="1285"/>
                  <a:pt x="1554" y="1292"/>
                  <a:pt x="1554" y="1297"/>
                </a:cubicBezTo>
                <a:cubicBezTo>
                  <a:pt x="1554" y="1301"/>
                  <a:pt x="1555" y="1306"/>
                  <a:pt x="1555" y="1307"/>
                </a:cubicBezTo>
                <a:cubicBezTo>
                  <a:pt x="1555" y="1312"/>
                  <a:pt x="1556" y="1362"/>
                  <a:pt x="1556" y="1375"/>
                </a:cubicBezTo>
                <a:cubicBezTo>
                  <a:pt x="1556" y="1383"/>
                  <a:pt x="1556" y="1386"/>
                  <a:pt x="1555" y="1388"/>
                </a:cubicBezTo>
                <a:cubicBezTo>
                  <a:pt x="1555" y="1389"/>
                  <a:pt x="1555" y="1389"/>
                  <a:pt x="1555" y="1390"/>
                </a:cubicBezTo>
                <a:cubicBezTo>
                  <a:pt x="1555" y="1393"/>
                  <a:pt x="1560" y="1411"/>
                  <a:pt x="1560" y="1411"/>
                </a:cubicBezTo>
                <a:cubicBezTo>
                  <a:pt x="1563" y="1418"/>
                  <a:pt x="1567" y="1430"/>
                  <a:pt x="1567" y="1430"/>
                </a:cubicBezTo>
                <a:cubicBezTo>
                  <a:pt x="1568" y="1439"/>
                  <a:pt x="1569" y="1441"/>
                  <a:pt x="1569" y="1441"/>
                </a:cubicBezTo>
                <a:cubicBezTo>
                  <a:pt x="1572" y="1446"/>
                  <a:pt x="1573" y="1450"/>
                  <a:pt x="1573" y="1450"/>
                </a:cubicBezTo>
                <a:cubicBezTo>
                  <a:pt x="1574" y="1465"/>
                  <a:pt x="1574" y="1465"/>
                  <a:pt x="1574" y="1465"/>
                </a:cubicBezTo>
                <a:cubicBezTo>
                  <a:pt x="1574" y="1469"/>
                  <a:pt x="1568" y="1471"/>
                  <a:pt x="1568" y="1471"/>
                </a:cubicBezTo>
                <a:cubicBezTo>
                  <a:pt x="1559" y="1474"/>
                  <a:pt x="1540" y="1474"/>
                  <a:pt x="1540" y="1474"/>
                </a:cubicBezTo>
                <a:cubicBezTo>
                  <a:pt x="1531" y="1476"/>
                  <a:pt x="1505" y="1473"/>
                  <a:pt x="1505" y="1473"/>
                </a:cubicBezTo>
                <a:cubicBezTo>
                  <a:pt x="1502" y="1472"/>
                  <a:pt x="1499" y="1469"/>
                  <a:pt x="1498" y="1468"/>
                </a:cubicBezTo>
                <a:close/>
                <a:moveTo>
                  <a:pt x="1314" y="125"/>
                </a:moveTo>
                <a:cubicBezTo>
                  <a:pt x="1314" y="125"/>
                  <a:pt x="1313" y="125"/>
                  <a:pt x="1313" y="124"/>
                </a:cubicBezTo>
                <a:cubicBezTo>
                  <a:pt x="1312" y="123"/>
                  <a:pt x="1312" y="123"/>
                  <a:pt x="1313" y="125"/>
                </a:cubicBezTo>
                <a:cubicBezTo>
                  <a:pt x="1313" y="126"/>
                  <a:pt x="1314" y="126"/>
                  <a:pt x="1314" y="125"/>
                </a:cubicBezTo>
                <a:close/>
                <a:moveTo>
                  <a:pt x="1366" y="123"/>
                </a:moveTo>
                <a:cubicBezTo>
                  <a:pt x="1365" y="121"/>
                  <a:pt x="1365" y="121"/>
                  <a:pt x="1364" y="122"/>
                </a:cubicBezTo>
                <a:cubicBezTo>
                  <a:pt x="1364" y="124"/>
                  <a:pt x="1364" y="125"/>
                  <a:pt x="1365" y="125"/>
                </a:cubicBezTo>
                <a:cubicBezTo>
                  <a:pt x="1366" y="125"/>
                  <a:pt x="1366" y="125"/>
                  <a:pt x="1366" y="123"/>
                </a:cubicBezTo>
                <a:close/>
                <a:moveTo>
                  <a:pt x="1368" y="121"/>
                </a:moveTo>
                <a:cubicBezTo>
                  <a:pt x="1368" y="118"/>
                  <a:pt x="1367" y="117"/>
                  <a:pt x="1366" y="118"/>
                </a:cubicBezTo>
                <a:cubicBezTo>
                  <a:pt x="1366" y="119"/>
                  <a:pt x="1368" y="125"/>
                  <a:pt x="1368" y="124"/>
                </a:cubicBezTo>
                <a:cubicBezTo>
                  <a:pt x="1368" y="124"/>
                  <a:pt x="1368" y="123"/>
                  <a:pt x="1368" y="121"/>
                </a:cubicBezTo>
                <a:close/>
                <a:moveTo>
                  <a:pt x="1356" y="119"/>
                </a:moveTo>
                <a:cubicBezTo>
                  <a:pt x="1356" y="118"/>
                  <a:pt x="1355" y="118"/>
                  <a:pt x="1356" y="120"/>
                </a:cubicBezTo>
                <a:cubicBezTo>
                  <a:pt x="1356" y="121"/>
                  <a:pt x="1357" y="121"/>
                  <a:pt x="1357" y="121"/>
                </a:cubicBezTo>
                <a:cubicBezTo>
                  <a:pt x="1357" y="121"/>
                  <a:pt x="1357" y="120"/>
                  <a:pt x="1356" y="119"/>
                </a:cubicBezTo>
                <a:close/>
                <a:moveTo>
                  <a:pt x="1354" y="115"/>
                </a:moveTo>
                <a:cubicBezTo>
                  <a:pt x="1354" y="113"/>
                  <a:pt x="1354" y="113"/>
                  <a:pt x="1354" y="115"/>
                </a:cubicBezTo>
                <a:cubicBezTo>
                  <a:pt x="1354" y="116"/>
                  <a:pt x="1353" y="117"/>
                  <a:pt x="1354" y="117"/>
                </a:cubicBezTo>
                <a:cubicBezTo>
                  <a:pt x="1354" y="118"/>
                  <a:pt x="1354" y="118"/>
                  <a:pt x="1354" y="115"/>
                </a:cubicBezTo>
                <a:close/>
                <a:moveTo>
                  <a:pt x="1346" y="113"/>
                </a:moveTo>
                <a:cubicBezTo>
                  <a:pt x="1346" y="113"/>
                  <a:pt x="1346" y="113"/>
                  <a:pt x="1346" y="114"/>
                </a:cubicBezTo>
                <a:cubicBezTo>
                  <a:pt x="1346" y="115"/>
                  <a:pt x="1346" y="115"/>
                  <a:pt x="1346" y="114"/>
                </a:cubicBezTo>
                <a:cubicBezTo>
                  <a:pt x="1347" y="114"/>
                  <a:pt x="1347" y="113"/>
                  <a:pt x="1346" y="113"/>
                </a:cubicBezTo>
                <a:close/>
                <a:moveTo>
                  <a:pt x="345" y="1464"/>
                </a:moveTo>
                <a:cubicBezTo>
                  <a:pt x="345" y="1464"/>
                  <a:pt x="345" y="1464"/>
                  <a:pt x="345" y="1464"/>
                </a:cubicBezTo>
                <a:cubicBezTo>
                  <a:pt x="362" y="1469"/>
                  <a:pt x="383" y="1464"/>
                  <a:pt x="383" y="1464"/>
                </a:cubicBezTo>
                <a:cubicBezTo>
                  <a:pt x="389" y="1462"/>
                  <a:pt x="391" y="1454"/>
                  <a:pt x="391" y="1454"/>
                </a:cubicBezTo>
                <a:cubicBezTo>
                  <a:pt x="392" y="1446"/>
                  <a:pt x="391" y="1431"/>
                  <a:pt x="391" y="1431"/>
                </a:cubicBezTo>
                <a:cubicBezTo>
                  <a:pt x="391" y="1426"/>
                  <a:pt x="389" y="1415"/>
                  <a:pt x="389" y="1410"/>
                </a:cubicBezTo>
                <a:cubicBezTo>
                  <a:pt x="388" y="1410"/>
                  <a:pt x="388" y="1409"/>
                  <a:pt x="388" y="1408"/>
                </a:cubicBezTo>
                <a:cubicBezTo>
                  <a:pt x="388" y="1408"/>
                  <a:pt x="388" y="1408"/>
                  <a:pt x="388" y="1408"/>
                </a:cubicBezTo>
                <a:cubicBezTo>
                  <a:pt x="388" y="1408"/>
                  <a:pt x="388" y="1408"/>
                  <a:pt x="388" y="1408"/>
                </a:cubicBezTo>
                <a:cubicBezTo>
                  <a:pt x="389" y="1407"/>
                  <a:pt x="389" y="1405"/>
                  <a:pt x="391" y="1403"/>
                </a:cubicBezTo>
                <a:cubicBezTo>
                  <a:pt x="398" y="1393"/>
                  <a:pt x="409" y="1372"/>
                  <a:pt x="412" y="1364"/>
                </a:cubicBezTo>
                <a:cubicBezTo>
                  <a:pt x="416" y="1354"/>
                  <a:pt x="417" y="1343"/>
                  <a:pt x="415" y="1337"/>
                </a:cubicBezTo>
                <a:cubicBezTo>
                  <a:pt x="414" y="1334"/>
                  <a:pt x="415" y="1311"/>
                  <a:pt x="416" y="1304"/>
                </a:cubicBezTo>
                <a:cubicBezTo>
                  <a:pt x="416" y="1302"/>
                  <a:pt x="417" y="1297"/>
                  <a:pt x="417" y="1293"/>
                </a:cubicBezTo>
                <a:cubicBezTo>
                  <a:pt x="418" y="1290"/>
                  <a:pt x="418" y="1285"/>
                  <a:pt x="419" y="1281"/>
                </a:cubicBezTo>
                <a:cubicBezTo>
                  <a:pt x="420" y="1278"/>
                  <a:pt x="421" y="1270"/>
                  <a:pt x="422" y="1264"/>
                </a:cubicBezTo>
                <a:cubicBezTo>
                  <a:pt x="423" y="1258"/>
                  <a:pt x="424" y="1249"/>
                  <a:pt x="425" y="1244"/>
                </a:cubicBezTo>
                <a:cubicBezTo>
                  <a:pt x="427" y="1235"/>
                  <a:pt x="428" y="1228"/>
                  <a:pt x="433" y="1193"/>
                </a:cubicBezTo>
                <a:cubicBezTo>
                  <a:pt x="434" y="1187"/>
                  <a:pt x="435" y="1176"/>
                  <a:pt x="436" y="1170"/>
                </a:cubicBezTo>
                <a:cubicBezTo>
                  <a:pt x="438" y="1157"/>
                  <a:pt x="441" y="1136"/>
                  <a:pt x="444" y="1103"/>
                </a:cubicBezTo>
                <a:cubicBezTo>
                  <a:pt x="446" y="1087"/>
                  <a:pt x="449" y="1063"/>
                  <a:pt x="451" y="1044"/>
                </a:cubicBezTo>
                <a:cubicBezTo>
                  <a:pt x="452" y="1038"/>
                  <a:pt x="453" y="1031"/>
                  <a:pt x="454" y="1027"/>
                </a:cubicBezTo>
                <a:cubicBezTo>
                  <a:pt x="455" y="1020"/>
                  <a:pt x="456" y="1020"/>
                  <a:pt x="456" y="1022"/>
                </a:cubicBezTo>
                <a:cubicBezTo>
                  <a:pt x="456" y="1024"/>
                  <a:pt x="455" y="1026"/>
                  <a:pt x="455" y="1028"/>
                </a:cubicBezTo>
                <a:cubicBezTo>
                  <a:pt x="454" y="1032"/>
                  <a:pt x="453" y="1040"/>
                  <a:pt x="452" y="1051"/>
                </a:cubicBezTo>
                <a:cubicBezTo>
                  <a:pt x="452" y="1055"/>
                  <a:pt x="452" y="1061"/>
                  <a:pt x="451" y="1063"/>
                </a:cubicBezTo>
                <a:cubicBezTo>
                  <a:pt x="450" y="1070"/>
                  <a:pt x="448" y="1082"/>
                  <a:pt x="447" y="1092"/>
                </a:cubicBezTo>
                <a:cubicBezTo>
                  <a:pt x="447" y="1097"/>
                  <a:pt x="446" y="1103"/>
                  <a:pt x="446" y="1107"/>
                </a:cubicBezTo>
                <a:cubicBezTo>
                  <a:pt x="445" y="1110"/>
                  <a:pt x="444" y="1117"/>
                  <a:pt x="443" y="1123"/>
                </a:cubicBezTo>
                <a:cubicBezTo>
                  <a:pt x="443" y="1129"/>
                  <a:pt x="441" y="1139"/>
                  <a:pt x="441" y="1147"/>
                </a:cubicBezTo>
                <a:cubicBezTo>
                  <a:pt x="440" y="1159"/>
                  <a:pt x="440" y="1163"/>
                  <a:pt x="441" y="1179"/>
                </a:cubicBezTo>
                <a:cubicBezTo>
                  <a:pt x="441" y="1199"/>
                  <a:pt x="441" y="1199"/>
                  <a:pt x="441" y="1199"/>
                </a:cubicBezTo>
                <a:cubicBezTo>
                  <a:pt x="440" y="1214"/>
                  <a:pt x="440" y="1214"/>
                  <a:pt x="440" y="1214"/>
                </a:cubicBezTo>
                <a:cubicBezTo>
                  <a:pt x="439" y="1222"/>
                  <a:pt x="438" y="1230"/>
                  <a:pt x="438" y="1231"/>
                </a:cubicBezTo>
                <a:cubicBezTo>
                  <a:pt x="438" y="1232"/>
                  <a:pt x="437" y="1237"/>
                  <a:pt x="436" y="1241"/>
                </a:cubicBezTo>
                <a:cubicBezTo>
                  <a:pt x="434" y="1249"/>
                  <a:pt x="432" y="1261"/>
                  <a:pt x="432" y="1267"/>
                </a:cubicBezTo>
                <a:cubicBezTo>
                  <a:pt x="432" y="1273"/>
                  <a:pt x="433" y="1279"/>
                  <a:pt x="436" y="1289"/>
                </a:cubicBezTo>
                <a:cubicBezTo>
                  <a:pt x="438" y="1297"/>
                  <a:pt x="438" y="1298"/>
                  <a:pt x="438" y="1303"/>
                </a:cubicBezTo>
                <a:cubicBezTo>
                  <a:pt x="437" y="1306"/>
                  <a:pt x="437" y="1309"/>
                  <a:pt x="436" y="1310"/>
                </a:cubicBezTo>
                <a:cubicBezTo>
                  <a:pt x="436" y="1311"/>
                  <a:pt x="435" y="1314"/>
                  <a:pt x="435" y="1316"/>
                </a:cubicBezTo>
                <a:cubicBezTo>
                  <a:pt x="434" y="1319"/>
                  <a:pt x="432" y="1326"/>
                  <a:pt x="431" y="1332"/>
                </a:cubicBezTo>
                <a:cubicBezTo>
                  <a:pt x="427" y="1346"/>
                  <a:pt x="425" y="1360"/>
                  <a:pt x="425" y="1364"/>
                </a:cubicBezTo>
                <a:cubicBezTo>
                  <a:pt x="426" y="1366"/>
                  <a:pt x="426" y="1369"/>
                  <a:pt x="426" y="1371"/>
                </a:cubicBezTo>
                <a:cubicBezTo>
                  <a:pt x="425" y="1374"/>
                  <a:pt x="425" y="1378"/>
                  <a:pt x="425" y="1383"/>
                </a:cubicBezTo>
                <a:cubicBezTo>
                  <a:pt x="425" y="1383"/>
                  <a:pt x="425" y="1383"/>
                  <a:pt x="425" y="1383"/>
                </a:cubicBezTo>
                <a:cubicBezTo>
                  <a:pt x="425" y="1383"/>
                  <a:pt x="426" y="1387"/>
                  <a:pt x="440" y="1389"/>
                </a:cubicBezTo>
                <a:cubicBezTo>
                  <a:pt x="440" y="1389"/>
                  <a:pt x="464" y="1391"/>
                  <a:pt x="467" y="1391"/>
                </a:cubicBezTo>
                <a:cubicBezTo>
                  <a:pt x="467" y="1391"/>
                  <a:pt x="476" y="1391"/>
                  <a:pt x="478" y="1387"/>
                </a:cubicBezTo>
                <a:cubicBezTo>
                  <a:pt x="478" y="1387"/>
                  <a:pt x="478" y="1385"/>
                  <a:pt x="483" y="1387"/>
                </a:cubicBezTo>
                <a:cubicBezTo>
                  <a:pt x="483" y="1387"/>
                  <a:pt x="513" y="1400"/>
                  <a:pt x="525" y="1402"/>
                </a:cubicBezTo>
                <a:cubicBezTo>
                  <a:pt x="525" y="1402"/>
                  <a:pt x="551" y="1407"/>
                  <a:pt x="571" y="1404"/>
                </a:cubicBezTo>
                <a:cubicBezTo>
                  <a:pt x="571" y="1404"/>
                  <a:pt x="578" y="1401"/>
                  <a:pt x="581" y="1399"/>
                </a:cubicBezTo>
                <a:cubicBezTo>
                  <a:pt x="581" y="1399"/>
                  <a:pt x="583" y="1396"/>
                  <a:pt x="582" y="1393"/>
                </a:cubicBezTo>
                <a:cubicBezTo>
                  <a:pt x="582" y="1393"/>
                  <a:pt x="581" y="1391"/>
                  <a:pt x="582" y="1388"/>
                </a:cubicBezTo>
                <a:cubicBezTo>
                  <a:pt x="582" y="1388"/>
                  <a:pt x="582" y="1388"/>
                  <a:pt x="582" y="1388"/>
                </a:cubicBezTo>
                <a:cubicBezTo>
                  <a:pt x="582" y="1387"/>
                  <a:pt x="582" y="1385"/>
                  <a:pt x="582" y="1384"/>
                </a:cubicBezTo>
                <a:cubicBezTo>
                  <a:pt x="582" y="1384"/>
                  <a:pt x="582" y="1384"/>
                  <a:pt x="582" y="1384"/>
                </a:cubicBezTo>
                <a:cubicBezTo>
                  <a:pt x="581" y="1383"/>
                  <a:pt x="581" y="1383"/>
                  <a:pt x="580" y="1382"/>
                </a:cubicBezTo>
                <a:cubicBezTo>
                  <a:pt x="579" y="1382"/>
                  <a:pt x="579" y="1381"/>
                  <a:pt x="579" y="1380"/>
                </a:cubicBezTo>
                <a:cubicBezTo>
                  <a:pt x="578" y="1380"/>
                  <a:pt x="576" y="1379"/>
                  <a:pt x="575" y="1378"/>
                </a:cubicBezTo>
                <a:cubicBezTo>
                  <a:pt x="560" y="1372"/>
                  <a:pt x="542" y="1365"/>
                  <a:pt x="530" y="1356"/>
                </a:cubicBezTo>
                <a:cubicBezTo>
                  <a:pt x="529" y="1355"/>
                  <a:pt x="528" y="1354"/>
                  <a:pt x="527" y="1354"/>
                </a:cubicBezTo>
                <a:cubicBezTo>
                  <a:pt x="523" y="1349"/>
                  <a:pt x="520" y="1346"/>
                  <a:pt x="520" y="1344"/>
                </a:cubicBezTo>
                <a:cubicBezTo>
                  <a:pt x="519" y="1343"/>
                  <a:pt x="517" y="1340"/>
                  <a:pt x="514" y="1338"/>
                </a:cubicBezTo>
                <a:cubicBezTo>
                  <a:pt x="508" y="1332"/>
                  <a:pt x="507" y="1330"/>
                  <a:pt x="506" y="1324"/>
                </a:cubicBezTo>
                <a:cubicBezTo>
                  <a:pt x="506" y="1322"/>
                  <a:pt x="506" y="1316"/>
                  <a:pt x="505" y="1312"/>
                </a:cubicBezTo>
                <a:cubicBezTo>
                  <a:pt x="505" y="1309"/>
                  <a:pt x="505" y="1304"/>
                  <a:pt x="505" y="1302"/>
                </a:cubicBezTo>
                <a:cubicBezTo>
                  <a:pt x="505" y="1298"/>
                  <a:pt x="505" y="1298"/>
                  <a:pt x="505" y="1298"/>
                </a:cubicBezTo>
                <a:cubicBezTo>
                  <a:pt x="507" y="1297"/>
                  <a:pt x="507" y="1297"/>
                  <a:pt x="507" y="1297"/>
                </a:cubicBezTo>
                <a:cubicBezTo>
                  <a:pt x="509" y="1297"/>
                  <a:pt x="511" y="1296"/>
                  <a:pt x="512" y="1295"/>
                </a:cubicBezTo>
                <a:cubicBezTo>
                  <a:pt x="513" y="1293"/>
                  <a:pt x="515" y="1287"/>
                  <a:pt x="523" y="1262"/>
                </a:cubicBezTo>
                <a:cubicBezTo>
                  <a:pt x="525" y="1256"/>
                  <a:pt x="529" y="1244"/>
                  <a:pt x="532" y="1235"/>
                </a:cubicBezTo>
                <a:cubicBezTo>
                  <a:pt x="537" y="1217"/>
                  <a:pt x="542" y="1202"/>
                  <a:pt x="545" y="1191"/>
                </a:cubicBezTo>
                <a:cubicBezTo>
                  <a:pt x="546" y="1187"/>
                  <a:pt x="547" y="1179"/>
                  <a:pt x="549" y="1171"/>
                </a:cubicBezTo>
                <a:cubicBezTo>
                  <a:pt x="549" y="1163"/>
                  <a:pt x="551" y="1153"/>
                  <a:pt x="552" y="1147"/>
                </a:cubicBezTo>
                <a:cubicBezTo>
                  <a:pt x="555" y="1119"/>
                  <a:pt x="559" y="1090"/>
                  <a:pt x="562" y="1060"/>
                </a:cubicBezTo>
                <a:cubicBezTo>
                  <a:pt x="567" y="1011"/>
                  <a:pt x="572" y="978"/>
                  <a:pt x="576" y="948"/>
                </a:cubicBezTo>
                <a:cubicBezTo>
                  <a:pt x="577" y="941"/>
                  <a:pt x="579" y="933"/>
                  <a:pt x="579" y="931"/>
                </a:cubicBezTo>
                <a:cubicBezTo>
                  <a:pt x="579" y="929"/>
                  <a:pt x="580" y="919"/>
                  <a:pt x="582" y="909"/>
                </a:cubicBezTo>
                <a:cubicBezTo>
                  <a:pt x="585" y="884"/>
                  <a:pt x="587" y="871"/>
                  <a:pt x="589" y="848"/>
                </a:cubicBezTo>
                <a:cubicBezTo>
                  <a:pt x="593" y="812"/>
                  <a:pt x="593" y="815"/>
                  <a:pt x="596" y="812"/>
                </a:cubicBezTo>
                <a:cubicBezTo>
                  <a:pt x="598" y="809"/>
                  <a:pt x="599" y="807"/>
                  <a:pt x="601" y="803"/>
                </a:cubicBezTo>
                <a:cubicBezTo>
                  <a:pt x="602" y="800"/>
                  <a:pt x="604" y="795"/>
                  <a:pt x="605" y="792"/>
                </a:cubicBezTo>
                <a:cubicBezTo>
                  <a:pt x="607" y="788"/>
                  <a:pt x="610" y="781"/>
                  <a:pt x="612" y="775"/>
                </a:cubicBezTo>
                <a:cubicBezTo>
                  <a:pt x="614" y="769"/>
                  <a:pt x="616" y="764"/>
                  <a:pt x="617" y="763"/>
                </a:cubicBezTo>
                <a:cubicBezTo>
                  <a:pt x="619" y="760"/>
                  <a:pt x="625" y="743"/>
                  <a:pt x="627" y="735"/>
                </a:cubicBezTo>
                <a:cubicBezTo>
                  <a:pt x="630" y="726"/>
                  <a:pt x="630" y="726"/>
                  <a:pt x="634" y="718"/>
                </a:cubicBezTo>
                <a:cubicBezTo>
                  <a:pt x="637" y="713"/>
                  <a:pt x="643" y="701"/>
                  <a:pt x="647" y="692"/>
                </a:cubicBezTo>
                <a:cubicBezTo>
                  <a:pt x="650" y="686"/>
                  <a:pt x="653" y="678"/>
                  <a:pt x="654" y="667"/>
                </a:cubicBezTo>
                <a:cubicBezTo>
                  <a:pt x="655" y="662"/>
                  <a:pt x="655" y="656"/>
                  <a:pt x="656" y="655"/>
                </a:cubicBezTo>
                <a:cubicBezTo>
                  <a:pt x="661" y="640"/>
                  <a:pt x="663" y="628"/>
                  <a:pt x="664" y="615"/>
                </a:cubicBezTo>
                <a:cubicBezTo>
                  <a:pt x="665" y="609"/>
                  <a:pt x="665" y="605"/>
                  <a:pt x="666" y="602"/>
                </a:cubicBezTo>
                <a:cubicBezTo>
                  <a:pt x="669" y="595"/>
                  <a:pt x="669" y="587"/>
                  <a:pt x="665" y="579"/>
                </a:cubicBezTo>
                <a:cubicBezTo>
                  <a:pt x="663" y="576"/>
                  <a:pt x="663" y="575"/>
                  <a:pt x="663" y="571"/>
                </a:cubicBezTo>
                <a:cubicBezTo>
                  <a:pt x="663" y="566"/>
                  <a:pt x="661" y="558"/>
                  <a:pt x="657" y="552"/>
                </a:cubicBezTo>
                <a:cubicBezTo>
                  <a:pt x="654" y="547"/>
                  <a:pt x="651" y="538"/>
                  <a:pt x="646" y="518"/>
                </a:cubicBezTo>
                <a:cubicBezTo>
                  <a:pt x="644" y="511"/>
                  <a:pt x="641" y="502"/>
                  <a:pt x="639" y="496"/>
                </a:cubicBezTo>
                <a:cubicBezTo>
                  <a:pt x="637" y="491"/>
                  <a:pt x="635" y="484"/>
                  <a:pt x="634" y="481"/>
                </a:cubicBezTo>
                <a:cubicBezTo>
                  <a:pt x="633" y="473"/>
                  <a:pt x="631" y="468"/>
                  <a:pt x="627" y="459"/>
                </a:cubicBezTo>
                <a:cubicBezTo>
                  <a:pt x="621" y="447"/>
                  <a:pt x="620" y="445"/>
                  <a:pt x="620" y="427"/>
                </a:cubicBezTo>
                <a:cubicBezTo>
                  <a:pt x="619" y="417"/>
                  <a:pt x="619" y="414"/>
                  <a:pt x="616" y="409"/>
                </a:cubicBezTo>
                <a:cubicBezTo>
                  <a:pt x="615" y="407"/>
                  <a:pt x="614" y="404"/>
                  <a:pt x="614" y="402"/>
                </a:cubicBezTo>
                <a:cubicBezTo>
                  <a:pt x="614" y="400"/>
                  <a:pt x="613" y="397"/>
                  <a:pt x="612" y="395"/>
                </a:cubicBezTo>
                <a:cubicBezTo>
                  <a:pt x="611" y="392"/>
                  <a:pt x="610" y="388"/>
                  <a:pt x="609" y="385"/>
                </a:cubicBezTo>
                <a:cubicBezTo>
                  <a:pt x="609" y="382"/>
                  <a:pt x="607" y="378"/>
                  <a:pt x="606" y="376"/>
                </a:cubicBezTo>
                <a:cubicBezTo>
                  <a:pt x="604" y="371"/>
                  <a:pt x="599" y="366"/>
                  <a:pt x="596" y="365"/>
                </a:cubicBezTo>
                <a:cubicBezTo>
                  <a:pt x="595" y="364"/>
                  <a:pt x="589" y="362"/>
                  <a:pt x="584" y="359"/>
                </a:cubicBezTo>
                <a:cubicBezTo>
                  <a:pt x="562" y="348"/>
                  <a:pt x="552" y="342"/>
                  <a:pt x="544" y="338"/>
                </a:cubicBezTo>
                <a:cubicBezTo>
                  <a:pt x="540" y="336"/>
                  <a:pt x="535" y="333"/>
                  <a:pt x="533" y="332"/>
                </a:cubicBezTo>
                <a:cubicBezTo>
                  <a:pt x="531" y="331"/>
                  <a:pt x="530" y="330"/>
                  <a:pt x="527" y="326"/>
                </a:cubicBezTo>
                <a:cubicBezTo>
                  <a:pt x="525" y="323"/>
                  <a:pt x="523" y="319"/>
                  <a:pt x="521" y="317"/>
                </a:cubicBezTo>
                <a:cubicBezTo>
                  <a:pt x="519" y="315"/>
                  <a:pt x="519" y="314"/>
                  <a:pt x="519" y="310"/>
                </a:cubicBezTo>
                <a:cubicBezTo>
                  <a:pt x="518" y="302"/>
                  <a:pt x="518" y="301"/>
                  <a:pt x="515" y="298"/>
                </a:cubicBezTo>
                <a:cubicBezTo>
                  <a:pt x="514" y="294"/>
                  <a:pt x="514" y="294"/>
                  <a:pt x="514" y="294"/>
                </a:cubicBezTo>
                <a:cubicBezTo>
                  <a:pt x="514" y="281"/>
                  <a:pt x="514" y="281"/>
                  <a:pt x="514" y="281"/>
                </a:cubicBezTo>
                <a:cubicBezTo>
                  <a:pt x="515" y="267"/>
                  <a:pt x="515" y="266"/>
                  <a:pt x="517" y="261"/>
                </a:cubicBezTo>
                <a:cubicBezTo>
                  <a:pt x="518" y="258"/>
                  <a:pt x="519" y="253"/>
                  <a:pt x="519" y="251"/>
                </a:cubicBezTo>
                <a:cubicBezTo>
                  <a:pt x="520" y="248"/>
                  <a:pt x="520" y="248"/>
                  <a:pt x="521" y="248"/>
                </a:cubicBezTo>
                <a:cubicBezTo>
                  <a:pt x="526" y="248"/>
                  <a:pt x="531" y="237"/>
                  <a:pt x="535" y="222"/>
                </a:cubicBezTo>
                <a:cubicBezTo>
                  <a:pt x="536" y="217"/>
                  <a:pt x="537" y="211"/>
                  <a:pt x="537" y="208"/>
                </a:cubicBezTo>
                <a:cubicBezTo>
                  <a:pt x="537" y="204"/>
                  <a:pt x="537" y="203"/>
                  <a:pt x="536" y="202"/>
                </a:cubicBezTo>
                <a:cubicBezTo>
                  <a:pt x="535" y="201"/>
                  <a:pt x="534" y="200"/>
                  <a:pt x="534" y="200"/>
                </a:cubicBezTo>
                <a:cubicBezTo>
                  <a:pt x="533" y="200"/>
                  <a:pt x="533" y="200"/>
                  <a:pt x="533" y="199"/>
                </a:cubicBezTo>
                <a:cubicBezTo>
                  <a:pt x="533" y="199"/>
                  <a:pt x="533" y="197"/>
                  <a:pt x="533" y="196"/>
                </a:cubicBezTo>
                <a:cubicBezTo>
                  <a:pt x="533" y="194"/>
                  <a:pt x="534" y="192"/>
                  <a:pt x="534" y="192"/>
                </a:cubicBezTo>
                <a:cubicBezTo>
                  <a:pt x="534" y="191"/>
                  <a:pt x="534" y="191"/>
                  <a:pt x="535" y="192"/>
                </a:cubicBezTo>
                <a:cubicBezTo>
                  <a:pt x="535" y="193"/>
                  <a:pt x="535" y="193"/>
                  <a:pt x="535" y="191"/>
                </a:cubicBezTo>
                <a:cubicBezTo>
                  <a:pt x="535" y="189"/>
                  <a:pt x="535" y="189"/>
                  <a:pt x="536" y="190"/>
                </a:cubicBezTo>
                <a:cubicBezTo>
                  <a:pt x="537" y="191"/>
                  <a:pt x="537" y="190"/>
                  <a:pt x="536" y="186"/>
                </a:cubicBezTo>
                <a:cubicBezTo>
                  <a:pt x="536" y="183"/>
                  <a:pt x="536" y="183"/>
                  <a:pt x="537" y="182"/>
                </a:cubicBezTo>
                <a:cubicBezTo>
                  <a:pt x="537" y="182"/>
                  <a:pt x="537" y="181"/>
                  <a:pt x="537" y="181"/>
                </a:cubicBezTo>
                <a:cubicBezTo>
                  <a:pt x="536" y="180"/>
                  <a:pt x="536" y="180"/>
                  <a:pt x="537" y="179"/>
                </a:cubicBezTo>
                <a:cubicBezTo>
                  <a:pt x="537" y="178"/>
                  <a:pt x="537" y="178"/>
                  <a:pt x="537" y="178"/>
                </a:cubicBezTo>
                <a:cubicBezTo>
                  <a:pt x="536" y="177"/>
                  <a:pt x="536" y="175"/>
                  <a:pt x="537" y="175"/>
                </a:cubicBezTo>
                <a:cubicBezTo>
                  <a:pt x="537" y="175"/>
                  <a:pt x="538" y="175"/>
                  <a:pt x="537" y="174"/>
                </a:cubicBezTo>
                <a:cubicBezTo>
                  <a:pt x="537" y="172"/>
                  <a:pt x="537" y="171"/>
                  <a:pt x="537" y="171"/>
                </a:cubicBezTo>
                <a:cubicBezTo>
                  <a:pt x="537" y="171"/>
                  <a:pt x="537" y="170"/>
                  <a:pt x="537" y="169"/>
                </a:cubicBezTo>
                <a:cubicBezTo>
                  <a:pt x="537" y="169"/>
                  <a:pt x="537" y="168"/>
                  <a:pt x="536" y="167"/>
                </a:cubicBezTo>
                <a:cubicBezTo>
                  <a:pt x="535" y="166"/>
                  <a:pt x="535" y="166"/>
                  <a:pt x="536" y="166"/>
                </a:cubicBezTo>
                <a:cubicBezTo>
                  <a:pt x="537" y="166"/>
                  <a:pt x="537" y="166"/>
                  <a:pt x="536" y="165"/>
                </a:cubicBezTo>
                <a:cubicBezTo>
                  <a:pt x="536" y="165"/>
                  <a:pt x="535" y="164"/>
                  <a:pt x="535" y="163"/>
                </a:cubicBezTo>
                <a:cubicBezTo>
                  <a:pt x="536" y="160"/>
                  <a:pt x="534" y="156"/>
                  <a:pt x="533" y="153"/>
                </a:cubicBezTo>
                <a:cubicBezTo>
                  <a:pt x="531" y="151"/>
                  <a:pt x="531" y="150"/>
                  <a:pt x="531" y="149"/>
                </a:cubicBezTo>
                <a:cubicBezTo>
                  <a:pt x="532" y="145"/>
                  <a:pt x="529" y="139"/>
                  <a:pt x="526" y="137"/>
                </a:cubicBezTo>
                <a:cubicBezTo>
                  <a:pt x="524" y="135"/>
                  <a:pt x="522" y="134"/>
                  <a:pt x="523" y="135"/>
                </a:cubicBezTo>
                <a:cubicBezTo>
                  <a:pt x="523" y="136"/>
                  <a:pt x="523" y="136"/>
                  <a:pt x="523" y="136"/>
                </a:cubicBezTo>
                <a:cubicBezTo>
                  <a:pt x="522" y="136"/>
                  <a:pt x="522" y="136"/>
                  <a:pt x="522" y="135"/>
                </a:cubicBezTo>
                <a:cubicBezTo>
                  <a:pt x="522" y="135"/>
                  <a:pt x="522" y="135"/>
                  <a:pt x="521" y="135"/>
                </a:cubicBezTo>
                <a:cubicBezTo>
                  <a:pt x="521" y="135"/>
                  <a:pt x="520" y="135"/>
                  <a:pt x="521" y="135"/>
                </a:cubicBezTo>
                <a:cubicBezTo>
                  <a:pt x="521" y="134"/>
                  <a:pt x="520" y="133"/>
                  <a:pt x="520" y="131"/>
                </a:cubicBezTo>
                <a:cubicBezTo>
                  <a:pt x="519" y="130"/>
                  <a:pt x="519" y="129"/>
                  <a:pt x="519" y="128"/>
                </a:cubicBezTo>
                <a:cubicBezTo>
                  <a:pt x="519" y="127"/>
                  <a:pt x="519" y="127"/>
                  <a:pt x="519" y="128"/>
                </a:cubicBezTo>
                <a:cubicBezTo>
                  <a:pt x="518" y="129"/>
                  <a:pt x="518" y="129"/>
                  <a:pt x="516" y="127"/>
                </a:cubicBezTo>
                <a:cubicBezTo>
                  <a:pt x="515" y="126"/>
                  <a:pt x="515" y="125"/>
                  <a:pt x="515" y="124"/>
                </a:cubicBezTo>
                <a:cubicBezTo>
                  <a:pt x="515" y="124"/>
                  <a:pt x="515" y="124"/>
                  <a:pt x="515" y="124"/>
                </a:cubicBezTo>
                <a:cubicBezTo>
                  <a:pt x="515" y="124"/>
                  <a:pt x="513" y="123"/>
                  <a:pt x="512" y="121"/>
                </a:cubicBezTo>
                <a:cubicBezTo>
                  <a:pt x="511" y="120"/>
                  <a:pt x="510" y="118"/>
                  <a:pt x="509" y="118"/>
                </a:cubicBezTo>
                <a:cubicBezTo>
                  <a:pt x="509" y="118"/>
                  <a:pt x="508" y="117"/>
                  <a:pt x="507" y="116"/>
                </a:cubicBezTo>
                <a:cubicBezTo>
                  <a:pt x="505" y="115"/>
                  <a:pt x="500" y="113"/>
                  <a:pt x="497" y="113"/>
                </a:cubicBezTo>
                <a:cubicBezTo>
                  <a:pt x="497" y="113"/>
                  <a:pt x="496" y="112"/>
                  <a:pt x="496" y="112"/>
                </a:cubicBezTo>
                <a:cubicBezTo>
                  <a:pt x="496" y="112"/>
                  <a:pt x="495" y="111"/>
                  <a:pt x="494" y="110"/>
                </a:cubicBezTo>
                <a:cubicBezTo>
                  <a:pt x="493" y="110"/>
                  <a:pt x="493" y="110"/>
                  <a:pt x="494" y="111"/>
                </a:cubicBezTo>
                <a:cubicBezTo>
                  <a:pt x="495" y="112"/>
                  <a:pt x="495" y="112"/>
                  <a:pt x="493" y="111"/>
                </a:cubicBezTo>
                <a:cubicBezTo>
                  <a:pt x="492" y="111"/>
                  <a:pt x="491" y="111"/>
                  <a:pt x="491" y="111"/>
                </a:cubicBezTo>
                <a:cubicBezTo>
                  <a:pt x="490" y="111"/>
                  <a:pt x="490" y="111"/>
                  <a:pt x="489" y="110"/>
                </a:cubicBezTo>
                <a:cubicBezTo>
                  <a:pt x="488" y="109"/>
                  <a:pt x="484" y="109"/>
                  <a:pt x="483" y="110"/>
                </a:cubicBezTo>
                <a:cubicBezTo>
                  <a:pt x="482" y="110"/>
                  <a:pt x="479" y="111"/>
                  <a:pt x="475" y="111"/>
                </a:cubicBezTo>
                <a:cubicBezTo>
                  <a:pt x="467" y="112"/>
                  <a:pt x="466" y="112"/>
                  <a:pt x="465" y="112"/>
                </a:cubicBezTo>
                <a:cubicBezTo>
                  <a:pt x="465" y="113"/>
                  <a:pt x="464" y="113"/>
                  <a:pt x="463" y="113"/>
                </a:cubicBezTo>
                <a:cubicBezTo>
                  <a:pt x="461" y="112"/>
                  <a:pt x="461" y="112"/>
                  <a:pt x="461" y="113"/>
                </a:cubicBezTo>
                <a:cubicBezTo>
                  <a:pt x="461" y="113"/>
                  <a:pt x="461" y="114"/>
                  <a:pt x="461" y="114"/>
                </a:cubicBezTo>
                <a:cubicBezTo>
                  <a:pt x="459" y="114"/>
                  <a:pt x="454" y="115"/>
                  <a:pt x="453" y="116"/>
                </a:cubicBezTo>
                <a:cubicBezTo>
                  <a:pt x="453" y="117"/>
                  <a:pt x="451" y="118"/>
                  <a:pt x="449" y="119"/>
                </a:cubicBezTo>
                <a:cubicBezTo>
                  <a:pt x="447" y="120"/>
                  <a:pt x="445" y="122"/>
                  <a:pt x="445" y="122"/>
                </a:cubicBezTo>
                <a:cubicBezTo>
                  <a:pt x="445" y="122"/>
                  <a:pt x="444" y="123"/>
                  <a:pt x="443" y="123"/>
                </a:cubicBezTo>
                <a:cubicBezTo>
                  <a:pt x="441" y="124"/>
                  <a:pt x="440" y="125"/>
                  <a:pt x="439" y="125"/>
                </a:cubicBezTo>
                <a:cubicBezTo>
                  <a:pt x="437" y="127"/>
                  <a:pt x="433" y="133"/>
                  <a:pt x="433" y="133"/>
                </a:cubicBezTo>
                <a:cubicBezTo>
                  <a:pt x="433" y="134"/>
                  <a:pt x="433" y="135"/>
                  <a:pt x="431" y="137"/>
                </a:cubicBezTo>
                <a:cubicBezTo>
                  <a:pt x="430" y="139"/>
                  <a:pt x="429" y="141"/>
                  <a:pt x="429" y="142"/>
                </a:cubicBezTo>
                <a:cubicBezTo>
                  <a:pt x="429" y="143"/>
                  <a:pt x="429" y="143"/>
                  <a:pt x="428" y="144"/>
                </a:cubicBezTo>
                <a:cubicBezTo>
                  <a:pt x="428" y="144"/>
                  <a:pt x="428" y="145"/>
                  <a:pt x="428" y="145"/>
                </a:cubicBezTo>
                <a:cubicBezTo>
                  <a:pt x="428" y="146"/>
                  <a:pt x="428" y="147"/>
                  <a:pt x="428" y="148"/>
                </a:cubicBezTo>
                <a:cubicBezTo>
                  <a:pt x="427" y="149"/>
                  <a:pt x="427" y="149"/>
                  <a:pt x="427" y="150"/>
                </a:cubicBezTo>
                <a:cubicBezTo>
                  <a:pt x="428" y="150"/>
                  <a:pt x="427" y="152"/>
                  <a:pt x="426" y="154"/>
                </a:cubicBezTo>
                <a:cubicBezTo>
                  <a:pt x="424" y="156"/>
                  <a:pt x="424" y="158"/>
                  <a:pt x="424" y="161"/>
                </a:cubicBezTo>
                <a:cubicBezTo>
                  <a:pt x="424" y="163"/>
                  <a:pt x="424" y="165"/>
                  <a:pt x="423" y="167"/>
                </a:cubicBezTo>
                <a:cubicBezTo>
                  <a:pt x="421" y="171"/>
                  <a:pt x="421" y="182"/>
                  <a:pt x="422" y="180"/>
                </a:cubicBezTo>
                <a:cubicBezTo>
                  <a:pt x="423" y="180"/>
                  <a:pt x="423" y="181"/>
                  <a:pt x="423" y="182"/>
                </a:cubicBezTo>
                <a:cubicBezTo>
                  <a:pt x="424" y="184"/>
                  <a:pt x="424" y="185"/>
                  <a:pt x="424" y="185"/>
                </a:cubicBezTo>
                <a:cubicBezTo>
                  <a:pt x="425" y="186"/>
                  <a:pt x="425" y="187"/>
                  <a:pt x="425" y="187"/>
                </a:cubicBezTo>
                <a:cubicBezTo>
                  <a:pt x="424" y="188"/>
                  <a:pt x="424" y="188"/>
                  <a:pt x="425" y="188"/>
                </a:cubicBezTo>
                <a:cubicBezTo>
                  <a:pt x="425" y="188"/>
                  <a:pt x="426" y="194"/>
                  <a:pt x="425" y="197"/>
                </a:cubicBezTo>
                <a:cubicBezTo>
                  <a:pt x="425" y="198"/>
                  <a:pt x="424" y="199"/>
                  <a:pt x="424" y="200"/>
                </a:cubicBezTo>
                <a:cubicBezTo>
                  <a:pt x="421" y="202"/>
                  <a:pt x="420" y="209"/>
                  <a:pt x="422" y="215"/>
                </a:cubicBezTo>
                <a:cubicBezTo>
                  <a:pt x="422" y="216"/>
                  <a:pt x="423" y="221"/>
                  <a:pt x="423" y="224"/>
                </a:cubicBezTo>
                <a:cubicBezTo>
                  <a:pt x="424" y="231"/>
                  <a:pt x="424" y="232"/>
                  <a:pt x="427" y="240"/>
                </a:cubicBezTo>
                <a:cubicBezTo>
                  <a:pt x="429" y="245"/>
                  <a:pt x="431" y="247"/>
                  <a:pt x="434" y="248"/>
                </a:cubicBezTo>
                <a:cubicBezTo>
                  <a:pt x="435" y="248"/>
                  <a:pt x="436" y="249"/>
                  <a:pt x="436" y="250"/>
                </a:cubicBezTo>
                <a:cubicBezTo>
                  <a:pt x="436" y="252"/>
                  <a:pt x="438" y="258"/>
                  <a:pt x="439" y="261"/>
                </a:cubicBezTo>
                <a:cubicBezTo>
                  <a:pt x="440" y="262"/>
                  <a:pt x="441" y="264"/>
                  <a:pt x="441" y="265"/>
                </a:cubicBezTo>
                <a:cubicBezTo>
                  <a:pt x="441" y="268"/>
                  <a:pt x="442" y="280"/>
                  <a:pt x="442" y="282"/>
                </a:cubicBezTo>
                <a:cubicBezTo>
                  <a:pt x="442" y="285"/>
                  <a:pt x="440" y="288"/>
                  <a:pt x="438" y="289"/>
                </a:cubicBezTo>
                <a:cubicBezTo>
                  <a:pt x="436" y="290"/>
                  <a:pt x="435" y="292"/>
                  <a:pt x="433" y="295"/>
                </a:cubicBezTo>
                <a:cubicBezTo>
                  <a:pt x="430" y="301"/>
                  <a:pt x="425" y="307"/>
                  <a:pt x="422" y="309"/>
                </a:cubicBezTo>
                <a:cubicBezTo>
                  <a:pt x="421" y="310"/>
                  <a:pt x="420" y="311"/>
                  <a:pt x="419" y="311"/>
                </a:cubicBezTo>
                <a:cubicBezTo>
                  <a:pt x="418" y="313"/>
                  <a:pt x="410" y="316"/>
                  <a:pt x="402" y="317"/>
                </a:cubicBezTo>
                <a:cubicBezTo>
                  <a:pt x="399" y="318"/>
                  <a:pt x="392" y="320"/>
                  <a:pt x="387" y="322"/>
                </a:cubicBezTo>
                <a:cubicBezTo>
                  <a:pt x="381" y="325"/>
                  <a:pt x="374" y="328"/>
                  <a:pt x="371" y="329"/>
                </a:cubicBezTo>
                <a:cubicBezTo>
                  <a:pt x="354" y="334"/>
                  <a:pt x="347" y="336"/>
                  <a:pt x="346" y="336"/>
                </a:cubicBezTo>
                <a:cubicBezTo>
                  <a:pt x="345" y="336"/>
                  <a:pt x="343" y="337"/>
                  <a:pt x="341" y="338"/>
                </a:cubicBezTo>
                <a:cubicBezTo>
                  <a:pt x="338" y="340"/>
                  <a:pt x="336" y="341"/>
                  <a:pt x="334" y="345"/>
                </a:cubicBezTo>
                <a:cubicBezTo>
                  <a:pt x="326" y="356"/>
                  <a:pt x="322" y="368"/>
                  <a:pt x="315" y="405"/>
                </a:cubicBezTo>
                <a:cubicBezTo>
                  <a:pt x="314" y="410"/>
                  <a:pt x="314" y="423"/>
                  <a:pt x="315" y="428"/>
                </a:cubicBezTo>
                <a:cubicBezTo>
                  <a:pt x="316" y="432"/>
                  <a:pt x="315" y="433"/>
                  <a:pt x="314" y="437"/>
                </a:cubicBezTo>
                <a:cubicBezTo>
                  <a:pt x="311" y="445"/>
                  <a:pt x="300" y="481"/>
                  <a:pt x="299" y="486"/>
                </a:cubicBezTo>
                <a:cubicBezTo>
                  <a:pt x="297" y="493"/>
                  <a:pt x="294" y="506"/>
                  <a:pt x="292" y="513"/>
                </a:cubicBezTo>
                <a:cubicBezTo>
                  <a:pt x="292" y="516"/>
                  <a:pt x="290" y="523"/>
                  <a:pt x="289" y="528"/>
                </a:cubicBezTo>
                <a:cubicBezTo>
                  <a:pt x="288" y="532"/>
                  <a:pt x="286" y="540"/>
                  <a:pt x="285" y="546"/>
                </a:cubicBezTo>
                <a:cubicBezTo>
                  <a:pt x="284" y="551"/>
                  <a:pt x="282" y="558"/>
                  <a:pt x="281" y="562"/>
                </a:cubicBezTo>
                <a:cubicBezTo>
                  <a:pt x="280" y="567"/>
                  <a:pt x="279" y="571"/>
                  <a:pt x="279" y="573"/>
                </a:cubicBezTo>
                <a:cubicBezTo>
                  <a:pt x="278" y="578"/>
                  <a:pt x="280" y="587"/>
                  <a:pt x="285" y="601"/>
                </a:cubicBezTo>
                <a:cubicBezTo>
                  <a:pt x="287" y="605"/>
                  <a:pt x="289" y="612"/>
                  <a:pt x="290" y="616"/>
                </a:cubicBezTo>
                <a:cubicBezTo>
                  <a:pt x="294" y="627"/>
                  <a:pt x="300" y="646"/>
                  <a:pt x="303" y="652"/>
                </a:cubicBezTo>
                <a:cubicBezTo>
                  <a:pt x="304" y="654"/>
                  <a:pt x="306" y="661"/>
                  <a:pt x="308" y="666"/>
                </a:cubicBezTo>
                <a:cubicBezTo>
                  <a:pt x="312" y="677"/>
                  <a:pt x="316" y="687"/>
                  <a:pt x="320" y="695"/>
                </a:cubicBezTo>
                <a:cubicBezTo>
                  <a:pt x="327" y="709"/>
                  <a:pt x="332" y="719"/>
                  <a:pt x="333" y="720"/>
                </a:cubicBezTo>
                <a:cubicBezTo>
                  <a:pt x="334" y="721"/>
                  <a:pt x="333" y="724"/>
                  <a:pt x="331" y="724"/>
                </a:cubicBezTo>
                <a:cubicBezTo>
                  <a:pt x="330" y="724"/>
                  <a:pt x="330" y="724"/>
                  <a:pt x="329" y="724"/>
                </a:cubicBezTo>
                <a:cubicBezTo>
                  <a:pt x="329" y="726"/>
                  <a:pt x="344" y="740"/>
                  <a:pt x="345" y="741"/>
                </a:cubicBezTo>
                <a:cubicBezTo>
                  <a:pt x="346" y="741"/>
                  <a:pt x="347" y="743"/>
                  <a:pt x="349" y="748"/>
                </a:cubicBezTo>
                <a:cubicBezTo>
                  <a:pt x="351" y="751"/>
                  <a:pt x="353" y="755"/>
                  <a:pt x="353" y="755"/>
                </a:cubicBezTo>
                <a:cubicBezTo>
                  <a:pt x="355" y="757"/>
                  <a:pt x="355" y="757"/>
                  <a:pt x="355" y="757"/>
                </a:cubicBezTo>
                <a:cubicBezTo>
                  <a:pt x="356" y="755"/>
                  <a:pt x="356" y="755"/>
                  <a:pt x="356" y="755"/>
                </a:cubicBezTo>
                <a:cubicBezTo>
                  <a:pt x="358" y="753"/>
                  <a:pt x="358" y="753"/>
                  <a:pt x="358" y="753"/>
                </a:cubicBezTo>
                <a:cubicBezTo>
                  <a:pt x="359" y="756"/>
                  <a:pt x="359" y="756"/>
                  <a:pt x="359" y="756"/>
                </a:cubicBezTo>
                <a:cubicBezTo>
                  <a:pt x="361" y="761"/>
                  <a:pt x="363" y="764"/>
                  <a:pt x="366" y="768"/>
                </a:cubicBezTo>
                <a:cubicBezTo>
                  <a:pt x="370" y="771"/>
                  <a:pt x="370" y="772"/>
                  <a:pt x="373" y="781"/>
                </a:cubicBezTo>
                <a:cubicBezTo>
                  <a:pt x="374" y="786"/>
                  <a:pt x="375" y="790"/>
                  <a:pt x="375" y="791"/>
                </a:cubicBezTo>
                <a:cubicBezTo>
                  <a:pt x="376" y="793"/>
                  <a:pt x="375" y="800"/>
                  <a:pt x="373" y="807"/>
                </a:cubicBezTo>
                <a:cubicBezTo>
                  <a:pt x="369" y="820"/>
                  <a:pt x="369" y="826"/>
                  <a:pt x="371" y="865"/>
                </a:cubicBezTo>
                <a:cubicBezTo>
                  <a:pt x="372" y="891"/>
                  <a:pt x="372" y="905"/>
                  <a:pt x="371" y="917"/>
                </a:cubicBezTo>
                <a:cubicBezTo>
                  <a:pt x="371" y="920"/>
                  <a:pt x="370" y="930"/>
                  <a:pt x="370" y="937"/>
                </a:cubicBezTo>
                <a:cubicBezTo>
                  <a:pt x="369" y="945"/>
                  <a:pt x="368" y="956"/>
                  <a:pt x="368" y="963"/>
                </a:cubicBezTo>
                <a:cubicBezTo>
                  <a:pt x="367" y="969"/>
                  <a:pt x="366" y="977"/>
                  <a:pt x="366" y="981"/>
                </a:cubicBezTo>
                <a:cubicBezTo>
                  <a:pt x="365" y="984"/>
                  <a:pt x="365" y="1000"/>
                  <a:pt x="365" y="1015"/>
                </a:cubicBezTo>
                <a:cubicBezTo>
                  <a:pt x="364" y="1043"/>
                  <a:pt x="364" y="1049"/>
                  <a:pt x="362" y="1054"/>
                </a:cubicBezTo>
                <a:cubicBezTo>
                  <a:pt x="360" y="1062"/>
                  <a:pt x="352" y="1099"/>
                  <a:pt x="350" y="1112"/>
                </a:cubicBezTo>
                <a:cubicBezTo>
                  <a:pt x="346" y="1135"/>
                  <a:pt x="344" y="1143"/>
                  <a:pt x="343" y="1161"/>
                </a:cubicBezTo>
                <a:cubicBezTo>
                  <a:pt x="342" y="1175"/>
                  <a:pt x="341" y="1191"/>
                  <a:pt x="338" y="1214"/>
                </a:cubicBezTo>
                <a:cubicBezTo>
                  <a:pt x="337" y="1223"/>
                  <a:pt x="336" y="1234"/>
                  <a:pt x="336" y="1238"/>
                </a:cubicBezTo>
                <a:cubicBezTo>
                  <a:pt x="336" y="1242"/>
                  <a:pt x="335" y="1249"/>
                  <a:pt x="334" y="1255"/>
                </a:cubicBezTo>
                <a:cubicBezTo>
                  <a:pt x="331" y="1275"/>
                  <a:pt x="330" y="1289"/>
                  <a:pt x="329" y="1319"/>
                </a:cubicBezTo>
                <a:cubicBezTo>
                  <a:pt x="328" y="1334"/>
                  <a:pt x="328" y="1336"/>
                  <a:pt x="324" y="1346"/>
                </a:cubicBezTo>
                <a:cubicBezTo>
                  <a:pt x="320" y="1354"/>
                  <a:pt x="320" y="1354"/>
                  <a:pt x="320" y="1354"/>
                </a:cubicBezTo>
                <a:cubicBezTo>
                  <a:pt x="320" y="1361"/>
                  <a:pt x="320" y="1361"/>
                  <a:pt x="320" y="1361"/>
                </a:cubicBezTo>
                <a:cubicBezTo>
                  <a:pt x="320" y="1372"/>
                  <a:pt x="323" y="1387"/>
                  <a:pt x="326" y="1399"/>
                </a:cubicBezTo>
                <a:cubicBezTo>
                  <a:pt x="329" y="1407"/>
                  <a:pt x="329" y="1407"/>
                  <a:pt x="329" y="1407"/>
                </a:cubicBezTo>
                <a:cubicBezTo>
                  <a:pt x="327" y="1413"/>
                  <a:pt x="327" y="1413"/>
                  <a:pt x="327" y="1413"/>
                </a:cubicBezTo>
                <a:cubicBezTo>
                  <a:pt x="326" y="1416"/>
                  <a:pt x="325" y="1419"/>
                  <a:pt x="324" y="1420"/>
                </a:cubicBezTo>
                <a:cubicBezTo>
                  <a:pt x="324" y="1420"/>
                  <a:pt x="324" y="1421"/>
                  <a:pt x="324" y="1422"/>
                </a:cubicBezTo>
                <a:cubicBezTo>
                  <a:pt x="325" y="1424"/>
                  <a:pt x="325" y="1431"/>
                  <a:pt x="325" y="1444"/>
                </a:cubicBezTo>
                <a:cubicBezTo>
                  <a:pt x="325" y="1446"/>
                  <a:pt x="325" y="1448"/>
                  <a:pt x="326" y="1450"/>
                </a:cubicBezTo>
                <a:cubicBezTo>
                  <a:pt x="329" y="1455"/>
                  <a:pt x="336" y="1461"/>
                  <a:pt x="345" y="1464"/>
                </a:cubicBezTo>
                <a:close/>
                <a:moveTo>
                  <a:pt x="594" y="629"/>
                </a:moveTo>
                <a:cubicBezTo>
                  <a:pt x="593" y="631"/>
                  <a:pt x="592" y="635"/>
                  <a:pt x="592" y="638"/>
                </a:cubicBezTo>
                <a:cubicBezTo>
                  <a:pt x="591" y="644"/>
                  <a:pt x="591" y="644"/>
                  <a:pt x="591" y="644"/>
                </a:cubicBezTo>
                <a:cubicBezTo>
                  <a:pt x="587" y="638"/>
                  <a:pt x="587" y="638"/>
                  <a:pt x="587" y="638"/>
                </a:cubicBezTo>
                <a:cubicBezTo>
                  <a:pt x="584" y="632"/>
                  <a:pt x="584" y="632"/>
                  <a:pt x="584" y="632"/>
                </a:cubicBezTo>
                <a:cubicBezTo>
                  <a:pt x="584" y="620"/>
                  <a:pt x="584" y="620"/>
                  <a:pt x="584" y="620"/>
                </a:cubicBezTo>
                <a:cubicBezTo>
                  <a:pt x="584" y="613"/>
                  <a:pt x="585" y="605"/>
                  <a:pt x="585" y="602"/>
                </a:cubicBezTo>
                <a:cubicBezTo>
                  <a:pt x="587" y="591"/>
                  <a:pt x="587" y="589"/>
                  <a:pt x="587" y="581"/>
                </a:cubicBezTo>
                <a:cubicBezTo>
                  <a:pt x="587" y="576"/>
                  <a:pt x="588" y="570"/>
                  <a:pt x="588" y="567"/>
                </a:cubicBezTo>
                <a:cubicBezTo>
                  <a:pt x="589" y="565"/>
                  <a:pt x="590" y="560"/>
                  <a:pt x="590" y="557"/>
                </a:cubicBezTo>
                <a:cubicBezTo>
                  <a:pt x="591" y="552"/>
                  <a:pt x="591" y="552"/>
                  <a:pt x="591" y="552"/>
                </a:cubicBezTo>
                <a:cubicBezTo>
                  <a:pt x="591" y="557"/>
                  <a:pt x="591" y="557"/>
                  <a:pt x="591" y="557"/>
                </a:cubicBezTo>
                <a:cubicBezTo>
                  <a:pt x="592" y="563"/>
                  <a:pt x="595" y="576"/>
                  <a:pt x="596" y="580"/>
                </a:cubicBezTo>
                <a:cubicBezTo>
                  <a:pt x="597" y="583"/>
                  <a:pt x="597" y="583"/>
                  <a:pt x="596" y="585"/>
                </a:cubicBezTo>
                <a:cubicBezTo>
                  <a:pt x="594" y="588"/>
                  <a:pt x="592" y="593"/>
                  <a:pt x="593" y="597"/>
                </a:cubicBezTo>
                <a:cubicBezTo>
                  <a:pt x="594" y="599"/>
                  <a:pt x="597" y="605"/>
                  <a:pt x="599" y="606"/>
                </a:cubicBezTo>
                <a:cubicBezTo>
                  <a:pt x="599" y="607"/>
                  <a:pt x="599" y="608"/>
                  <a:pt x="598" y="610"/>
                </a:cubicBezTo>
                <a:cubicBezTo>
                  <a:pt x="598" y="612"/>
                  <a:pt x="598" y="614"/>
                  <a:pt x="598" y="616"/>
                </a:cubicBezTo>
                <a:cubicBezTo>
                  <a:pt x="598" y="617"/>
                  <a:pt x="597" y="620"/>
                  <a:pt x="596" y="622"/>
                </a:cubicBezTo>
                <a:cubicBezTo>
                  <a:pt x="595" y="624"/>
                  <a:pt x="594" y="627"/>
                  <a:pt x="594" y="629"/>
                </a:cubicBezTo>
                <a:close/>
                <a:moveTo>
                  <a:pt x="1787" y="1355"/>
                </a:moveTo>
                <a:cubicBezTo>
                  <a:pt x="1787" y="1353"/>
                  <a:pt x="1787" y="1351"/>
                  <a:pt x="1787" y="1348"/>
                </a:cubicBezTo>
                <a:cubicBezTo>
                  <a:pt x="1787" y="1343"/>
                  <a:pt x="1787" y="1336"/>
                  <a:pt x="1788" y="1332"/>
                </a:cubicBezTo>
                <a:cubicBezTo>
                  <a:pt x="1788" y="1329"/>
                  <a:pt x="1788" y="1317"/>
                  <a:pt x="1789" y="1307"/>
                </a:cubicBezTo>
                <a:cubicBezTo>
                  <a:pt x="1789" y="1296"/>
                  <a:pt x="1789" y="1286"/>
                  <a:pt x="1790" y="1283"/>
                </a:cubicBezTo>
                <a:cubicBezTo>
                  <a:pt x="1790" y="1281"/>
                  <a:pt x="1790" y="1277"/>
                  <a:pt x="1789" y="1275"/>
                </a:cubicBezTo>
                <a:cubicBezTo>
                  <a:pt x="1788" y="1268"/>
                  <a:pt x="1788" y="1267"/>
                  <a:pt x="1789" y="1259"/>
                </a:cubicBezTo>
                <a:cubicBezTo>
                  <a:pt x="1791" y="1249"/>
                  <a:pt x="1791" y="1246"/>
                  <a:pt x="1786" y="1216"/>
                </a:cubicBezTo>
                <a:cubicBezTo>
                  <a:pt x="1782" y="1181"/>
                  <a:pt x="1779" y="1168"/>
                  <a:pt x="1776" y="1150"/>
                </a:cubicBezTo>
                <a:cubicBezTo>
                  <a:pt x="1771" y="1128"/>
                  <a:pt x="1769" y="1115"/>
                  <a:pt x="1768" y="1097"/>
                </a:cubicBezTo>
                <a:cubicBezTo>
                  <a:pt x="1766" y="1070"/>
                  <a:pt x="1763" y="1052"/>
                  <a:pt x="1759" y="1040"/>
                </a:cubicBezTo>
                <a:cubicBezTo>
                  <a:pt x="1755" y="1031"/>
                  <a:pt x="1753" y="1023"/>
                  <a:pt x="1751" y="1016"/>
                </a:cubicBezTo>
                <a:cubicBezTo>
                  <a:pt x="1751" y="1011"/>
                  <a:pt x="1750" y="1008"/>
                  <a:pt x="1750" y="1008"/>
                </a:cubicBezTo>
                <a:cubicBezTo>
                  <a:pt x="1749" y="1008"/>
                  <a:pt x="1747" y="1008"/>
                  <a:pt x="1744" y="1007"/>
                </a:cubicBezTo>
                <a:cubicBezTo>
                  <a:pt x="1739" y="1007"/>
                  <a:pt x="1739" y="1007"/>
                  <a:pt x="1739" y="1007"/>
                </a:cubicBezTo>
                <a:cubicBezTo>
                  <a:pt x="1738" y="1010"/>
                  <a:pt x="1738" y="1010"/>
                  <a:pt x="1738" y="1010"/>
                </a:cubicBezTo>
                <a:cubicBezTo>
                  <a:pt x="1738" y="1014"/>
                  <a:pt x="1739" y="1029"/>
                  <a:pt x="1740" y="1038"/>
                </a:cubicBezTo>
                <a:cubicBezTo>
                  <a:pt x="1741" y="1041"/>
                  <a:pt x="1742" y="1050"/>
                  <a:pt x="1744" y="1058"/>
                </a:cubicBezTo>
                <a:cubicBezTo>
                  <a:pt x="1747" y="1078"/>
                  <a:pt x="1748" y="1090"/>
                  <a:pt x="1748" y="1105"/>
                </a:cubicBezTo>
                <a:cubicBezTo>
                  <a:pt x="1748" y="1111"/>
                  <a:pt x="1747" y="1120"/>
                  <a:pt x="1747" y="1125"/>
                </a:cubicBezTo>
                <a:cubicBezTo>
                  <a:pt x="1746" y="1133"/>
                  <a:pt x="1745" y="1139"/>
                  <a:pt x="1745" y="1176"/>
                </a:cubicBezTo>
                <a:cubicBezTo>
                  <a:pt x="1745" y="1215"/>
                  <a:pt x="1746" y="1220"/>
                  <a:pt x="1747" y="1224"/>
                </a:cubicBezTo>
                <a:cubicBezTo>
                  <a:pt x="1747" y="1228"/>
                  <a:pt x="1748" y="1229"/>
                  <a:pt x="1750" y="1231"/>
                </a:cubicBezTo>
                <a:cubicBezTo>
                  <a:pt x="1752" y="1234"/>
                  <a:pt x="1757" y="1246"/>
                  <a:pt x="1759" y="1251"/>
                </a:cubicBezTo>
                <a:cubicBezTo>
                  <a:pt x="1759" y="1254"/>
                  <a:pt x="1760" y="1258"/>
                  <a:pt x="1759" y="1261"/>
                </a:cubicBezTo>
                <a:cubicBezTo>
                  <a:pt x="1759" y="1265"/>
                  <a:pt x="1759" y="1266"/>
                  <a:pt x="1756" y="1272"/>
                </a:cubicBezTo>
                <a:cubicBezTo>
                  <a:pt x="1752" y="1281"/>
                  <a:pt x="1751" y="1283"/>
                  <a:pt x="1751" y="1292"/>
                </a:cubicBezTo>
                <a:cubicBezTo>
                  <a:pt x="1751" y="1295"/>
                  <a:pt x="1751" y="1300"/>
                  <a:pt x="1752" y="1302"/>
                </a:cubicBezTo>
                <a:cubicBezTo>
                  <a:pt x="1752" y="1302"/>
                  <a:pt x="1752" y="1303"/>
                  <a:pt x="1752" y="1303"/>
                </a:cubicBezTo>
                <a:cubicBezTo>
                  <a:pt x="1741" y="1307"/>
                  <a:pt x="1741" y="1307"/>
                  <a:pt x="1741" y="1307"/>
                </a:cubicBezTo>
                <a:cubicBezTo>
                  <a:pt x="1733" y="1304"/>
                  <a:pt x="1733" y="1304"/>
                  <a:pt x="1733" y="1304"/>
                </a:cubicBezTo>
                <a:cubicBezTo>
                  <a:pt x="1732" y="1300"/>
                  <a:pt x="1733" y="1293"/>
                  <a:pt x="1733" y="1293"/>
                </a:cubicBezTo>
                <a:cubicBezTo>
                  <a:pt x="1733" y="1293"/>
                  <a:pt x="1733" y="1293"/>
                  <a:pt x="1733" y="1293"/>
                </a:cubicBezTo>
                <a:cubicBezTo>
                  <a:pt x="1733" y="1291"/>
                  <a:pt x="1734" y="1289"/>
                  <a:pt x="1734" y="1288"/>
                </a:cubicBezTo>
                <a:cubicBezTo>
                  <a:pt x="1734" y="1286"/>
                  <a:pt x="1728" y="1291"/>
                  <a:pt x="1725" y="1295"/>
                </a:cubicBezTo>
                <a:cubicBezTo>
                  <a:pt x="1724" y="1296"/>
                  <a:pt x="1723" y="1297"/>
                  <a:pt x="1723" y="1298"/>
                </a:cubicBezTo>
                <a:cubicBezTo>
                  <a:pt x="1722" y="1299"/>
                  <a:pt x="1720" y="1301"/>
                  <a:pt x="1719" y="1303"/>
                </a:cubicBezTo>
                <a:cubicBezTo>
                  <a:pt x="1718" y="1305"/>
                  <a:pt x="1718" y="1306"/>
                  <a:pt x="1718" y="1307"/>
                </a:cubicBezTo>
                <a:cubicBezTo>
                  <a:pt x="1717" y="1309"/>
                  <a:pt x="1716" y="1312"/>
                  <a:pt x="1716" y="1312"/>
                </a:cubicBezTo>
                <a:cubicBezTo>
                  <a:pt x="1712" y="1320"/>
                  <a:pt x="1706" y="1321"/>
                  <a:pt x="1706" y="1321"/>
                </a:cubicBezTo>
                <a:cubicBezTo>
                  <a:pt x="1684" y="1325"/>
                  <a:pt x="1672" y="1322"/>
                  <a:pt x="1672" y="1322"/>
                </a:cubicBezTo>
                <a:cubicBezTo>
                  <a:pt x="1660" y="1320"/>
                  <a:pt x="1658" y="1317"/>
                  <a:pt x="1658" y="1317"/>
                </a:cubicBezTo>
                <a:cubicBezTo>
                  <a:pt x="1658" y="1317"/>
                  <a:pt x="1658" y="1317"/>
                  <a:pt x="1658" y="1317"/>
                </a:cubicBezTo>
                <a:cubicBezTo>
                  <a:pt x="1658" y="1317"/>
                  <a:pt x="1658" y="1316"/>
                  <a:pt x="1658" y="1315"/>
                </a:cubicBezTo>
                <a:cubicBezTo>
                  <a:pt x="1658" y="1312"/>
                  <a:pt x="1660" y="1309"/>
                  <a:pt x="1665" y="1306"/>
                </a:cubicBezTo>
                <a:cubicBezTo>
                  <a:pt x="1666" y="1305"/>
                  <a:pt x="1669" y="1303"/>
                  <a:pt x="1670" y="1301"/>
                </a:cubicBezTo>
                <a:cubicBezTo>
                  <a:pt x="1672" y="1299"/>
                  <a:pt x="1676" y="1296"/>
                  <a:pt x="1679" y="1294"/>
                </a:cubicBezTo>
                <a:cubicBezTo>
                  <a:pt x="1686" y="1288"/>
                  <a:pt x="1697" y="1274"/>
                  <a:pt x="1702" y="1264"/>
                </a:cubicBezTo>
                <a:cubicBezTo>
                  <a:pt x="1712" y="1245"/>
                  <a:pt x="1712" y="1246"/>
                  <a:pt x="1712" y="1226"/>
                </a:cubicBezTo>
                <a:cubicBezTo>
                  <a:pt x="1712" y="1211"/>
                  <a:pt x="1712" y="1211"/>
                  <a:pt x="1712" y="1211"/>
                </a:cubicBezTo>
                <a:cubicBezTo>
                  <a:pt x="1709" y="1199"/>
                  <a:pt x="1709" y="1199"/>
                  <a:pt x="1709" y="1199"/>
                </a:cubicBezTo>
                <a:cubicBezTo>
                  <a:pt x="1708" y="1192"/>
                  <a:pt x="1705" y="1181"/>
                  <a:pt x="1704" y="1174"/>
                </a:cubicBezTo>
                <a:cubicBezTo>
                  <a:pt x="1703" y="1167"/>
                  <a:pt x="1700" y="1154"/>
                  <a:pt x="1698" y="1144"/>
                </a:cubicBezTo>
                <a:cubicBezTo>
                  <a:pt x="1686" y="1083"/>
                  <a:pt x="1685" y="1079"/>
                  <a:pt x="1684" y="1049"/>
                </a:cubicBezTo>
                <a:cubicBezTo>
                  <a:pt x="1683" y="1031"/>
                  <a:pt x="1681" y="1002"/>
                  <a:pt x="1680" y="997"/>
                </a:cubicBezTo>
                <a:cubicBezTo>
                  <a:pt x="1679" y="994"/>
                  <a:pt x="1679" y="994"/>
                  <a:pt x="1679" y="994"/>
                </a:cubicBezTo>
                <a:cubicBezTo>
                  <a:pt x="1671" y="992"/>
                  <a:pt x="1671" y="992"/>
                  <a:pt x="1671" y="992"/>
                </a:cubicBezTo>
                <a:cubicBezTo>
                  <a:pt x="1651" y="988"/>
                  <a:pt x="1639" y="984"/>
                  <a:pt x="1639" y="982"/>
                </a:cubicBezTo>
                <a:cubicBezTo>
                  <a:pt x="1639" y="981"/>
                  <a:pt x="1640" y="979"/>
                  <a:pt x="1640" y="976"/>
                </a:cubicBezTo>
                <a:cubicBezTo>
                  <a:pt x="1640" y="973"/>
                  <a:pt x="1641" y="960"/>
                  <a:pt x="1641" y="946"/>
                </a:cubicBezTo>
                <a:cubicBezTo>
                  <a:pt x="1642" y="932"/>
                  <a:pt x="1642" y="916"/>
                  <a:pt x="1643" y="911"/>
                </a:cubicBezTo>
                <a:cubicBezTo>
                  <a:pt x="1643" y="905"/>
                  <a:pt x="1643" y="887"/>
                  <a:pt x="1644" y="871"/>
                </a:cubicBezTo>
                <a:cubicBezTo>
                  <a:pt x="1644" y="855"/>
                  <a:pt x="1645" y="839"/>
                  <a:pt x="1645" y="836"/>
                </a:cubicBezTo>
                <a:cubicBezTo>
                  <a:pt x="1645" y="833"/>
                  <a:pt x="1646" y="822"/>
                  <a:pt x="1646" y="811"/>
                </a:cubicBezTo>
                <a:cubicBezTo>
                  <a:pt x="1648" y="766"/>
                  <a:pt x="1647" y="768"/>
                  <a:pt x="1651" y="753"/>
                </a:cubicBezTo>
                <a:cubicBezTo>
                  <a:pt x="1653" y="742"/>
                  <a:pt x="1654" y="739"/>
                  <a:pt x="1653" y="737"/>
                </a:cubicBezTo>
                <a:cubicBezTo>
                  <a:pt x="1653" y="736"/>
                  <a:pt x="1653" y="733"/>
                  <a:pt x="1653" y="728"/>
                </a:cubicBezTo>
                <a:cubicBezTo>
                  <a:pt x="1654" y="721"/>
                  <a:pt x="1655" y="717"/>
                  <a:pt x="1663" y="688"/>
                </a:cubicBezTo>
                <a:cubicBezTo>
                  <a:pt x="1664" y="683"/>
                  <a:pt x="1667" y="671"/>
                  <a:pt x="1669" y="662"/>
                </a:cubicBezTo>
                <a:cubicBezTo>
                  <a:pt x="1673" y="642"/>
                  <a:pt x="1673" y="641"/>
                  <a:pt x="1675" y="638"/>
                </a:cubicBezTo>
                <a:cubicBezTo>
                  <a:pt x="1675" y="636"/>
                  <a:pt x="1676" y="635"/>
                  <a:pt x="1676" y="634"/>
                </a:cubicBezTo>
                <a:cubicBezTo>
                  <a:pt x="1676" y="632"/>
                  <a:pt x="1676" y="632"/>
                  <a:pt x="1675" y="633"/>
                </a:cubicBezTo>
                <a:cubicBezTo>
                  <a:pt x="1674" y="633"/>
                  <a:pt x="1671" y="634"/>
                  <a:pt x="1668" y="635"/>
                </a:cubicBezTo>
                <a:cubicBezTo>
                  <a:pt x="1665" y="635"/>
                  <a:pt x="1661" y="637"/>
                  <a:pt x="1658" y="637"/>
                </a:cubicBezTo>
                <a:cubicBezTo>
                  <a:pt x="1653" y="639"/>
                  <a:pt x="1653" y="639"/>
                  <a:pt x="1647" y="639"/>
                </a:cubicBezTo>
                <a:cubicBezTo>
                  <a:pt x="1640" y="638"/>
                  <a:pt x="1632" y="635"/>
                  <a:pt x="1627" y="631"/>
                </a:cubicBezTo>
                <a:cubicBezTo>
                  <a:pt x="1624" y="629"/>
                  <a:pt x="1622" y="625"/>
                  <a:pt x="1620" y="619"/>
                </a:cubicBezTo>
                <a:cubicBezTo>
                  <a:pt x="1619" y="613"/>
                  <a:pt x="1619" y="607"/>
                  <a:pt x="1621" y="591"/>
                </a:cubicBezTo>
                <a:cubicBezTo>
                  <a:pt x="1622" y="587"/>
                  <a:pt x="1621" y="585"/>
                  <a:pt x="1621" y="583"/>
                </a:cubicBezTo>
                <a:cubicBezTo>
                  <a:pt x="1619" y="580"/>
                  <a:pt x="1620" y="576"/>
                  <a:pt x="1622" y="573"/>
                </a:cubicBezTo>
                <a:cubicBezTo>
                  <a:pt x="1624" y="572"/>
                  <a:pt x="1625" y="571"/>
                  <a:pt x="1625" y="571"/>
                </a:cubicBezTo>
                <a:cubicBezTo>
                  <a:pt x="1626" y="571"/>
                  <a:pt x="1631" y="564"/>
                  <a:pt x="1632" y="562"/>
                </a:cubicBezTo>
                <a:cubicBezTo>
                  <a:pt x="1632" y="558"/>
                  <a:pt x="1633" y="557"/>
                  <a:pt x="1635" y="556"/>
                </a:cubicBezTo>
                <a:cubicBezTo>
                  <a:pt x="1638" y="556"/>
                  <a:pt x="1638" y="554"/>
                  <a:pt x="1639" y="551"/>
                </a:cubicBezTo>
                <a:cubicBezTo>
                  <a:pt x="1639" y="547"/>
                  <a:pt x="1641" y="545"/>
                  <a:pt x="1646" y="535"/>
                </a:cubicBezTo>
                <a:cubicBezTo>
                  <a:pt x="1648" y="532"/>
                  <a:pt x="1649" y="529"/>
                  <a:pt x="1649" y="527"/>
                </a:cubicBezTo>
                <a:cubicBezTo>
                  <a:pt x="1650" y="521"/>
                  <a:pt x="1651" y="521"/>
                  <a:pt x="1654" y="520"/>
                </a:cubicBezTo>
                <a:cubicBezTo>
                  <a:pt x="1656" y="520"/>
                  <a:pt x="1657" y="519"/>
                  <a:pt x="1659" y="516"/>
                </a:cubicBezTo>
                <a:cubicBezTo>
                  <a:pt x="1660" y="514"/>
                  <a:pt x="1661" y="511"/>
                  <a:pt x="1661" y="509"/>
                </a:cubicBezTo>
                <a:cubicBezTo>
                  <a:pt x="1661" y="507"/>
                  <a:pt x="1663" y="504"/>
                  <a:pt x="1664" y="501"/>
                </a:cubicBezTo>
                <a:cubicBezTo>
                  <a:pt x="1666" y="496"/>
                  <a:pt x="1666" y="494"/>
                  <a:pt x="1666" y="490"/>
                </a:cubicBezTo>
                <a:cubicBezTo>
                  <a:pt x="1667" y="485"/>
                  <a:pt x="1667" y="483"/>
                  <a:pt x="1668" y="482"/>
                </a:cubicBezTo>
                <a:cubicBezTo>
                  <a:pt x="1668" y="481"/>
                  <a:pt x="1669" y="479"/>
                  <a:pt x="1669" y="476"/>
                </a:cubicBezTo>
                <a:cubicBezTo>
                  <a:pt x="1669" y="471"/>
                  <a:pt x="1671" y="467"/>
                  <a:pt x="1675" y="462"/>
                </a:cubicBezTo>
                <a:cubicBezTo>
                  <a:pt x="1678" y="459"/>
                  <a:pt x="1679" y="458"/>
                  <a:pt x="1681" y="458"/>
                </a:cubicBezTo>
                <a:cubicBezTo>
                  <a:pt x="1682" y="457"/>
                  <a:pt x="1686" y="456"/>
                  <a:pt x="1689" y="455"/>
                </a:cubicBezTo>
                <a:cubicBezTo>
                  <a:pt x="1692" y="453"/>
                  <a:pt x="1697" y="452"/>
                  <a:pt x="1700" y="451"/>
                </a:cubicBezTo>
                <a:cubicBezTo>
                  <a:pt x="1703" y="450"/>
                  <a:pt x="1709" y="448"/>
                  <a:pt x="1713" y="446"/>
                </a:cubicBezTo>
                <a:cubicBezTo>
                  <a:pt x="1718" y="444"/>
                  <a:pt x="1722" y="443"/>
                  <a:pt x="1723" y="443"/>
                </a:cubicBezTo>
                <a:cubicBezTo>
                  <a:pt x="1725" y="443"/>
                  <a:pt x="1730" y="440"/>
                  <a:pt x="1732" y="436"/>
                </a:cubicBezTo>
                <a:cubicBezTo>
                  <a:pt x="1733" y="434"/>
                  <a:pt x="1736" y="431"/>
                  <a:pt x="1738" y="429"/>
                </a:cubicBezTo>
                <a:cubicBezTo>
                  <a:pt x="1741" y="426"/>
                  <a:pt x="1741" y="426"/>
                  <a:pt x="1741" y="426"/>
                </a:cubicBezTo>
                <a:cubicBezTo>
                  <a:pt x="1740" y="420"/>
                  <a:pt x="1740" y="420"/>
                  <a:pt x="1740" y="420"/>
                </a:cubicBezTo>
                <a:cubicBezTo>
                  <a:pt x="1740" y="409"/>
                  <a:pt x="1740" y="409"/>
                  <a:pt x="1738" y="408"/>
                </a:cubicBezTo>
                <a:cubicBezTo>
                  <a:pt x="1734" y="406"/>
                  <a:pt x="1732" y="403"/>
                  <a:pt x="1731" y="398"/>
                </a:cubicBezTo>
                <a:cubicBezTo>
                  <a:pt x="1730" y="396"/>
                  <a:pt x="1729" y="393"/>
                  <a:pt x="1728" y="392"/>
                </a:cubicBezTo>
                <a:cubicBezTo>
                  <a:pt x="1728" y="389"/>
                  <a:pt x="1727" y="386"/>
                  <a:pt x="1726" y="385"/>
                </a:cubicBezTo>
                <a:cubicBezTo>
                  <a:pt x="1726" y="383"/>
                  <a:pt x="1724" y="380"/>
                  <a:pt x="1722" y="377"/>
                </a:cubicBezTo>
                <a:cubicBezTo>
                  <a:pt x="1719" y="372"/>
                  <a:pt x="1718" y="368"/>
                  <a:pt x="1717" y="358"/>
                </a:cubicBezTo>
                <a:cubicBezTo>
                  <a:pt x="1715" y="344"/>
                  <a:pt x="1714" y="340"/>
                  <a:pt x="1713" y="339"/>
                </a:cubicBezTo>
                <a:cubicBezTo>
                  <a:pt x="1711" y="336"/>
                  <a:pt x="1711" y="333"/>
                  <a:pt x="1711" y="328"/>
                </a:cubicBezTo>
                <a:cubicBezTo>
                  <a:pt x="1711" y="320"/>
                  <a:pt x="1711" y="318"/>
                  <a:pt x="1714" y="309"/>
                </a:cubicBezTo>
                <a:cubicBezTo>
                  <a:pt x="1717" y="303"/>
                  <a:pt x="1719" y="298"/>
                  <a:pt x="1722" y="294"/>
                </a:cubicBezTo>
                <a:cubicBezTo>
                  <a:pt x="1724" y="292"/>
                  <a:pt x="1725" y="290"/>
                  <a:pt x="1725" y="289"/>
                </a:cubicBezTo>
                <a:cubicBezTo>
                  <a:pt x="1727" y="283"/>
                  <a:pt x="1734" y="274"/>
                  <a:pt x="1736" y="274"/>
                </a:cubicBezTo>
                <a:cubicBezTo>
                  <a:pt x="1736" y="274"/>
                  <a:pt x="1737" y="273"/>
                  <a:pt x="1738" y="273"/>
                </a:cubicBezTo>
                <a:cubicBezTo>
                  <a:pt x="1741" y="268"/>
                  <a:pt x="1753" y="262"/>
                  <a:pt x="1763" y="265"/>
                </a:cubicBezTo>
                <a:cubicBezTo>
                  <a:pt x="1765" y="266"/>
                  <a:pt x="1766" y="268"/>
                  <a:pt x="1768" y="268"/>
                </a:cubicBezTo>
                <a:cubicBezTo>
                  <a:pt x="1770" y="267"/>
                  <a:pt x="1770" y="267"/>
                  <a:pt x="1770" y="267"/>
                </a:cubicBezTo>
                <a:cubicBezTo>
                  <a:pt x="1771" y="267"/>
                  <a:pt x="1771" y="267"/>
                  <a:pt x="1771" y="267"/>
                </a:cubicBezTo>
                <a:cubicBezTo>
                  <a:pt x="1771" y="267"/>
                  <a:pt x="1771" y="267"/>
                  <a:pt x="1771" y="267"/>
                </a:cubicBezTo>
                <a:cubicBezTo>
                  <a:pt x="1771" y="267"/>
                  <a:pt x="1771" y="267"/>
                  <a:pt x="1771" y="267"/>
                </a:cubicBezTo>
                <a:cubicBezTo>
                  <a:pt x="1772" y="267"/>
                  <a:pt x="1772" y="267"/>
                  <a:pt x="1772" y="267"/>
                </a:cubicBezTo>
                <a:cubicBezTo>
                  <a:pt x="1772" y="267"/>
                  <a:pt x="1772" y="267"/>
                  <a:pt x="1772" y="267"/>
                </a:cubicBezTo>
                <a:cubicBezTo>
                  <a:pt x="1772" y="267"/>
                  <a:pt x="1772" y="267"/>
                  <a:pt x="1772" y="267"/>
                </a:cubicBezTo>
                <a:cubicBezTo>
                  <a:pt x="1781" y="264"/>
                  <a:pt x="1794" y="271"/>
                  <a:pt x="1802" y="276"/>
                </a:cubicBezTo>
                <a:cubicBezTo>
                  <a:pt x="1803" y="277"/>
                  <a:pt x="1803" y="277"/>
                  <a:pt x="1804" y="277"/>
                </a:cubicBezTo>
                <a:cubicBezTo>
                  <a:pt x="1805" y="278"/>
                  <a:pt x="1806" y="279"/>
                  <a:pt x="1807" y="280"/>
                </a:cubicBezTo>
                <a:cubicBezTo>
                  <a:pt x="1807" y="281"/>
                  <a:pt x="1808" y="281"/>
                  <a:pt x="1808" y="281"/>
                </a:cubicBezTo>
                <a:cubicBezTo>
                  <a:pt x="1810" y="281"/>
                  <a:pt x="1815" y="289"/>
                  <a:pt x="1815" y="293"/>
                </a:cubicBezTo>
                <a:cubicBezTo>
                  <a:pt x="1815" y="293"/>
                  <a:pt x="1816" y="295"/>
                  <a:pt x="1817" y="296"/>
                </a:cubicBezTo>
                <a:cubicBezTo>
                  <a:pt x="1818" y="298"/>
                  <a:pt x="1819" y="299"/>
                  <a:pt x="1819" y="299"/>
                </a:cubicBezTo>
                <a:cubicBezTo>
                  <a:pt x="1819" y="300"/>
                  <a:pt x="1819" y="301"/>
                  <a:pt x="1819" y="301"/>
                </a:cubicBezTo>
                <a:cubicBezTo>
                  <a:pt x="1820" y="303"/>
                  <a:pt x="1821" y="308"/>
                  <a:pt x="1821" y="320"/>
                </a:cubicBezTo>
                <a:cubicBezTo>
                  <a:pt x="1821" y="327"/>
                  <a:pt x="1822" y="335"/>
                  <a:pt x="1822" y="338"/>
                </a:cubicBezTo>
                <a:cubicBezTo>
                  <a:pt x="1823" y="350"/>
                  <a:pt x="1822" y="360"/>
                  <a:pt x="1818" y="366"/>
                </a:cubicBezTo>
                <a:cubicBezTo>
                  <a:pt x="1817" y="368"/>
                  <a:pt x="1816" y="371"/>
                  <a:pt x="1816" y="373"/>
                </a:cubicBezTo>
                <a:cubicBezTo>
                  <a:pt x="1815" y="377"/>
                  <a:pt x="1814" y="379"/>
                  <a:pt x="1811" y="384"/>
                </a:cubicBezTo>
                <a:cubicBezTo>
                  <a:pt x="1808" y="389"/>
                  <a:pt x="1806" y="394"/>
                  <a:pt x="1805" y="399"/>
                </a:cubicBezTo>
                <a:cubicBezTo>
                  <a:pt x="1804" y="400"/>
                  <a:pt x="1804" y="403"/>
                  <a:pt x="1803" y="404"/>
                </a:cubicBezTo>
                <a:cubicBezTo>
                  <a:pt x="1801" y="407"/>
                  <a:pt x="1801" y="407"/>
                  <a:pt x="1801" y="407"/>
                </a:cubicBezTo>
                <a:cubicBezTo>
                  <a:pt x="1810" y="417"/>
                  <a:pt x="1810" y="417"/>
                  <a:pt x="1810" y="417"/>
                </a:cubicBezTo>
                <a:cubicBezTo>
                  <a:pt x="1818" y="427"/>
                  <a:pt x="1818" y="427"/>
                  <a:pt x="1818" y="427"/>
                </a:cubicBezTo>
                <a:cubicBezTo>
                  <a:pt x="1823" y="428"/>
                  <a:pt x="1823" y="428"/>
                  <a:pt x="1823" y="428"/>
                </a:cubicBezTo>
                <a:cubicBezTo>
                  <a:pt x="1826" y="429"/>
                  <a:pt x="1830" y="431"/>
                  <a:pt x="1832" y="431"/>
                </a:cubicBezTo>
                <a:cubicBezTo>
                  <a:pt x="1843" y="435"/>
                  <a:pt x="1849" y="437"/>
                  <a:pt x="1850" y="437"/>
                </a:cubicBezTo>
                <a:cubicBezTo>
                  <a:pt x="1851" y="437"/>
                  <a:pt x="1854" y="439"/>
                  <a:pt x="1857" y="442"/>
                </a:cubicBezTo>
                <a:cubicBezTo>
                  <a:pt x="1859" y="444"/>
                  <a:pt x="1860" y="446"/>
                  <a:pt x="1862" y="457"/>
                </a:cubicBezTo>
                <a:cubicBezTo>
                  <a:pt x="1864" y="463"/>
                  <a:pt x="1864" y="466"/>
                  <a:pt x="1864" y="474"/>
                </a:cubicBezTo>
                <a:cubicBezTo>
                  <a:pt x="1864" y="481"/>
                  <a:pt x="1864" y="485"/>
                  <a:pt x="1863" y="488"/>
                </a:cubicBezTo>
                <a:cubicBezTo>
                  <a:pt x="1862" y="491"/>
                  <a:pt x="1862" y="493"/>
                  <a:pt x="1862" y="495"/>
                </a:cubicBezTo>
                <a:cubicBezTo>
                  <a:pt x="1863" y="498"/>
                  <a:pt x="1862" y="500"/>
                  <a:pt x="1861" y="503"/>
                </a:cubicBezTo>
                <a:cubicBezTo>
                  <a:pt x="1860" y="508"/>
                  <a:pt x="1859" y="512"/>
                  <a:pt x="1859" y="519"/>
                </a:cubicBezTo>
                <a:cubicBezTo>
                  <a:pt x="1859" y="521"/>
                  <a:pt x="1858" y="526"/>
                  <a:pt x="1858" y="530"/>
                </a:cubicBezTo>
                <a:cubicBezTo>
                  <a:pt x="1857" y="537"/>
                  <a:pt x="1857" y="537"/>
                  <a:pt x="1857" y="537"/>
                </a:cubicBezTo>
                <a:cubicBezTo>
                  <a:pt x="1852" y="550"/>
                  <a:pt x="1852" y="550"/>
                  <a:pt x="1852" y="550"/>
                </a:cubicBezTo>
                <a:cubicBezTo>
                  <a:pt x="1847" y="562"/>
                  <a:pt x="1846" y="565"/>
                  <a:pt x="1845" y="572"/>
                </a:cubicBezTo>
                <a:cubicBezTo>
                  <a:pt x="1845" y="573"/>
                  <a:pt x="1844" y="577"/>
                  <a:pt x="1842" y="579"/>
                </a:cubicBezTo>
                <a:cubicBezTo>
                  <a:pt x="1837" y="588"/>
                  <a:pt x="1836" y="590"/>
                  <a:pt x="1836" y="596"/>
                </a:cubicBezTo>
                <a:cubicBezTo>
                  <a:pt x="1836" y="603"/>
                  <a:pt x="1835" y="613"/>
                  <a:pt x="1832" y="620"/>
                </a:cubicBezTo>
                <a:cubicBezTo>
                  <a:pt x="1831" y="625"/>
                  <a:pt x="1830" y="629"/>
                  <a:pt x="1830" y="633"/>
                </a:cubicBezTo>
                <a:cubicBezTo>
                  <a:pt x="1830" y="637"/>
                  <a:pt x="1829" y="642"/>
                  <a:pt x="1829" y="644"/>
                </a:cubicBezTo>
                <a:cubicBezTo>
                  <a:pt x="1828" y="648"/>
                  <a:pt x="1828" y="652"/>
                  <a:pt x="1828" y="658"/>
                </a:cubicBezTo>
                <a:cubicBezTo>
                  <a:pt x="1829" y="663"/>
                  <a:pt x="1829" y="671"/>
                  <a:pt x="1828" y="677"/>
                </a:cubicBezTo>
                <a:cubicBezTo>
                  <a:pt x="1828" y="687"/>
                  <a:pt x="1828" y="698"/>
                  <a:pt x="1829" y="709"/>
                </a:cubicBezTo>
                <a:cubicBezTo>
                  <a:pt x="1830" y="713"/>
                  <a:pt x="1830" y="721"/>
                  <a:pt x="1830" y="728"/>
                </a:cubicBezTo>
                <a:cubicBezTo>
                  <a:pt x="1830" y="741"/>
                  <a:pt x="1829" y="742"/>
                  <a:pt x="1828" y="746"/>
                </a:cubicBezTo>
                <a:cubicBezTo>
                  <a:pt x="1827" y="748"/>
                  <a:pt x="1826" y="751"/>
                  <a:pt x="1825" y="753"/>
                </a:cubicBezTo>
                <a:cubicBezTo>
                  <a:pt x="1823" y="755"/>
                  <a:pt x="1823" y="755"/>
                  <a:pt x="1823" y="755"/>
                </a:cubicBezTo>
                <a:cubicBezTo>
                  <a:pt x="1823" y="771"/>
                  <a:pt x="1823" y="771"/>
                  <a:pt x="1823" y="771"/>
                </a:cubicBezTo>
                <a:cubicBezTo>
                  <a:pt x="1823" y="786"/>
                  <a:pt x="1823" y="786"/>
                  <a:pt x="1823" y="786"/>
                </a:cubicBezTo>
                <a:cubicBezTo>
                  <a:pt x="1825" y="796"/>
                  <a:pt x="1825" y="796"/>
                  <a:pt x="1825" y="796"/>
                </a:cubicBezTo>
                <a:cubicBezTo>
                  <a:pt x="1827" y="806"/>
                  <a:pt x="1827" y="806"/>
                  <a:pt x="1827" y="806"/>
                </a:cubicBezTo>
                <a:cubicBezTo>
                  <a:pt x="1827" y="823"/>
                  <a:pt x="1827" y="823"/>
                  <a:pt x="1827" y="823"/>
                </a:cubicBezTo>
                <a:cubicBezTo>
                  <a:pt x="1827" y="835"/>
                  <a:pt x="1826" y="843"/>
                  <a:pt x="1826" y="849"/>
                </a:cubicBezTo>
                <a:cubicBezTo>
                  <a:pt x="1825" y="853"/>
                  <a:pt x="1825" y="860"/>
                  <a:pt x="1824" y="864"/>
                </a:cubicBezTo>
                <a:cubicBezTo>
                  <a:pt x="1824" y="868"/>
                  <a:pt x="1823" y="878"/>
                  <a:pt x="1822" y="888"/>
                </a:cubicBezTo>
                <a:cubicBezTo>
                  <a:pt x="1819" y="911"/>
                  <a:pt x="1817" y="939"/>
                  <a:pt x="1817" y="958"/>
                </a:cubicBezTo>
                <a:cubicBezTo>
                  <a:pt x="1816" y="973"/>
                  <a:pt x="1815" y="995"/>
                  <a:pt x="1813" y="998"/>
                </a:cubicBezTo>
                <a:cubicBezTo>
                  <a:pt x="1812" y="1001"/>
                  <a:pt x="1814" y="1013"/>
                  <a:pt x="1819" y="1037"/>
                </a:cubicBezTo>
                <a:cubicBezTo>
                  <a:pt x="1825" y="1065"/>
                  <a:pt x="1826" y="1069"/>
                  <a:pt x="1827" y="1084"/>
                </a:cubicBezTo>
                <a:cubicBezTo>
                  <a:pt x="1828" y="1097"/>
                  <a:pt x="1828" y="1099"/>
                  <a:pt x="1827" y="1123"/>
                </a:cubicBezTo>
                <a:cubicBezTo>
                  <a:pt x="1826" y="1160"/>
                  <a:pt x="1824" y="1204"/>
                  <a:pt x="1822" y="1221"/>
                </a:cubicBezTo>
                <a:cubicBezTo>
                  <a:pt x="1820" y="1236"/>
                  <a:pt x="1821" y="1248"/>
                  <a:pt x="1824" y="1261"/>
                </a:cubicBezTo>
                <a:cubicBezTo>
                  <a:pt x="1825" y="1265"/>
                  <a:pt x="1826" y="1269"/>
                  <a:pt x="1826" y="1273"/>
                </a:cubicBezTo>
                <a:cubicBezTo>
                  <a:pt x="1826" y="1278"/>
                  <a:pt x="1826" y="1279"/>
                  <a:pt x="1828" y="1287"/>
                </a:cubicBezTo>
                <a:cubicBezTo>
                  <a:pt x="1832" y="1298"/>
                  <a:pt x="1832" y="1302"/>
                  <a:pt x="1833" y="1320"/>
                </a:cubicBezTo>
                <a:cubicBezTo>
                  <a:pt x="1833" y="1328"/>
                  <a:pt x="1834" y="1337"/>
                  <a:pt x="1834" y="1340"/>
                </a:cubicBezTo>
                <a:cubicBezTo>
                  <a:pt x="1834" y="1345"/>
                  <a:pt x="1834" y="1349"/>
                  <a:pt x="1834" y="1352"/>
                </a:cubicBezTo>
                <a:cubicBezTo>
                  <a:pt x="1834" y="1352"/>
                  <a:pt x="1834" y="1353"/>
                  <a:pt x="1834" y="1353"/>
                </a:cubicBezTo>
                <a:cubicBezTo>
                  <a:pt x="1834" y="1354"/>
                  <a:pt x="1833" y="1356"/>
                  <a:pt x="1833" y="1356"/>
                </a:cubicBezTo>
                <a:cubicBezTo>
                  <a:pt x="1832" y="1358"/>
                  <a:pt x="1832" y="1358"/>
                  <a:pt x="1832" y="1359"/>
                </a:cubicBezTo>
                <a:cubicBezTo>
                  <a:pt x="1831" y="1361"/>
                  <a:pt x="1830" y="1363"/>
                  <a:pt x="1830" y="1363"/>
                </a:cubicBezTo>
                <a:cubicBezTo>
                  <a:pt x="1825" y="1367"/>
                  <a:pt x="1819" y="1368"/>
                  <a:pt x="1819" y="1368"/>
                </a:cubicBezTo>
                <a:cubicBezTo>
                  <a:pt x="1812" y="1369"/>
                  <a:pt x="1798" y="1366"/>
                  <a:pt x="1798" y="1366"/>
                </a:cubicBezTo>
                <a:cubicBezTo>
                  <a:pt x="1788" y="1363"/>
                  <a:pt x="1787" y="1355"/>
                  <a:pt x="1787" y="1355"/>
                </a:cubicBezTo>
                <a:cubicBezTo>
                  <a:pt x="1787" y="1355"/>
                  <a:pt x="1787" y="1355"/>
                  <a:pt x="1787" y="1355"/>
                </a:cubicBezTo>
                <a:close/>
                <a:moveTo>
                  <a:pt x="517" y="127"/>
                </a:moveTo>
                <a:cubicBezTo>
                  <a:pt x="517" y="127"/>
                  <a:pt x="517" y="126"/>
                  <a:pt x="518" y="126"/>
                </a:cubicBezTo>
                <a:cubicBezTo>
                  <a:pt x="518" y="126"/>
                  <a:pt x="518" y="127"/>
                  <a:pt x="518" y="127"/>
                </a:cubicBezTo>
                <a:cubicBezTo>
                  <a:pt x="518" y="128"/>
                  <a:pt x="518" y="128"/>
                  <a:pt x="517" y="127"/>
                </a:cubicBezTo>
                <a:close/>
              </a:path>
            </a:pathLst>
          </a:custGeom>
          <a:noFill/>
          <a:ln w="6350">
            <a:gradFill>
              <a:gsLst>
                <a:gs pos="0">
                  <a:srgbClr val="00EEFF"/>
                </a:gs>
                <a:gs pos="78000">
                  <a:srgbClr val="060D40"/>
                </a:gs>
              </a:gsLst>
              <a:lin ang="5400000" scaled="1"/>
            </a:gradFill>
          </a:ln>
          <a:effectLst>
            <a:outerShdw blurRad="127000" dist="76200" dir="5400000" algn="t" rotWithShape="0">
              <a:srgbClr val="0E64F0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80" name="任意多边形: 形状 79">
            <a:extLst>
              <a:ext uri="{FF2B5EF4-FFF2-40B4-BE49-F238E27FC236}">
                <a16:creationId xmlns:a16="http://schemas.microsoft.com/office/drawing/2014/main" id="{A4FC5BD7-9342-EC6A-661F-98DB991248F7}"/>
              </a:ext>
            </a:extLst>
          </p:cNvPr>
          <p:cNvSpPr/>
          <p:nvPr/>
        </p:nvSpPr>
        <p:spPr>
          <a:xfrm flipH="1">
            <a:off x="553289" y="1328876"/>
            <a:ext cx="9357605" cy="4908436"/>
          </a:xfrm>
          <a:custGeom>
            <a:avLst/>
            <a:gdLst>
              <a:gd name="connsiteX0" fmla="*/ 8673472 w 8961682"/>
              <a:gd name="connsiteY0" fmla="*/ 0 h 4590724"/>
              <a:gd name="connsiteX1" fmla="*/ 8513928 w 8961682"/>
              <a:gd name="connsiteY1" fmla="*/ 0 h 4590724"/>
              <a:gd name="connsiteX2" fmla="*/ 6496556 w 8961682"/>
              <a:gd name="connsiteY2" fmla="*/ 0 h 4590724"/>
              <a:gd name="connsiteX3" fmla="*/ 6346833 w 8961682"/>
              <a:gd name="connsiteY3" fmla="*/ 0 h 4590724"/>
              <a:gd name="connsiteX4" fmla="*/ 6337011 w 8961682"/>
              <a:gd name="connsiteY4" fmla="*/ 0 h 4590724"/>
              <a:gd name="connsiteX5" fmla="*/ 6187288 w 8961682"/>
              <a:gd name="connsiteY5" fmla="*/ 0 h 4590724"/>
              <a:gd name="connsiteX6" fmla="*/ 4804585 w 8961682"/>
              <a:gd name="connsiteY6" fmla="*/ 0 h 4590724"/>
              <a:gd name="connsiteX7" fmla="*/ 4645041 w 8961682"/>
              <a:gd name="connsiteY7" fmla="*/ 0 h 4590724"/>
              <a:gd name="connsiteX8" fmla="*/ 4169916 w 8961682"/>
              <a:gd name="connsiteY8" fmla="*/ 0 h 4590724"/>
              <a:gd name="connsiteX9" fmla="*/ 4010372 w 8961682"/>
              <a:gd name="connsiteY9" fmla="*/ 0 h 4590724"/>
              <a:gd name="connsiteX10" fmla="*/ 2627669 w 8961682"/>
              <a:gd name="connsiteY10" fmla="*/ 0 h 4590724"/>
              <a:gd name="connsiteX11" fmla="*/ 2477946 w 8961682"/>
              <a:gd name="connsiteY11" fmla="*/ 0 h 4590724"/>
              <a:gd name="connsiteX12" fmla="*/ 2468124 w 8961682"/>
              <a:gd name="connsiteY12" fmla="*/ 0 h 4590724"/>
              <a:gd name="connsiteX13" fmla="*/ 2318401 w 8961682"/>
              <a:gd name="connsiteY13" fmla="*/ 0 h 4590724"/>
              <a:gd name="connsiteX14" fmla="*/ 301029 w 8961682"/>
              <a:gd name="connsiteY14" fmla="*/ 0 h 4590724"/>
              <a:gd name="connsiteX15" fmla="*/ 141485 w 8961682"/>
              <a:gd name="connsiteY15" fmla="*/ 0 h 4590724"/>
              <a:gd name="connsiteX16" fmla="*/ 7860 w 8961682"/>
              <a:gd name="connsiteY16" fmla="*/ 129695 h 4590724"/>
              <a:gd name="connsiteX17" fmla="*/ 0 w 8961682"/>
              <a:gd name="connsiteY17" fmla="*/ 3453277 h 4590724"/>
              <a:gd name="connsiteX18" fmla="*/ 628 w 8961682"/>
              <a:gd name="connsiteY18" fmla="*/ 3453904 h 4590724"/>
              <a:gd name="connsiteX19" fmla="*/ 0 w 8961682"/>
              <a:gd name="connsiteY19" fmla="*/ 3719168 h 4590724"/>
              <a:gd name="connsiteX20" fmla="*/ 1219 w 8961682"/>
              <a:gd name="connsiteY20" fmla="*/ 3720387 h 4590724"/>
              <a:gd name="connsiteX21" fmla="*/ 0 w 8961682"/>
              <a:gd name="connsiteY21" fmla="*/ 4235750 h 4590724"/>
              <a:gd name="connsiteX22" fmla="*/ 628 w 8961682"/>
              <a:gd name="connsiteY22" fmla="*/ 4236377 h 4590724"/>
              <a:gd name="connsiteX23" fmla="*/ 0 w 8961682"/>
              <a:gd name="connsiteY23" fmla="*/ 4501641 h 4590724"/>
              <a:gd name="connsiteX24" fmla="*/ 89083 w 8961682"/>
              <a:gd name="connsiteY24" fmla="*/ 4590724 h 4590724"/>
              <a:gd name="connsiteX25" fmla="*/ 248628 w 8961682"/>
              <a:gd name="connsiteY25" fmla="*/ 4590724 h 4590724"/>
              <a:gd name="connsiteX26" fmla="*/ 2265999 w 8961682"/>
              <a:gd name="connsiteY26" fmla="*/ 4590724 h 4590724"/>
              <a:gd name="connsiteX27" fmla="*/ 2425544 w 8961682"/>
              <a:gd name="connsiteY27" fmla="*/ 4590724 h 4590724"/>
              <a:gd name="connsiteX28" fmla="*/ 2667251 w 8961682"/>
              <a:gd name="connsiteY28" fmla="*/ 4590724 h 4590724"/>
              <a:gd name="connsiteX29" fmla="*/ 2826795 w 8961682"/>
              <a:gd name="connsiteY29" fmla="*/ 4590724 h 4590724"/>
              <a:gd name="connsiteX30" fmla="*/ 3957970 w 8961682"/>
              <a:gd name="connsiteY30" fmla="*/ 4590724 h 4590724"/>
              <a:gd name="connsiteX31" fmla="*/ 4117515 w 8961682"/>
              <a:gd name="connsiteY31" fmla="*/ 4590724 h 4590724"/>
              <a:gd name="connsiteX32" fmla="*/ 4844167 w 8961682"/>
              <a:gd name="connsiteY32" fmla="*/ 4590724 h 4590724"/>
              <a:gd name="connsiteX33" fmla="*/ 5003712 w 8961682"/>
              <a:gd name="connsiteY33" fmla="*/ 4590724 h 4590724"/>
              <a:gd name="connsiteX34" fmla="*/ 6134886 w 8961682"/>
              <a:gd name="connsiteY34" fmla="*/ 4590724 h 4590724"/>
              <a:gd name="connsiteX35" fmla="*/ 6294431 w 8961682"/>
              <a:gd name="connsiteY35" fmla="*/ 4590724 h 4590724"/>
              <a:gd name="connsiteX36" fmla="*/ 6536138 w 8961682"/>
              <a:gd name="connsiteY36" fmla="*/ 4590724 h 4590724"/>
              <a:gd name="connsiteX37" fmla="*/ 6695682 w 8961682"/>
              <a:gd name="connsiteY37" fmla="*/ 4590724 h 4590724"/>
              <a:gd name="connsiteX38" fmla="*/ 8713054 w 8961682"/>
              <a:gd name="connsiteY38" fmla="*/ 4590724 h 4590724"/>
              <a:gd name="connsiteX39" fmla="*/ 8872599 w 8961682"/>
              <a:gd name="connsiteY39" fmla="*/ 4590724 h 4590724"/>
              <a:gd name="connsiteX40" fmla="*/ 8961682 w 8961682"/>
              <a:gd name="connsiteY40" fmla="*/ 4501641 h 4590724"/>
              <a:gd name="connsiteX41" fmla="*/ 8961682 w 8961682"/>
              <a:gd name="connsiteY41" fmla="*/ 4235750 h 4590724"/>
              <a:gd name="connsiteX42" fmla="*/ 8961682 w 8961682"/>
              <a:gd name="connsiteY42" fmla="*/ 3719168 h 4590724"/>
              <a:gd name="connsiteX43" fmla="*/ 8961682 w 8961682"/>
              <a:gd name="connsiteY43" fmla="*/ 3453277 h 4590724"/>
              <a:gd name="connsiteX44" fmla="*/ 8961682 w 8961682"/>
              <a:gd name="connsiteY44" fmla="*/ 3186357 h 4590724"/>
              <a:gd name="connsiteX45" fmla="*/ 8961682 w 8961682"/>
              <a:gd name="connsiteY45" fmla="*/ 2920466 h 4590724"/>
              <a:gd name="connsiteX46" fmla="*/ 8961682 w 8961682"/>
              <a:gd name="connsiteY46" fmla="*/ 2403884 h 4590724"/>
              <a:gd name="connsiteX47" fmla="*/ 8961682 w 8961682"/>
              <a:gd name="connsiteY47" fmla="*/ 2137993 h 4590724"/>
              <a:gd name="connsiteX48" fmla="*/ 8825438 w 8961682"/>
              <a:gd name="connsiteY48" fmla="*/ 2001748 h 4590724"/>
              <a:gd name="connsiteX49" fmla="*/ 8825438 w 8961682"/>
              <a:gd name="connsiteY49" fmla="*/ 1176749 h 4590724"/>
              <a:gd name="connsiteX50" fmla="*/ 8825438 w 8961682"/>
              <a:gd name="connsiteY50" fmla="*/ 910857 h 4590724"/>
              <a:gd name="connsiteX51" fmla="*/ 8825438 w 8961682"/>
              <a:gd name="connsiteY51" fmla="*/ 394276 h 4590724"/>
              <a:gd name="connsiteX52" fmla="*/ 8825438 w 8961682"/>
              <a:gd name="connsiteY52" fmla="*/ 128384 h 4590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961682" h="4590724">
                <a:moveTo>
                  <a:pt x="8673472" y="0"/>
                </a:moveTo>
                <a:lnTo>
                  <a:pt x="8513928" y="0"/>
                </a:lnTo>
                <a:lnTo>
                  <a:pt x="6496556" y="0"/>
                </a:lnTo>
                <a:lnTo>
                  <a:pt x="6346833" y="0"/>
                </a:lnTo>
                <a:lnTo>
                  <a:pt x="6337011" y="0"/>
                </a:lnTo>
                <a:lnTo>
                  <a:pt x="6187288" y="0"/>
                </a:lnTo>
                <a:lnTo>
                  <a:pt x="4804585" y="0"/>
                </a:lnTo>
                <a:lnTo>
                  <a:pt x="4645041" y="0"/>
                </a:lnTo>
                <a:lnTo>
                  <a:pt x="4169916" y="0"/>
                </a:lnTo>
                <a:lnTo>
                  <a:pt x="4010372" y="0"/>
                </a:lnTo>
                <a:lnTo>
                  <a:pt x="2627669" y="0"/>
                </a:lnTo>
                <a:lnTo>
                  <a:pt x="2477946" y="0"/>
                </a:lnTo>
                <a:lnTo>
                  <a:pt x="2468124" y="0"/>
                </a:lnTo>
                <a:lnTo>
                  <a:pt x="2318401" y="0"/>
                </a:lnTo>
                <a:lnTo>
                  <a:pt x="301029" y="0"/>
                </a:lnTo>
                <a:lnTo>
                  <a:pt x="141485" y="0"/>
                </a:lnTo>
                <a:lnTo>
                  <a:pt x="7860" y="129695"/>
                </a:lnTo>
                <a:lnTo>
                  <a:pt x="0" y="3453277"/>
                </a:lnTo>
                <a:lnTo>
                  <a:pt x="628" y="3453904"/>
                </a:lnTo>
                <a:lnTo>
                  <a:pt x="0" y="3719168"/>
                </a:lnTo>
                <a:lnTo>
                  <a:pt x="1219" y="3720387"/>
                </a:lnTo>
                <a:lnTo>
                  <a:pt x="0" y="4235750"/>
                </a:lnTo>
                <a:lnTo>
                  <a:pt x="628" y="4236377"/>
                </a:lnTo>
                <a:lnTo>
                  <a:pt x="0" y="4501641"/>
                </a:lnTo>
                <a:lnTo>
                  <a:pt x="89083" y="4590724"/>
                </a:lnTo>
                <a:lnTo>
                  <a:pt x="248628" y="4590724"/>
                </a:lnTo>
                <a:lnTo>
                  <a:pt x="2265999" y="4590724"/>
                </a:lnTo>
                <a:lnTo>
                  <a:pt x="2425544" y="4590724"/>
                </a:lnTo>
                <a:lnTo>
                  <a:pt x="2667251" y="4590724"/>
                </a:lnTo>
                <a:lnTo>
                  <a:pt x="2826795" y="4590724"/>
                </a:lnTo>
                <a:lnTo>
                  <a:pt x="3957970" y="4590724"/>
                </a:lnTo>
                <a:lnTo>
                  <a:pt x="4117515" y="4590724"/>
                </a:lnTo>
                <a:lnTo>
                  <a:pt x="4844167" y="4590724"/>
                </a:lnTo>
                <a:lnTo>
                  <a:pt x="5003712" y="4590724"/>
                </a:lnTo>
                <a:lnTo>
                  <a:pt x="6134886" y="4590724"/>
                </a:lnTo>
                <a:lnTo>
                  <a:pt x="6294431" y="4590724"/>
                </a:lnTo>
                <a:lnTo>
                  <a:pt x="6536138" y="4590724"/>
                </a:lnTo>
                <a:lnTo>
                  <a:pt x="6695682" y="4590724"/>
                </a:lnTo>
                <a:lnTo>
                  <a:pt x="8713054" y="4590724"/>
                </a:lnTo>
                <a:lnTo>
                  <a:pt x="8872599" y="4590724"/>
                </a:lnTo>
                <a:lnTo>
                  <a:pt x="8961682" y="4501641"/>
                </a:lnTo>
                <a:lnTo>
                  <a:pt x="8961682" y="4235750"/>
                </a:lnTo>
                <a:lnTo>
                  <a:pt x="8961682" y="3719168"/>
                </a:lnTo>
                <a:lnTo>
                  <a:pt x="8961682" y="3453277"/>
                </a:lnTo>
                <a:lnTo>
                  <a:pt x="8961682" y="3186357"/>
                </a:lnTo>
                <a:lnTo>
                  <a:pt x="8961682" y="2920466"/>
                </a:lnTo>
                <a:lnTo>
                  <a:pt x="8961682" y="2403884"/>
                </a:lnTo>
                <a:lnTo>
                  <a:pt x="8961682" y="2137993"/>
                </a:lnTo>
                <a:lnTo>
                  <a:pt x="8825438" y="2001748"/>
                </a:lnTo>
                <a:lnTo>
                  <a:pt x="8825438" y="1176749"/>
                </a:lnTo>
                <a:lnTo>
                  <a:pt x="8825438" y="910857"/>
                </a:lnTo>
                <a:lnTo>
                  <a:pt x="8825438" y="394276"/>
                </a:lnTo>
                <a:lnTo>
                  <a:pt x="8825438" y="128384"/>
                </a:lnTo>
                <a:close/>
              </a:path>
            </a:pathLst>
          </a:custGeom>
          <a:noFill/>
          <a:ln>
            <a:gradFill>
              <a:gsLst>
                <a:gs pos="100000">
                  <a:srgbClr val="00EEFF"/>
                </a:gs>
                <a:gs pos="0">
                  <a:srgbClr val="00EEFF">
                    <a:alpha val="0"/>
                  </a:srgbClr>
                </a:gs>
              </a:gsLst>
              <a:lin ang="0" scaled="0"/>
            </a:gra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kern="0" dirty="0">
              <a:solidFill>
                <a:prstClr val="black"/>
              </a:solidFill>
              <a:latin typeface="Roboto Regular"/>
              <a:ea typeface="思源黑体 CN Regular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2CF36FB-A0C6-5636-9066-E95505F5A27A}"/>
              </a:ext>
            </a:extLst>
          </p:cNvPr>
          <p:cNvGrpSpPr/>
          <p:nvPr/>
        </p:nvGrpSpPr>
        <p:grpSpPr>
          <a:xfrm>
            <a:off x="149929" y="304578"/>
            <a:ext cx="6090854" cy="676150"/>
            <a:chOff x="149929" y="188640"/>
            <a:chExt cx="6090854" cy="67615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EA79AAA5-BC68-62F6-8416-8F611F90C937}"/>
                </a:ext>
              </a:extLst>
            </p:cNvPr>
            <p:cNvGrpSpPr/>
            <p:nvPr/>
          </p:nvGrpSpPr>
          <p:grpSpPr>
            <a:xfrm>
              <a:off x="149929" y="188640"/>
              <a:ext cx="5247571" cy="675351"/>
              <a:chOff x="149929" y="449020"/>
              <a:chExt cx="5247571" cy="675351"/>
            </a:xfrm>
          </p:grpSpPr>
          <p:sp>
            <p:nvSpPr>
              <p:cNvPr id="5" name="Freeform 1031">
                <a:extLst>
                  <a:ext uri="{FF2B5EF4-FFF2-40B4-BE49-F238E27FC236}">
                    <a16:creationId xmlns:a16="http://schemas.microsoft.com/office/drawing/2014/main" id="{41B80AE6-7D4B-34EF-2D38-8C2684594A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025" y="579757"/>
                <a:ext cx="402673" cy="526684"/>
              </a:xfrm>
              <a:custGeom>
                <a:avLst/>
                <a:gdLst>
                  <a:gd name="T0" fmla="*/ 162 w 539"/>
                  <a:gd name="T1" fmla="*/ 705 h 705"/>
                  <a:gd name="T2" fmla="*/ 0 w 539"/>
                  <a:gd name="T3" fmla="*/ 705 h 705"/>
                  <a:gd name="T4" fmla="*/ 375 w 539"/>
                  <a:gd name="T5" fmla="*/ 0 h 705"/>
                  <a:gd name="T6" fmla="*/ 539 w 539"/>
                  <a:gd name="T7" fmla="*/ 0 h 705"/>
                  <a:gd name="T8" fmla="*/ 162 w 539"/>
                  <a:gd name="T9" fmla="*/ 705 h 7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9" h="705">
                    <a:moveTo>
                      <a:pt x="162" y="705"/>
                    </a:moveTo>
                    <a:lnTo>
                      <a:pt x="0" y="705"/>
                    </a:lnTo>
                    <a:lnTo>
                      <a:pt x="375" y="0"/>
                    </a:lnTo>
                    <a:lnTo>
                      <a:pt x="539" y="0"/>
                    </a:lnTo>
                    <a:lnTo>
                      <a:pt x="162" y="70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EEFF">
                      <a:alpha val="0"/>
                    </a:srgbClr>
                  </a:gs>
                  <a:gs pos="100000">
                    <a:srgbClr val="00EEFF">
                      <a:alpha val="26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 dirty="0">
                  <a:solidFill>
                    <a:prstClr val="black"/>
                  </a:solidFill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" name="Freeform 1034">
                <a:extLst>
                  <a:ext uri="{FF2B5EF4-FFF2-40B4-BE49-F238E27FC236}">
                    <a16:creationId xmlns:a16="http://schemas.microsoft.com/office/drawing/2014/main" id="{090626B4-17F7-0FAD-57F2-B8481CA5CE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9929" y="636533"/>
                <a:ext cx="252509" cy="330205"/>
              </a:xfrm>
              <a:custGeom>
                <a:avLst/>
                <a:gdLst>
                  <a:gd name="T0" fmla="*/ 102 w 338"/>
                  <a:gd name="T1" fmla="*/ 442 h 442"/>
                  <a:gd name="T2" fmla="*/ 0 w 338"/>
                  <a:gd name="T3" fmla="*/ 442 h 442"/>
                  <a:gd name="T4" fmla="*/ 235 w 338"/>
                  <a:gd name="T5" fmla="*/ 0 h 442"/>
                  <a:gd name="T6" fmla="*/ 338 w 338"/>
                  <a:gd name="T7" fmla="*/ 0 h 442"/>
                  <a:gd name="T8" fmla="*/ 102 w 338"/>
                  <a:gd name="T9" fmla="*/ 442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8" h="442">
                    <a:moveTo>
                      <a:pt x="102" y="442"/>
                    </a:moveTo>
                    <a:lnTo>
                      <a:pt x="0" y="442"/>
                    </a:lnTo>
                    <a:lnTo>
                      <a:pt x="235" y="0"/>
                    </a:lnTo>
                    <a:lnTo>
                      <a:pt x="338" y="0"/>
                    </a:lnTo>
                    <a:lnTo>
                      <a:pt x="102" y="44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EEFF">
                      <a:alpha val="0"/>
                    </a:srgbClr>
                  </a:gs>
                  <a:gs pos="100000">
                    <a:srgbClr val="00EEFF">
                      <a:alpha val="26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 dirty="0">
                  <a:solidFill>
                    <a:prstClr val="black"/>
                  </a:solidFill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7" name="Freeform 1032">
                <a:extLst>
                  <a:ext uri="{FF2B5EF4-FFF2-40B4-BE49-F238E27FC236}">
                    <a16:creationId xmlns:a16="http://schemas.microsoft.com/office/drawing/2014/main" id="{9E214133-3548-495A-C929-2ECDE0ED23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902" y="793418"/>
                <a:ext cx="252509" cy="330953"/>
              </a:xfrm>
              <a:custGeom>
                <a:avLst/>
                <a:gdLst>
                  <a:gd name="T0" fmla="*/ 102 w 338"/>
                  <a:gd name="T1" fmla="*/ 443 h 443"/>
                  <a:gd name="T2" fmla="*/ 0 w 338"/>
                  <a:gd name="T3" fmla="*/ 443 h 443"/>
                  <a:gd name="T4" fmla="*/ 235 w 338"/>
                  <a:gd name="T5" fmla="*/ 0 h 443"/>
                  <a:gd name="T6" fmla="*/ 338 w 338"/>
                  <a:gd name="T7" fmla="*/ 0 h 443"/>
                  <a:gd name="T8" fmla="*/ 102 w 338"/>
                  <a:gd name="T9" fmla="*/ 443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8" h="443">
                    <a:moveTo>
                      <a:pt x="102" y="443"/>
                    </a:moveTo>
                    <a:lnTo>
                      <a:pt x="0" y="443"/>
                    </a:lnTo>
                    <a:lnTo>
                      <a:pt x="235" y="0"/>
                    </a:lnTo>
                    <a:lnTo>
                      <a:pt x="338" y="0"/>
                    </a:lnTo>
                    <a:lnTo>
                      <a:pt x="102" y="44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EEFF">
                      <a:alpha val="0"/>
                    </a:srgbClr>
                  </a:gs>
                  <a:gs pos="100000">
                    <a:srgbClr val="00EEFF">
                      <a:alpha val="26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prstClr val="black"/>
                  </a:solidFill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8" name="Freeform 1033">
                <a:extLst>
                  <a:ext uri="{FF2B5EF4-FFF2-40B4-BE49-F238E27FC236}">
                    <a16:creationId xmlns:a16="http://schemas.microsoft.com/office/drawing/2014/main" id="{0B0DCD33-63D1-37BB-8F20-8EAFF30197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7102" y="449020"/>
                <a:ext cx="252509" cy="330205"/>
              </a:xfrm>
              <a:custGeom>
                <a:avLst/>
                <a:gdLst>
                  <a:gd name="T0" fmla="*/ 103 w 338"/>
                  <a:gd name="T1" fmla="*/ 442 h 442"/>
                  <a:gd name="T2" fmla="*/ 0 w 338"/>
                  <a:gd name="T3" fmla="*/ 442 h 442"/>
                  <a:gd name="T4" fmla="*/ 236 w 338"/>
                  <a:gd name="T5" fmla="*/ 0 h 442"/>
                  <a:gd name="T6" fmla="*/ 338 w 338"/>
                  <a:gd name="T7" fmla="*/ 0 h 442"/>
                  <a:gd name="T8" fmla="*/ 103 w 338"/>
                  <a:gd name="T9" fmla="*/ 442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8" h="442">
                    <a:moveTo>
                      <a:pt x="103" y="442"/>
                    </a:moveTo>
                    <a:lnTo>
                      <a:pt x="0" y="442"/>
                    </a:lnTo>
                    <a:lnTo>
                      <a:pt x="236" y="0"/>
                    </a:lnTo>
                    <a:lnTo>
                      <a:pt x="338" y="0"/>
                    </a:lnTo>
                    <a:lnTo>
                      <a:pt x="103" y="442"/>
                    </a:lnTo>
                    <a:close/>
                  </a:path>
                </a:pathLst>
              </a:custGeom>
              <a:solidFill>
                <a:srgbClr val="FA813E">
                  <a:alpha val="73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9" name="Freeform 1029">
                <a:extLst>
                  <a:ext uri="{FF2B5EF4-FFF2-40B4-BE49-F238E27FC236}">
                    <a16:creationId xmlns:a16="http://schemas.microsoft.com/office/drawing/2014/main" id="{2C414BC1-E1C8-B8C4-C85C-8651B50990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865" y="460220"/>
                <a:ext cx="5030635" cy="598750"/>
              </a:xfrm>
              <a:prstGeom prst="parallelogram">
                <a:avLst>
                  <a:gd name="adj" fmla="val 53329"/>
                </a:avLst>
              </a:prstGeom>
              <a:gradFill flip="none" rotWithShape="1">
                <a:gsLst>
                  <a:gs pos="0">
                    <a:srgbClr val="00EEFF">
                      <a:alpha val="30000"/>
                    </a:srgbClr>
                  </a:gs>
                  <a:gs pos="100000">
                    <a:srgbClr val="00EEFF">
                      <a:alpha val="0"/>
                    </a:srgbClr>
                  </a:gs>
                </a:gsLst>
                <a:lin ang="24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 dirty="0">
                  <a:solidFill>
                    <a:prstClr val="black"/>
                  </a:solidFill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0" name="Freeform 1030">
                <a:extLst>
                  <a:ext uri="{FF2B5EF4-FFF2-40B4-BE49-F238E27FC236}">
                    <a16:creationId xmlns:a16="http://schemas.microsoft.com/office/drawing/2014/main" id="{09FA7FE2-4B55-3EE6-7D2D-8B51E3DD72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3431" y="460220"/>
                <a:ext cx="457769" cy="598750"/>
              </a:xfrm>
              <a:custGeom>
                <a:avLst/>
                <a:gdLst>
                  <a:gd name="T0" fmla="*/ 161 w 539"/>
                  <a:gd name="T1" fmla="*/ 705 h 705"/>
                  <a:gd name="T2" fmla="*/ 0 w 539"/>
                  <a:gd name="T3" fmla="*/ 705 h 705"/>
                  <a:gd name="T4" fmla="*/ 377 w 539"/>
                  <a:gd name="T5" fmla="*/ 0 h 705"/>
                  <a:gd name="T6" fmla="*/ 539 w 539"/>
                  <a:gd name="T7" fmla="*/ 0 h 705"/>
                  <a:gd name="T8" fmla="*/ 161 w 539"/>
                  <a:gd name="T9" fmla="*/ 705 h 7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9" h="705">
                    <a:moveTo>
                      <a:pt x="161" y="705"/>
                    </a:moveTo>
                    <a:lnTo>
                      <a:pt x="0" y="705"/>
                    </a:lnTo>
                    <a:lnTo>
                      <a:pt x="377" y="0"/>
                    </a:lnTo>
                    <a:lnTo>
                      <a:pt x="539" y="0"/>
                    </a:lnTo>
                    <a:lnTo>
                      <a:pt x="161" y="705"/>
                    </a:lnTo>
                    <a:close/>
                  </a:path>
                </a:pathLst>
              </a:custGeom>
              <a:solidFill>
                <a:srgbClr val="FA813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3AD8DB8B-9B45-A597-88E0-CB09F6443AB9}"/>
                </a:ext>
              </a:extLst>
            </p:cNvPr>
            <p:cNvSpPr txBox="1"/>
            <p:nvPr/>
          </p:nvSpPr>
          <p:spPr>
            <a:xfrm>
              <a:off x="770880" y="218459"/>
              <a:ext cx="5469903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3600">
                  <a:gradFill>
                    <a:gsLst>
                      <a:gs pos="0">
                        <a:srgbClr val="00EEFF"/>
                      </a:gs>
                      <a:gs pos="100000">
                        <a:srgbClr val="034EC2"/>
                      </a:gs>
                    </a:gsLst>
                    <a:lin ang="2400000" scaled="0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dirty="0"/>
                <a:t>自动驾驶面临的诸多挑战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44E2EA6B-64DB-0D9C-6B27-794EBF89B486}"/>
              </a:ext>
            </a:extLst>
          </p:cNvPr>
          <p:cNvGrpSpPr/>
          <p:nvPr/>
        </p:nvGrpSpPr>
        <p:grpSpPr>
          <a:xfrm>
            <a:off x="10030551" y="435315"/>
            <a:ext cx="1657547" cy="379137"/>
            <a:chOff x="2781300" y="571500"/>
            <a:chExt cx="3914376" cy="895350"/>
          </a:xfrm>
          <a:gradFill>
            <a:gsLst>
              <a:gs pos="0">
                <a:srgbClr val="034EC2"/>
              </a:gs>
              <a:gs pos="100000">
                <a:srgbClr val="00EEFF"/>
              </a:gs>
            </a:gsLst>
            <a:lin ang="0" scaled="0"/>
          </a:gradFill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9A81FAC9-E79F-C8AD-9866-EB1F16048B2E}"/>
                </a:ext>
              </a:extLst>
            </p:cNvPr>
            <p:cNvSpPr/>
            <p:nvPr/>
          </p:nvSpPr>
          <p:spPr>
            <a:xfrm flipH="1">
              <a:off x="3031330" y="848632"/>
              <a:ext cx="812006" cy="618217"/>
            </a:xfrm>
            <a:custGeom>
              <a:avLst/>
              <a:gdLst>
                <a:gd name="connsiteX0" fmla="*/ 345281 w 812006"/>
                <a:gd name="connsiteY0" fmla="*/ 0 h 618217"/>
                <a:gd name="connsiteX1" fmla="*/ 154555 w 812006"/>
                <a:gd name="connsiteY1" fmla="*/ 0 h 618217"/>
                <a:gd name="connsiteX2" fmla="*/ 0 w 812006"/>
                <a:gd name="connsiteY2" fmla="*/ 618217 h 618217"/>
                <a:gd name="connsiteX3" fmla="*/ 190727 w 812006"/>
                <a:gd name="connsiteY3" fmla="*/ 618217 h 618217"/>
                <a:gd name="connsiteX4" fmla="*/ 812006 w 812006"/>
                <a:gd name="connsiteY4" fmla="*/ 0 h 618217"/>
                <a:gd name="connsiteX5" fmla="*/ 621280 w 812006"/>
                <a:gd name="connsiteY5" fmla="*/ 0 h 618217"/>
                <a:gd name="connsiteX6" fmla="*/ 466725 w 812006"/>
                <a:gd name="connsiteY6" fmla="*/ 618217 h 618217"/>
                <a:gd name="connsiteX7" fmla="*/ 657452 w 812006"/>
                <a:gd name="connsiteY7" fmla="*/ 618217 h 618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006" h="618217">
                  <a:moveTo>
                    <a:pt x="345281" y="0"/>
                  </a:moveTo>
                  <a:lnTo>
                    <a:pt x="154555" y="0"/>
                  </a:lnTo>
                  <a:lnTo>
                    <a:pt x="0" y="618217"/>
                  </a:lnTo>
                  <a:lnTo>
                    <a:pt x="190727" y="618217"/>
                  </a:lnTo>
                  <a:close/>
                  <a:moveTo>
                    <a:pt x="812006" y="0"/>
                  </a:moveTo>
                  <a:lnTo>
                    <a:pt x="621280" y="0"/>
                  </a:lnTo>
                  <a:lnTo>
                    <a:pt x="466725" y="618217"/>
                  </a:lnTo>
                  <a:lnTo>
                    <a:pt x="657452" y="6182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kern="0">
                <a:solidFill>
                  <a:prstClr val="black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904BAEAC-FE2C-6037-A17D-BC16CFFCB22A}"/>
                </a:ext>
              </a:extLst>
            </p:cNvPr>
            <p:cNvSpPr/>
            <p:nvPr/>
          </p:nvSpPr>
          <p:spPr>
            <a:xfrm>
              <a:off x="2781300" y="571500"/>
              <a:ext cx="966788" cy="895350"/>
            </a:xfrm>
            <a:custGeom>
              <a:avLst/>
              <a:gdLst>
                <a:gd name="connsiteX0" fmla="*/ 690563 w 966788"/>
                <a:gd name="connsiteY0" fmla="*/ 0 h 895350"/>
                <a:gd name="connsiteX1" fmla="*/ 966788 w 966788"/>
                <a:gd name="connsiteY1" fmla="*/ 0 h 895350"/>
                <a:gd name="connsiteX2" fmla="*/ 742950 w 966788"/>
                <a:gd name="connsiteY2" fmla="*/ 895350 h 895350"/>
                <a:gd name="connsiteX3" fmla="*/ 466725 w 966788"/>
                <a:gd name="connsiteY3" fmla="*/ 895350 h 895350"/>
                <a:gd name="connsiteX4" fmla="*/ 223838 w 966788"/>
                <a:gd name="connsiteY4" fmla="*/ 0 h 895350"/>
                <a:gd name="connsiteX5" fmla="*/ 500063 w 966788"/>
                <a:gd name="connsiteY5" fmla="*/ 0 h 895350"/>
                <a:gd name="connsiteX6" fmla="*/ 276225 w 966788"/>
                <a:gd name="connsiteY6" fmla="*/ 895350 h 895350"/>
                <a:gd name="connsiteX7" fmla="*/ 0 w 966788"/>
                <a:gd name="connsiteY7" fmla="*/ 895350 h 89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6788" h="895350">
                  <a:moveTo>
                    <a:pt x="690563" y="0"/>
                  </a:moveTo>
                  <a:lnTo>
                    <a:pt x="966788" y="0"/>
                  </a:lnTo>
                  <a:lnTo>
                    <a:pt x="742950" y="895350"/>
                  </a:lnTo>
                  <a:lnTo>
                    <a:pt x="466725" y="895350"/>
                  </a:lnTo>
                  <a:close/>
                  <a:moveTo>
                    <a:pt x="223838" y="0"/>
                  </a:moveTo>
                  <a:lnTo>
                    <a:pt x="500063" y="0"/>
                  </a:lnTo>
                  <a:lnTo>
                    <a:pt x="276225" y="895350"/>
                  </a:lnTo>
                  <a:lnTo>
                    <a:pt x="0" y="89535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kern="0">
                <a:solidFill>
                  <a:prstClr val="black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1500508-E319-143A-DBB4-BF929FD394E0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901741" y="571500"/>
              <a:ext cx="2793935" cy="884640"/>
            </a:xfrm>
            <a:custGeom>
              <a:avLst/>
              <a:gdLst>
                <a:gd name="connsiteX0" fmla="*/ 141895 w 2793935"/>
                <a:gd name="connsiteY0" fmla="*/ 755663 h 884640"/>
                <a:gd name="connsiteX1" fmla="*/ 135720 w 2793935"/>
                <a:gd name="connsiteY1" fmla="*/ 780376 h 884640"/>
                <a:gd name="connsiteX2" fmla="*/ 399804 w 2793935"/>
                <a:gd name="connsiteY2" fmla="*/ 780376 h 884640"/>
                <a:gd name="connsiteX3" fmla="*/ 405963 w 2793935"/>
                <a:gd name="connsiteY3" fmla="*/ 755663 h 884640"/>
                <a:gd name="connsiteX4" fmla="*/ 165224 w 2793935"/>
                <a:gd name="connsiteY4" fmla="*/ 661720 h 884640"/>
                <a:gd name="connsiteX5" fmla="*/ 159735 w 2793935"/>
                <a:gd name="connsiteY5" fmla="*/ 685058 h 884640"/>
                <a:gd name="connsiteX6" fmla="*/ 423756 w 2793935"/>
                <a:gd name="connsiteY6" fmla="*/ 685058 h 884640"/>
                <a:gd name="connsiteX7" fmla="*/ 429231 w 2793935"/>
                <a:gd name="connsiteY7" fmla="*/ 661720 h 884640"/>
                <a:gd name="connsiteX8" fmla="*/ 2560691 w 2793935"/>
                <a:gd name="connsiteY8" fmla="*/ 568459 h 884640"/>
                <a:gd name="connsiteX9" fmla="*/ 2417359 w 2793935"/>
                <a:gd name="connsiteY9" fmla="*/ 578069 h 884640"/>
                <a:gd name="connsiteX10" fmla="*/ 2433647 w 2793935"/>
                <a:gd name="connsiteY10" fmla="*/ 630166 h 884640"/>
                <a:gd name="connsiteX11" fmla="*/ 2457136 w 2793935"/>
                <a:gd name="connsiteY11" fmla="*/ 674035 h 884640"/>
                <a:gd name="connsiteX12" fmla="*/ 2514314 w 2793935"/>
                <a:gd name="connsiteY12" fmla="*/ 623056 h 884640"/>
                <a:gd name="connsiteX13" fmla="*/ 2560691 w 2793935"/>
                <a:gd name="connsiteY13" fmla="*/ 568459 h 884640"/>
                <a:gd name="connsiteX14" fmla="*/ 1162347 w 2793935"/>
                <a:gd name="connsiteY14" fmla="*/ 486854 h 884640"/>
                <a:gd name="connsiteX15" fmla="*/ 1235726 w 2793935"/>
                <a:gd name="connsiteY15" fmla="*/ 501954 h 884640"/>
                <a:gd name="connsiteX16" fmla="*/ 1203241 w 2793935"/>
                <a:gd name="connsiteY16" fmla="*/ 581140 h 884640"/>
                <a:gd name="connsiteX17" fmla="*/ 1169240 w 2793935"/>
                <a:gd name="connsiteY17" fmla="*/ 656200 h 884640"/>
                <a:gd name="connsiteX18" fmla="*/ 1294705 w 2793935"/>
                <a:gd name="connsiteY18" fmla="*/ 650710 h 884640"/>
                <a:gd name="connsiteX19" fmla="*/ 1287933 w 2793935"/>
                <a:gd name="connsiteY19" fmla="*/ 666837 h 884640"/>
                <a:gd name="connsiteX20" fmla="*/ 1277560 w 2793935"/>
                <a:gd name="connsiteY20" fmla="*/ 695316 h 884640"/>
                <a:gd name="connsiteX21" fmla="*/ 1236326 w 2793935"/>
                <a:gd name="connsiteY21" fmla="*/ 804448 h 884640"/>
                <a:gd name="connsiteX22" fmla="*/ 1202808 w 2793935"/>
                <a:gd name="connsiteY22" fmla="*/ 860641 h 884640"/>
                <a:gd name="connsiteX23" fmla="*/ 1173008 w 2793935"/>
                <a:gd name="connsiteY23" fmla="*/ 873177 h 884640"/>
                <a:gd name="connsiteX24" fmla="*/ 1145286 w 2793935"/>
                <a:gd name="connsiteY24" fmla="*/ 879083 h 884640"/>
                <a:gd name="connsiteX25" fmla="*/ 1104456 w 2793935"/>
                <a:gd name="connsiteY25" fmla="*/ 878742 h 884640"/>
                <a:gd name="connsiteX26" fmla="*/ 1057451 w 2793935"/>
                <a:gd name="connsiteY26" fmla="*/ 872233 h 884640"/>
                <a:gd name="connsiteX27" fmla="*/ 1056679 w 2793935"/>
                <a:gd name="connsiteY27" fmla="*/ 840810 h 884640"/>
                <a:gd name="connsiteX28" fmla="*/ 1053333 w 2793935"/>
                <a:gd name="connsiteY28" fmla="*/ 807779 h 884640"/>
                <a:gd name="connsiteX29" fmla="*/ 650139 w 2793935"/>
                <a:gd name="connsiteY29" fmla="*/ 812585 h 884640"/>
                <a:gd name="connsiteX30" fmla="*/ 669341 w 2793935"/>
                <a:gd name="connsiteY30" fmla="*/ 735117 h 884640"/>
                <a:gd name="connsiteX31" fmla="*/ 1108230 w 2793935"/>
                <a:gd name="connsiteY31" fmla="*/ 735117 h 884640"/>
                <a:gd name="connsiteX32" fmla="*/ 1091075 w 2793935"/>
                <a:gd name="connsiteY32" fmla="*/ 802973 h 884640"/>
                <a:gd name="connsiteX33" fmla="*/ 1101368 w 2793935"/>
                <a:gd name="connsiteY33" fmla="*/ 802973 h 884640"/>
                <a:gd name="connsiteX34" fmla="*/ 1116207 w 2793935"/>
                <a:gd name="connsiteY34" fmla="*/ 798596 h 884640"/>
                <a:gd name="connsiteX35" fmla="*/ 1127444 w 2793935"/>
                <a:gd name="connsiteY35" fmla="*/ 786496 h 884640"/>
                <a:gd name="connsiteX36" fmla="*/ 1145785 w 2793935"/>
                <a:gd name="connsiteY36" fmla="*/ 767411 h 884640"/>
                <a:gd name="connsiteX37" fmla="*/ 1169240 w 2793935"/>
                <a:gd name="connsiteY37" fmla="*/ 715903 h 884640"/>
                <a:gd name="connsiteX38" fmla="*/ 743375 w 2793935"/>
                <a:gd name="connsiteY38" fmla="*/ 715903 h 884640"/>
                <a:gd name="connsiteX39" fmla="*/ 774110 w 2793935"/>
                <a:gd name="connsiteY39" fmla="*/ 653057 h 884640"/>
                <a:gd name="connsiteX40" fmla="*/ 804375 w 2793935"/>
                <a:gd name="connsiteY40" fmla="*/ 583544 h 884640"/>
                <a:gd name="connsiteX41" fmla="*/ 903169 w 2793935"/>
                <a:gd name="connsiteY41" fmla="*/ 603456 h 884640"/>
                <a:gd name="connsiteX42" fmla="*/ 880529 w 2793935"/>
                <a:gd name="connsiteY42" fmla="*/ 656200 h 884640"/>
                <a:gd name="connsiteX43" fmla="*/ 1064999 w 2793935"/>
                <a:gd name="connsiteY43" fmla="*/ 645220 h 884640"/>
                <a:gd name="connsiteX44" fmla="*/ 1081983 w 2793935"/>
                <a:gd name="connsiteY44" fmla="*/ 609266 h 884640"/>
                <a:gd name="connsiteX45" fmla="*/ 1097937 w 2793935"/>
                <a:gd name="connsiteY45" fmla="*/ 573245 h 884640"/>
                <a:gd name="connsiteX46" fmla="*/ 767327 w 2793935"/>
                <a:gd name="connsiteY46" fmla="*/ 578738 h 884640"/>
                <a:gd name="connsiteX47" fmla="*/ 789281 w 2793935"/>
                <a:gd name="connsiteY47" fmla="*/ 490286 h 884640"/>
                <a:gd name="connsiteX48" fmla="*/ 1144599 w 2793935"/>
                <a:gd name="connsiteY48" fmla="*/ 490286 h 884640"/>
                <a:gd name="connsiteX49" fmla="*/ 1735747 w 2793935"/>
                <a:gd name="connsiteY49" fmla="*/ 450536 h 884640"/>
                <a:gd name="connsiteX50" fmla="*/ 1783048 w 2793935"/>
                <a:gd name="connsiteY50" fmla="*/ 501455 h 884640"/>
                <a:gd name="connsiteX51" fmla="*/ 1820028 w 2793935"/>
                <a:gd name="connsiteY51" fmla="*/ 553387 h 884640"/>
                <a:gd name="connsiteX52" fmla="*/ 1741921 w 2793935"/>
                <a:gd name="connsiteY52" fmla="*/ 607499 h 884640"/>
                <a:gd name="connsiteX53" fmla="*/ 1710452 w 2793935"/>
                <a:gd name="connsiteY53" fmla="*/ 554306 h 884640"/>
                <a:gd name="connsiteX54" fmla="*/ 1665092 w 2793935"/>
                <a:gd name="connsiteY54" fmla="*/ 500600 h 884640"/>
                <a:gd name="connsiteX55" fmla="*/ 888762 w 2793935"/>
                <a:gd name="connsiteY55" fmla="*/ 408683 h 884640"/>
                <a:gd name="connsiteX56" fmla="*/ 889445 w 2793935"/>
                <a:gd name="connsiteY56" fmla="*/ 412069 h 884640"/>
                <a:gd name="connsiteX57" fmla="*/ 885128 w 2793935"/>
                <a:gd name="connsiteY57" fmla="*/ 412470 h 884640"/>
                <a:gd name="connsiteX58" fmla="*/ 484105 w 2793935"/>
                <a:gd name="connsiteY58" fmla="*/ 363440 h 884640"/>
                <a:gd name="connsiteX59" fmla="*/ 459475 w 2793935"/>
                <a:gd name="connsiteY59" fmla="*/ 462836 h 884640"/>
                <a:gd name="connsiteX60" fmla="*/ 542382 w 2793935"/>
                <a:gd name="connsiteY60" fmla="*/ 462836 h 884640"/>
                <a:gd name="connsiteX61" fmla="*/ 567071 w 2793935"/>
                <a:gd name="connsiteY61" fmla="*/ 363440 h 884640"/>
                <a:gd name="connsiteX62" fmla="*/ 182377 w 2793935"/>
                <a:gd name="connsiteY62" fmla="*/ 353839 h 884640"/>
                <a:gd name="connsiteX63" fmla="*/ 161793 w 2793935"/>
                <a:gd name="connsiteY63" fmla="*/ 358639 h 884640"/>
                <a:gd name="connsiteX64" fmla="*/ 146269 w 2793935"/>
                <a:gd name="connsiteY64" fmla="*/ 375870 h 884640"/>
                <a:gd name="connsiteX65" fmla="*/ 130231 w 2793935"/>
                <a:gd name="connsiteY65" fmla="*/ 391558 h 884640"/>
                <a:gd name="connsiteX66" fmla="*/ 173457 w 2793935"/>
                <a:gd name="connsiteY66" fmla="*/ 387443 h 884640"/>
                <a:gd name="connsiteX67" fmla="*/ 176202 w 2793935"/>
                <a:gd name="connsiteY67" fmla="*/ 377842 h 884640"/>
                <a:gd name="connsiteX68" fmla="*/ 1184981 w 2793935"/>
                <a:gd name="connsiteY68" fmla="*/ 333950 h 884640"/>
                <a:gd name="connsiteX69" fmla="*/ 1168556 w 2793935"/>
                <a:gd name="connsiteY69" fmla="*/ 398348 h 884640"/>
                <a:gd name="connsiteX70" fmla="*/ 1237098 w 2793935"/>
                <a:gd name="connsiteY70" fmla="*/ 398348 h 884640"/>
                <a:gd name="connsiteX71" fmla="*/ 1253557 w 2793935"/>
                <a:gd name="connsiteY71" fmla="*/ 333950 h 884640"/>
                <a:gd name="connsiteX72" fmla="*/ 413491 w 2793935"/>
                <a:gd name="connsiteY72" fmla="*/ 276343 h 884640"/>
                <a:gd name="connsiteX73" fmla="*/ 687772 w 2793935"/>
                <a:gd name="connsiteY73" fmla="*/ 276343 h 884640"/>
                <a:gd name="connsiteX74" fmla="*/ 619192 w 2793935"/>
                <a:gd name="connsiteY74" fmla="*/ 550611 h 884640"/>
                <a:gd name="connsiteX75" fmla="*/ 344909 w 2793935"/>
                <a:gd name="connsiteY75" fmla="*/ 550611 h 884640"/>
                <a:gd name="connsiteX76" fmla="*/ 1805660 w 2793935"/>
                <a:gd name="connsiteY76" fmla="*/ 270171 h 884640"/>
                <a:gd name="connsiteX77" fmla="*/ 1850893 w 2793935"/>
                <a:gd name="connsiteY77" fmla="*/ 321092 h 884640"/>
                <a:gd name="connsiteX78" fmla="*/ 1885864 w 2793935"/>
                <a:gd name="connsiteY78" fmla="*/ 373041 h 884640"/>
                <a:gd name="connsiteX79" fmla="*/ 1806344 w 2793935"/>
                <a:gd name="connsiteY79" fmla="*/ 425162 h 884640"/>
                <a:gd name="connsiteX80" fmla="*/ 1777830 w 2793935"/>
                <a:gd name="connsiteY80" fmla="*/ 372527 h 884640"/>
                <a:gd name="connsiteX81" fmla="*/ 1734375 w 2793935"/>
                <a:gd name="connsiteY81" fmla="*/ 318863 h 884640"/>
                <a:gd name="connsiteX82" fmla="*/ 1116465 w 2793935"/>
                <a:gd name="connsiteY82" fmla="*/ 264684 h 884640"/>
                <a:gd name="connsiteX83" fmla="*/ 1362599 w 2793935"/>
                <a:gd name="connsiteY83" fmla="*/ 264684 h 884640"/>
                <a:gd name="connsiteX84" fmla="*/ 1311850 w 2793935"/>
                <a:gd name="connsiteY84" fmla="*/ 467636 h 884640"/>
                <a:gd name="connsiteX85" fmla="*/ 1065685 w 2793935"/>
                <a:gd name="connsiteY85" fmla="*/ 467636 h 884640"/>
                <a:gd name="connsiteX86" fmla="*/ 1671952 w 2793935"/>
                <a:gd name="connsiteY86" fmla="*/ 231080 h 884640"/>
                <a:gd name="connsiteX87" fmla="*/ 1715168 w 2793935"/>
                <a:gd name="connsiteY87" fmla="*/ 316805 h 884640"/>
                <a:gd name="connsiteX88" fmla="*/ 1669637 w 2793935"/>
                <a:gd name="connsiteY88" fmla="*/ 329835 h 884640"/>
                <a:gd name="connsiteX89" fmla="*/ 1622562 w 2793935"/>
                <a:gd name="connsiteY89" fmla="*/ 340808 h 884640"/>
                <a:gd name="connsiteX90" fmla="*/ 1597868 w 2793935"/>
                <a:gd name="connsiteY90" fmla="*/ 421733 h 884640"/>
                <a:gd name="connsiteX91" fmla="*/ 1682241 w 2793935"/>
                <a:gd name="connsiteY91" fmla="*/ 421733 h 884640"/>
                <a:gd name="connsiteX92" fmla="*/ 1658919 w 2793935"/>
                <a:gd name="connsiteY92" fmla="*/ 514316 h 884640"/>
                <a:gd name="connsiteX93" fmla="*/ 1576603 w 2793935"/>
                <a:gd name="connsiteY93" fmla="*/ 514316 h 884640"/>
                <a:gd name="connsiteX94" fmla="*/ 1569743 w 2793935"/>
                <a:gd name="connsiteY94" fmla="*/ 519802 h 884640"/>
                <a:gd name="connsiteX95" fmla="*/ 1590601 w 2793935"/>
                <a:gd name="connsiteY95" fmla="*/ 546882 h 884640"/>
                <a:gd name="connsiteX96" fmla="*/ 1616338 w 2793935"/>
                <a:gd name="connsiteY96" fmla="*/ 583391 h 884640"/>
                <a:gd name="connsiteX97" fmla="*/ 1634910 w 2793935"/>
                <a:gd name="connsiteY97" fmla="*/ 609556 h 884640"/>
                <a:gd name="connsiteX98" fmla="*/ 1564255 w 2793935"/>
                <a:gd name="connsiteY98" fmla="*/ 678136 h 884640"/>
                <a:gd name="connsiteX99" fmla="*/ 1558596 w 2793935"/>
                <a:gd name="connsiteY99" fmla="*/ 651819 h 884640"/>
                <a:gd name="connsiteX100" fmla="*/ 1549850 w 2793935"/>
                <a:gd name="connsiteY100" fmla="*/ 621901 h 884640"/>
                <a:gd name="connsiteX101" fmla="*/ 1483311 w 2793935"/>
                <a:gd name="connsiteY101" fmla="*/ 880447 h 884640"/>
                <a:gd name="connsiteX102" fmla="*/ 1386688 w 2793935"/>
                <a:gd name="connsiteY102" fmla="*/ 880447 h 884640"/>
                <a:gd name="connsiteX103" fmla="*/ 1440095 w 2793935"/>
                <a:gd name="connsiteY103" fmla="*/ 674021 h 884640"/>
                <a:gd name="connsiteX104" fmla="*/ 1397642 w 2793935"/>
                <a:gd name="connsiteY104" fmla="*/ 731714 h 884640"/>
                <a:gd name="connsiteX105" fmla="*/ 1357198 w 2793935"/>
                <a:gd name="connsiteY105" fmla="*/ 775520 h 884640"/>
                <a:gd name="connsiteX106" fmla="*/ 1347426 w 2793935"/>
                <a:gd name="connsiteY106" fmla="*/ 722456 h 884640"/>
                <a:gd name="connsiteX107" fmla="*/ 1332509 w 2793935"/>
                <a:gd name="connsiteY107" fmla="*/ 671964 h 884640"/>
                <a:gd name="connsiteX108" fmla="*/ 1400115 w 2793935"/>
                <a:gd name="connsiteY108" fmla="*/ 598860 h 884640"/>
                <a:gd name="connsiteX109" fmla="*/ 1464104 w 2793935"/>
                <a:gd name="connsiteY109" fmla="*/ 508829 h 884640"/>
                <a:gd name="connsiteX110" fmla="*/ 1380516 w 2793935"/>
                <a:gd name="connsiteY110" fmla="*/ 514316 h 884640"/>
                <a:gd name="connsiteX111" fmla="*/ 1403831 w 2793935"/>
                <a:gd name="connsiteY111" fmla="*/ 421733 h 884640"/>
                <a:gd name="connsiteX112" fmla="*/ 1500460 w 2793935"/>
                <a:gd name="connsiteY112" fmla="*/ 421733 h 884640"/>
                <a:gd name="connsiteX113" fmla="*/ 1521039 w 2793935"/>
                <a:gd name="connsiteY113" fmla="*/ 358639 h 884640"/>
                <a:gd name="connsiteX114" fmla="*/ 1486741 w 2793935"/>
                <a:gd name="connsiteY114" fmla="*/ 362240 h 884640"/>
                <a:gd name="connsiteX115" fmla="*/ 1454500 w 2793935"/>
                <a:gd name="connsiteY115" fmla="*/ 360697 h 884640"/>
                <a:gd name="connsiteX116" fmla="*/ 1449613 w 2793935"/>
                <a:gd name="connsiteY116" fmla="*/ 322892 h 884640"/>
                <a:gd name="connsiteX117" fmla="*/ 1440095 w 2793935"/>
                <a:gd name="connsiteY117" fmla="*/ 284573 h 884640"/>
                <a:gd name="connsiteX118" fmla="*/ 1561168 w 2793935"/>
                <a:gd name="connsiteY118" fmla="*/ 264256 h 884640"/>
                <a:gd name="connsiteX119" fmla="*/ 1671952 w 2793935"/>
                <a:gd name="connsiteY119" fmla="*/ 231080 h 884640"/>
                <a:gd name="connsiteX120" fmla="*/ 2526401 w 2793935"/>
                <a:gd name="connsiteY120" fmla="*/ 229023 h 884640"/>
                <a:gd name="connsiteX121" fmla="*/ 2625157 w 2793935"/>
                <a:gd name="connsiteY121" fmla="*/ 229023 h 884640"/>
                <a:gd name="connsiteX122" fmla="*/ 2601839 w 2793935"/>
                <a:gd name="connsiteY122" fmla="*/ 321606 h 884640"/>
                <a:gd name="connsiteX123" fmla="*/ 2749972 w 2793935"/>
                <a:gd name="connsiteY123" fmla="*/ 321606 h 884640"/>
                <a:gd name="connsiteX124" fmla="*/ 2727341 w 2793935"/>
                <a:gd name="connsiteY124" fmla="*/ 412817 h 884640"/>
                <a:gd name="connsiteX125" fmla="*/ 2579208 w 2793935"/>
                <a:gd name="connsiteY125" fmla="*/ 412817 h 884640"/>
                <a:gd name="connsiteX126" fmla="*/ 2561377 w 2793935"/>
                <a:gd name="connsiteY126" fmla="*/ 483445 h 884640"/>
                <a:gd name="connsiteX127" fmla="*/ 2629272 w 2793935"/>
                <a:gd name="connsiteY127" fmla="*/ 483445 h 884640"/>
                <a:gd name="connsiteX128" fmla="*/ 2645731 w 2793935"/>
                <a:gd name="connsiteY128" fmla="*/ 480026 h 884640"/>
                <a:gd name="connsiteX129" fmla="*/ 2704709 w 2793935"/>
                <a:gd name="connsiteY129" fmla="*/ 510802 h 884640"/>
                <a:gd name="connsiteX130" fmla="*/ 2623871 w 2793935"/>
                <a:gd name="connsiteY130" fmla="*/ 639859 h 884640"/>
                <a:gd name="connsiteX131" fmla="*/ 2522972 w 2793935"/>
                <a:gd name="connsiteY131" fmla="*/ 742636 h 884640"/>
                <a:gd name="connsiteX132" fmla="*/ 2581351 w 2793935"/>
                <a:gd name="connsiteY132" fmla="*/ 773592 h 884640"/>
                <a:gd name="connsiteX133" fmla="*/ 2656704 w 2793935"/>
                <a:gd name="connsiteY133" fmla="*/ 800947 h 884640"/>
                <a:gd name="connsiteX134" fmla="*/ 2615984 w 2793935"/>
                <a:gd name="connsiteY134" fmla="*/ 840992 h 884640"/>
                <a:gd name="connsiteX135" fmla="*/ 2579894 w 2793935"/>
                <a:gd name="connsiteY135" fmla="*/ 884640 h 884640"/>
                <a:gd name="connsiteX136" fmla="*/ 2499312 w 2793935"/>
                <a:gd name="connsiteY136" fmla="*/ 845966 h 884640"/>
                <a:gd name="connsiteX137" fmla="*/ 2437247 w 2793935"/>
                <a:gd name="connsiteY137" fmla="*/ 801633 h 884640"/>
                <a:gd name="connsiteX138" fmla="*/ 2342584 w 2793935"/>
                <a:gd name="connsiteY138" fmla="*/ 846738 h 884640"/>
                <a:gd name="connsiteX139" fmla="*/ 2245268 w 2793935"/>
                <a:gd name="connsiteY139" fmla="*/ 874350 h 884640"/>
                <a:gd name="connsiteX140" fmla="*/ 2230175 w 2793935"/>
                <a:gd name="connsiteY140" fmla="*/ 827015 h 884640"/>
                <a:gd name="connsiteX141" fmla="*/ 2206851 w 2793935"/>
                <a:gd name="connsiteY141" fmla="*/ 783796 h 884640"/>
                <a:gd name="connsiteX142" fmla="*/ 2291060 w 2793935"/>
                <a:gd name="connsiteY142" fmla="*/ 761844 h 884640"/>
                <a:gd name="connsiteX143" fmla="*/ 2374240 w 2793935"/>
                <a:gd name="connsiteY143" fmla="*/ 723428 h 884640"/>
                <a:gd name="connsiteX144" fmla="*/ 2344827 w 2793935"/>
                <a:gd name="connsiteY144" fmla="*/ 656982 h 884640"/>
                <a:gd name="connsiteX145" fmla="*/ 2324160 w 2793935"/>
                <a:gd name="connsiteY145" fmla="*/ 576696 h 884640"/>
                <a:gd name="connsiteX146" fmla="*/ 2355031 w 2793935"/>
                <a:gd name="connsiteY146" fmla="*/ 573264 h 884640"/>
                <a:gd name="connsiteX147" fmla="*/ 2311812 w 2793935"/>
                <a:gd name="connsiteY147" fmla="*/ 573264 h 884640"/>
                <a:gd name="connsiteX148" fmla="*/ 2333764 w 2793935"/>
                <a:gd name="connsiteY148" fmla="*/ 483445 h 884640"/>
                <a:gd name="connsiteX149" fmla="*/ 2462622 w 2793935"/>
                <a:gd name="connsiteY149" fmla="*/ 483445 h 884640"/>
                <a:gd name="connsiteX150" fmla="*/ 2480453 w 2793935"/>
                <a:gd name="connsiteY150" fmla="*/ 412817 h 884640"/>
                <a:gd name="connsiteX151" fmla="*/ 2340625 w 2793935"/>
                <a:gd name="connsiteY151" fmla="*/ 412817 h 884640"/>
                <a:gd name="connsiteX152" fmla="*/ 2363263 w 2793935"/>
                <a:gd name="connsiteY152" fmla="*/ 321606 h 884640"/>
                <a:gd name="connsiteX153" fmla="*/ 2503084 w 2793935"/>
                <a:gd name="connsiteY153" fmla="*/ 321606 h 884640"/>
                <a:gd name="connsiteX154" fmla="*/ 2217141 w 2793935"/>
                <a:gd name="connsiteY154" fmla="*/ 229023 h 884640"/>
                <a:gd name="connsiteX155" fmla="*/ 2315242 w 2793935"/>
                <a:gd name="connsiteY155" fmla="*/ 229023 h 884640"/>
                <a:gd name="connsiteX156" fmla="*/ 2283685 w 2793935"/>
                <a:gd name="connsiteY156" fmla="*/ 355210 h 884640"/>
                <a:gd name="connsiteX157" fmla="*/ 2346799 w 2793935"/>
                <a:gd name="connsiteY157" fmla="*/ 355210 h 884640"/>
                <a:gd name="connsiteX158" fmla="*/ 2324160 w 2793935"/>
                <a:gd name="connsiteY158" fmla="*/ 447105 h 884640"/>
                <a:gd name="connsiteX159" fmla="*/ 2261046 w 2793935"/>
                <a:gd name="connsiteY159" fmla="*/ 447105 h 884640"/>
                <a:gd name="connsiteX160" fmla="*/ 2239780 w 2793935"/>
                <a:gd name="connsiteY160" fmla="*/ 530708 h 884640"/>
                <a:gd name="connsiteX161" fmla="*/ 2299463 w 2793935"/>
                <a:gd name="connsiteY161" fmla="*/ 517666 h 884640"/>
                <a:gd name="connsiteX162" fmla="*/ 2293289 w 2793935"/>
                <a:gd name="connsiteY162" fmla="*/ 610321 h 884640"/>
                <a:gd name="connsiteX163" fmla="*/ 2257102 w 2793935"/>
                <a:gd name="connsiteY163" fmla="*/ 619209 h 884640"/>
                <a:gd name="connsiteX164" fmla="*/ 2219885 w 2793935"/>
                <a:gd name="connsiteY164" fmla="*/ 628096 h 884640"/>
                <a:gd name="connsiteX165" fmla="*/ 2178038 w 2793935"/>
                <a:gd name="connsiteY165" fmla="*/ 778994 h 884640"/>
                <a:gd name="connsiteX166" fmla="*/ 2160030 w 2793935"/>
                <a:gd name="connsiteY166" fmla="*/ 831817 h 884640"/>
                <a:gd name="connsiteX167" fmla="*/ 2130703 w 2793935"/>
                <a:gd name="connsiteY167" fmla="*/ 864060 h 884640"/>
                <a:gd name="connsiteX168" fmla="*/ 2079140 w 2793935"/>
                <a:gd name="connsiteY168" fmla="*/ 873235 h 884640"/>
                <a:gd name="connsiteX169" fmla="*/ 2016252 w 2793935"/>
                <a:gd name="connsiteY169" fmla="*/ 869548 h 884640"/>
                <a:gd name="connsiteX170" fmla="*/ 2012823 w 2793935"/>
                <a:gd name="connsiteY170" fmla="*/ 825214 h 884640"/>
                <a:gd name="connsiteX171" fmla="*/ 2003222 w 2793935"/>
                <a:gd name="connsiteY171" fmla="*/ 780366 h 884640"/>
                <a:gd name="connsiteX172" fmla="*/ 2035283 w 2793935"/>
                <a:gd name="connsiteY172" fmla="*/ 785168 h 884640"/>
                <a:gd name="connsiteX173" fmla="*/ 2056029 w 2793935"/>
                <a:gd name="connsiteY173" fmla="*/ 785854 h 884640"/>
                <a:gd name="connsiteX174" fmla="*/ 2074019 w 2793935"/>
                <a:gd name="connsiteY174" fmla="*/ 780195 h 884640"/>
                <a:gd name="connsiteX175" fmla="*/ 2082746 w 2793935"/>
                <a:gd name="connsiteY175" fmla="*/ 767332 h 884640"/>
                <a:gd name="connsiteX176" fmla="*/ 2112180 w 2793935"/>
                <a:gd name="connsiteY176" fmla="*/ 650711 h 884640"/>
                <a:gd name="connsiteX177" fmla="*/ 2051914 w 2793935"/>
                <a:gd name="connsiteY177" fmla="*/ 664431 h 884640"/>
                <a:gd name="connsiteX178" fmla="*/ 2045056 w 2793935"/>
                <a:gd name="connsiteY178" fmla="*/ 568459 h 884640"/>
                <a:gd name="connsiteX179" fmla="*/ 2085483 w 2793935"/>
                <a:gd name="connsiteY179" fmla="*/ 560909 h 884640"/>
                <a:gd name="connsiteX180" fmla="*/ 2132075 w 2793935"/>
                <a:gd name="connsiteY180" fmla="*/ 551299 h 884640"/>
                <a:gd name="connsiteX181" fmla="*/ 2162946 w 2793935"/>
                <a:gd name="connsiteY181" fmla="*/ 447105 h 884640"/>
                <a:gd name="connsiteX182" fmla="*/ 2088904 w 2793935"/>
                <a:gd name="connsiteY182" fmla="*/ 447105 h 884640"/>
                <a:gd name="connsiteX183" fmla="*/ 2111494 w 2793935"/>
                <a:gd name="connsiteY183" fmla="*/ 355210 h 884640"/>
                <a:gd name="connsiteX184" fmla="*/ 2185584 w 2793935"/>
                <a:gd name="connsiteY184" fmla="*/ 355210 h 884640"/>
                <a:gd name="connsiteX185" fmla="*/ 1930441 w 2793935"/>
                <a:gd name="connsiteY185" fmla="*/ 228337 h 884640"/>
                <a:gd name="connsiteX186" fmla="*/ 2028511 w 2793935"/>
                <a:gd name="connsiteY186" fmla="*/ 228337 h 884640"/>
                <a:gd name="connsiteX187" fmla="*/ 1932499 w 2793935"/>
                <a:gd name="connsiteY187" fmla="*/ 612985 h 884640"/>
                <a:gd name="connsiteX188" fmla="*/ 1996278 w 2793935"/>
                <a:gd name="connsiteY188" fmla="*/ 602012 h 884640"/>
                <a:gd name="connsiteX189" fmla="*/ 1988049 w 2793935"/>
                <a:gd name="connsiteY189" fmla="*/ 695967 h 884640"/>
                <a:gd name="connsiteX190" fmla="*/ 1908496 w 2793935"/>
                <a:gd name="connsiteY190" fmla="*/ 709683 h 884640"/>
                <a:gd name="connsiteX191" fmla="*/ 1865976 w 2793935"/>
                <a:gd name="connsiteY191" fmla="*/ 879761 h 884640"/>
                <a:gd name="connsiteX192" fmla="*/ 1767987 w 2793935"/>
                <a:gd name="connsiteY192" fmla="*/ 879761 h 884640"/>
                <a:gd name="connsiteX193" fmla="*/ 1806344 w 2793935"/>
                <a:gd name="connsiteY193" fmla="*/ 727514 h 884640"/>
                <a:gd name="connsiteX194" fmla="*/ 1599925 w 2793935"/>
                <a:gd name="connsiteY194" fmla="*/ 763861 h 884640"/>
                <a:gd name="connsiteX195" fmla="*/ 1607471 w 2793935"/>
                <a:gd name="connsiteY195" fmla="*/ 668535 h 884640"/>
                <a:gd name="connsiteX196" fmla="*/ 1830315 w 2793935"/>
                <a:gd name="connsiteY196" fmla="*/ 630130 h 884640"/>
                <a:gd name="connsiteX197" fmla="*/ 879157 w 2793935"/>
                <a:gd name="connsiteY197" fmla="*/ 225594 h 884640"/>
                <a:gd name="connsiteX198" fmla="*/ 967660 w 2793935"/>
                <a:gd name="connsiteY198" fmla="*/ 236567 h 884640"/>
                <a:gd name="connsiteX199" fmla="*/ 960028 w 2793935"/>
                <a:gd name="connsiteY199" fmla="*/ 262113 h 884640"/>
                <a:gd name="connsiteX200" fmla="*/ 951881 w 2793935"/>
                <a:gd name="connsiteY200" fmla="*/ 286630 h 884640"/>
                <a:gd name="connsiteX201" fmla="*/ 1095192 w 2793935"/>
                <a:gd name="connsiteY201" fmla="*/ 281144 h 884640"/>
                <a:gd name="connsiteX202" fmla="*/ 1088759 w 2793935"/>
                <a:gd name="connsiteY202" fmla="*/ 295803 h 884640"/>
                <a:gd name="connsiteX203" fmla="*/ 1078723 w 2793935"/>
                <a:gd name="connsiteY203" fmla="*/ 322292 h 884640"/>
                <a:gd name="connsiteX204" fmla="*/ 1044756 w 2793935"/>
                <a:gd name="connsiteY204" fmla="*/ 415433 h 884640"/>
                <a:gd name="connsiteX205" fmla="*/ 1016964 w 2793935"/>
                <a:gd name="connsiteY205" fmla="*/ 464890 h 884640"/>
                <a:gd name="connsiteX206" fmla="*/ 991197 w 2793935"/>
                <a:gd name="connsiteY206" fmla="*/ 475615 h 884640"/>
                <a:gd name="connsiteX207" fmla="*/ 969032 w 2793935"/>
                <a:gd name="connsiteY207" fmla="*/ 480677 h 884640"/>
                <a:gd name="connsiteX208" fmla="*/ 933271 w 2793935"/>
                <a:gd name="connsiteY208" fmla="*/ 479819 h 884640"/>
                <a:gd name="connsiteX209" fmla="*/ 892878 w 2793935"/>
                <a:gd name="connsiteY209" fmla="*/ 473813 h 884640"/>
                <a:gd name="connsiteX210" fmla="*/ 892621 w 2793935"/>
                <a:gd name="connsiteY210" fmla="*/ 438646 h 884640"/>
                <a:gd name="connsiteX211" fmla="*/ 891431 w 2793935"/>
                <a:gd name="connsiteY211" fmla="*/ 421917 h 884640"/>
                <a:gd name="connsiteX212" fmla="*/ 889445 w 2793935"/>
                <a:gd name="connsiteY212" fmla="*/ 412069 h 884640"/>
                <a:gd name="connsiteX213" fmla="*/ 905742 w 2793935"/>
                <a:gd name="connsiteY213" fmla="*/ 410556 h 884640"/>
                <a:gd name="connsiteX214" fmla="*/ 920321 w 2793935"/>
                <a:gd name="connsiteY214" fmla="*/ 409364 h 884640"/>
                <a:gd name="connsiteX215" fmla="*/ 937473 w 2793935"/>
                <a:gd name="connsiteY215" fmla="*/ 405674 h 884640"/>
                <a:gd name="connsiteX216" fmla="*/ 948450 w 2793935"/>
                <a:gd name="connsiteY216" fmla="*/ 394241 h 884640"/>
                <a:gd name="connsiteX217" fmla="*/ 960371 w 2793935"/>
                <a:gd name="connsiteY217" fmla="*/ 382869 h 884640"/>
                <a:gd name="connsiteX218" fmla="*/ 975893 w 2793935"/>
                <a:gd name="connsiteY218" fmla="*/ 350409 h 884640"/>
                <a:gd name="connsiteX219" fmla="*/ 920321 w 2793935"/>
                <a:gd name="connsiteY219" fmla="*/ 361382 h 884640"/>
                <a:gd name="connsiteX220" fmla="*/ 903941 w 2793935"/>
                <a:gd name="connsiteY220" fmla="*/ 387833 h 884640"/>
                <a:gd name="connsiteX221" fmla="*/ 881901 w 2793935"/>
                <a:gd name="connsiteY221" fmla="*/ 412770 h 884640"/>
                <a:gd name="connsiteX222" fmla="*/ 885128 w 2793935"/>
                <a:gd name="connsiteY222" fmla="*/ 412470 h 884640"/>
                <a:gd name="connsiteX223" fmla="*/ 859830 w 2793935"/>
                <a:gd name="connsiteY223" fmla="*/ 438829 h 884640"/>
                <a:gd name="connsiteX224" fmla="*/ 827622 w 2793935"/>
                <a:gd name="connsiteY224" fmla="*/ 463784 h 884640"/>
                <a:gd name="connsiteX225" fmla="*/ 747477 w 2793935"/>
                <a:gd name="connsiteY225" fmla="*/ 499895 h 884640"/>
                <a:gd name="connsiteX226" fmla="*/ 731116 w 2793935"/>
                <a:gd name="connsiteY226" fmla="*/ 462145 h 884640"/>
                <a:gd name="connsiteX227" fmla="*/ 706979 w 2793935"/>
                <a:gd name="connsiteY227" fmla="*/ 428513 h 884640"/>
                <a:gd name="connsiteX228" fmla="*/ 775136 w 2793935"/>
                <a:gd name="connsiteY228" fmla="*/ 395989 h 884640"/>
                <a:gd name="connsiteX229" fmla="*/ 822213 w 2793935"/>
                <a:gd name="connsiteY229" fmla="*/ 351095 h 884640"/>
                <a:gd name="connsiteX230" fmla="*/ 752264 w 2793935"/>
                <a:gd name="connsiteY230" fmla="*/ 355896 h 884640"/>
                <a:gd name="connsiteX231" fmla="*/ 770758 w 2793935"/>
                <a:gd name="connsiteY231" fmla="*/ 281144 h 884640"/>
                <a:gd name="connsiteX232" fmla="*/ 862691 w 2793935"/>
                <a:gd name="connsiteY232" fmla="*/ 275657 h 884640"/>
                <a:gd name="connsiteX233" fmla="*/ 879157 w 2793935"/>
                <a:gd name="connsiteY233" fmla="*/ 225594 h 884640"/>
                <a:gd name="connsiteX234" fmla="*/ 153560 w 2793935"/>
                <a:gd name="connsiteY234" fmla="*/ 218050 h 884640"/>
                <a:gd name="connsiteX235" fmla="*/ 236581 w 2793935"/>
                <a:gd name="connsiteY235" fmla="*/ 246854 h 884640"/>
                <a:gd name="connsiteX236" fmla="*/ 227146 w 2793935"/>
                <a:gd name="connsiteY236" fmla="*/ 265285 h 884640"/>
                <a:gd name="connsiteX237" fmla="*/ 216683 w 2793935"/>
                <a:gd name="connsiteY237" fmla="*/ 283201 h 884640"/>
                <a:gd name="connsiteX238" fmla="*/ 377175 w 2793935"/>
                <a:gd name="connsiteY238" fmla="*/ 277715 h 884640"/>
                <a:gd name="connsiteX239" fmla="*/ 357953 w 2793935"/>
                <a:gd name="connsiteY239" fmla="*/ 353839 h 884640"/>
                <a:gd name="connsiteX240" fmla="*/ 275690 w 2793935"/>
                <a:gd name="connsiteY240" fmla="*/ 353839 h 884640"/>
                <a:gd name="connsiteX241" fmla="*/ 269515 w 2793935"/>
                <a:gd name="connsiteY241" fmla="*/ 379213 h 884640"/>
                <a:gd name="connsiteX242" fmla="*/ 267456 w 2793935"/>
                <a:gd name="connsiteY242" fmla="*/ 387443 h 884640"/>
                <a:gd name="connsiteX243" fmla="*/ 365504 w 2793935"/>
                <a:gd name="connsiteY243" fmla="*/ 387443 h 884640"/>
                <a:gd name="connsiteX244" fmla="*/ 346282 w 2793935"/>
                <a:gd name="connsiteY244" fmla="*/ 464209 h 884640"/>
                <a:gd name="connsiteX245" fmla="*/ 252361 w 2793935"/>
                <a:gd name="connsiteY245" fmla="*/ 466955 h 884640"/>
                <a:gd name="connsiteX246" fmla="*/ 299915 w 2793935"/>
                <a:gd name="connsiteY246" fmla="*/ 495949 h 884640"/>
                <a:gd name="connsiteX247" fmla="*/ 336671 w 2793935"/>
                <a:gd name="connsiteY247" fmla="*/ 519757 h 884640"/>
                <a:gd name="connsiteX248" fmla="*/ 257851 w 2793935"/>
                <a:gd name="connsiteY248" fmla="*/ 575335 h 884640"/>
                <a:gd name="connsiteX249" fmla="*/ 229548 w 2793935"/>
                <a:gd name="connsiteY249" fmla="*/ 546927 h 884640"/>
                <a:gd name="connsiteX250" fmla="*/ 196099 w 2793935"/>
                <a:gd name="connsiteY250" fmla="*/ 519076 h 884640"/>
                <a:gd name="connsiteX251" fmla="*/ 152702 w 2793935"/>
                <a:gd name="connsiteY251" fmla="*/ 555340 h 884640"/>
                <a:gd name="connsiteX252" fmla="*/ 102100 w 2793935"/>
                <a:gd name="connsiteY252" fmla="*/ 587010 h 884640"/>
                <a:gd name="connsiteX253" fmla="*/ 551983 w 2793935"/>
                <a:gd name="connsiteY253" fmla="*/ 584263 h 884640"/>
                <a:gd name="connsiteX254" fmla="*/ 477948 w 2793935"/>
                <a:gd name="connsiteY254" fmla="*/ 879822 h 884640"/>
                <a:gd name="connsiteX255" fmla="*/ 375115 w 2793935"/>
                <a:gd name="connsiteY255" fmla="*/ 879822 h 884640"/>
                <a:gd name="connsiteX256" fmla="*/ 380608 w 2793935"/>
                <a:gd name="connsiteY256" fmla="*/ 858541 h 884640"/>
                <a:gd name="connsiteX257" fmla="*/ 116509 w 2793935"/>
                <a:gd name="connsiteY257" fmla="*/ 858541 h 884640"/>
                <a:gd name="connsiteX258" fmla="*/ 111020 w 2793935"/>
                <a:gd name="connsiteY258" fmla="*/ 879822 h 884640"/>
                <a:gd name="connsiteX259" fmla="*/ 13030 w 2793935"/>
                <a:gd name="connsiteY259" fmla="*/ 879822 h 884640"/>
                <a:gd name="connsiteX260" fmla="*/ 88411 w 2793935"/>
                <a:gd name="connsiteY260" fmla="*/ 594531 h 884640"/>
                <a:gd name="connsiteX261" fmla="*/ 70838 w 2793935"/>
                <a:gd name="connsiteY261" fmla="*/ 602049 h 884640"/>
                <a:gd name="connsiteX262" fmla="*/ 54803 w 2793935"/>
                <a:gd name="connsiteY262" fmla="*/ 605467 h 884640"/>
                <a:gd name="connsiteX263" fmla="*/ 30757 w 2793935"/>
                <a:gd name="connsiteY263" fmla="*/ 570860 h 884640"/>
                <a:gd name="connsiteX264" fmla="*/ 0 w 2793935"/>
                <a:gd name="connsiteY264" fmla="*/ 538249 h 884640"/>
                <a:gd name="connsiteX265" fmla="*/ 78113 w 2793935"/>
                <a:gd name="connsiteY265" fmla="*/ 502448 h 884640"/>
                <a:gd name="connsiteX266" fmla="*/ 129545 w 2793935"/>
                <a:gd name="connsiteY266" fmla="*/ 459404 h 884640"/>
                <a:gd name="connsiteX267" fmla="*/ 28118 w 2793935"/>
                <a:gd name="connsiteY267" fmla="*/ 464209 h 884640"/>
                <a:gd name="connsiteX268" fmla="*/ 47277 w 2793935"/>
                <a:gd name="connsiteY268" fmla="*/ 387443 h 884640"/>
                <a:gd name="connsiteX269" fmla="*/ 99356 w 2793935"/>
                <a:gd name="connsiteY269" fmla="*/ 384700 h 884640"/>
                <a:gd name="connsiteX270" fmla="*/ 73745 w 2793935"/>
                <a:gd name="connsiteY270" fmla="*/ 366612 h 884640"/>
                <a:gd name="connsiteX271" fmla="*/ 48646 w 2793935"/>
                <a:gd name="connsiteY271" fmla="*/ 349038 h 884640"/>
                <a:gd name="connsiteX272" fmla="*/ 106239 w 2793935"/>
                <a:gd name="connsiteY272" fmla="*/ 292031 h 884640"/>
                <a:gd name="connsiteX273" fmla="*/ 153560 w 2793935"/>
                <a:gd name="connsiteY273" fmla="*/ 218050 h 884640"/>
                <a:gd name="connsiteX274" fmla="*/ 427794 w 2793935"/>
                <a:gd name="connsiteY274" fmla="*/ 21152 h 884640"/>
                <a:gd name="connsiteX275" fmla="*/ 393145 w 2793935"/>
                <a:gd name="connsiteY275" fmla="*/ 80715 h 884640"/>
                <a:gd name="connsiteX276" fmla="*/ 431124 w 2793935"/>
                <a:gd name="connsiteY276" fmla="*/ 80715 h 884640"/>
                <a:gd name="connsiteX277" fmla="*/ 427794 w 2793935"/>
                <a:gd name="connsiteY277" fmla="*/ 21152 h 884640"/>
                <a:gd name="connsiteX278" fmla="*/ 959898 w 2793935"/>
                <a:gd name="connsiteY278" fmla="*/ 14214 h 884640"/>
                <a:gd name="connsiteX279" fmla="*/ 948154 w 2793935"/>
                <a:gd name="connsiteY279" fmla="*/ 58887 h 884640"/>
                <a:gd name="connsiteX280" fmla="*/ 968349 w 2793935"/>
                <a:gd name="connsiteY280" fmla="*/ 58887 h 884640"/>
                <a:gd name="connsiteX281" fmla="*/ 987002 w 2793935"/>
                <a:gd name="connsiteY281" fmla="*/ 52499 h 884640"/>
                <a:gd name="connsiteX282" fmla="*/ 996616 w 2793935"/>
                <a:gd name="connsiteY282" fmla="*/ 36212 h 884640"/>
                <a:gd name="connsiteX283" fmla="*/ 995551 w 2793935"/>
                <a:gd name="connsiteY283" fmla="*/ 20200 h 884640"/>
                <a:gd name="connsiteX284" fmla="*/ 980094 w 2793935"/>
                <a:gd name="connsiteY284" fmla="*/ 14214 h 884640"/>
                <a:gd name="connsiteX285" fmla="*/ 959898 w 2793935"/>
                <a:gd name="connsiteY285" fmla="*/ 14214 h 884640"/>
                <a:gd name="connsiteX286" fmla="*/ 526601 w 2793935"/>
                <a:gd name="connsiteY286" fmla="*/ 14214 h 884640"/>
                <a:gd name="connsiteX287" fmla="*/ 514857 w 2793935"/>
                <a:gd name="connsiteY287" fmla="*/ 58887 h 884640"/>
                <a:gd name="connsiteX288" fmla="*/ 535052 w 2793935"/>
                <a:gd name="connsiteY288" fmla="*/ 58887 h 884640"/>
                <a:gd name="connsiteX289" fmla="*/ 553705 w 2793935"/>
                <a:gd name="connsiteY289" fmla="*/ 52499 h 884640"/>
                <a:gd name="connsiteX290" fmla="*/ 563319 w 2793935"/>
                <a:gd name="connsiteY290" fmla="*/ 36212 h 884640"/>
                <a:gd name="connsiteX291" fmla="*/ 562253 w 2793935"/>
                <a:gd name="connsiteY291" fmla="*/ 20200 h 884640"/>
                <a:gd name="connsiteX292" fmla="*/ 546797 w 2793935"/>
                <a:gd name="connsiteY292" fmla="*/ 14214 h 884640"/>
                <a:gd name="connsiteX293" fmla="*/ 526601 w 2793935"/>
                <a:gd name="connsiteY293" fmla="*/ 14214 h 884640"/>
                <a:gd name="connsiteX294" fmla="*/ 837489 w 2793935"/>
                <a:gd name="connsiteY294" fmla="*/ 14045 h 884640"/>
                <a:gd name="connsiteX295" fmla="*/ 813110 w 2793935"/>
                <a:gd name="connsiteY295" fmla="*/ 106774 h 884640"/>
                <a:gd name="connsiteX296" fmla="*/ 832100 w 2793935"/>
                <a:gd name="connsiteY296" fmla="*/ 106774 h 884640"/>
                <a:gd name="connsiteX297" fmla="*/ 866474 w 2793935"/>
                <a:gd name="connsiteY297" fmla="*/ 94549 h 884640"/>
                <a:gd name="connsiteX298" fmla="*/ 885948 w 2793935"/>
                <a:gd name="connsiteY298" fmla="*/ 60748 h 884640"/>
                <a:gd name="connsiteX299" fmla="*/ 884335 w 2793935"/>
                <a:gd name="connsiteY299" fmla="*/ 26609 h 884640"/>
                <a:gd name="connsiteX300" fmla="*/ 856479 w 2793935"/>
                <a:gd name="connsiteY300" fmla="*/ 14045 h 884640"/>
                <a:gd name="connsiteX301" fmla="*/ 837489 w 2793935"/>
                <a:gd name="connsiteY301" fmla="*/ 14045 h 884640"/>
                <a:gd name="connsiteX302" fmla="*/ 2491688 w 2793935"/>
                <a:gd name="connsiteY302" fmla="*/ 13537 h 884640"/>
                <a:gd name="connsiteX303" fmla="*/ 2460705 w 2793935"/>
                <a:gd name="connsiteY303" fmla="*/ 26123 h 884640"/>
                <a:gd name="connsiteX304" fmla="*/ 2440632 w 2793935"/>
                <a:gd name="connsiteY304" fmla="*/ 60410 h 884640"/>
                <a:gd name="connsiteX305" fmla="*/ 2442693 w 2793935"/>
                <a:gd name="connsiteY305" fmla="*/ 94633 h 884640"/>
                <a:gd name="connsiteX306" fmla="*/ 2467042 w 2793935"/>
                <a:gd name="connsiteY306" fmla="*/ 107282 h 884640"/>
                <a:gd name="connsiteX307" fmla="*/ 2498042 w 2793935"/>
                <a:gd name="connsiteY307" fmla="*/ 94633 h 884640"/>
                <a:gd name="connsiteX308" fmla="*/ 2518098 w 2793935"/>
                <a:gd name="connsiteY308" fmla="*/ 60410 h 884640"/>
                <a:gd name="connsiteX309" fmla="*/ 2516054 w 2793935"/>
                <a:gd name="connsiteY309" fmla="*/ 26123 h 884640"/>
                <a:gd name="connsiteX310" fmla="*/ 2491688 w 2793935"/>
                <a:gd name="connsiteY310" fmla="*/ 13537 h 884640"/>
                <a:gd name="connsiteX311" fmla="*/ 2265620 w 2793935"/>
                <a:gd name="connsiteY311" fmla="*/ 13537 h 884640"/>
                <a:gd name="connsiteX312" fmla="*/ 2234637 w 2793935"/>
                <a:gd name="connsiteY312" fmla="*/ 26123 h 884640"/>
                <a:gd name="connsiteX313" fmla="*/ 2214564 w 2793935"/>
                <a:gd name="connsiteY313" fmla="*/ 60410 h 884640"/>
                <a:gd name="connsiteX314" fmla="*/ 2216625 w 2793935"/>
                <a:gd name="connsiteY314" fmla="*/ 94633 h 884640"/>
                <a:gd name="connsiteX315" fmla="*/ 2240974 w 2793935"/>
                <a:gd name="connsiteY315" fmla="*/ 107282 h 884640"/>
                <a:gd name="connsiteX316" fmla="*/ 2271974 w 2793935"/>
                <a:gd name="connsiteY316" fmla="*/ 94633 h 884640"/>
                <a:gd name="connsiteX317" fmla="*/ 2292030 w 2793935"/>
                <a:gd name="connsiteY317" fmla="*/ 60410 h 884640"/>
                <a:gd name="connsiteX318" fmla="*/ 2289986 w 2793935"/>
                <a:gd name="connsiteY318" fmla="*/ 26123 h 884640"/>
                <a:gd name="connsiteX319" fmla="*/ 2265620 w 2793935"/>
                <a:gd name="connsiteY319" fmla="*/ 13537 h 884640"/>
                <a:gd name="connsiteX320" fmla="*/ 242835 w 2793935"/>
                <a:gd name="connsiteY320" fmla="*/ 2369 h 884640"/>
                <a:gd name="connsiteX321" fmla="*/ 257605 w 2793935"/>
                <a:gd name="connsiteY321" fmla="*/ 2369 h 884640"/>
                <a:gd name="connsiteX322" fmla="*/ 270740 w 2793935"/>
                <a:gd name="connsiteY322" fmla="*/ 99160 h 884640"/>
                <a:gd name="connsiteX323" fmla="*/ 334769 w 2793935"/>
                <a:gd name="connsiteY323" fmla="*/ 2369 h 884640"/>
                <a:gd name="connsiteX324" fmla="*/ 349388 w 2793935"/>
                <a:gd name="connsiteY324" fmla="*/ 2369 h 884640"/>
                <a:gd name="connsiteX325" fmla="*/ 318603 w 2793935"/>
                <a:gd name="connsiteY325" fmla="*/ 119466 h 884640"/>
                <a:gd name="connsiteX326" fmla="*/ 304888 w 2793935"/>
                <a:gd name="connsiteY326" fmla="*/ 119466 h 884640"/>
                <a:gd name="connsiteX327" fmla="*/ 327844 w 2793935"/>
                <a:gd name="connsiteY327" fmla="*/ 32151 h 884640"/>
                <a:gd name="connsiteX328" fmla="*/ 270224 w 2793935"/>
                <a:gd name="connsiteY328" fmla="*/ 119466 h 884640"/>
                <a:gd name="connsiteX329" fmla="*/ 260579 w 2793935"/>
                <a:gd name="connsiteY329" fmla="*/ 119466 h 884640"/>
                <a:gd name="connsiteX330" fmla="*/ 248764 w 2793935"/>
                <a:gd name="connsiteY330" fmla="*/ 31982 h 884640"/>
                <a:gd name="connsiteX331" fmla="*/ 225764 w 2793935"/>
                <a:gd name="connsiteY331" fmla="*/ 119466 h 884640"/>
                <a:gd name="connsiteX332" fmla="*/ 212049 w 2793935"/>
                <a:gd name="connsiteY332" fmla="*/ 119466 h 884640"/>
                <a:gd name="connsiteX333" fmla="*/ 242835 w 2793935"/>
                <a:gd name="connsiteY333" fmla="*/ 2369 h 884640"/>
                <a:gd name="connsiteX334" fmla="*/ 424940 w 2793935"/>
                <a:gd name="connsiteY334" fmla="*/ 2200 h 884640"/>
                <a:gd name="connsiteX335" fmla="*/ 440764 w 2793935"/>
                <a:gd name="connsiteY335" fmla="*/ 2200 h 884640"/>
                <a:gd name="connsiteX336" fmla="*/ 447763 w 2793935"/>
                <a:gd name="connsiteY336" fmla="*/ 119466 h 884640"/>
                <a:gd name="connsiteX337" fmla="*/ 433295 w 2793935"/>
                <a:gd name="connsiteY337" fmla="*/ 119466 h 884640"/>
                <a:gd name="connsiteX338" fmla="*/ 431751 w 2793935"/>
                <a:gd name="connsiteY338" fmla="*/ 93237 h 884640"/>
                <a:gd name="connsiteX339" fmla="*/ 385934 w 2793935"/>
                <a:gd name="connsiteY339" fmla="*/ 93237 h 884640"/>
                <a:gd name="connsiteX340" fmla="*/ 370599 w 2793935"/>
                <a:gd name="connsiteY340" fmla="*/ 119466 h 884640"/>
                <a:gd name="connsiteX341" fmla="*/ 356130 w 2793935"/>
                <a:gd name="connsiteY341" fmla="*/ 119466 h 884640"/>
                <a:gd name="connsiteX342" fmla="*/ 424940 w 2793935"/>
                <a:gd name="connsiteY342" fmla="*/ 2200 h 884640"/>
                <a:gd name="connsiteX343" fmla="*/ 2711646 w 2793935"/>
                <a:gd name="connsiteY343" fmla="*/ 1523 h 884640"/>
                <a:gd name="connsiteX344" fmla="*/ 2726868 w 2793935"/>
                <a:gd name="connsiteY344" fmla="*/ 1523 h 884640"/>
                <a:gd name="connsiteX345" fmla="*/ 2737086 w 2793935"/>
                <a:gd name="connsiteY345" fmla="*/ 61256 h 884640"/>
                <a:gd name="connsiteX346" fmla="*/ 2778713 w 2793935"/>
                <a:gd name="connsiteY346" fmla="*/ 1523 h 884640"/>
                <a:gd name="connsiteX347" fmla="*/ 2793935 w 2793935"/>
                <a:gd name="connsiteY347" fmla="*/ 1523 h 884640"/>
                <a:gd name="connsiteX348" fmla="*/ 2740415 w 2793935"/>
                <a:gd name="connsiteY348" fmla="*/ 74962 h 884640"/>
                <a:gd name="connsiteX349" fmla="*/ 2728715 w 2793935"/>
                <a:gd name="connsiteY349" fmla="*/ 119466 h 884640"/>
                <a:gd name="connsiteX350" fmla="*/ 2715000 w 2793935"/>
                <a:gd name="connsiteY350" fmla="*/ 119466 h 884640"/>
                <a:gd name="connsiteX351" fmla="*/ 2726701 w 2793935"/>
                <a:gd name="connsiteY351" fmla="*/ 74962 h 884640"/>
                <a:gd name="connsiteX352" fmla="*/ 2711646 w 2793935"/>
                <a:gd name="connsiteY352" fmla="*/ 1523 h 884640"/>
                <a:gd name="connsiteX353" fmla="*/ 2362446 w 2793935"/>
                <a:gd name="connsiteY353" fmla="*/ 1523 h 884640"/>
                <a:gd name="connsiteX354" fmla="*/ 2376161 w 2793935"/>
                <a:gd name="connsiteY354" fmla="*/ 1523 h 884640"/>
                <a:gd name="connsiteX355" fmla="*/ 2348445 w 2793935"/>
                <a:gd name="connsiteY355" fmla="*/ 106944 h 884640"/>
                <a:gd name="connsiteX356" fmla="*/ 2385219 w 2793935"/>
                <a:gd name="connsiteY356" fmla="*/ 106944 h 884640"/>
                <a:gd name="connsiteX357" fmla="*/ 2381927 w 2793935"/>
                <a:gd name="connsiteY357" fmla="*/ 119466 h 884640"/>
                <a:gd name="connsiteX358" fmla="*/ 2331438 w 2793935"/>
                <a:gd name="connsiteY358" fmla="*/ 119466 h 884640"/>
                <a:gd name="connsiteX359" fmla="*/ 2362446 w 2793935"/>
                <a:gd name="connsiteY359" fmla="*/ 1523 h 884640"/>
                <a:gd name="connsiteX360" fmla="*/ 1976246 w 2793935"/>
                <a:gd name="connsiteY360" fmla="*/ 1523 h 884640"/>
                <a:gd name="connsiteX361" fmla="*/ 1989961 w 2793935"/>
                <a:gd name="connsiteY361" fmla="*/ 1523 h 884640"/>
                <a:gd name="connsiteX362" fmla="*/ 1976348 w 2793935"/>
                <a:gd name="connsiteY362" fmla="*/ 53303 h 884640"/>
                <a:gd name="connsiteX363" fmla="*/ 2029851 w 2793935"/>
                <a:gd name="connsiteY363" fmla="*/ 53303 h 884640"/>
                <a:gd name="connsiteX364" fmla="*/ 2043464 w 2793935"/>
                <a:gd name="connsiteY364" fmla="*/ 1523 h 884640"/>
                <a:gd name="connsiteX365" fmla="*/ 2057179 w 2793935"/>
                <a:gd name="connsiteY365" fmla="*/ 1523 h 884640"/>
                <a:gd name="connsiteX366" fmla="*/ 2026171 w 2793935"/>
                <a:gd name="connsiteY366" fmla="*/ 119466 h 884640"/>
                <a:gd name="connsiteX367" fmla="*/ 2012456 w 2793935"/>
                <a:gd name="connsiteY367" fmla="*/ 119466 h 884640"/>
                <a:gd name="connsiteX368" fmla="*/ 2026514 w 2793935"/>
                <a:gd name="connsiteY368" fmla="*/ 65994 h 884640"/>
                <a:gd name="connsiteX369" fmla="*/ 1973011 w 2793935"/>
                <a:gd name="connsiteY369" fmla="*/ 65994 h 884640"/>
                <a:gd name="connsiteX370" fmla="*/ 1958953 w 2793935"/>
                <a:gd name="connsiteY370" fmla="*/ 119466 h 884640"/>
                <a:gd name="connsiteX371" fmla="*/ 1945238 w 2793935"/>
                <a:gd name="connsiteY371" fmla="*/ 119466 h 884640"/>
                <a:gd name="connsiteX372" fmla="*/ 1976246 w 2793935"/>
                <a:gd name="connsiteY372" fmla="*/ 1523 h 884640"/>
                <a:gd name="connsiteX373" fmla="*/ 1640083 w 2793935"/>
                <a:gd name="connsiteY373" fmla="*/ 1523 h 884640"/>
                <a:gd name="connsiteX374" fmla="*/ 1711219 w 2793935"/>
                <a:gd name="connsiteY374" fmla="*/ 1523 h 884640"/>
                <a:gd name="connsiteX375" fmla="*/ 1707927 w 2793935"/>
                <a:gd name="connsiteY375" fmla="*/ 14045 h 884640"/>
                <a:gd name="connsiteX376" fmla="*/ 1679292 w 2793935"/>
                <a:gd name="connsiteY376" fmla="*/ 14045 h 884640"/>
                <a:gd name="connsiteX377" fmla="*/ 1651576 w 2793935"/>
                <a:gd name="connsiteY377" fmla="*/ 119466 h 884640"/>
                <a:gd name="connsiteX378" fmla="*/ 1637861 w 2793935"/>
                <a:gd name="connsiteY378" fmla="*/ 119466 h 884640"/>
                <a:gd name="connsiteX379" fmla="*/ 1665577 w 2793935"/>
                <a:gd name="connsiteY379" fmla="*/ 14045 h 884640"/>
                <a:gd name="connsiteX380" fmla="*/ 1636791 w 2793935"/>
                <a:gd name="connsiteY380" fmla="*/ 14045 h 884640"/>
                <a:gd name="connsiteX381" fmla="*/ 1640083 w 2793935"/>
                <a:gd name="connsiteY381" fmla="*/ 1523 h 884640"/>
                <a:gd name="connsiteX382" fmla="*/ 1241525 w 2793935"/>
                <a:gd name="connsiteY382" fmla="*/ 1523 h 884640"/>
                <a:gd name="connsiteX383" fmla="*/ 1255240 w 2793935"/>
                <a:gd name="connsiteY383" fmla="*/ 1523 h 884640"/>
                <a:gd name="connsiteX384" fmla="*/ 1224232 w 2793935"/>
                <a:gd name="connsiteY384" fmla="*/ 119466 h 884640"/>
                <a:gd name="connsiteX385" fmla="*/ 1210517 w 2793935"/>
                <a:gd name="connsiteY385" fmla="*/ 119466 h 884640"/>
                <a:gd name="connsiteX386" fmla="*/ 1241525 w 2793935"/>
                <a:gd name="connsiteY386" fmla="*/ 1523 h 884640"/>
                <a:gd name="connsiteX387" fmla="*/ 1110782 w 2793935"/>
                <a:gd name="connsiteY387" fmla="*/ 1523 h 884640"/>
                <a:gd name="connsiteX388" fmla="*/ 1125401 w 2793935"/>
                <a:gd name="connsiteY388" fmla="*/ 1523 h 884640"/>
                <a:gd name="connsiteX389" fmla="*/ 1131670 w 2793935"/>
                <a:gd name="connsiteY389" fmla="*/ 103221 h 884640"/>
                <a:gd name="connsiteX390" fmla="*/ 1191413 w 2793935"/>
                <a:gd name="connsiteY390" fmla="*/ 1523 h 884640"/>
                <a:gd name="connsiteX391" fmla="*/ 1205881 w 2793935"/>
                <a:gd name="connsiteY391" fmla="*/ 1523 h 884640"/>
                <a:gd name="connsiteX392" fmla="*/ 1135236 w 2793935"/>
                <a:gd name="connsiteY392" fmla="*/ 119466 h 884640"/>
                <a:gd name="connsiteX393" fmla="*/ 1119412 w 2793935"/>
                <a:gd name="connsiteY393" fmla="*/ 119466 h 884640"/>
                <a:gd name="connsiteX394" fmla="*/ 1110782 w 2793935"/>
                <a:gd name="connsiteY394" fmla="*/ 1523 h 884640"/>
                <a:gd name="connsiteX395" fmla="*/ 1062554 w 2793935"/>
                <a:gd name="connsiteY395" fmla="*/ 1523 h 884640"/>
                <a:gd name="connsiteX396" fmla="*/ 1076269 w 2793935"/>
                <a:gd name="connsiteY396" fmla="*/ 1523 h 884640"/>
                <a:gd name="connsiteX397" fmla="*/ 1045261 w 2793935"/>
                <a:gd name="connsiteY397" fmla="*/ 119466 h 884640"/>
                <a:gd name="connsiteX398" fmla="*/ 1031546 w 2793935"/>
                <a:gd name="connsiteY398" fmla="*/ 119466 h 884640"/>
                <a:gd name="connsiteX399" fmla="*/ 1062554 w 2793935"/>
                <a:gd name="connsiteY399" fmla="*/ 1523 h 884640"/>
                <a:gd name="connsiteX400" fmla="*/ 949520 w 2793935"/>
                <a:gd name="connsiteY400" fmla="*/ 1523 h 884640"/>
                <a:gd name="connsiteX401" fmla="*/ 983430 w 2793935"/>
                <a:gd name="connsiteY401" fmla="*/ 1523 h 884640"/>
                <a:gd name="connsiteX402" fmla="*/ 1008277 w 2793935"/>
                <a:gd name="connsiteY402" fmla="*/ 11634 h 884640"/>
                <a:gd name="connsiteX403" fmla="*/ 1010783 w 2793935"/>
                <a:gd name="connsiteY403" fmla="*/ 36212 h 884640"/>
                <a:gd name="connsiteX404" fmla="*/ 999386 w 2793935"/>
                <a:gd name="connsiteY404" fmla="*/ 57131 h 884640"/>
                <a:gd name="connsiteX405" fmla="*/ 976867 w 2793935"/>
                <a:gd name="connsiteY405" fmla="*/ 70055 h 884640"/>
                <a:gd name="connsiteX406" fmla="*/ 990251 w 2793935"/>
                <a:gd name="connsiteY406" fmla="*/ 119466 h 884640"/>
                <a:gd name="connsiteX407" fmla="*/ 973824 w 2793935"/>
                <a:gd name="connsiteY407" fmla="*/ 119466 h 884640"/>
                <a:gd name="connsiteX408" fmla="*/ 961484 w 2793935"/>
                <a:gd name="connsiteY408" fmla="*/ 71239 h 884640"/>
                <a:gd name="connsiteX409" fmla="*/ 944906 w 2793935"/>
                <a:gd name="connsiteY409" fmla="*/ 71239 h 884640"/>
                <a:gd name="connsiteX410" fmla="*/ 932227 w 2793935"/>
                <a:gd name="connsiteY410" fmla="*/ 119466 h 884640"/>
                <a:gd name="connsiteX411" fmla="*/ 918512 w 2793935"/>
                <a:gd name="connsiteY411" fmla="*/ 119466 h 884640"/>
                <a:gd name="connsiteX412" fmla="*/ 949520 w 2793935"/>
                <a:gd name="connsiteY412" fmla="*/ 1523 h 884640"/>
                <a:gd name="connsiteX413" fmla="*/ 827067 w 2793935"/>
                <a:gd name="connsiteY413" fmla="*/ 1523 h 884640"/>
                <a:gd name="connsiteX414" fmla="*/ 859771 w 2793935"/>
                <a:gd name="connsiteY414" fmla="*/ 1523 h 884640"/>
                <a:gd name="connsiteX415" fmla="*/ 896413 w 2793935"/>
                <a:gd name="connsiteY415" fmla="*/ 17429 h 884640"/>
                <a:gd name="connsiteX416" fmla="*/ 899964 w 2793935"/>
                <a:gd name="connsiteY416" fmla="*/ 60748 h 884640"/>
                <a:gd name="connsiteX417" fmla="*/ 873703 w 2793935"/>
                <a:gd name="connsiteY417" fmla="*/ 103813 h 884640"/>
                <a:gd name="connsiteX418" fmla="*/ 828763 w 2793935"/>
                <a:gd name="connsiteY418" fmla="*/ 119466 h 884640"/>
                <a:gd name="connsiteX419" fmla="*/ 796059 w 2793935"/>
                <a:gd name="connsiteY419" fmla="*/ 119466 h 884640"/>
                <a:gd name="connsiteX420" fmla="*/ 827067 w 2793935"/>
                <a:gd name="connsiteY420" fmla="*/ 1523 h 884640"/>
                <a:gd name="connsiteX421" fmla="*/ 622776 w 2793935"/>
                <a:gd name="connsiteY421" fmla="*/ 1523 h 884640"/>
                <a:gd name="connsiteX422" fmla="*/ 693913 w 2793935"/>
                <a:gd name="connsiteY422" fmla="*/ 1523 h 884640"/>
                <a:gd name="connsiteX423" fmla="*/ 690620 w 2793935"/>
                <a:gd name="connsiteY423" fmla="*/ 14045 h 884640"/>
                <a:gd name="connsiteX424" fmla="*/ 661985 w 2793935"/>
                <a:gd name="connsiteY424" fmla="*/ 14045 h 884640"/>
                <a:gd name="connsiteX425" fmla="*/ 634269 w 2793935"/>
                <a:gd name="connsiteY425" fmla="*/ 119466 h 884640"/>
                <a:gd name="connsiteX426" fmla="*/ 620555 w 2793935"/>
                <a:gd name="connsiteY426" fmla="*/ 119466 h 884640"/>
                <a:gd name="connsiteX427" fmla="*/ 648270 w 2793935"/>
                <a:gd name="connsiteY427" fmla="*/ 14045 h 884640"/>
                <a:gd name="connsiteX428" fmla="*/ 619484 w 2793935"/>
                <a:gd name="connsiteY428" fmla="*/ 14045 h 884640"/>
                <a:gd name="connsiteX429" fmla="*/ 622776 w 2793935"/>
                <a:gd name="connsiteY429" fmla="*/ 1523 h 884640"/>
                <a:gd name="connsiteX430" fmla="*/ 516223 w 2793935"/>
                <a:gd name="connsiteY430" fmla="*/ 1523 h 884640"/>
                <a:gd name="connsiteX431" fmla="*/ 550133 w 2793935"/>
                <a:gd name="connsiteY431" fmla="*/ 1523 h 884640"/>
                <a:gd name="connsiteX432" fmla="*/ 574980 w 2793935"/>
                <a:gd name="connsiteY432" fmla="*/ 11634 h 884640"/>
                <a:gd name="connsiteX433" fmla="*/ 577486 w 2793935"/>
                <a:gd name="connsiteY433" fmla="*/ 36212 h 884640"/>
                <a:gd name="connsiteX434" fmla="*/ 566089 w 2793935"/>
                <a:gd name="connsiteY434" fmla="*/ 57131 h 884640"/>
                <a:gd name="connsiteX435" fmla="*/ 543570 w 2793935"/>
                <a:gd name="connsiteY435" fmla="*/ 70055 h 884640"/>
                <a:gd name="connsiteX436" fmla="*/ 556954 w 2793935"/>
                <a:gd name="connsiteY436" fmla="*/ 119466 h 884640"/>
                <a:gd name="connsiteX437" fmla="*/ 540527 w 2793935"/>
                <a:gd name="connsiteY437" fmla="*/ 119466 h 884640"/>
                <a:gd name="connsiteX438" fmla="*/ 528187 w 2793935"/>
                <a:gd name="connsiteY438" fmla="*/ 71239 h 884640"/>
                <a:gd name="connsiteX439" fmla="*/ 511609 w 2793935"/>
                <a:gd name="connsiteY439" fmla="*/ 71239 h 884640"/>
                <a:gd name="connsiteX440" fmla="*/ 498930 w 2793935"/>
                <a:gd name="connsiteY440" fmla="*/ 119466 h 884640"/>
                <a:gd name="connsiteX441" fmla="*/ 485215 w 2793935"/>
                <a:gd name="connsiteY441" fmla="*/ 119466 h 884640"/>
                <a:gd name="connsiteX442" fmla="*/ 516223 w 2793935"/>
                <a:gd name="connsiteY442" fmla="*/ 1523 h 884640"/>
                <a:gd name="connsiteX443" fmla="*/ 2098744 w 2793935"/>
                <a:gd name="connsiteY443" fmla="*/ 1354 h 884640"/>
                <a:gd name="connsiteX444" fmla="*/ 2112459 w 2793935"/>
                <a:gd name="connsiteY444" fmla="*/ 1354 h 884640"/>
                <a:gd name="connsiteX445" fmla="*/ 2142974 w 2793935"/>
                <a:gd name="connsiteY445" fmla="*/ 95099 h 884640"/>
                <a:gd name="connsiteX446" fmla="*/ 2167620 w 2793935"/>
                <a:gd name="connsiteY446" fmla="*/ 1354 h 884640"/>
                <a:gd name="connsiteX447" fmla="*/ 2181335 w 2793935"/>
                <a:gd name="connsiteY447" fmla="*/ 1354 h 884640"/>
                <a:gd name="connsiteX448" fmla="*/ 2150282 w 2793935"/>
                <a:gd name="connsiteY448" fmla="*/ 119466 h 884640"/>
                <a:gd name="connsiteX449" fmla="*/ 2136568 w 2793935"/>
                <a:gd name="connsiteY449" fmla="*/ 119466 h 884640"/>
                <a:gd name="connsiteX450" fmla="*/ 2106098 w 2793935"/>
                <a:gd name="connsiteY450" fmla="*/ 25551 h 884640"/>
                <a:gd name="connsiteX451" fmla="*/ 2081407 w 2793935"/>
                <a:gd name="connsiteY451" fmla="*/ 119466 h 884640"/>
                <a:gd name="connsiteX452" fmla="*/ 2067692 w 2793935"/>
                <a:gd name="connsiteY452" fmla="*/ 119466 h 884640"/>
                <a:gd name="connsiteX453" fmla="*/ 2098744 w 2793935"/>
                <a:gd name="connsiteY453" fmla="*/ 1354 h 884640"/>
                <a:gd name="connsiteX454" fmla="*/ 1750223 w 2793935"/>
                <a:gd name="connsiteY454" fmla="*/ 1354 h 884640"/>
                <a:gd name="connsiteX455" fmla="*/ 1806740 w 2793935"/>
                <a:gd name="connsiteY455" fmla="*/ 1354 h 884640"/>
                <a:gd name="connsiteX456" fmla="*/ 1803403 w 2793935"/>
                <a:gd name="connsiteY456" fmla="*/ 14045 h 884640"/>
                <a:gd name="connsiteX457" fmla="*/ 1760601 w 2793935"/>
                <a:gd name="connsiteY457" fmla="*/ 14045 h 884640"/>
                <a:gd name="connsiteX458" fmla="*/ 1750235 w 2793935"/>
                <a:gd name="connsiteY458" fmla="*/ 53472 h 884640"/>
                <a:gd name="connsiteX459" fmla="*/ 1788516 w 2793935"/>
                <a:gd name="connsiteY459" fmla="*/ 53472 h 884640"/>
                <a:gd name="connsiteX460" fmla="*/ 1785180 w 2793935"/>
                <a:gd name="connsiteY460" fmla="*/ 66163 h 884640"/>
                <a:gd name="connsiteX461" fmla="*/ 1746899 w 2793935"/>
                <a:gd name="connsiteY461" fmla="*/ 66163 h 884640"/>
                <a:gd name="connsiteX462" fmla="*/ 1736222 w 2793935"/>
                <a:gd name="connsiteY462" fmla="*/ 106774 h 884640"/>
                <a:gd name="connsiteX463" fmla="*/ 1779024 w 2793935"/>
                <a:gd name="connsiteY463" fmla="*/ 106774 h 884640"/>
                <a:gd name="connsiteX464" fmla="*/ 1775687 w 2793935"/>
                <a:gd name="connsiteY464" fmla="*/ 119466 h 884640"/>
                <a:gd name="connsiteX465" fmla="*/ 1719170 w 2793935"/>
                <a:gd name="connsiteY465" fmla="*/ 119466 h 884640"/>
                <a:gd name="connsiteX466" fmla="*/ 1750223 w 2793935"/>
                <a:gd name="connsiteY466" fmla="*/ 1354 h 884640"/>
                <a:gd name="connsiteX467" fmla="*/ 1298086 w 2793935"/>
                <a:gd name="connsiteY467" fmla="*/ 1354 h 884640"/>
                <a:gd name="connsiteX468" fmla="*/ 1311801 w 2793935"/>
                <a:gd name="connsiteY468" fmla="*/ 1354 h 884640"/>
                <a:gd name="connsiteX469" fmla="*/ 1342316 w 2793935"/>
                <a:gd name="connsiteY469" fmla="*/ 95099 h 884640"/>
                <a:gd name="connsiteX470" fmla="*/ 1366962 w 2793935"/>
                <a:gd name="connsiteY470" fmla="*/ 1354 h 884640"/>
                <a:gd name="connsiteX471" fmla="*/ 1380677 w 2793935"/>
                <a:gd name="connsiteY471" fmla="*/ 1354 h 884640"/>
                <a:gd name="connsiteX472" fmla="*/ 1349624 w 2793935"/>
                <a:gd name="connsiteY472" fmla="*/ 119466 h 884640"/>
                <a:gd name="connsiteX473" fmla="*/ 1335910 w 2793935"/>
                <a:gd name="connsiteY473" fmla="*/ 119466 h 884640"/>
                <a:gd name="connsiteX474" fmla="*/ 1305439 w 2793935"/>
                <a:gd name="connsiteY474" fmla="*/ 25551 h 884640"/>
                <a:gd name="connsiteX475" fmla="*/ 1280749 w 2793935"/>
                <a:gd name="connsiteY475" fmla="*/ 119466 h 884640"/>
                <a:gd name="connsiteX476" fmla="*/ 1267034 w 2793935"/>
                <a:gd name="connsiteY476" fmla="*/ 119466 h 884640"/>
                <a:gd name="connsiteX477" fmla="*/ 1298086 w 2793935"/>
                <a:gd name="connsiteY477" fmla="*/ 1354 h 884640"/>
                <a:gd name="connsiteX478" fmla="*/ 2636495 w 2793935"/>
                <a:gd name="connsiteY478" fmla="*/ 169 h 884640"/>
                <a:gd name="connsiteX479" fmla="*/ 2663618 w 2793935"/>
                <a:gd name="connsiteY479" fmla="*/ 9434 h 884640"/>
                <a:gd name="connsiteX480" fmla="*/ 2675531 w 2793935"/>
                <a:gd name="connsiteY480" fmla="*/ 35704 h 884640"/>
                <a:gd name="connsiteX481" fmla="*/ 2659104 w 2793935"/>
                <a:gd name="connsiteY481" fmla="*/ 35704 h 884640"/>
                <a:gd name="connsiteX482" fmla="*/ 2650718 w 2793935"/>
                <a:gd name="connsiteY482" fmla="*/ 19735 h 884640"/>
                <a:gd name="connsiteX483" fmla="*/ 2632847 w 2793935"/>
                <a:gd name="connsiteY483" fmla="*/ 14045 h 884640"/>
                <a:gd name="connsiteX484" fmla="*/ 2601881 w 2793935"/>
                <a:gd name="connsiteY484" fmla="*/ 26567 h 884640"/>
                <a:gd name="connsiteX485" fmla="*/ 2581925 w 2793935"/>
                <a:gd name="connsiteY485" fmla="*/ 60410 h 884640"/>
                <a:gd name="connsiteX486" fmla="*/ 2584124 w 2793935"/>
                <a:gd name="connsiteY486" fmla="*/ 94105 h 884640"/>
                <a:gd name="connsiteX487" fmla="*/ 2608512 w 2793935"/>
                <a:gd name="connsiteY487" fmla="*/ 106605 h 884640"/>
                <a:gd name="connsiteX488" fmla="*/ 2636651 w 2793935"/>
                <a:gd name="connsiteY488" fmla="*/ 96241 h 884640"/>
                <a:gd name="connsiteX489" fmla="*/ 2655491 w 2793935"/>
                <a:gd name="connsiteY489" fmla="*/ 68363 h 884640"/>
                <a:gd name="connsiteX490" fmla="*/ 2613593 w 2793935"/>
                <a:gd name="connsiteY490" fmla="*/ 68363 h 884640"/>
                <a:gd name="connsiteX491" fmla="*/ 2616885 w 2793935"/>
                <a:gd name="connsiteY491" fmla="*/ 55841 h 884640"/>
                <a:gd name="connsiteX492" fmla="*/ 2673402 w 2793935"/>
                <a:gd name="connsiteY492" fmla="*/ 55841 h 884640"/>
                <a:gd name="connsiteX493" fmla="*/ 2670288 w 2793935"/>
                <a:gd name="connsiteY493" fmla="*/ 67686 h 884640"/>
                <a:gd name="connsiteX494" fmla="*/ 2655164 w 2793935"/>
                <a:gd name="connsiteY494" fmla="*/ 94384 h 884640"/>
                <a:gd name="connsiteX495" fmla="*/ 2632240 w 2793935"/>
                <a:gd name="connsiteY495" fmla="*/ 113299 h 884640"/>
                <a:gd name="connsiteX496" fmla="*/ 2604864 w 2793935"/>
                <a:gd name="connsiteY496" fmla="*/ 120481 h 884640"/>
                <a:gd name="connsiteX497" fmla="*/ 2580089 w 2793935"/>
                <a:gd name="connsiteY497" fmla="*/ 112766 h 884640"/>
                <a:gd name="connsiteX498" fmla="*/ 2566793 w 2793935"/>
                <a:gd name="connsiteY498" fmla="*/ 91702 h 884640"/>
                <a:gd name="connsiteX499" fmla="*/ 2567908 w 2793935"/>
                <a:gd name="connsiteY499" fmla="*/ 60410 h 884640"/>
                <a:gd name="connsiteX500" fmla="*/ 2583258 w 2793935"/>
                <a:gd name="connsiteY500" fmla="*/ 29074 h 884640"/>
                <a:gd name="connsiteX501" fmla="*/ 2607651 w 2793935"/>
                <a:gd name="connsiteY501" fmla="*/ 7928 h 884640"/>
                <a:gd name="connsiteX502" fmla="*/ 2636495 w 2793935"/>
                <a:gd name="connsiteY502" fmla="*/ 169 h 884640"/>
                <a:gd name="connsiteX503" fmla="*/ 2495202 w 2793935"/>
                <a:gd name="connsiteY503" fmla="*/ 169 h 884640"/>
                <a:gd name="connsiteX504" fmla="*/ 2520034 w 2793935"/>
                <a:gd name="connsiteY504" fmla="*/ 7928 h 884640"/>
                <a:gd name="connsiteX505" fmla="*/ 2533275 w 2793935"/>
                <a:gd name="connsiteY505" fmla="*/ 29074 h 884640"/>
                <a:gd name="connsiteX506" fmla="*/ 2532114 w 2793935"/>
                <a:gd name="connsiteY506" fmla="*/ 60410 h 884640"/>
                <a:gd name="connsiteX507" fmla="*/ 2516798 w 2793935"/>
                <a:gd name="connsiteY507" fmla="*/ 91746 h 884640"/>
                <a:gd name="connsiteX508" fmla="*/ 2492439 w 2793935"/>
                <a:gd name="connsiteY508" fmla="*/ 112891 h 884640"/>
                <a:gd name="connsiteX509" fmla="*/ 2463527 w 2793935"/>
                <a:gd name="connsiteY509" fmla="*/ 120650 h 884640"/>
                <a:gd name="connsiteX510" fmla="*/ 2438763 w 2793935"/>
                <a:gd name="connsiteY510" fmla="*/ 112891 h 884640"/>
                <a:gd name="connsiteX511" fmla="*/ 2425489 w 2793935"/>
                <a:gd name="connsiteY511" fmla="*/ 91746 h 884640"/>
                <a:gd name="connsiteX512" fmla="*/ 2426616 w 2793935"/>
                <a:gd name="connsiteY512" fmla="*/ 60410 h 884640"/>
                <a:gd name="connsiteX513" fmla="*/ 2441965 w 2793935"/>
                <a:gd name="connsiteY513" fmla="*/ 29074 h 884640"/>
                <a:gd name="connsiteX514" fmla="*/ 2466358 w 2793935"/>
                <a:gd name="connsiteY514" fmla="*/ 7928 h 884640"/>
                <a:gd name="connsiteX515" fmla="*/ 2495202 w 2793935"/>
                <a:gd name="connsiteY515" fmla="*/ 169 h 884640"/>
                <a:gd name="connsiteX516" fmla="*/ 2269134 w 2793935"/>
                <a:gd name="connsiteY516" fmla="*/ 169 h 884640"/>
                <a:gd name="connsiteX517" fmla="*/ 2293966 w 2793935"/>
                <a:gd name="connsiteY517" fmla="*/ 7928 h 884640"/>
                <a:gd name="connsiteX518" fmla="*/ 2307207 w 2793935"/>
                <a:gd name="connsiteY518" fmla="*/ 29074 h 884640"/>
                <a:gd name="connsiteX519" fmla="*/ 2306046 w 2793935"/>
                <a:gd name="connsiteY519" fmla="*/ 60410 h 884640"/>
                <a:gd name="connsiteX520" fmla="*/ 2290730 w 2793935"/>
                <a:gd name="connsiteY520" fmla="*/ 91746 h 884640"/>
                <a:gd name="connsiteX521" fmla="*/ 2266371 w 2793935"/>
                <a:gd name="connsiteY521" fmla="*/ 112891 h 884640"/>
                <a:gd name="connsiteX522" fmla="*/ 2237459 w 2793935"/>
                <a:gd name="connsiteY522" fmla="*/ 120650 h 884640"/>
                <a:gd name="connsiteX523" fmla="*/ 2212695 w 2793935"/>
                <a:gd name="connsiteY523" fmla="*/ 112891 h 884640"/>
                <a:gd name="connsiteX524" fmla="*/ 2199420 w 2793935"/>
                <a:gd name="connsiteY524" fmla="*/ 91746 h 884640"/>
                <a:gd name="connsiteX525" fmla="*/ 2200548 w 2793935"/>
                <a:gd name="connsiteY525" fmla="*/ 60410 h 884640"/>
                <a:gd name="connsiteX526" fmla="*/ 2215897 w 2793935"/>
                <a:gd name="connsiteY526" fmla="*/ 29074 h 884640"/>
                <a:gd name="connsiteX527" fmla="*/ 2240290 w 2793935"/>
                <a:gd name="connsiteY527" fmla="*/ 7928 h 884640"/>
                <a:gd name="connsiteX528" fmla="*/ 2269134 w 2793935"/>
                <a:gd name="connsiteY528" fmla="*/ 169 h 884640"/>
                <a:gd name="connsiteX529" fmla="*/ 1468476 w 2793935"/>
                <a:gd name="connsiteY529" fmla="*/ 169 h 884640"/>
                <a:gd name="connsiteX530" fmla="*/ 1495599 w 2793935"/>
                <a:gd name="connsiteY530" fmla="*/ 9434 h 884640"/>
                <a:gd name="connsiteX531" fmla="*/ 1507513 w 2793935"/>
                <a:gd name="connsiteY531" fmla="*/ 35704 h 884640"/>
                <a:gd name="connsiteX532" fmla="*/ 1491085 w 2793935"/>
                <a:gd name="connsiteY532" fmla="*/ 35704 h 884640"/>
                <a:gd name="connsiteX533" fmla="*/ 1482699 w 2793935"/>
                <a:gd name="connsiteY533" fmla="*/ 19735 h 884640"/>
                <a:gd name="connsiteX534" fmla="*/ 1464828 w 2793935"/>
                <a:gd name="connsiteY534" fmla="*/ 14045 h 884640"/>
                <a:gd name="connsiteX535" fmla="*/ 1433862 w 2793935"/>
                <a:gd name="connsiteY535" fmla="*/ 26567 h 884640"/>
                <a:gd name="connsiteX536" fmla="*/ 1413906 w 2793935"/>
                <a:gd name="connsiteY536" fmla="*/ 60410 h 884640"/>
                <a:gd name="connsiteX537" fmla="*/ 1416106 w 2793935"/>
                <a:gd name="connsiteY537" fmla="*/ 94105 h 884640"/>
                <a:gd name="connsiteX538" fmla="*/ 1440494 w 2793935"/>
                <a:gd name="connsiteY538" fmla="*/ 106605 h 884640"/>
                <a:gd name="connsiteX539" fmla="*/ 1468632 w 2793935"/>
                <a:gd name="connsiteY539" fmla="*/ 96241 h 884640"/>
                <a:gd name="connsiteX540" fmla="*/ 1487472 w 2793935"/>
                <a:gd name="connsiteY540" fmla="*/ 68363 h 884640"/>
                <a:gd name="connsiteX541" fmla="*/ 1445574 w 2793935"/>
                <a:gd name="connsiteY541" fmla="*/ 68363 h 884640"/>
                <a:gd name="connsiteX542" fmla="*/ 1448867 w 2793935"/>
                <a:gd name="connsiteY542" fmla="*/ 55841 h 884640"/>
                <a:gd name="connsiteX543" fmla="*/ 1505384 w 2793935"/>
                <a:gd name="connsiteY543" fmla="*/ 55841 h 884640"/>
                <a:gd name="connsiteX544" fmla="*/ 1502270 w 2793935"/>
                <a:gd name="connsiteY544" fmla="*/ 67686 h 884640"/>
                <a:gd name="connsiteX545" fmla="*/ 1487145 w 2793935"/>
                <a:gd name="connsiteY545" fmla="*/ 94384 h 884640"/>
                <a:gd name="connsiteX546" fmla="*/ 1464221 w 2793935"/>
                <a:gd name="connsiteY546" fmla="*/ 113299 h 884640"/>
                <a:gd name="connsiteX547" fmla="*/ 1436846 w 2793935"/>
                <a:gd name="connsiteY547" fmla="*/ 120481 h 884640"/>
                <a:gd name="connsiteX548" fmla="*/ 1412070 w 2793935"/>
                <a:gd name="connsiteY548" fmla="*/ 112766 h 884640"/>
                <a:gd name="connsiteX549" fmla="*/ 1398774 w 2793935"/>
                <a:gd name="connsiteY549" fmla="*/ 91702 h 884640"/>
                <a:gd name="connsiteX550" fmla="*/ 1399890 w 2793935"/>
                <a:gd name="connsiteY550" fmla="*/ 60410 h 884640"/>
                <a:gd name="connsiteX551" fmla="*/ 1415239 w 2793935"/>
                <a:gd name="connsiteY551" fmla="*/ 29074 h 884640"/>
                <a:gd name="connsiteX552" fmla="*/ 1439632 w 2793935"/>
                <a:gd name="connsiteY552" fmla="*/ 7928 h 884640"/>
                <a:gd name="connsiteX553" fmla="*/ 1468476 w 2793935"/>
                <a:gd name="connsiteY553" fmla="*/ 169 h 884640"/>
                <a:gd name="connsiteX554" fmla="*/ 1892097 w 2793935"/>
                <a:gd name="connsiteY554" fmla="*/ 0 h 884640"/>
                <a:gd name="connsiteX555" fmla="*/ 1919591 w 2793935"/>
                <a:gd name="connsiteY555" fmla="*/ 9286 h 884640"/>
                <a:gd name="connsiteX556" fmla="*/ 1931390 w 2793935"/>
                <a:gd name="connsiteY556" fmla="*/ 35704 h 884640"/>
                <a:gd name="connsiteX557" fmla="*/ 1914963 w 2793935"/>
                <a:gd name="connsiteY557" fmla="*/ 35704 h 884640"/>
                <a:gd name="connsiteX558" fmla="*/ 1906769 w 2793935"/>
                <a:gd name="connsiteY558" fmla="*/ 19290 h 884640"/>
                <a:gd name="connsiteX559" fmla="*/ 1888538 w 2793935"/>
                <a:gd name="connsiteY559" fmla="*/ 13537 h 884640"/>
                <a:gd name="connsiteX560" fmla="*/ 1857762 w 2793935"/>
                <a:gd name="connsiteY560" fmla="*/ 26123 h 884640"/>
                <a:gd name="connsiteX561" fmla="*/ 1837784 w 2793935"/>
                <a:gd name="connsiteY561" fmla="*/ 60410 h 884640"/>
                <a:gd name="connsiteX562" fmla="*/ 1839772 w 2793935"/>
                <a:gd name="connsiteY562" fmla="*/ 94549 h 884640"/>
                <a:gd name="connsiteX563" fmla="*/ 1863937 w 2793935"/>
                <a:gd name="connsiteY563" fmla="*/ 107113 h 884640"/>
                <a:gd name="connsiteX564" fmla="*/ 1885187 w 2793935"/>
                <a:gd name="connsiteY564" fmla="*/ 101381 h 884640"/>
                <a:gd name="connsiteX565" fmla="*/ 1901972 w 2793935"/>
                <a:gd name="connsiteY565" fmla="*/ 85115 h 884640"/>
                <a:gd name="connsiteX566" fmla="*/ 1918400 w 2793935"/>
                <a:gd name="connsiteY566" fmla="*/ 85115 h 884640"/>
                <a:gd name="connsiteX567" fmla="*/ 1892771 w 2793935"/>
                <a:gd name="connsiteY567" fmla="*/ 111301 h 884640"/>
                <a:gd name="connsiteX568" fmla="*/ 1860422 w 2793935"/>
                <a:gd name="connsiteY568" fmla="*/ 120481 h 884640"/>
                <a:gd name="connsiteX569" fmla="*/ 1835791 w 2793935"/>
                <a:gd name="connsiteY569" fmla="*/ 112766 h 884640"/>
                <a:gd name="connsiteX570" fmla="*/ 1822607 w 2793935"/>
                <a:gd name="connsiteY570" fmla="*/ 91702 h 884640"/>
                <a:gd name="connsiteX571" fmla="*/ 1823767 w 2793935"/>
                <a:gd name="connsiteY571" fmla="*/ 60410 h 884640"/>
                <a:gd name="connsiteX572" fmla="*/ 1839084 w 2793935"/>
                <a:gd name="connsiteY572" fmla="*/ 29030 h 884640"/>
                <a:gd name="connsiteX573" fmla="*/ 1863387 w 2793935"/>
                <a:gd name="connsiteY573" fmla="*/ 7803 h 884640"/>
                <a:gd name="connsiteX574" fmla="*/ 1892097 w 2793935"/>
                <a:gd name="connsiteY574" fmla="*/ 0 h 884640"/>
                <a:gd name="connsiteX575" fmla="*/ 172246 w 2793935"/>
                <a:gd name="connsiteY575" fmla="*/ 0 h 884640"/>
                <a:gd name="connsiteX576" fmla="*/ 194335 w 2793935"/>
                <a:gd name="connsiteY576" fmla="*/ 8418 h 884640"/>
                <a:gd name="connsiteX577" fmla="*/ 199097 w 2793935"/>
                <a:gd name="connsiteY577" fmla="*/ 30289 h 884640"/>
                <a:gd name="connsiteX578" fmla="*/ 184026 w 2793935"/>
                <a:gd name="connsiteY578" fmla="*/ 30289 h 884640"/>
                <a:gd name="connsiteX579" fmla="*/ 181332 w 2793935"/>
                <a:gd name="connsiteY579" fmla="*/ 18825 h 884640"/>
                <a:gd name="connsiteX580" fmla="*/ 168173 w 2793935"/>
                <a:gd name="connsiteY580" fmla="*/ 13199 h 884640"/>
                <a:gd name="connsiteX581" fmla="*/ 152630 w 2793935"/>
                <a:gd name="connsiteY581" fmla="*/ 17789 h 884640"/>
                <a:gd name="connsiteX582" fmla="*/ 142995 w 2793935"/>
                <a:gd name="connsiteY582" fmla="*/ 32151 h 884640"/>
                <a:gd name="connsiteX583" fmla="*/ 145407 w 2793935"/>
                <a:gd name="connsiteY583" fmla="*/ 45393 h 884640"/>
                <a:gd name="connsiteX584" fmla="*/ 157683 w 2793935"/>
                <a:gd name="connsiteY584" fmla="*/ 52153 h 884640"/>
                <a:gd name="connsiteX585" fmla="*/ 172970 w 2793935"/>
                <a:gd name="connsiteY585" fmla="*/ 57809 h 884640"/>
                <a:gd name="connsiteX586" fmla="*/ 184414 w 2793935"/>
                <a:gd name="connsiteY586" fmla="*/ 67737 h 884640"/>
                <a:gd name="connsiteX587" fmla="*/ 185160 w 2793935"/>
                <a:gd name="connsiteY587" fmla="*/ 87315 h 884640"/>
                <a:gd name="connsiteX588" fmla="*/ 176923 w 2793935"/>
                <a:gd name="connsiteY588" fmla="*/ 103403 h 884640"/>
                <a:gd name="connsiteX589" fmla="*/ 161904 w 2793935"/>
                <a:gd name="connsiteY589" fmla="*/ 115730 h 884640"/>
                <a:gd name="connsiteX590" fmla="*/ 141431 w 2793935"/>
                <a:gd name="connsiteY590" fmla="*/ 120650 h 884640"/>
                <a:gd name="connsiteX591" fmla="*/ 117845 w 2793935"/>
                <a:gd name="connsiteY591" fmla="*/ 111618 h 884640"/>
                <a:gd name="connsiteX592" fmla="*/ 113031 w 2793935"/>
                <a:gd name="connsiteY592" fmla="*/ 101304 h 884640"/>
                <a:gd name="connsiteX593" fmla="*/ 113695 w 2793935"/>
                <a:gd name="connsiteY593" fmla="*/ 87992 h 884640"/>
                <a:gd name="connsiteX594" fmla="*/ 128314 w 2793935"/>
                <a:gd name="connsiteY594" fmla="*/ 87992 h 884640"/>
                <a:gd name="connsiteX595" fmla="*/ 130475 w 2793935"/>
                <a:gd name="connsiteY595" fmla="*/ 101486 h 884640"/>
                <a:gd name="connsiteX596" fmla="*/ 144856 w 2793935"/>
                <a:gd name="connsiteY596" fmla="*/ 107621 h 884640"/>
                <a:gd name="connsiteX597" fmla="*/ 161859 w 2793935"/>
                <a:gd name="connsiteY597" fmla="*/ 101994 h 884640"/>
                <a:gd name="connsiteX598" fmla="*/ 171117 w 2793935"/>
                <a:gd name="connsiteY598" fmla="*/ 87992 h 884640"/>
                <a:gd name="connsiteX599" fmla="*/ 168826 w 2793935"/>
                <a:gd name="connsiteY599" fmla="*/ 74228 h 884640"/>
                <a:gd name="connsiteX600" fmla="*/ 156532 w 2793935"/>
                <a:gd name="connsiteY600" fmla="*/ 67393 h 884640"/>
                <a:gd name="connsiteX601" fmla="*/ 141156 w 2793935"/>
                <a:gd name="connsiteY601" fmla="*/ 61907 h 884640"/>
                <a:gd name="connsiteX602" fmla="*/ 129620 w 2793935"/>
                <a:gd name="connsiteY602" fmla="*/ 52189 h 884640"/>
                <a:gd name="connsiteX603" fmla="*/ 128846 w 2793935"/>
                <a:gd name="connsiteY603" fmla="*/ 32658 h 884640"/>
                <a:gd name="connsiteX604" fmla="*/ 144665 w 2793935"/>
                <a:gd name="connsiteY604" fmla="*/ 9032 h 884640"/>
                <a:gd name="connsiteX605" fmla="*/ 172246 w 2793935"/>
                <a:gd name="connsiteY605" fmla="*/ 0 h 884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</a:cxnLst>
              <a:rect l="l" t="t" r="r" b="b"/>
              <a:pathLst>
                <a:path w="2793935" h="884640">
                  <a:moveTo>
                    <a:pt x="141895" y="755663"/>
                  </a:moveTo>
                  <a:lnTo>
                    <a:pt x="135720" y="780376"/>
                  </a:lnTo>
                  <a:lnTo>
                    <a:pt x="399804" y="780376"/>
                  </a:lnTo>
                  <a:lnTo>
                    <a:pt x="405963" y="755663"/>
                  </a:lnTo>
                  <a:close/>
                  <a:moveTo>
                    <a:pt x="165224" y="661720"/>
                  </a:moveTo>
                  <a:lnTo>
                    <a:pt x="159735" y="685058"/>
                  </a:lnTo>
                  <a:lnTo>
                    <a:pt x="423756" y="685058"/>
                  </a:lnTo>
                  <a:lnTo>
                    <a:pt x="429231" y="661720"/>
                  </a:lnTo>
                  <a:close/>
                  <a:moveTo>
                    <a:pt x="2560691" y="568459"/>
                  </a:moveTo>
                  <a:lnTo>
                    <a:pt x="2417359" y="578069"/>
                  </a:lnTo>
                  <a:cubicBezTo>
                    <a:pt x="2421503" y="596642"/>
                    <a:pt x="2426932" y="614008"/>
                    <a:pt x="2433647" y="630166"/>
                  </a:cubicBezTo>
                  <a:cubicBezTo>
                    <a:pt x="2440362" y="646323"/>
                    <a:pt x="2448192" y="660946"/>
                    <a:pt x="2457136" y="674035"/>
                  </a:cubicBezTo>
                  <a:cubicBezTo>
                    <a:pt x="2478038" y="657332"/>
                    <a:pt x="2497098" y="640339"/>
                    <a:pt x="2514314" y="623056"/>
                  </a:cubicBezTo>
                  <a:cubicBezTo>
                    <a:pt x="2531531" y="605773"/>
                    <a:pt x="2546990" y="587574"/>
                    <a:pt x="2560691" y="568459"/>
                  </a:cubicBezTo>
                  <a:close/>
                  <a:moveTo>
                    <a:pt x="1162347" y="486854"/>
                  </a:moveTo>
                  <a:lnTo>
                    <a:pt x="1235726" y="501954"/>
                  </a:lnTo>
                  <a:cubicBezTo>
                    <a:pt x="1225367" y="528764"/>
                    <a:pt x="1214538" y="555159"/>
                    <a:pt x="1203241" y="581140"/>
                  </a:cubicBezTo>
                  <a:cubicBezTo>
                    <a:pt x="1191943" y="607120"/>
                    <a:pt x="1180610" y="632140"/>
                    <a:pt x="1169240" y="656200"/>
                  </a:cubicBezTo>
                  <a:lnTo>
                    <a:pt x="1294705" y="650710"/>
                  </a:lnTo>
                  <a:cubicBezTo>
                    <a:pt x="1294290" y="651539"/>
                    <a:pt x="1292033" y="656915"/>
                    <a:pt x="1287933" y="666837"/>
                  </a:cubicBezTo>
                  <a:cubicBezTo>
                    <a:pt x="1283832" y="676758"/>
                    <a:pt x="1280374" y="686251"/>
                    <a:pt x="1277560" y="695316"/>
                  </a:cubicBezTo>
                  <a:cubicBezTo>
                    <a:pt x="1261715" y="742096"/>
                    <a:pt x="1247970" y="778473"/>
                    <a:pt x="1236326" y="804448"/>
                  </a:cubicBezTo>
                  <a:cubicBezTo>
                    <a:pt x="1224682" y="830424"/>
                    <a:pt x="1213509" y="849154"/>
                    <a:pt x="1202808" y="860641"/>
                  </a:cubicBezTo>
                  <a:cubicBezTo>
                    <a:pt x="1192270" y="866565"/>
                    <a:pt x="1182337" y="870743"/>
                    <a:pt x="1173008" y="873177"/>
                  </a:cubicBezTo>
                  <a:cubicBezTo>
                    <a:pt x="1163680" y="875610"/>
                    <a:pt x="1154439" y="877579"/>
                    <a:pt x="1145286" y="879083"/>
                  </a:cubicBezTo>
                  <a:cubicBezTo>
                    <a:pt x="1133134" y="879826"/>
                    <a:pt x="1119524" y="879713"/>
                    <a:pt x="1104456" y="878742"/>
                  </a:cubicBezTo>
                  <a:cubicBezTo>
                    <a:pt x="1089388" y="877771"/>
                    <a:pt x="1073720" y="875601"/>
                    <a:pt x="1057451" y="872233"/>
                  </a:cubicBezTo>
                  <a:cubicBezTo>
                    <a:pt x="1056979" y="862762"/>
                    <a:pt x="1056722" y="852287"/>
                    <a:pt x="1056679" y="840810"/>
                  </a:cubicBezTo>
                  <a:cubicBezTo>
                    <a:pt x="1056636" y="829333"/>
                    <a:pt x="1055521" y="818323"/>
                    <a:pt x="1053333" y="807779"/>
                  </a:cubicBezTo>
                  <a:lnTo>
                    <a:pt x="650139" y="812585"/>
                  </a:lnTo>
                  <a:lnTo>
                    <a:pt x="669341" y="735117"/>
                  </a:lnTo>
                  <a:lnTo>
                    <a:pt x="1108230" y="735117"/>
                  </a:lnTo>
                  <a:lnTo>
                    <a:pt x="1091075" y="802973"/>
                  </a:lnTo>
                  <a:lnTo>
                    <a:pt x="1101368" y="802973"/>
                  </a:lnTo>
                  <a:cubicBezTo>
                    <a:pt x="1106357" y="802930"/>
                    <a:pt x="1111304" y="801471"/>
                    <a:pt x="1116207" y="798596"/>
                  </a:cubicBezTo>
                  <a:cubicBezTo>
                    <a:pt x="1121111" y="795721"/>
                    <a:pt x="1124856" y="791688"/>
                    <a:pt x="1127444" y="786496"/>
                  </a:cubicBezTo>
                  <a:cubicBezTo>
                    <a:pt x="1132362" y="785484"/>
                    <a:pt x="1138476" y="779122"/>
                    <a:pt x="1145785" y="767411"/>
                  </a:cubicBezTo>
                  <a:cubicBezTo>
                    <a:pt x="1153094" y="755700"/>
                    <a:pt x="1160913" y="738530"/>
                    <a:pt x="1169240" y="715903"/>
                  </a:cubicBezTo>
                  <a:lnTo>
                    <a:pt x="743375" y="715903"/>
                  </a:lnTo>
                  <a:cubicBezTo>
                    <a:pt x="752879" y="697819"/>
                    <a:pt x="763124" y="676871"/>
                    <a:pt x="774110" y="653057"/>
                  </a:cubicBezTo>
                  <a:cubicBezTo>
                    <a:pt x="785095" y="629244"/>
                    <a:pt x="795183" y="606073"/>
                    <a:pt x="804375" y="583544"/>
                  </a:cubicBezTo>
                  <a:lnTo>
                    <a:pt x="903169" y="603456"/>
                  </a:lnTo>
                  <a:lnTo>
                    <a:pt x="880529" y="656200"/>
                  </a:lnTo>
                  <a:lnTo>
                    <a:pt x="1064999" y="645220"/>
                  </a:lnTo>
                  <a:cubicBezTo>
                    <a:pt x="1070574" y="633506"/>
                    <a:pt x="1076236" y="621521"/>
                    <a:pt x="1081983" y="609266"/>
                  </a:cubicBezTo>
                  <a:cubicBezTo>
                    <a:pt x="1087730" y="597011"/>
                    <a:pt x="1093048" y="585004"/>
                    <a:pt x="1097937" y="573245"/>
                  </a:cubicBezTo>
                  <a:lnTo>
                    <a:pt x="767327" y="578738"/>
                  </a:lnTo>
                  <a:lnTo>
                    <a:pt x="789281" y="490286"/>
                  </a:lnTo>
                  <a:lnTo>
                    <a:pt x="1144599" y="490286"/>
                  </a:lnTo>
                  <a:close/>
                  <a:moveTo>
                    <a:pt x="1735747" y="450536"/>
                  </a:moveTo>
                  <a:cubicBezTo>
                    <a:pt x="1751180" y="465539"/>
                    <a:pt x="1766947" y="482511"/>
                    <a:pt x="1783048" y="501455"/>
                  </a:cubicBezTo>
                  <a:cubicBezTo>
                    <a:pt x="1799148" y="520398"/>
                    <a:pt x="1811475" y="537709"/>
                    <a:pt x="1820028" y="553387"/>
                  </a:cubicBezTo>
                  <a:lnTo>
                    <a:pt x="1741921" y="607499"/>
                  </a:lnTo>
                  <a:cubicBezTo>
                    <a:pt x="1735247" y="591515"/>
                    <a:pt x="1724757" y="573784"/>
                    <a:pt x="1710452" y="554306"/>
                  </a:cubicBezTo>
                  <a:cubicBezTo>
                    <a:pt x="1696147" y="534829"/>
                    <a:pt x="1681027" y="516927"/>
                    <a:pt x="1665092" y="500600"/>
                  </a:cubicBezTo>
                  <a:close/>
                  <a:moveTo>
                    <a:pt x="888762" y="408683"/>
                  </a:moveTo>
                  <a:lnTo>
                    <a:pt x="889445" y="412069"/>
                  </a:lnTo>
                  <a:lnTo>
                    <a:pt x="885128" y="412470"/>
                  </a:lnTo>
                  <a:close/>
                  <a:moveTo>
                    <a:pt x="484105" y="363440"/>
                  </a:moveTo>
                  <a:lnTo>
                    <a:pt x="459475" y="462836"/>
                  </a:lnTo>
                  <a:lnTo>
                    <a:pt x="542382" y="462836"/>
                  </a:lnTo>
                  <a:lnTo>
                    <a:pt x="567071" y="363440"/>
                  </a:lnTo>
                  <a:close/>
                  <a:moveTo>
                    <a:pt x="182377" y="353839"/>
                  </a:moveTo>
                  <a:lnTo>
                    <a:pt x="161793" y="358639"/>
                  </a:lnTo>
                  <a:cubicBezTo>
                    <a:pt x="156661" y="364768"/>
                    <a:pt x="151487" y="370512"/>
                    <a:pt x="146269" y="375870"/>
                  </a:cubicBezTo>
                  <a:cubicBezTo>
                    <a:pt x="141052" y="381228"/>
                    <a:pt x="135706" y="386457"/>
                    <a:pt x="130231" y="391558"/>
                  </a:cubicBezTo>
                  <a:lnTo>
                    <a:pt x="173457" y="387443"/>
                  </a:lnTo>
                  <a:lnTo>
                    <a:pt x="176202" y="377842"/>
                  </a:lnTo>
                  <a:close/>
                  <a:moveTo>
                    <a:pt x="1184981" y="333950"/>
                  </a:moveTo>
                  <a:lnTo>
                    <a:pt x="1168556" y="398348"/>
                  </a:lnTo>
                  <a:lnTo>
                    <a:pt x="1237098" y="398348"/>
                  </a:lnTo>
                  <a:lnTo>
                    <a:pt x="1253557" y="333950"/>
                  </a:lnTo>
                  <a:close/>
                  <a:moveTo>
                    <a:pt x="413491" y="276343"/>
                  </a:moveTo>
                  <a:lnTo>
                    <a:pt x="687772" y="276343"/>
                  </a:lnTo>
                  <a:lnTo>
                    <a:pt x="619192" y="550611"/>
                  </a:lnTo>
                  <a:lnTo>
                    <a:pt x="344909" y="550611"/>
                  </a:lnTo>
                  <a:close/>
                  <a:moveTo>
                    <a:pt x="1805660" y="270171"/>
                  </a:moveTo>
                  <a:cubicBezTo>
                    <a:pt x="1820646" y="285173"/>
                    <a:pt x="1835723" y="302146"/>
                    <a:pt x="1850893" y="321092"/>
                  </a:cubicBezTo>
                  <a:cubicBezTo>
                    <a:pt x="1866063" y="340037"/>
                    <a:pt x="1877720" y="357353"/>
                    <a:pt x="1885864" y="373041"/>
                  </a:cubicBezTo>
                  <a:lnTo>
                    <a:pt x="1806344" y="425162"/>
                  </a:lnTo>
                  <a:cubicBezTo>
                    <a:pt x="1800742" y="409503"/>
                    <a:pt x="1791238" y="391958"/>
                    <a:pt x="1777830" y="372527"/>
                  </a:cubicBezTo>
                  <a:cubicBezTo>
                    <a:pt x="1764422" y="353096"/>
                    <a:pt x="1749937" y="335208"/>
                    <a:pt x="1734375" y="318863"/>
                  </a:cubicBezTo>
                  <a:close/>
                  <a:moveTo>
                    <a:pt x="1116465" y="264684"/>
                  </a:moveTo>
                  <a:lnTo>
                    <a:pt x="1362599" y="264684"/>
                  </a:lnTo>
                  <a:lnTo>
                    <a:pt x="1311850" y="467636"/>
                  </a:lnTo>
                  <a:lnTo>
                    <a:pt x="1065685" y="467636"/>
                  </a:lnTo>
                  <a:close/>
                  <a:moveTo>
                    <a:pt x="1671952" y="231080"/>
                  </a:moveTo>
                  <a:lnTo>
                    <a:pt x="1715168" y="316805"/>
                  </a:lnTo>
                  <a:cubicBezTo>
                    <a:pt x="1700377" y="321577"/>
                    <a:pt x="1685200" y="325921"/>
                    <a:pt x="1669637" y="329835"/>
                  </a:cubicBezTo>
                  <a:cubicBezTo>
                    <a:pt x="1654074" y="333750"/>
                    <a:pt x="1638383" y="337408"/>
                    <a:pt x="1622562" y="340808"/>
                  </a:cubicBezTo>
                  <a:lnTo>
                    <a:pt x="1597868" y="421733"/>
                  </a:lnTo>
                  <a:lnTo>
                    <a:pt x="1682241" y="421733"/>
                  </a:lnTo>
                  <a:lnTo>
                    <a:pt x="1658919" y="514316"/>
                  </a:lnTo>
                  <a:lnTo>
                    <a:pt x="1576603" y="514316"/>
                  </a:lnTo>
                  <a:lnTo>
                    <a:pt x="1569743" y="519802"/>
                  </a:lnTo>
                  <a:cubicBezTo>
                    <a:pt x="1574879" y="525609"/>
                    <a:pt x="1581832" y="534636"/>
                    <a:pt x="1590601" y="546882"/>
                  </a:cubicBezTo>
                  <a:cubicBezTo>
                    <a:pt x="1599371" y="559128"/>
                    <a:pt x="1607950" y="571297"/>
                    <a:pt x="1616338" y="583391"/>
                  </a:cubicBezTo>
                  <a:cubicBezTo>
                    <a:pt x="1624726" y="595485"/>
                    <a:pt x="1630917" y="604206"/>
                    <a:pt x="1634910" y="609556"/>
                  </a:cubicBezTo>
                  <a:lnTo>
                    <a:pt x="1564255" y="678136"/>
                  </a:lnTo>
                  <a:cubicBezTo>
                    <a:pt x="1562883" y="670178"/>
                    <a:pt x="1560997" y="661406"/>
                    <a:pt x="1558596" y="651819"/>
                  </a:cubicBezTo>
                  <a:cubicBezTo>
                    <a:pt x="1556195" y="642232"/>
                    <a:pt x="1553280" y="632259"/>
                    <a:pt x="1549850" y="621901"/>
                  </a:cubicBezTo>
                  <a:lnTo>
                    <a:pt x="1483311" y="880447"/>
                  </a:lnTo>
                  <a:lnTo>
                    <a:pt x="1386688" y="880447"/>
                  </a:lnTo>
                  <a:lnTo>
                    <a:pt x="1440095" y="674021"/>
                  </a:lnTo>
                  <a:cubicBezTo>
                    <a:pt x="1425696" y="695095"/>
                    <a:pt x="1411545" y="714326"/>
                    <a:pt x="1397642" y="731714"/>
                  </a:cubicBezTo>
                  <a:cubicBezTo>
                    <a:pt x="1383739" y="749102"/>
                    <a:pt x="1370258" y="763704"/>
                    <a:pt x="1357198" y="775520"/>
                  </a:cubicBezTo>
                  <a:cubicBezTo>
                    <a:pt x="1355055" y="758646"/>
                    <a:pt x="1351798" y="740958"/>
                    <a:pt x="1347426" y="722456"/>
                  </a:cubicBezTo>
                  <a:cubicBezTo>
                    <a:pt x="1343054" y="703954"/>
                    <a:pt x="1338082" y="687123"/>
                    <a:pt x="1332509" y="671964"/>
                  </a:cubicBezTo>
                  <a:cubicBezTo>
                    <a:pt x="1354239" y="652690"/>
                    <a:pt x="1376774" y="628322"/>
                    <a:pt x="1400115" y="598860"/>
                  </a:cubicBezTo>
                  <a:cubicBezTo>
                    <a:pt x="1423456" y="569398"/>
                    <a:pt x="1444785" y="539388"/>
                    <a:pt x="1464104" y="508829"/>
                  </a:cubicBezTo>
                  <a:lnTo>
                    <a:pt x="1380516" y="514316"/>
                  </a:lnTo>
                  <a:lnTo>
                    <a:pt x="1403831" y="421733"/>
                  </a:lnTo>
                  <a:lnTo>
                    <a:pt x="1500460" y="421733"/>
                  </a:lnTo>
                  <a:lnTo>
                    <a:pt x="1521039" y="358639"/>
                  </a:lnTo>
                  <a:cubicBezTo>
                    <a:pt x="1509349" y="360439"/>
                    <a:pt x="1497916" y="361639"/>
                    <a:pt x="1486741" y="362240"/>
                  </a:cubicBezTo>
                  <a:cubicBezTo>
                    <a:pt x="1475565" y="362840"/>
                    <a:pt x="1464819" y="362325"/>
                    <a:pt x="1454500" y="360697"/>
                  </a:cubicBezTo>
                  <a:cubicBezTo>
                    <a:pt x="1453257" y="349595"/>
                    <a:pt x="1451628" y="336994"/>
                    <a:pt x="1449613" y="322892"/>
                  </a:cubicBezTo>
                  <a:cubicBezTo>
                    <a:pt x="1447598" y="308790"/>
                    <a:pt x="1444425" y="296017"/>
                    <a:pt x="1440095" y="284573"/>
                  </a:cubicBezTo>
                  <a:cubicBezTo>
                    <a:pt x="1479681" y="280844"/>
                    <a:pt x="1520039" y="274071"/>
                    <a:pt x="1561168" y="264256"/>
                  </a:cubicBezTo>
                  <a:cubicBezTo>
                    <a:pt x="1602298" y="254440"/>
                    <a:pt x="1639226" y="243382"/>
                    <a:pt x="1671952" y="231080"/>
                  </a:cubicBezTo>
                  <a:close/>
                  <a:moveTo>
                    <a:pt x="2526401" y="229023"/>
                  </a:moveTo>
                  <a:lnTo>
                    <a:pt x="2625157" y="229023"/>
                  </a:lnTo>
                  <a:lnTo>
                    <a:pt x="2601839" y="321606"/>
                  </a:lnTo>
                  <a:lnTo>
                    <a:pt x="2749972" y="321606"/>
                  </a:lnTo>
                  <a:lnTo>
                    <a:pt x="2727341" y="412817"/>
                  </a:lnTo>
                  <a:lnTo>
                    <a:pt x="2579208" y="412817"/>
                  </a:lnTo>
                  <a:lnTo>
                    <a:pt x="2561377" y="483445"/>
                  </a:lnTo>
                  <a:lnTo>
                    <a:pt x="2629272" y="483445"/>
                  </a:lnTo>
                  <a:lnTo>
                    <a:pt x="2645731" y="480026"/>
                  </a:lnTo>
                  <a:lnTo>
                    <a:pt x="2704709" y="510802"/>
                  </a:lnTo>
                  <a:cubicBezTo>
                    <a:pt x="2680549" y="558945"/>
                    <a:pt x="2653603" y="601964"/>
                    <a:pt x="2623871" y="639859"/>
                  </a:cubicBezTo>
                  <a:cubicBezTo>
                    <a:pt x="2594139" y="677755"/>
                    <a:pt x="2560506" y="712013"/>
                    <a:pt x="2522972" y="742636"/>
                  </a:cubicBezTo>
                  <a:cubicBezTo>
                    <a:pt x="2539732" y="753598"/>
                    <a:pt x="2559191" y="763916"/>
                    <a:pt x="2581351" y="773592"/>
                  </a:cubicBezTo>
                  <a:cubicBezTo>
                    <a:pt x="2603511" y="783268"/>
                    <a:pt x="2628629" y="792386"/>
                    <a:pt x="2656704" y="800947"/>
                  </a:cubicBezTo>
                  <a:cubicBezTo>
                    <a:pt x="2645145" y="811080"/>
                    <a:pt x="2631572" y="824428"/>
                    <a:pt x="2615984" y="840992"/>
                  </a:cubicBezTo>
                  <a:cubicBezTo>
                    <a:pt x="2600396" y="857557"/>
                    <a:pt x="2588366" y="872106"/>
                    <a:pt x="2579894" y="884640"/>
                  </a:cubicBezTo>
                  <a:cubicBezTo>
                    <a:pt x="2550033" y="872906"/>
                    <a:pt x="2523172" y="860015"/>
                    <a:pt x="2499312" y="845966"/>
                  </a:cubicBezTo>
                  <a:cubicBezTo>
                    <a:pt x="2475452" y="831917"/>
                    <a:pt x="2454764" y="817139"/>
                    <a:pt x="2437247" y="801633"/>
                  </a:cubicBezTo>
                  <a:cubicBezTo>
                    <a:pt x="2405841" y="819755"/>
                    <a:pt x="2374287" y="834790"/>
                    <a:pt x="2342584" y="846738"/>
                  </a:cubicBezTo>
                  <a:cubicBezTo>
                    <a:pt x="2310881" y="858686"/>
                    <a:pt x="2278442" y="867890"/>
                    <a:pt x="2245268" y="874350"/>
                  </a:cubicBezTo>
                  <a:cubicBezTo>
                    <a:pt x="2241523" y="859943"/>
                    <a:pt x="2236493" y="844165"/>
                    <a:pt x="2230175" y="827015"/>
                  </a:cubicBezTo>
                  <a:cubicBezTo>
                    <a:pt x="2223858" y="809865"/>
                    <a:pt x="2216084" y="795459"/>
                    <a:pt x="2206851" y="783796"/>
                  </a:cubicBezTo>
                  <a:cubicBezTo>
                    <a:pt x="2235006" y="779309"/>
                    <a:pt x="2263076" y="771991"/>
                    <a:pt x="2291060" y="761844"/>
                  </a:cubicBezTo>
                  <a:cubicBezTo>
                    <a:pt x="2319044" y="751697"/>
                    <a:pt x="2346770" y="738891"/>
                    <a:pt x="2374240" y="723428"/>
                  </a:cubicBezTo>
                  <a:cubicBezTo>
                    <a:pt x="2363192" y="704061"/>
                    <a:pt x="2353387" y="681912"/>
                    <a:pt x="2344827" y="656982"/>
                  </a:cubicBezTo>
                  <a:cubicBezTo>
                    <a:pt x="2336266" y="632051"/>
                    <a:pt x="2329377" y="605289"/>
                    <a:pt x="2324160" y="576696"/>
                  </a:cubicBezTo>
                  <a:lnTo>
                    <a:pt x="2355031" y="573264"/>
                  </a:lnTo>
                  <a:lnTo>
                    <a:pt x="2311812" y="573264"/>
                  </a:lnTo>
                  <a:lnTo>
                    <a:pt x="2333764" y="483445"/>
                  </a:lnTo>
                  <a:lnTo>
                    <a:pt x="2462622" y="483445"/>
                  </a:lnTo>
                  <a:lnTo>
                    <a:pt x="2480453" y="412817"/>
                  </a:lnTo>
                  <a:lnTo>
                    <a:pt x="2340625" y="412817"/>
                  </a:lnTo>
                  <a:lnTo>
                    <a:pt x="2363263" y="321606"/>
                  </a:lnTo>
                  <a:lnTo>
                    <a:pt x="2503084" y="321606"/>
                  </a:lnTo>
                  <a:close/>
                  <a:moveTo>
                    <a:pt x="2217141" y="229023"/>
                  </a:moveTo>
                  <a:lnTo>
                    <a:pt x="2315242" y="229023"/>
                  </a:lnTo>
                  <a:lnTo>
                    <a:pt x="2283685" y="355210"/>
                  </a:lnTo>
                  <a:lnTo>
                    <a:pt x="2346799" y="355210"/>
                  </a:lnTo>
                  <a:lnTo>
                    <a:pt x="2324160" y="447105"/>
                  </a:lnTo>
                  <a:lnTo>
                    <a:pt x="2261046" y="447105"/>
                  </a:lnTo>
                  <a:lnTo>
                    <a:pt x="2239780" y="530708"/>
                  </a:lnTo>
                  <a:lnTo>
                    <a:pt x="2299463" y="517666"/>
                  </a:lnTo>
                  <a:lnTo>
                    <a:pt x="2293289" y="610321"/>
                  </a:lnTo>
                  <a:cubicBezTo>
                    <a:pt x="2281313" y="613369"/>
                    <a:pt x="2269250" y="616332"/>
                    <a:pt x="2257102" y="619209"/>
                  </a:cubicBezTo>
                  <a:cubicBezTo>
                    <a:pt x="2244953" y="622086"/>
                    <a:pt x="2232548" y="625048"/>
                    <a:pt x="2219885" y="628096"/>
                  </a:cubicBezTo>
                  <a:lnTo>
                    <a:pt x="2178038" y="778994"/>
                  </a:lnTo>
                  <a:cubicBezTo>
                    <a:pt x="2172635" y="801232"/>
                    <a:pt x="2166633" y="818840"/>
                    <a:pt x="2160030" y="831817"/>
                  </a:cubicBezTo>
                  <a:cubicBezTo>
                    <a:pt x="2153427" y="844794"/>
                    <a:pt x="2143651" y="855542"/>
                    <a:pt x="2130703" y="864060"/>
                  </a:cubicBezTo>
                  <a:cubicBezTo>
                    <a:pt x="2114795" y="869733"/>
                    <a:pt x="2097607" y="872792"/>
                    <a:pt x="2079140" y="873235"/>
                  </a:cubicBezTo>
                  <a:cubicBezTo>
                    <a:pt x="2060672" y="873678"/>
                    <a:pt x="2039710" y="872449"/>
                    <a:pt x="2016252" y="869548"/>
                  </a:cubicBezTo>
                  <a:cubicBezTo>
                    <a:pt x="2015452" y="856613"/>
                    <a:pt x="2014309" y="841836"/>
                    <a:pt x="2012823" y="825214"/>
                  </a:cubicBezTo>
                  <a:cubicBezTo>
                    <a:pt x="2011337" y="808593"/>
                    <a:pt x="2008137" y="793644"/>
                    <a:pt x="2003222" y="780366"/>
                  </a:cubicBezTo>
                  <a:cubicBezTo>
                    <a:pt x="2013823" y="782996"/>
                    <a:pt x="2024510" y="784597"/>
                    <a:pt x="2035283" y="785168"/>
                  </a:cubicBezTo>
                  <a:cubicBezTo>
                    <a:pt x="2046056" y="785740"/>
                    <a:pt x="2052971" y="785969"/>
                    <a:pt x="2056029" y="785854"/>
                  </a:cubicBezTo>
                  <a:cubicBezTo>
                    <a:pt x="2063314" y="785683"/>
                    <a:pt x="2069311" y="783796"/>
                    <a:pt x="2074019" y="780195"/>
                  </a:cubicBezTo>
                  <a:cubicBezTo>
                    <a:pt x="2078726" y="776593"/>
                    <a:pt x="2081635" y="772306"/>
                    <a:pt x="2082746" y="767332"/>
                  </a:cubicBezTo>
                  <a:lnTo>
                    <a:pt x="2112180" y="650711"/>
                  </a:lnTo>
                  <a:lnTo>
                    <a:pt x="2051914" y="664431"/>
                  </a:lnTo>
                  <a:lnTo>
                    <a:pt x="2045056" y="568459"/>
                  </a:lnTo>
                  <a:cubicBezTo>
                    <a:pt x="2057426" y="566372"/>
                    <a:pt x="2070902" y="563855"/>
                    <a:pt x="2085483" y="560909"/>
                  </a:cubicBezTo>
                  <a:cubicBezTo>
                    <a:pt x="2100064" y="557963"/>
                    <a:pt x="2115594" y="554760"/>
                    <a:pt x="2132075" y="551299"/>
                  </a:cubicBezTo>
                  <a:lnTo>
                    <a:pt x="2162946" y="447105"/>
                  </a:lnTo>
                  <a:lnTo>
                    <a:pt x="2088904" y="447105"/>
                  </a:lnTo>
                  <a:lnTo>
                    <a:pt x="2111494" y="355210"/>
                  </a:lnTo>
                  <a:lnTo>
                    <a:pt x="2185584" y="355210"/>
                  </a:lnTo>
                  <a:close/>
                  <a:moveTo>
                    <a:pt x="1930441" y="228337"/>
                  </a:moveTo>
                  <a:lnTo>
                    <a:pt x="2028511" y="228337"/>
                  </a:lnTo>
                  <a:lnTo>
                    <a:pt x="1932499" y="612985"/>
                  </a:lnTo>
                  <a:lnTo>
                    <a:pt x="1996278" y="602012"/>
                  </a:lnTo>
                  <a:lnTo>
                    <a:pt x="1988049" y="695967"/>
                  </a:lnTo>
                  <a:lnTo>
                    <a:pt x="1908496" y="709683"/>
                  </a:lnTo>
                  <a:lnTo>
                    <a:pt x="1865976" y="879761"/>
                  </a:lnTo>
                  <a:lnTo>
                    <a:pt x="1767987" y="879761"/>
                  </a:lnTo>
                  <a:lnTo>
                    <a:pt x="1806344" y="727514"/>
                  </a:lnTo>
                  <a:lnTo>
                    <a:pt x="1599925" y="763861"/>
                  </a:lnTo>
                  <a:lnTo>
                    <a:pt x="1607471" y="668535"/>
                  </a:lnTo>
                  <a:lnTo>
                    <a:pt x="1830315" y="630130"/>
                  </a:lnTo>
                  <a:close/>
                  <a:moveTo>
                    <a:pt x="879157" y="225594"/>
                  </a:moveTo>
                  <a:lnTo>
                    <a:pt x="967660" y="236567"/>
                  </a:lnTo>
                  <a:cubicBezTo>
                    <a:pt x="965245" y="245168"/>
                    <a:pt x="962700" y="253683"/>
                    <a:pt x="960028" y="262113"/>
                  </a:cubicBezTo>
                  <a:cubicBezTo>
                    <a:pt x="957355" y="270542"/>
                    <a:pt x="954639" y="278715"/>
                    <a:pt x="951881" y="286630"/>
                  </a:cubicBezTo>
                  <a:lnTo>
                    <a:pt x="1095192" y="281144"/>
                  </a:lnTo>
                  <a:cubicBezTo>
                    <a:pt x="1094806" y="281872"/>
                    <a:pt x="1092662" y="286759"/>
                    <a:pt x="1088759" y="295803"/>
                  </a:cubicBezTo>
                  <a:cubicBezTo>
                    <a:pt x="1084856" y="304847"/>
                    <a:pt x="1081511" y="313676"/>
                    <a:pt x="1078723" y="322292"/>
                  </a:cubicBezTo>
                  <a:cubicBezTo>
                    <a:pt x="1065599" y="361952"/>
                    <a:pt x="1054277" y="392999"/>
                    <a:pt x="1044756" y="415433"/>
                  </a:cubicBezTo>
                  <a:cubicBezTo>
                    <a:pt x="1035235" y="437867"/>
                    <a:pt x="1025971" y="454352"/>
                    <a:pt x="1016964" y="464890"/>
                  </a:cubicBezTo>
                  <a:cubicBezTo>
                    <a:pt x="1007726" y="469881"/>
                    <a:pt x="999137" y="473455"/>
                    <a:pt x="991197" y="475615"/>
                  </a:cubicBezTo>
                  <a:cubicBezTo>
                    <a:pt x="983258" y="477774"/>
                    <a:pt x="975869" y="479461"/>
                    <a:pt x="969032" y="480677"/>
                  </a:cubicBezTo>
                  <a:cubicBezTo>
                    <a:pt x="958270" y="481077"/>
                    <a:pt x="946349" y="480791"/>
                    <a:pt x="933271" y="479819"/>
                  </a:cubicBezTo>
                  <a:cubicBezTo>
                    <a:pt x="920193" y="478846"/>
                    <a:pt x="906729" y="476844"/>
                    <a:pt x="892878" y="473813"/>
                  </a:cubicBezTo>
                  <a:cubicBezTo>
                    <a:pt x="893007" y="462686"/>
                    <a:pt x="892921" y="450964"/>
                    <a:pt x="892621" y="438646"/>
                  </a:cubicBezTo>
                  <a:cubicBezTo>
                    <a:pt x="892471" y="432487"/>
                    <a:pt x="892074" y="426911"/>
                    <a:pt x="891431" y="421917"/>
                  </a:cubicBezTo>
                  <a:lnTo>
                    <a:pt x="889445" y="412069"/>
                  </a:lnTo>
                  <a:lnTo>
                    <a:pt x="905742" y="410556"/>
                  </a:lnTo>
                  <a:cubicBezTo>
                    <a:pt x="912832" y="410074"/>
                    <a:pt x="917691" y="409677"/>
                    <a:pt x="920321" y="409364"/>
                  </a:cubicBezTo>
                  <a:cubicBezTo>
                    <a:pt x="926896" y="409635"/>
                    <a:pt x="932613" y="408405"/>
                    <a:pt x="937473" y="405674"/>
                  </a:cubicBezTo>
                  <a:cubicBezTo>
                    <a:pt x="942333" y="402943"/>
                    <a:pt x="945992" y="399132"/>
                    <a:pt x="948450" y="394241"/>
                  </a:cubicBezTo>
                  <a:cubicBezTo>
                    <a:pt x="951352" y="394172"/>
                    <a:pt x="955325" y="390381"/>
                    <a:pt x="960371" y="382869"/>
                  </a:cubicBezTo>
                  <a:cubicBezTo>
                    <a:pt x="965416" y="375357"/>
                    <a:pt x="970590" y="364537"/>
                    <a:pt x="975893" y="350409"/>
                  </a:cubicBezTo>
                  <a:lnTo>
                    <a:pt x="920321" y="361382"/>
                  </a:lnTo>
                  <a:cubicBezTo>
                    <a:pt x="915333" y="370593"/>
                    <a:pt x="909873" y="379410"/>
                    <a:pt x="903941" y="387833"/>
                  </a:cubicBezTo>
                  <a:cubicBezTo>
                    <a:pt x="898010" y="396256"/>
                    <a:pt x="890663" y="404568"/>
                    <a:pt x="881901" y="412770"/>
                  </a:cubicBezTo>
                  <a:lnTo>
                    <a:pt x="885128" y="412470"/>
                  </a:lnTo>
                  <a:lnTo>
                    <a:pt x="859830" y="438829"/>
                  </a:lnTo>
                  <a:cubicBezTo>
                    <a:pt x="849640" y="448013"/>
                    <a:pt x="838904" y="456331"/>
                    <a:pt x="827622" y="463784"/>
                  </a:cubicBezTo>
                  <a:cubicBezTo>
                    <a:pt x="805057" y="478690"/>
                    <a:pt x="778343" y="490727"/>
                    <a:pt x="747477" y="499895"/>
                  </a:cubicBezTo>
                  <a:cubicBezTo>
                    <a:pt x="743361" y="487826"/>
                    <a:pt x="737907" y="475243"/>
                    <a:pt x="731116" y="462145"/>
                  </a:cubicBezTo>
                  <a:cubicBezTo>
                    <a:pt x="724325" y="449047"/>
                    <a:pt x="716280" y="437836"/>
                    <a:pt x="706979" y="428513"/>
                  </a:cubicBezTo>
                  <a:cubicBezTo>
                    <a:pt x="733340" y="420159"/>
                    <a:pt x="756058" y="409318"/>
                    <a:pt x="775136" y="395989"/>
                  </a:cubicBezTo>
                  <a:cubicBezTo>
                    <a:pt x="794214" y="382661"/>
                    <a:pt x="809906" y="367696"/>
                    <a:pt x="822213" y="351095"/>
                  </a:cubicBezTo>
                  <a:lnTo>
                    <a:pt x="752264" y="355896"/>
                  </a:lnTo>
                  <a:lnTo>
                    <a:pt x="770758" y="281144"/>
                  </a:lnTo>
                  <a:lnTo>
                    <a:pt x="862691" y="275657"/>
                  </a:lnTo>
                  <a:cubicBezTo>
                    <a:pt x="868180" y="259998"/>
                    <a:pt x="873668" y="243310"/>
                    <a:pt x="879157" y="225594"/>
                  </a:cubicBezTo>
                  <a:close/>
                  <a:moveTo>
                    <a:pt x="153560" y="218050"/>
                  </a:moveTo>
                  <a:lnTo>
                    <a:pt x="236581" y="246854"/>
                  </a:lnTo>
                  <a:cubicBezTo>
                    <a:pt x="233522" y="253040"/>
                    <a:pt x="230377" y="259184"/>
                    <a:pt x="227146" y="265285"/>
                  </a:cubicBezTo>
                  <a:cubicBezTo>
                    <a:pt x="223916" y="271385"/>
                    <a:pt x="220428" y="277358"/>
                    <a:pt x="216683" y="283201"/>
                  </a:cubicBezTo>
                  <a:lnTo>
                    <a:pt x="377175" y="277715"/>
                  </a:lnTo>
                  <a:lnTo>
                    <a:pt x="357953" y="353839"/>
                  </a:lnTo>
                  <a:lnTo>
                    <a:pt x="275690" y="353839"/>
                  </a:lnTo>
                  <a:lnTo>
                    <a:pt x="269515" y="379213"/>
                  </a:lnTo>
                  <a:lnTo>
                    <a:pt x="267456" y="387443"/>
                  </a:lnTo>
                  <a:lnTo>
                    <a:pt x="365504" y="387443"/>
                  </a:lnTo>
                  <a:lnTo>
                    <a:pt x="346282" y="464209"/>
                  </a:lnTo>
                  <a:lnTo>
                    <a:pt x="252361" y="466955"/>
                  </a:lnTo>
                  <a:cubicBezTo>
                    <a:pt x="267322" y="475765"/>
                    <a:pt x="283173" y="485430"/>
                    <a:pt x="299915" y="495949"/>
                  </a:cubicBezTo>
                  <a:cubicBezTo>
                    <a:pt x="316657" y="506469"/>
                    <a:pt x="328909" y="514405"/>
                    <a:pt x="336671" y="519757"/>
                  </a:cubicBezTo>
                  <a:lnTo>
                    <a:pt x="257851" y="575335"/>
                  </a:lnTo>
                  <a:cubicBezTo>
                    <a:pt x="250046" y="566763"/>
                    <a:pt x="240612" y="557294"/>
                    <a:pt x="229548" y="546927"/>
                  </a:cubicBezTo>
                  <a:cubicBezTo>
                    <a:pt x="218484" y="536560"/>
                    <a:pt x="207335" y="527276"/>
                    <a:pt x="196099" y="519076"/>
                  </a:cubicBezTo>
                  <a:cubicBezTo>
                    <a:pt x="182234" y="532312"/>
                    <a:pt x="167768" y="544400"/>
                    <a:pt x="152702" y="555340"/>
                  </a:cubicBezTo>
                  <a:cubicBezTo>
                    <a:pt x="137636" y="566279"/>
                    <a:pt x="120769" y="576836"/>
                    <a:pt x="102100" y="587010"/>
                  </a:cubicBezTo>
                  <a:lnTo>
                    <a:pt x="551983" y="584263"/>
                  </a:lnTo>
                  <a:lnTo>
                    <a:pt x="477948" y="879822"/>
                  </a:lnTo>
                  <a:lnTo>
                    <a:pt x="375115" y="879822"/>
                  </a:lnTo>
                  <a:lnTo>
                    <a:pt x="380608" y="858541"/>
                  </a:lnTo>
                  <a:lnTo>
                    <a:pt x="116509" y="858541"/>
                  </a:lnTo>
                  <a:lnTo>
                    <a:pt x="111020" y="879822"/>
                  </a:lnTo>
                  <a:lnTo>
                    <a:pt x="13030" y="879822"/>
                  </a:lnTo>
                  <a:lnTo>
                    <a:pt x="88411" y="594531"/>
                  </a:lnTo>
                  <a:cubicBezTo>
                    <a:pt x="82522" y="597635"/>
                    <a:pt x="76665" y="600141"/>
                    <a:pt x="70838" y="602049"/>
                  </a:cubicBezTo>
                  <a:cubicBezTo>
                    <a:pt x="65012" y="603957"/>
                    <a:pt x="59667" y="605097"/>
                    <a:pt x="54803" y="605467"/>
                  </a:cubicBezTo>
                  <a:cubicBezTo>
                    <a:pt x="48204" y="594806"/>
                    <a:pt x="40189" y="583270"/>
                    <a:pt x="30757" y="570860"/>
                  </a:cubicBezTo>
                  <a:cubicBezTo>
                    <a:pt x="21325" y="558450"/>
                    <a:pt x="11072" y="547580"/>
                    <a:pt x="0" y="538249"/>
                  </a:cubicBezTo>
                  <a:cubicBezTo>
                    <a:pt x="30481" y="528377"/>
                    <a:pt x="56519" y="516444"/>
                    <a:pt x="78113" y="502448"/>
                  </a:cubicBezTo>
                  <a:cubicBezTo>
                    <a:pt x="99707" y="488452"/>
                    <a:pt x="116851" y="474104"/>
                    <a:pt x="129545" y="459404"/>
                  </a:cubicBezTo>
                  <a:lnTo>
                    <a:pt x="28118" y="464209"/>
                  </a:lnTo>
                  <a:lnTo>
                    <a:pt x="47277" y="387443"/>
                  </a:lnTo>
                  <a:lnTo>
                    <a:pt x="99356" y="384700"/>
                  </a:lnTo>
                  <a:cubicBezTo>
                    <a:pt x="91300" y="378799"/>
                    <a:pt x="82764" y="372769"/>
                    <a:pt x="73745" y="366612"/>
                  </a:cubicBezTo>
                  <a:cubicBezTo>
                    <a:pt x="64727" y="360454"/>
                    <a:pt x="56360" y="354596"/>
                    <a:pt x="48646" y="349038"/>
                  </a:cubicBezTo>
                  <a:cubicBezTo>
                    <a:pt x="68272" y="334450"/>
                    <a:pt x="87470" y="315448"/>
                    <a:pt x="106239" y="292031"/>
                  </a:cubicBezTo>
                  <a:cubicBezTo>
                    <a:pt x="125008" y="268614"/>
                    <a:pt x="140781" y="243953"/>
                    <a:pt x="153560" y="218050"/>
                  </a:cubicBezTo>
                  <a:close/>
                  <a:moveTo>
                    <a:pt x="427794" y="21152"/>
                  </a:moveTo>
                  <a:cubicBezTo>
                    <a:pt x="416244" y="41006"/>
                    <a:pt x="404694" y="60861"/>
                    <a:pt x="393145" y="80715"/>
                  </a:cubicBezTo>
                  <a:cubicBezTo>
                    <a:pt x="405804" y="80715"/>
                    <a:pt x="418464" y="80715"/>
                    <a:pt x="431124" y="80715"/>
                  </a:cubicBezTo>
                  <a:cubicBezTo>
                    <a:pt x="430014" y="60861"/>
                    <a:pt x="428904" y="41006"/>
                    <a:pt x="427794" y="21152"/>
                  </a:cubicBezTo>
                  <a:close/>
                  <a:moveTo>
                    <a:pt x="959898" y="14214"/>
                  </a:moveTo>
                  <a:cubicBezTo>
                    <a:pt x="955984" y="29105"/>
                    <a:pt x="952069" y="43996"/>
                    <a:pt x="948154" y="58887"/>
                  </a:cubicBezTo>
                  <a:cubicBezTo>
                    <a:pt x="954885" y="58887"/>
                    <a:pt x="961617" y="58887"/>
                    <a:pt x="968349" y="58887"/>
                  </a:cubicBezTo>
                  <a:cubicBezTo>
                    <a:pt x="976101" y="58767"/>
                    <a:pt x="982319" y="56638"/>
                    <a:pt x="987002" y="52499"/>
                  </a:cubicBezTo>
                  <a:cubicBezTo>
                    <a:pt x="991686" y="48360"/>
                    <a:pt x="994890" y="42931"/>
                    <a:pt x="996616" y="36212"/>
                  </a:cubicBezTo>
                  <a:cubicBezTo>
                    <a:pt x="998445" y="29447"/>
                    <a:pt x="998090" y="24110"/>
                    <a:pt x="995551" y="20200"/>
                  </a:cubicBezTo>
                  <a:cubicBezTo>
                    <a:pt x="993012" y="16290"/>
                    <a:pt x="987859" y="14295"/>
                    <a:pt x="980094" y="14214"/>
                  </a:cubicBezTo>
                  <a:cubicBezTo>
                    <a:pt x="973362" y="14214"/>
                    <a:pt x="966630" y="14214"/>
                    <a:pt x="959898" y="14214"/>
                  </a:cubicBezTo>
                  <a:close/>
                  <a:moveTo>
                    <a:pt x="526601" y="14214"/>
                  </a:moveTo>
                  <a:cubicBezTo>
                    <a:pt x="522686" y="29105"/>
                    <a:pt x="518771" y="43996"/>
                    <a:pt x="514857" y="58887"/>
                  </a:cubicBezTo>
                  <a:cubicBezTo>
                    <a:pt x="521588" y="58887"/>
                    <a:pt x="528320" y="58887"/>
                    <a:pt x="535052" y="58887"/>
                  </a:cubicBezTo>
                  <a:cubicBezTo>
                    <a:pt x="542804" y="58767"/>
                    <a:pt x="549022" y="56638"/>
                    <a:pt x="553705" y="52499"/>
                  </a:cubicBezTo>
                  <a:cubicBezTo>
                    <a:pt x="558389" y="48360"/>
                    <a:pt x="561593" y="42931"/>
                    <a:pt x="563319" y="36212"/>
                  </a:cubicBezTo>
                  <a:cubicBezTo>
                    <a:pt x="565147" y="29447"/>
                    <a:pt x="564792" y="24110"/>
                    <a:pt x="562253" y="20200"/>
                  </a:cubicBezTo>
                  <a:cubicBezTo>
                    <a:pt x="559714" y="16290"/>
                    <a:pt x="554562" y="14295"/>
                    <a:pt x="546797" y="14214"/>
                  </a:cubicBezTo>
                  <a:cubicBezTo>
                    <a:pt x="540065" y="14214"/>
                    <a:pt x="533333" y="14214"/>
                    <a:pt x="526601" y="14214"/>
                  </a:cubicBezTo>
                  <a:close/>
                  <a:moveTo>
                    <a:pt x="837489" y="14045"/>
                  </a:moveTo>
                  <a:cubicBezTo>
                    <a:pt x="829363" y="44955"/>
                    <a:pt x="821237" y="75865"/>
                    <a:pt x="813110" y="106774"/>
                  </a:cubicBezTo>
                  <a:cubicBezTo>
                    <a:pt x="819440" y="106774"/>
                    <a:pt x="825770" y="106774"/>
                    <a:pt x="832100" y="106774"/>
                  </a:cubicBezTo>
                  <a:cubicBezTo>
                    <a:pt x="845871" y="106655"/>
                    <a:pt x="857329" y="102579"/>
                    <a:pt x="866474" y="94549"/>
                  </a:cubicBezTo>
                  <a:cubicBezTo>
                    <a:pt x="875618" y="86518"/>
                    <a:pt x="882110" y="75251"/>
                    <a:pt x="885948" y="60748"/>
                  </a:cubicBezTo>
                  <a:cubicBezTo>
                    <a:pt x="889743" y="46217"/>
                    <a:pt x="889206" y="34837"/>
                    <a:pt x="884335" y="26609"/>
                  </a:cubicBezTo>
                  <a:cubicBezTo>
                    <a:pt x="879466" y="18381"/>
                    <a:pt x="870180" y="14193"/>
                    <a:pt x="856479" y="14045"/>
                  </a:cubicBezTo>
                  <a:cubicBezTo>
                    <a:pt x="850149" y="14045"/>
                    <a:pt x="843819" y="14045"/>
                    <a:pt x="837489" y="14045"/>
                  </a:cubicBezTo>
                  <a:close/>
                  <a:moveTo>
                    <a:pt x="2491688" y="13537"/>
                  </a:moveTo>
                  <a:cubicBezTo>
                    <a:pt x="2480343" y="13682"/>
                    <a:pt x="2470016" y="17877"/>
                    <a:pt x="2460705" y="26123"/>
                  </a:cubicBezTo>
                  <a:cubicBezTo>
                    <a:pt x="2451394" y="34368"/>
                    <a:pt x="2444703" y="45797"/>
                    <a:pt x="2440632" y="60410"/>
                  </a:cubicBezTo>
                  <a:cubicBezTo>
                    <a:pt x="2437039" y="74948"/>
                    <a:pt x="2437726" y="86356"/>
                    <a:pt x="2442693" y="94633"/>
                  </a:cubicBezTo>
                  <a:cubicBezTo>
                    <a:pt x="2447660" y="102911"/>
                    <a:pt x="2455776" y="107127"/>
                    <a:pt x="2467042" y="107282"/>
                  </a:cubicBezTo>
                  <a:cubicBezTo>
                    <a:pt x="2478389" y="107127"/>
                    <a:pt x="2488722" y="102911"/>
                    <a:pt x="2498042" y="94633"/>
                  </a:cubicBezTo>
                  <a:cubicBezTo>
                    <a:pt x="2507361" y="86356"/>
                    <a:pt x="2514047" y="74948"/>
                    <a:pt x="2518098" y="60410"/>
                  </a:cubicBezTo>
                  <a:cubicBezTo>
                    <a:pt x="2521710" y="45797"/>
                    <a:pt x="2521029" y="34368"/>
                    <a:pt x="2516054" y="26123"/>
                  </a:cubicBezTo>
                  <a:cubicBezTo>
                    <a:pt x="2511078" y="17877"/>
                    <a:pt x="2502957" y="13682"/>
                    <a:pt x="2491688" y="13537"/>
                  </a:cubicBezTo>
                  <a:close/>
                  <a:moveTo>
                    <a:pt x="2265620" y="13537"/>
                  </a:moveTo>
                  <a:cubicBezTo>
                    <a:pt x="2254275" y="13682"/>
                    <a:pt x="2243947" y="17877"/>
                    <a:pt x="2234637" y="26123"/>
                  </a:cubicBezTo>
                  <a:cubicBezTo>
                    <a:pt x="2225326" y="34368"/>
                    <a:pt x="2218634" y="45797"/>
                    <a:pt x="2214564" y="60410"/>
                  </a:cubicBezTo>
                  <a:cubicBezTo>
                    <a:pt x="2210971" y="74948"/>
                    <a:pt x="2211658" y="86356"/>
                    <a:pt x="2216625" y="94633"/>
                  </a:cubicBezTo>
                  <a:cubicBezTo>
                    <a:pt x="2221592" y="102911"/>
                    <a:pt x="2229708" y="107127"/>
                    <a:pt x="2240974" y="107282"/>
                  </a:cubicBezTo>
                  <a:cubicBezTo>
                    <a:pt x="2252321" y="107127"/>
                    <a:pt x="2262654" y="102911"/>
                    <a:pt x="2271974" y="94633"/>
                  </a:cubicBezTo>
                  <a:cubicBezTo>
                    <a:pt x="2281293" y="86356"/>
                    <a:pt x="2287978" y="74948"/>
                    <a:pt x="2292030" y="60410"/>
                  </a:cubicBezTo>
                  <a:cubicBezTo>
                    <a:pt x="2295642" y="45797"/>
                    <a:pt x="2294961" y="34368"/>
                    <a:pt x="2289986" y="26123"/>
                  </a:cubicBezTo>
                  <a:cubicBezTo>
                    <a:pt x="2285010" y="17877"/>
                    <a:pt x="2276888" y="13682"/>
                    <a:pt x="2265620" y="13537"/>
                  </a:cubicBezTo>
                  <a:close/>
                  <a:moveTo>
                    <a:pt x="242835" y="2369"/>
                  </a:moveTo>
                  <a:cubicBezTo>
                    <a:pt x="247758" y="2369"/>
                    <a:pt x="252681" y="2369"/>
                    <a:pt x="257605" y="2369"/>
                  </a:cubicBezTo>
                  <a:cubicBezTo>
                    <a:pt x="261983" y="34633"/>
                    <a:pt x="266362" y="66896"/>
                    <a:pt x="270740" y="99160"/>
                  </a:cubicBezTo>
                  <a:cubicBezTo>
                    <a:pt x="292083" y="66896"/>
                    <a:pt x="313426" y="34633"/>
                    <a:pt x="334769" y="2369"/>
                  </a:cubicBezTo>
                  <a:cubicBezTo>
                    <a:pt x="339642" y="2369"/>
                    <a:pt x="344515" y="2369"/>
                    <a:pt x="349388" y="2369"/>
                  </a:cubicBezTo>
                  <a:cubicBezTo>
                    <a:pt x="339127" y="41401"/>
                    <a:pt x="328865" y="80433"/>
                    <a:pt x="318603" y="119466"/>
                  </a:cubicBezTo>
                  <a:cubicBezTo>
                    <a:pt x="314031" y="119466"/>
                    <a:pt x="309460" y="119466"/>
                    <a:pt x="304888" y="119466"/>
                  </a:cubicBezTo>
                  <a:cubicBezTo>
                    <a:pt x="312540" y="90361"/>
                    <a:pt x="320192" y="61256"/>
                    <a:pt x="327844" y="32151"/>
                  </a:cubicBezTo>
                  <a:cubicBezTo>
                    <a:pt x="308637" y="61256"/>
                    <a:pt x="289431" y="90361"/>
                    <a:pt x="270224" y="119466"/>
                  </a:cubicBezTo>
                  <a:cubicBezTo>
                    <a:pt x="267009" y="119466"/>
                    <a:pt x="263794" y="119466"/>
                    <a:pt x="260579" y="119466"/>
                  </a:cubicBezTo>
                  <a:cubicBezTo>
                    <a:pt x="256641" y="90304"/>
                    <a:pt x="252702" y="61143"/>
                    <a:pt x="248764" y="31982"/>
                  </a:cubicBezTo>
                  <a:cubicBezTo>
                    <a:pt x="241098" y="61143"/>
                    <a:pt x="233431" y="90304"/>
                    <a:pt x="225764" y="119466"/>
                  </a:cubicBezTo>
                  <a:cubicBezTo>
                    <a:pt x="221193" y="119466"/>
                    <a:pt x="216621" y="119466"/>
                    <a:pt x="212049" y="119466"/>
                  </a:cubicBezTo>
                  <a:cubicBezTo>
                    <a:pt x="222311" y="80433"/>
                    <a:pt x="232573" y="41401"/>
                    <a:pt x="242835" y="2369"/>
                  </a:cubicBezTo>
                  <a:close/>
                  <a:moveTo>
                    <a:pt x="424940" y="2200"/>
                  </a:moveTo>
                  <a:cubicBezTo>
                    <a:pt x="430214" y="2200"/>
                    <a:pt x="435489" y="2200"/>
                    <a:pt x="440764" y="2200"/>
                  </a:cubicBezTo>
                  <a:cubicBezTo>
                    <a:pt x="443097" y="41288"/>
                    <a:pt x="445430" y="80377"/>
                    <a:pt x="447763" y="119466"/>
                  </a:cubicBezTo>
                  <a:cubicBezTo>
                    <a:pt x="442941" y="119466"/>
                    <a:pt x="438118" y="119466"/>
                    <a:pt x="433295" y="119466"/>
                  </a:cubicBezTo>
                  <a:cubicBezTo>
                    <a:pt x="432780" y="110723"/>
                    <a:pt x="432265" y="101980"/>
                    <a:pt x="431751" y="93237"/>
                  </a:cubicBezTo>
                  <a:cubicBezTo>
                    <a:pt x="416478" y="93237"/>
                    <a:pt x="401206" y="93237"/>
                    <a:pt x="385934" y="93237"/>
                  </a:cubicBezTo>
                  <a:cubicBezTo>
                    <a:pt x="380822" y="101980"/>
                    <a:pt x="375710" y="110723"/>
                    <a:pt x="370599" y="119466"/>
                  </a:cubicBezTo>
                  <a:cubicBezTo>
                    <a:pt x="365776" y="119466"/>
                    <a:pt x="360953" y="119466"/>
                    <a:pt x="356130" y="119466"/>
                  </a:cubicBezTo>
                  <a:cubicBezTo>
                    <a:pt x="379067" y="80377"/>
                    <a:pt x="402003" y="41288"/>
                    <a:pt x="424940" y="2200"/>
                  </a:cubicBezTo>
                  <a:close/>
                  <a:moveTo>
                    <a:pt x="2711646" y="1523"/>
                  </a:moveTo>
                  <a:cubicBezTo>
                    <a:pt x="2716720" y="1523"/>
                    <a:pt x="2721794" y="1523"/>
                    <a:pt x="2726868" y="1523"/>
                  </a:cubicBezTo>
                  <a:cubicBezTo>
                    <a:pt x="2730274" y="21434"/>
                    <a:pt x="2733680" y="41345"/>
                    <a:pt x="2737086" y="61256"/>
                  </a:cubicBezTo>
                  <a:cubicBezTo>
                    <a:pt x="2750962" y="41345"/>
                    <a:pt x="2764837" y="21434"/>
                    <a:pt x="2778713" y="1523"/>
                  </a:cubicBezTo>
                  <a:cubicBezTo>
                    <a:pt x="2783787" y="1523"/>
                    <a:pt x="2788861" y="1523"/>
                    <a:pt x="2793935" y="1523"/>
                  </a:cubicBezTo>
                  <a:cubicBezTo>
                    <a:pt x="2776095" y="26003"/>
                    <a:pt x="2758255" y="50482"/>
                    <a:pt x="2740415" y="74962"/>
                  </a:cubicBezTo>
                  <a:cubicBezTo>
                    <a:pt x="2736515" y="89797"/>
                    <a:pt x="2732615" y="104631"/>
                    <a:pt x="2728715" y="119466"/>
                  </a:cubicBezTo>
                  <a:cubicBezTo>
                    <a:pt x="2724143" y="119466"/>
                    <a:pt x="2719572" y="119466"/>
                    <a:pt x="2715000" y="119466"/>
                  </a:cubicBezTo>
                  <a:cubicBezTo>
                    <a:pt x="2718900" y="104631"/>
                    <a:pt x="2722801" y="89797"/>
                    <a:pt x="2726701" y="74962"/>
                  </a:cubicBezTo>
                  <a:cubicBezTo>
                    <a:pt x="2721683" y="50482"/>
                    <a:pt x="2716664" y="26003"/>
                    <a:pt x="2711646" y="1523"/>
                  </a:cubicBezTo>
                  <a:close/>
                  <a:moveTo>
                    <a:pt x="2362446" y="1523"/>
                  </a:moveTo>
                  <a:cubicBezTo>
                    <a:pt x="2367018" y="1523"/>
                    <a:pt x="2371589" y="1523"/>
                    <a:pt x="2376161" y="1523"/>
                  </a:cubicBezTo>
                  <a:cubicBezTo>
                    <a:pt x="2366922" y="36663"/>
                    <a:pt x="2357684" y="71803"/>
                    <a:pt x="2348445" y="106944"/>
                  </a:cubicBezTo>
                  <a:cubicBezTo>
                    <a:pt x="2360703" y="106944"/>
                    <a:pt x="2372961" y="106944"/>
                    <a:pt x="2385219" y="106944"/>
                  </a:cubicBezTo>
                  <a:cubicBezTo>
                    <a:pt x="2384121" y="111118"/>
                    <a:pt x="2383024" y="115292"/>
                    <a:pt x="2381927" y="119466"/>
                  </a:cubicBezTo>
                  <a:cubicBezTo>
                    <a:pt x="2365097" y="119466"/>
                    <a:pt x="2348268" y="119466"/>
                    <a:pt x="2331438" y="119466"/>
                  </a:cubicBezTo>
                  <a:cubicBezTo>
                    <a:pt x="2341774" y="80151"/>
                    <a:pt x="2352110" y="40837"/>
                    <a:pt x="2362446" y="1523"/>
                  </a:cubicBezTo>
                  <a:close/>
                  <a:moveTo>
                    <a:pt x="1976246" y="1523"/>
                  </a:moveTo>
                  <a:cubicBezTo>
                    <a:pt x="1980818" y="1523"/>
                    <a:pt x="1985389" y="1523"/>
                    <a:pt x="1989961" y="1523"/>
                  </a:cubicBezTo>
                  <a:cubicBezTo>
                    <a:pt x="1985423" y="18783"/>
                    <a:pt x="1980886" y="36043"/>
                    <a:pt x="1976348" y="53303"/>
                  </a:cubicBezTo>
                  <a:cubicBezTo>
                    <a:pt x="1994182" y="53303"/>
                    <a:pt x="2012016" y="53303"/>
                    <a:pt x="2029851" y="53303"/>
                  </a:cubicBezTo>
                  <a:cubicBezTo>
                    <a:pt x="2034388" y="36043"/>
                    <a:pt x="2038926" y="18783"/>
                    <a:pt x="2043464" y="1523"/>
                  </a:cubicBezTo>
                  <a:cubicBezTo>
                    <a:pt x="2048035" y="1523"/>
                    <a:pt x="2052607" y="1523"/>
                    <a:pt x="2057179" y="1523"/>
                  </a:cubicBezTo>
                  <a:cubicBezTo>
                    <a:pt x="2046843" y="40837"/>
                    <a:pt x="2036507" y="80151"/>
                    <a:pt x="2026171" y="119466"/>
                  </a:cubicBezTo>
                  <a:cubicBezTo>
                    <a:pt x="2021599" y="119466"/>
                    <a:pt x="2017028" y="119466"/>
                    <a:pt x="2012456" y="119466"/>
                  </a:cubicBezTo>
                  <a:cubicBezTo>
                    <a:pt x="2017142" y="101642"/>
                    <a:pt x="2021828" y="83818"/>
                    <a:pt x="2026514" y="65994"/>
                  </a:cubicBezTo>
                  <a:cubicBezTo>
                    <a:pt x="2008680" y="65994"/>
                    <a:pt x="1990846" y="65994"/>
                    <a:pt x="1973011" y="65994"/>
                  </a:cubicBezTo>
                  <a:cubicBezTo>
                    <a:pt x="1968325" y="83818"/>
                    <a:pt x="1963639" y="101642"/>
                    <a:pt x="1958953" y="119466"/>
                  </a:cubicBezTo>
                  <a:cubicBezTo>
                    <a:pt x="1954382" y="119466"/>
                    <a:pt x="1949810" y="119466"/>
                    <a:pt x="1945238" y="119466"/>
                  </a:cubicBezTo>
                  <a:cubicBezTo>
                    <a:pt x="1955574" y="80151"/>
                    <a:pt x="1965910" y="40837"/>
                    <a:pt x="1976246" y="1523"/>
                  </a:cubicBezTo>
                  <a:close/>
                  <a:moveTo>
                    <a:pt x="1640083" y="1523"/>
                  </a:moveTo>
                  <a:cubicBezTo>
                    <a:pt x="1663795" y="1523"/>
                    <a:pt x="1687507" y="1523"/>
                    <a:pt x="1711219" y="1523"/>
                  </a:cubicBezTo>
                  <a:cubicBezTo>
                    <a:pt x="1710122" y="5697"/>
                    <a:pt x="1709024" y="9871"/>
                    <a:pt x="1707927" y="14045"/>
                  </a:cubicBezTo>
                  <a:cubicBezTo>
                    <a:pt x="1698382" y="14045"/>
                    <a:pt x="1688837" y="14045"/>
                    <a:pt x="1679292" y="14045"/>
                  </a:cubicBezTo>
                  <a:cubicBezTo>
                    <a:pt x="1670053" y="49185"/>
                    <a:pt x="1660815" y="84325"/>
                    <a:pt x="1651576" y="119466"/>
                  </a:cubicBezTo>
                  <a:cubicBezTo>
                    <a:pt x="1647004" y="119466"/>
                    <a:pt x="1642433" y="119466"/>
                    <a:pt x="1637861" y="119466"/>
                  </a:cubicBezTo>
                  <a:cubicBezTo>
                    <a:pt x="1647100" y="84325"/>
                    <a:pt x="1656338" y="49185"/>
                    <a:pt x="1665577" y="14045"/>
                  </a:cubicBezTo>
                  <a:cubicBezTo>
                    <a:pt x="1655982" y="14045"/>
                    <a:pt x="1646386" y="14045"/>
                    <a:pt x="1636791" y="14045"/>
                  </a:cubicBezTo>
                  <a:cubicBezTo>
                    <a:pt x="1637888" y="9871"/>
                    <a:pt x="1638986" y="5697"/>
                    <a:pt x="1640083" y="1523"/>
                  </a:cubicBezTo>
                  <a:close/>
                  <a:moveTo>
                    <a:pt x="1241525" y="1523"/>
                  </a:moveTo>
                  <a:cubicBezTo>
                    <a:pt x="1246096" y="1523"/>
                    <a:pt x="1250668" y="1523"/>
                    <a:pt x="1255240" y="1523"/>
                  </a:cubicBezTo>
                  <a:cubicBezTo>
                    <a:pt x="1244904" y="40837"/>
                    <a:pt x="1234568" y="80151"/>
                    <a:pt x="1224232" y="119466"/>
                  </a:cubicBezTo>
                  <a:cubicBezTo>
                    <a:pt x="1219660" y="119466"/>
                    <a:pt x="1215089" y="119466"/>
                    <a:pt x="1210517" y="119466"/>
                  </a:cubicBezTo>
                  <a:cubicBezTo>
                    <a:pt x="1220853" y="80151"/>
                    <a:pt x="1231189" y="40837"/>
                    <a:pt x="1241525" y="1523"/>
                  </a:cubicBezTo>
                  <a:close/>
                  <a:moveTo>
                    <a:pt x="1110782" y="1523"/>
                  </a:moveTo>
                  <a:cubicBezTo>
                    <a:pt x="1115655" y="1523"/>
                    <a:pt x="1120528" y="1523"/>
                    <a:pt x="1125401" y="1523"/>
                  </a:cubicBezTo>
                  <a:cubicBezTo>
                    <a:pt x="1127491" y="35422"/>
                    <a:pt x="1129581" y="69322"/>
                    <a:pt x="1131670" y="103221"/>
                  </a:cubicBezTo>
                  <a:cubicBezTo>
                    <a:pt x="1151585" y="69322"/>
                    <a:pt x="1171499" y="35422"/>
                    <a:pt x="1191413" y="1523"/>
                  </a:cubicBezTo>
                  <a:cubicBezTo>
                    <a:pt x="1196236" y="1523"/>
                    <a:pt x="1201059" y="1523"/>
                    <a:pt x="1205881" y="1523"/>
                  </a:cubicBezTo>
                  <a:cubicBezTo>
                    <a:pt x="1182333" y="40837"/>
                    <a:pt x="1158785" y="80151"/>
                    <a:pt x="1135236" y="119466"/>
                  </a:cubicBezTo>
                  <a:cubicBezTo>
                    <a:pt x="1129961" y="119466"/>
                    <a:pt x="1124687" y="119466"/>
                    <a:pt x="1119412" y="119466"/>
                  </a:cubicBezTo>
                  <a:cubicBezTo>
                    <a:pt x="1116535" y="80151"/>
                    <a:pt x="1113659" y="40837"/>
                    <a:pt x="1110782" y="1523"/>
                  </a:cubicBezTo>
                  <a:close/>
                  <a:moveTo>
                    <a:pt x="1062554" y="1523"/>
                  </a:moveTo>
                  <a:cubicBezTo>
                    <a:pt x="1067126" y="1523"/>
                    <a:pt x="1071697" y="1523"/>
                    <a:pt x="1076269" y="1523"/>
                  </a:cubicBezTo>
                  <a:cubicBezTo>
                    <a:pt x="1065933" y="40837"/>
                    <a:pt x="1055597" y="80151"/>
                    <a:pt x="1045261" y="119466"/>
                  </a:cubicBezTo>
                  <a:cubicBezTo>
                    <a:pt x="1040690" y="119466"/>
                    <a:pt x="1036118" y="119466"/>
                    <a:pt x="1031546" y="119466"/>
                  </a:cubicBezTo>
                  <a:cubicBezTo>
                    <a:pt x="1041882" y="80151"/>
                    <a:pt x="1052218" y="40837"/>
                    <a:pt x="1062554" y="1523"/>
                  </a:cubicBezTo>
                  <a:close/>
                  <a:moveTo>
                    <a:pt x="949520" y="1523"/>
                  </a:moveTo>
                  <a:cubicBezTo>
                    <a:pt x="960824" y="1523"/>
                    <a:pt x="972127" y="1523"/>
                    <a:pt x="983430" y="1523"/>
                  </a:cubicBezTo>
                  <a:cubicBezTo>
                    <a:pt x="995701" y="1763"/>
                    <a:pt x="1003983" y="5133"/>
                    <a:pt x="1008277" y="11634"/>
                  </a:cubicBezTo>
                  <a:cubicBezTo>
                    <a:pt x="1012572" y="18134"/>
                    <a:pt x="1013407" y="26327"/>
                    <a:pt x="1010783" y="36212"/>
                  </a:cubicBezTo>
                  <a:cubicBezTo>
                    <a:pt x="1008812" y="43936"/>
                    <a:pt x="1005013" y="50909"/>
                    <a:pt x="999386" y="57131"/>
                  </a:cubicBezTo>
                  <a:cubicBezTo>
                    <a:pt x="993760" y="63353"/>
                    <a:pt x="986253" y="67661"/>
                    <a:pt x="976867" y="70055"/>
                  </a:cubicBezTo>
                  <a:cubicBezTo>
                    <a:pt x="981328" y="86525"/>
                    <a:pt x="985790" y="102995"/>
                    <a:pt x="990251" y="119466"/>
                  </a:cubicBezTo>
                  <a:cubicBezTo>
                    <a:pt x="984775" y="119466"/>
                    <a:pt x="979300" y="119466"/>
                    <a:pt x="973824" y="119466"/>
                  </a:cubicBezTo>
                  <a:cubicBezTo>
                    <a:pt x="969711" y="103390"/>
                    <a:pt x="965598" y="87315"/>
                    <a:pt x="961484" y="71239"/>
                  </a:cubicBezTo>
                  <a:cubicBezTo>
                    <a:pt x="955958" y="71239"/>
                    <a:pt x="950432" y="71239"/>
                    <a:pt x="944906" y="71239"/>
                  </a:cubicBezTo>
                  <a:cubicBezTo>
                    <a:pt x="940680" y="87315"/>
                    <a:pt x="936454" y="103390"/>
                    <a:pt x="932227" y="119466"/>
                  </a:cubicBezTo>
                  <a:cubicBezTo>
                    <a:pt x="927656" y="119466"/>
                    <a:pt x="923084" y="119466"/>
                    <a:pt x="918512" y="119466"/>
                  </a:cubicBezTo>
                  <a:cubicBezTo>
                    <a:pt x="928848" y="80151"/>
                    <a:pt x="939184" y="40837"/>
                    <a:pt x="949520" y="1523"/>
                  </a:cubicBezTo>
                  <a:close/>
                  <a:moveTo>
                    <a:pt x="827067" y="1523"/>
                  </a:moveTo>
                  <a:cubicBezTo>
                    <a:pt x="837968" y="1523"/>
                    <a:pt x="848870" y="1523"/>
                    <a:pt x="859771" y="1523"/>
                  </a:cubicBezTo>
                  <a:cubicBezTo>
                    <a:pt x="877146" y="1706"/>
                    <a:pt x="889360" y="7008"/>
                    <a:pt x="896413" y="17429"/>
                  </a:cubicBezTo>
                  <a:cubicBezTo>
                    <a:pt x="903467" y="27850"/>
                    <a:pt x="904650" y="42290"/>
                    <a:pt x="899964" y="60748"/>
                  </a:cubicBezTo>
                  <a:cubicBezTo>
                    <a:pt x="894950" y="79185"/>
                    <a:pt x="886196" y="93540"/>
                    <a:pt x="873703" y="103813"/>
                  </a:cubicBezTo>
                  <a:cubicBezTo>
                    <a:pt x="861209" y="114086"/>
                    <a:pt x="846229" y="119303"/>
                    <a:pt x="828763" y="119466"/>
                  </a:cubicBezTo>
                  <a:cubicBezTo>
                    <a:pt x="817862" y="119466"/>
                    <a:pt x="806960" y="119466"/>
                    <a:pt x="796059" y="119466"/>
                  </a:cubicBezTo>
                  <a:cubicBezTo>
                    <a:pt x="806395" y="80151"/>
                    <a:pt x="816731" y="40837"/>
                    <a:pt x="827067" y="1523"/>
                  </a:cubicBezTo>
                  <a:close/>
                  <a:moveTo>
                    <a:pt x="622776" y="1523"/>
                  </a:moveTo>
                  <a:cubicBezTo>
                    <a:pt x="646488" y="1523"/>
                    <a:pt x="670200" y="1523"/>
                    <a:pt x="693913" y="1523"/>
                  </a:cubicBezTo>
                  <a:cubicBezTo>
                    <a:pt x="692815" y="5697"/>
                    <a:pt x="691718" y="9871"/>
                    <a:pt x="690620" y="14045"/>
                  </a:cubicBezTo>
                  <a:cubicBezTo>
                    <a:pt x="681075" y="14045"/>
                    <a:pt x="671530" y="14045"/>
                    <a:pt x="661985" y="14045"/>
                  </a:cubicBezTo>
                  <a:cubicBezTo>
                    <a:pt x="652747" y="49185"/>
                    <a:pt x="643508" y="84325"/>
                    <a:pt x="634269" y="119466"/>
                  </a:cubicBezTo>
                  <a:cubicBezTo>
                    <a:pt x="629698" y="119466"/>
                    <a:pt x="625126" y="119466"/>
                    <a:pt x="620555" y="119466"/>
                  </a:cubicBezTo>
                  <a:cubicBezTo>
                    <a:pt x="629793" y="84325"/>
                    <a:pt x="639032" y="49185"/>
                    <a:pt x="648270" y="14045"/>
                  </a:cubicBezTo>
                  <a:cubicBezTo>
                    <a:pt x="638675" y="14045"/>
                    <a:pt x="629080" y="14045"/>
                    <a:pt x="619484" y="14045"/>
                  </a:cubicBezTo>
                  <a:cubicBezTo>
                    <a:pt x="620582" y="9871"/>
                    <a:pt x="621679" y="5697"/>
                    <a:pt x="622776" y="1523"/>
                  </a:cubicBezTo>
                  <a:close/>
                  <a:moveTo>
                    <a:pt x="516223" y="1523"/>
                  </a:moveTo>
                  <a:cubicBezTo>
                    <a:pt x="527526" y="1523"/>
                    <a:pt x="538830" y="1523"/>
                    <a:pt x="550133" y="1523"/>
                  </a:cubicBezTo>
                  <a:cubicBezTo>
                    <a:pt x="562403" y="1763"/>
                    <a:pt x="570686" y="5133"/>
                    <a:pt x="574980" y="11634"/>
                  </a:cubicBezTo>
                  <a:cubicBezTo>
                    <a:pt x="579274" y="18134"/>
                    <a:pt x="580110" y="26327"/>
                    <a:pt x="577486" y="36212"/>
                  </a:cubicBezTo>
                  <a:cubicBezTo>
                    <a:pt x="575515" y="43936"/>
                    <a:pt x="571716" y="50909"/>
                    <a:pt x="566089" y="57131"/>
                  </a:cubicBezTo>
                  <a:cubicBezTo>
                    <a:pt x="560463" y="63353"/>
                    <a:pt x="552956" y="67661"/>
                    <a:pt x="543570" y="70055"/>
                  </a:cubicBezTo>
                  <a:cubicBezTo>
                    <a:pt x="548031" y="86525"/>
                    <a:pt x="552493" y="102995"/>
                    <a:pt x="556954" y="119466"/>
                  </a:cubicBezTo>
                  <a:cubicBezTo>
                    <a:pt x="551478" y="119466"/>
                    <a:pt x="546002" y="119466"/>
                    <a:pt x="540527" y="119466"/>
                  </a:cubicBezTo>
                  <a:cubicBezTo>
                    <a:pt x="536413" y="103390"/>
                    <a:pt x="532300" y="87315"/>
                    <a:pt x="528187" y="71239"/>
                  </a:cubicBezTo>
                  <a:cubicBezTo>
                    <a:pt x="522661" y="71239"/>
                    <a:pt x="517135" y="71239"/>
                    <a:pt x="511609" y="71239"/>
                  </a:cubicBezTo>
                  <a:cubicBezTo>
                    <a:pt x="507383" y="87315"/>
                    <a:pt x="503156" y="103390"/>
                    <a:pt x="498930" y="119466"/>
                  </a:cubicBezTo>
                  <a:cubicBezTo>
                    <a:pt x="494358" y="119466"/>
                    <a:pt x="489787" y="119466"/>
                    <a:pt x="485215" y="119466"/>
                  </a:cubicBezTo>
                  <a:cubicBezTo>
                    <a:pt x="495551" y="80151"/>
                    <a:pt x="505887" y="40837"/>
                    <a:pt x="516223" y="1523"/>
                  </a:cubicBezTo>
                  <a:close/>
                  <a:moveTo>
                    <a:pt x="2098744" y="1354"/>
                  </a:moveTo>
                  <a:cubicBezTo>
                    <a:pt x="2103316" y="1354"/>
                    <a:pt x="2107888" y="1354"/>
                    <a:pt x="2112459" y="1354"/>
                  </a:cubicBezTo>
                  <a:cubicBezTo>
                    <a:pt x="2122631" y="32602"/>
                    <a:pt x="2132802" y="63850"/>
                    <a:pt x="2142974" y="95099"/>
                  </a:cubicBezTo>
                  <a:cubicBezTo>
                    <a:pt x="2151189" y="63850"/>
                    <a:pt x="2159404" y="32602"/>
                    <a:pt x="2167620" y="1354"/>
                  </a:cubicBezTo>
                  <a:cubicBezTo>
                    <a:pt x="2172191" y="1354"/>
                    <a:pt x="2176763" y="1354"/>
                    <a:pt x="2181335" y="1354"/>
                  </a:cubicBezTo>
                  <a:cubicBezTo>
                    <a:pt x="2170984" y="40724"/>
                    <a:pt x="2160633" y="80095"/>
                    <a:pt x="2150282" y="119466"/>
                  </a:cubicBezTo>
                  <a:cubicBezTo>
                    <a:pt x="2145711" y="119466"/>
                    <a:pt x="2141139" y="119466"/>
                    <a:pt x="2136568" y="119466"/>
                  </a:cubicBezTo>
                  <a:cubicBezTo>
                    <a:pt x="2126411" y="88161"/>
                    <a:pt x="2116254" y="56856"/>
                    <a:pt x="2106098" y="25551"/>
                  </a:cubicBezTo>
                  <a:cubicBezTo>
                    <a:pt x="2097867" y="56856"/>
                    <a:pt x="2089637" y="88161"/>
                    <a:pt x="2081407" y="119466"/>
                  </a:cubicBezTo>
                  <a:cubicBezTo>
                    <a:pt x="2076835" y="119466"/>
                    <a:pt x="2072264" y="119466"/>
                    <a:pt x="2067692" y="119466"/>
                  </a:cubicBezTo>
                  <a:cubicBezTo>
                    <a:pt x="2078043" y="80095"/>
                    <a:pt x="2088394" y="40724"/>
                    <a:pt x="2098744" y="1354"/>
                  </a:cubicBezTo>
                  <a:close/>
                  <a:moveTo>
                    <a:pt x="1750223" y="1354"/>
                  </a:moveTo>
                  <a:cubicBezTo>
                    <a:pt x="1769062" y="1354"/>
                    <a:pt x="1787901" y="1354"/>
                    <a:pt x="1806740" y="1354"/>
                  </a:cubicBezTo>
                  <a:cubicBezTo>
                    <a:pt x="1805627" y="5584"/>
                    <a:pt x="1804515" y="9814"/>
                    <a:pt x="1803403" y="14045"/>
                  </a:cubicBezTo>
                  <a:cubicBezTo>
                    <a:pt x="1789136" y="14045"/>
                    <a:pt x="1774868" y="14045"/>
                    <a:pt x="1760601" y="14045"/>
                  </a:cubicBezTo>
                  <a:cubicBezTo>
                    <a:pt x="1757146" y="27187"/>
                    <a:pt x="1753691" y="40330"/>
                    <a:pt x="1750235" y="53472"/>
                  </a:cubicBezTo>
                  <a:cubicBezTo>
                    <a:pt x="1762996" y="53472"/>
                    <a:pt x="1775756" y="53472"/>
                    <a:pt x="1788516" y="53472"/>
                  </a:cubicBezTo>
                  <a:cubicBezTo>
                    <a:pt x="1787404" y="57702"/>
                    <a:pt x="1786292" y="61933"/>
                    <a:pt x="1785180" y="66163"/>
                  </a:cubicBezTo>
                  <a:cubicBezTo>
                    <a:pt x="1772419" y="66163"/>
                    <a:pt x="1759659" y="66163"/>
                    <a:pt x="1746899" y="66163"/>
                  </a:cubicBezTo>
                  <a:cubicBezTo>
                    <a:pt x="1743340" y="79700"/>
                    <a:pt x="1739781" y="93237"/>
                    <a:pt x="1736222" y="106774"/>
                  </a:cubicBezTo>
                  <a:cubicBezTo>
                    <a:pt x="1750489" y="106774"/>
                    <a:pt x="1764757" y="106774"/>
                    <a:pt x="1779024" y="106774"/>
                  </a:cubicBezTo>
                  <a:cubicBezTo>
                    <a:pt x="1777912" y="111005"/>
                    <a:pt x="1776800" y="115235"/>
                    <a:pt x="1775687" y="119466"/>
                  </a:cubicBezTo>
                  <a:cubicBezTo>
                    <a:pt x="1756848" y="119466"/>
                    <a:pt x="1738009" y="119466"/>
                    <a:pt x="1719170" y="119466"/>
                  </a:cubicBezTo>
                  <a:cubicBezTo>
                    <a:pt x="1729521" y="80095"/>
                    <a:pt x="1739872" y="40724"/>
                    <a:pt x="1750223" y="1354"/>
                  </a:cubicBezTo>
                  <a:close/>
                  <a:moveTo>
                    <a:pt x="1298086" y="1354"/>
                  </a:moveTo>
                  <a:cubicBezTo>
                    <a:pt x="1302658" y="1354"/>
                    <a:pt x="1307230" y="1354"/>
                    <a:pt x="1311801" y="1354"/>
                  </a:cubicBezTo>
                  <a:cubicBezTo>
                    <a:pt x="1321973" y="32602"/>
                    <a:pt x="1332144" y="63850"/>
                    <a:pt x="1342316" y="95099"/>
                  </a:cubicBezTo>
                  <a:cubicBezTo>
                    <a:pt x="1350531" y="63850"/>
                    <a:pt x="1358746" y="32602"/>
                    <a:pt x="1366962" y="1354"/>
                  </a:cubicBezTo>
                  <a:cubicBezTo>
                    <a:pt x="1371533" y="1354"/>
                    <a:pt x="1376105" y="1354"/>
                    <a:pt x="1380677" y="1354"/>
                  </a:cubicBezTo>
                  <a:cubicBezTo>
                    <a:pt x="1370326" y="40724"/>
                    <a:pt x="1359975" y="80095"/>
                    <a:pt x="1349624" y="119466"/>
                  </a:cubicBezTo>
                  <a:cubicBezTo>
                    <a:pt x="1345053" y="119466"/>
                    <a:pt x="1340481" y="119466"/>
                    <a:pt x="1335910" y="119466"/>
                  </a:cubicBezTo>
                  <a:cubicBezTo>
                    <a:pt x="1325753" y="88161"/>
                    <a:pt x="1315596" y="56856"/>
                    <a:pt x="1305439" y="25551"/>
                  </a:cubicBezTo>
                  <a:cubicBezTo>
                    <a:pt x="1297209" y="56856"/>
                    <a:pt x="1288979" y="88161"/>
                    <a:pt x="1280749" y="119466"/>
                  </a:cubicBezTo>
                  <a:cubicBezTo>
                    <a:pt x="1276177" y="119466"/>
                    <a:pt x="1271606" y="119466"/>
                    <a:pt x="1267034" y="119466"/>
                  </a:cubicBezTo>
                  <a:cubicBezTo>
                    <a:pt x="1277385" y="80095"/>
                    <a:pt x="1287736" y="40724"/>
                    <a:pt x="1298086" y="1354"/>
                  </a:cubicBezTo>
                  <a:close/>
                  <a:moveTo>
                    <a:pt x="2636495" y="169"/>
                  </a:moveTo>
                  <a:cubicBezTo>
                    <a:pt x="2647697" y="233"/>
                    <a:pt x="2656738" y="3321"/>
                    <a:pt x="2663618" y="9434"/>
                  </a:cubicBezTo>
                  <a:cubicBezTo>
                    <a:pt x="2670498" y="15547"/>
                    <a:pt x="2674469" y="24303"/>
                    <a:pt x="2675531" y="35704"/>
                  </a:cubicBezTo>
                  <a:cubicBezTo>
                    <a:pt x="2670055" y="35704"/>
                    <a:pt x="2664580" y="35704"/>
                    <a:pt x="2659104" y="35704"/>
                  </a:cubicBezTo>
                  <a:cubicBezTo>
                    <a:pt x="2658004" y="28805"/>
                    <a:pt x="2655209" y="23482"/>
                    <a:pt x="2650718" y="19735"/>
                  </a:cubicBezTo>
                  <a:cubicBezTo>
                    <a:pt x="2646227" y="15987"/>
                    <a:pt x="2640270" y="14091"/>
                    <a:pt x="2632847" y="14045"/>
                  </a:cubicBezTo>
                  <a:cubicBezTo>
                    <a:pt x="2621499" y="14200"/>
                    <a:pt x="2611178" y="18374"/>
                    <a:pt x="2601881" y="26567"/>
                  </a:cubicBezTo>
                  <a:cubicBezTo>
                    <a:pt x="2592583" y="34760"/>
                    <a:pt x="2585931" y="46041"/>
                    <a:pt x="2581925" y="60410"/>
                  </a:cubicBezTo>
                  <a:cubicBezTo>
                    <a:pt x="2578397" y="74698"/>
                    <a:pt x="2579131" y="85929"/>
                    <a:pt x="2584124" y="94105"/>
                  </a:cubicBezTo>
                  <a:cubicBezTo>
                    <a:pt x="2589118" y="102280"/>
                    <a:pt x="2597247" y="106447"/>
                    <a:pt x="2608512" y="106605"/>
                  </a:cubicBezTo>
                  <a:cubicBezTo>
                    <a:pt x="2618988" y="106471"/>
                    <a:pt x="2628367" y="103016"/>
                    <a:pt x="2636651" y="96241"/>
                  </a:cubicBezTo>
                  <a:cubicBezTo>
                    <a:pt x="2644935" y="89465"/>
                    <a:pt x="2651215" y="80173"/>
                    <a:pt x="2655491" y="68363"/>
                  </a:cubicBezTo>
                  <a:cubicBezTo>
                    <a:pt x="2641525" y="68363"/>
                    <a:pt x="2627559" y="68363"/>
                    <a:pt x="2613593" y="68363"/>
                  </a:cubicBezTo>
                  <a:cubicBezTo>
                    <a:pt x="2614691" y="64189"/>
                    <a:pt x="2615788" y="60015"/>
                    <a:pt x="2616885" y="55841"/>
                  </a:cubicBezTo>
                  <a:cubicBezTo>
                    <a:pt x="2635724" y="55841"/>
                    <a:pt x="2654563" y="55841"/>
                    <a:pt x="2673402" y="55841"/>
                  </a:cubicBezTo>
                  <a:cubicBezTo>
                    <a:pt x="2672364" y="59789"/>
                    <a:pt x="2671326" y="63738"/>
                    <a:pt x="2670288" y="67686"/>
                  </a:cubicBezTo>
                  <a:cubicBezTo>
                    <a:pt x="2666826" y="77554"/>
                    <a:pt x="2661784" y="86453"/>
                    <a:pt x="2655164" y="94384"/>
                  </a:cubicBezTo>
                  <a:cubicBezTo>
                    <a:pt x="2648543" y="102315"/>
                    <a:pt x="2640902" y="108620"/>
                    <a:pt x="2632240" y="113299"/>
                  </a:cubicBezTo>
                  <a:cubicBezTo>
                    <a:pt x="2623577" y="117977"/>
                    <a:pt x="2614452" y="120371"/>
                    <a:pt x="2604864" y="120481"/>
                  </a:cubicBezTo>
                  <a:cubicBezTo>
                    <a:pt x="2594937" y="120394"/>
                    <a:pt x="2586678" y="117822"/>
                    <a:pt x="2580089" y="112766"/>
                  </a:cubicBezTo>
                  <a:cubicBezTo>
                    <a:pt x="2573499" y="107709"/>
                    <a:pt x="2569067" y="100688"/>
                    <a:pt x="2566793" y="91702"/>
                  </a:cubicBezTo>
                  <a:cubicBezTo>
                    <a:pt x="2564518" y="82716"/>
                    <a:pt x="2564890" y="72285"/>
                    <a:pt x="2567908" y="60410"/>
                  </a:cubicBezTo>
                  <a:cubicBezTo>
                    <a:pt x="2571135" y="48532"/>
                    <a:pt x="2576252" y="38087"/>
                    <a:pt x="2583258" y="29074"/>
                  </a:cubicBezTo>
                  <a:cubicBezTo>
                    <a:pt x="2590264" y="20060"/>
                    <a:pt x="2598395" y="13012"/>
                    <a:pt x="2607651" y="7928"/>
                  </a:cubicBezTo>
                  <a:cubicBezTo>
                    <a:pt x="2616906" y="2844"/>
                    <a:pt x="2626521" y="258"/>
                    <a:pt x="2636495" y="169"/>
                  </a:cubicBezTo>
                  <a:close/>
                  <a:moveTo>
                    <a:pt x="2495202" y="169"/>
                  </a:moveTo>
                  <a:cubicBezTo>
                    <a:pt x="2505177" y="258"/>
                    <a:pt x="2513455" y="2844"/>
                    <a:pt x="2520034" y="7928"/>
                  </a:cubicBezTo>
                  <a:cubicBezTo>
                    <a:pt x="2526614" y="13012"/>
                    <a:pt x="2531027" y="20060"/>
                    <a:pt x="2533275" y="29074"/>
                  </a:cubicBezTo>
                  <a:cubicBezTo>
                    <a:pt x="2535522" y="38087"/>
                    <a:pt x="2535135" y="48532"/>
                    <a:pt x="2532114" y="60410"/>
                  </a:cubicBezTo>
                  <a:cubicBezTo>
                    <a:pt x="2528890" y="72287"/>
                    <a:pt x="2523785" y="82732"/>
                    <a:pt x="2516798" y="91746"/>
                  </a:cubicBezTo>
                  <a:cubicBezTo>
                    <a:pt x="2509811" y="100759"/>
                    <a:pt x="2501691" y="107807"/>
                    <a:pt x="2492439" y="112891"/>
                  </a:cubicBezTo>
                  <a:cubicBezTo>
                    <a:pt x="2483186" y="117975"/>
                    <a:pt x="2473549" y="120561"/>
                    <a:pt x="2463527" y="120650"/>
                  </a:cubicBezTo>
                  <a:cubicBezTo>
                    <a:pt x="2453600" y="120561"/>
                    <a:pt x="2445345" y="117975"/>
                    <a:pt x="2438763" y="112891"/>
                  </a:cubicBezTo>
                  <a:cubicBezTo>
                    <a:pt x="2432180" y="107807"/>
                    <a:pt x="2427756" y="100759"/>
                    <a:pt x="2425489" y="91746"/>
                  </a:cubicBezTo>
                  <a:cubicBezTo>
                    <a:pt x="2423222" y="82732"/>
                    <a:pt x="2423597" y="72287"/>
                    <a:pt x="2426616" y="60410"/>
                  </a:cubicBezTo>
                  <a:cubicBezTo>
                    <a:pt x="2429843" y="48532"/>
                    <a:pt x="2434959" y="38087"/>
                    <a:pt x="2441965" y="29074"/>
                  </a:cubicBezTo>
                  <a:cubicBezTo>
                    <a:pt x="2448972" y="20060"/>
                    <a:pt x="2457103" y="13012"/>
                    <a:pt x="2466358" y="7928"/>
                  </a:cubicBezTo>
                  <a:cubicBezTo>
                    <a:pt x="2475614" y="2844"/>
                    <a:pt x="2485228" y="258"/>
                    <a:pt x="2495202" y="169"/>
                  </a:cubicBezTo>
                  <a:close/>
                  <a:moveTo>
                    <a:pt x="2269134" y="169"/>
                  </a:moveTo>
                  <a:cubicBezTo>
                    <a:pt x="2279109" y="258"/>
                    <a:pt x="2287387" y="2844"/>
                    <a:pt x="2293966" y="7928"/>
                  </a:cubicBezTo>
                  <a:cubicBezTo>
                    <a:pt x="2300545" y="13012"/>
                    <a:pt x="2304959" y="20060"/>
                    <a:pt x="2307207" y="29074"/>
                  </a:cubicBezTo>
                  <a:cubicBezTo>
                    <a:pt x="2309454" y="38087"/>
                    <a:pt x="2309067" y="48532"/>
                    <a:pt x="2306046" y="60410"/>
                  </a:cubicBezTo>
                  <a:cubicBezTo>
                    <a:pt x="2302822" y="72287"/>
                    <a:pt x="2297716" y="82732"/>
                    <a:pt x="2290730" y="91746"/>
                  </a:cubicBezTo>
                  <a:cubicBezTo>
                    <a:pt x="2283743" y="100759"/>
                    <a:pt x="2275623" y="107807"/>
                    <a:pt x="2266371" y="112891"/>
                  </a:cubicBezTo>
                  <a:cubicBezTo>
                    <a:pt x="2257118" y="117975"/>
                    <a:pt x="2247481" y="120561"/>
                    <a:pt x="2237459" y="120650"/>
                  </a:cubicBezTo>
                  <a:cubicBezTo>
                    <a:pt x="2227532" y="120561"/>
                    <a:pt x="2219277" y="117975"/>
                    <a:pt x="2212695" y="112891"/>
                  </a:cubicBezTo>
                  <a:cubicBezTo>
                    <a:pt x="2206112" y="107807"/>
                    <a:pt x="2201688" y="100759"/>
                    <a:pt x="2199420" y="91746"/>
                  </a:cubicBezTo>
                  <a:cubicBezTo>
                    <a:pt x="2197153" y="82732"/>
                    <a:pt x="2197529" y="72287"/>
                    <a:pt x="2200548" y="60410"/>
                  </a:cubicBezTo>
                  <a:cubicBezTo>
                    <a:pt x="2203774" y="48532"/>
                    <a:pt x="2208891" y="38087"/>
                    <a:pt x="2215897" y="29074"/>
                  </a:cubicBezTo>
                  <a:cubicBezTo>
                    <a:pt x="2222904" y="20060"/>
                    <a:pt x="2231035" y="13012"/>
                    <a:pt x="2240290" y="7928"/>
                  </a:cubicBezTo>
                  <a:cubicBezTo>
                    <a:pt x="2249546" y="2844"/>
                    <a:pt x="2259160" y="258"/>
                    <a:pt x="2269134" y="169"/>
                  </a:cubicBezTo>
                  <a:close/>
                  <a:moveTo>
                    <a:pt x="1468476" y="169"/>
                  </a:moveTo>
                  <a:cubicBezTo>
                    <a:pt x="1479678" y="233"/>
                    <a:pt x="1488719" y="3321"/>
                    <a:pt x="1495599" y="9434"/>
                  </a:cubicBezTo>
                  <a:cubicBezTo>
                    <a:pt x="1502479" y="15547"/>
                    <a:pt x="1506450" y="24303"/>
                    <a:pt x="1507513" y="35704"/>
                  </a:cubicBezTo>
                  <a:cubicBezTo>
                    <a:pt x="1502037" y="35704"/>
                    <a:pt x="1496561" y="35704"/>
                    <a:pt x="1491085" y="35704"/>
                  </a:cubicBezTo>
                  <a:cubicBezTo>
                    <a:pt x="1489985" y="28805"/>
                    <a:pt x="1487190" y="23482"/>
                    <a:pt x="1482699" y="19735"/>
                  </a:cubicBezTo>
                  <a:cubicBezTo>
                    <a:pt x="1478208" y="15987"/>
                    <a:pt x="1472251" y="14091"/>
                    <a:pt x="1464828" y="14045"/>
                  </a:cubicBezTo>
                  <a:cubicBezTo>
                    <a:pt x="1453481" y="14200"/>
                    <a:pt x="1443159" y="18374"/>
                    <a:pt x="1433862" y="26567"/>
                  </a:cubicBezTo>
                  <a:cubicBezTo>
                    <a:pt x="1424565" y="34760"/>
                    <a:pt x="1417913" y="46041"/>
                    <a:pt x="1413906" y="60410"/>
                  </a:cubicBezTo>
                  <a:cubicBezTo>
                    <a:pt x="1410379" y="74698"/>
                    <a:pt x="1411112" y="85929"/>
                    <a:pt x="1416106" y="94105"/>
                  </a:cubicBezTo>
                  <a:cubicBezTo>
                    <a:pt x="1421100" y="102280"/>
                    <a:pt x="1429229" y="106447"/>
                    <a:pt x="1440494" y="106605"/>
                  </a:cubicBezTo>
                  <a:cubicBezTo>
                    <a:pt x="1450969" y="106471"/>
                    <a:pt x="1460348" y="103016"/>
                    <a:pt x="1468632" y="96241"/>
                  </a:cubicBezTo>
                  <a:cubicBezTo>
                    <a:pt x="1476916" y="89465"/>
                    <a:pt x="1483196" y="80173"/>
                    <a:pt x="1487472" y="68363"/>
                  </a:cubicBezTo>
                  <a:cubicBezTo>
                    <a:pt x="1473506" y="68363"/>
                    <a:pt x="1459540" y="68363"/>
                    <a:pt x="1445574" y="68363"/>
                  </a:cubicBezTo>
                  <a:cubicBezTo>
                    <a:pt x="1446672" y="64189"/>
                    <a:pt x="1447769" y="60015"/>
                    <a:pt x="1448867" y="55841"/>
                  </a:cubicBezTo>
                  <a:cubicBezTo>
                    <a:pt x="1467706" y="55841"/>
                    <a:pt x="1486545" y="55841"/>
                    <a:pt x="1505384" y="55841"/>
                  </a:cubicBezTo>
                  <a:cubicBezTo>
                    <a:pt x="1504346" y="59789"/>
                    <a:pt x="1503308" y="63738"/>
                    <a:pt x="1502270" y="67686"/>
                  </a:cubicBezTo>
                  <a:cubicBezTo>
                    <a:pt x="1498807" y="77554"/>
                    <a:pt x="1493766" y="86453"/>
                    <a:pt x="1487145" y="94384"/>
                  </a:cubicBezTo>
                  <a:cubicBezTo>
                    <a:pt x="1480525" y="102315"/>
                    <a:pt x="1472883" y="108620"/>
                    <a:pt x="1464221" y="113299"/>
                  </a:cubicBezTo>
                  <a:cubicBezTo>
                    <a:pt x="1455559" y="117977"/>
                    <a:pt x="1446434" y="120371"/>
                    <a:pt x="1436846" y="120481"/>
                  </a:cubicBezTo>
                  <a:cubicBezTo>
                    <a:pt x="1426918" y="120394"/>
                    <a:pt x="1418659" y="117822"/>
                    <a:pt x="1412070" y="112766"/>
                  </a:cubicBezTo>
                  <a:cubicBezTo>
                    <a:pt x="1405480" y="107709"/>
                    <a:pt x="1401048" y="100688"/>
                    <a:pt x="1398774" y="91702"/>
                  </a:cubicBezTo>
                  <a:cubicBezTo>
                    <a:pt x="1396500" y="82716"/>
                    <a:pt x="1396872" y="72285"/>
                    <a:pt x="1399890" y="60410"/>
                  </a:cubicBezTo>
                  <a:cubicBezTo>
                    <a:pt x="1403116" y="48532"/>
                    <a:pt x="1408233" y="38087"/>
                    <a:pt x="1415239" y="29074"/>
                  </a:cubicBezTo>
                  <a:cubicBezTo>
                    <a:pt x="1422246" y="20060"/>
                    <a:pt x="1430377" y="13012"/>
                    <a:pt x="1439632" y="7928"/>
                  </a:cubicBezTo>
                  <a:cubicBezTo>
                    <a:pt x="1448888" y="2844"/>
                    <a:pt x="1458502" y="258"/>
                    <a:pt x="1468476" y="169"/>
                  </a:cubicBezTo>
                  <a:close/>
                  <a:moveTo>
                    <a:pt x="1892097" y="0"/>
                  </a:moveTo>
                  <a:cubicBezTo>
                    <a:pt x="1903576" y="60"/>
                    <a:pt x="1912741" y="3155"/>
                    <a:pt x="1919591" y="9286"/>
                  </a:cubicBezTo>
                  <a:cubicBezTo>
                    <a:pt x="1926441" y="15416"/>
                    <a:pt x="1930374" y="24222"/>
                    <a:pt x="1931390" y="35704"/>
                  </a:cubicBezTo>
                  <a:cubicBezTo>
                    <a:pt x="1925914" y="35704"/>
                    <a:pt x="1920439" y="35704"/>
                    <a:pt x="1914963" y="35704"/>
                  </a:cubicBezTo>
                  <a:cubicBezTo>
                    <a:pt x="1913952" y="28562"/>
                    <a:pt x="1911221" y="23091"/>
                    <a:pt x="1906769" y="19290"/>
                  </a:cubicBezTo>
                  <a:cubicBezTo>
                    <a:pt x="1902317" y="15490"/>
                    <a:pt x="1896240" y="13572"/>
                    <a:pt x="1888538" y="13537"/>
                  </a:cubicBezTo>
                  <a:cubicBezTo>
                    <a:pt x="1877272" y="13682"/>
                    <a:pt x="1867013" y="17877"/>
                    <a:pt x="1857762" y="26123"/>
                  </a:cubicBezTo>
                  <a:cubicBezTo>
                    <a:pt x="1848511" y="34368"/>
                    <a:pt x="1841851" y="45797"/>
                    <a:pt x="1837784" y="60410"/>
                  </a:cubicBezTo>
                  <a:cubicBezTo>
                    <a:pt x="1834189" y="74941"/>
                    <a:pt x="1834852" y="86321"/>
                    <a:pt x="1839772" y="94549"/>
                  </a:cubicBezTo>
                  <a:cubicBezTo>
                    <a:pt x="1844693" y="102777"/>
                    <a:pt x="1852747" y="106965"/>
                    <a:pt x="1863937" y="107113"/>
                  </a:cubicBezTo>
                  <a:cubicBezTo>
                    <a:pt x="1871658" y="107074"/>
                    <a:pt x="1878742" y="105163"/>
                    <a:pt x="1885187" y="101381"/>
                  </a:cubicBezTo>
                  <a:cubicBezTo>
                    <a:pt x="1891632" y="97598"/>
                    <a:pt x="1897227" y="92176"/>
                    <a:pt x="1901972" y="85115"/>
                  </a:cubicBezTo>
                  <a:cubicBezTo>
                    <a:pt x="1907448" y="85115"/>
                    <a:pt x="1912924" y="85115"/>
                    <a:pt x="1918400" y="85115"/>
                  </a:cubicBezTo>
                  <a:cubicBezTo>
                    <a:pt x="1911370" y="96509"/>
                    <a:pt x="1902827" y="105237"/>
                    <a:pt x="1892771" y="111301"/>
                  </a:cubicBezTo>
                  <a:cubicBezTo>
                    <a:pt x="1882715" y="117364"/>
                    <a:pt x="1871932" y="120424"/>
                    <a:pt x="1860422" y="120481"/>
                  </a:cubicBezTo>
                  <a:cubicBezTo>
                    <a:pt x="1850545" y="120394"/>
                    <a:pt x="1842335" y="117822"/>
                    <a:pt x="1835791" y="112766"/>
                  </a:cubicBezTo>
                  <a:cubicBezTo>
                    <a:pt x="1829247" y="107709"/>
                    <a:pt x="1824853" y="100688"/>
                    <a:pt x="1822607" y="91702"/>
                  </a:cubicBezTo>
                  <a:cubicBezTo>
                    <a:pt x="1820362" y="82716"/>
                    <a:pt x="1820749" y="72285"/>
                    <a:pt x="1823767" y="60410"/>
                  </a:cubicBezTo>
                  <a:cubicBezTo>
                    <a:pt x="1826994" y="48530"/>
                    <a:pt x="1832099" y="38070"/>
                    <a:pt x="1839084" y="29030"/>
                  </a:cubicBezTo>
                  <a:cubicBezTo>
                    <a:pt x="1846069" y="19989"/>
                    <a:pt x="1854170" y="12914"/>
                    <a:pt x="1863387" y="7803"/>
                  </a:cubicBezTo>
                  <a:cubicBezTo>
                    <a:pt x="1872603" y="2692"/>
                    <a:pt x="1882174" y="91"/>
                    <a:pt x="1892097" y="0"/>
                  </a:cubicBezTo>
                  <a:close/>
                  <a:moveTo>
                    <a:pt x="172246" y="0"/>
                  </a:moveTo>
                  <a:cubicBezTo>
                    <a:pt x="182326" y="141"/>
                    <a:pt x="189689" y="2947"/>
                    <a:pt x="194335" y="8418"/>
                  </a:cubicBezTo>
                  <a:cubicBezTo>
                    <a:pt x="198982" y="13890"/>
                    <a:pt x="200569" y="21180"/>
                    <a:pt x="199097" y="30289"/>
                  </a:cubicBezTo>
                  <a:cubicBezTo>
                    <a:pt x="194074" y="30289"/>
                    <a:pt x="189050" y="30289"/>
                    <a:pt x="184026" y="30289"/>
                  </a:cubicBezTo>
                  <a:cubicBezTo>
                    <a:pt x="184683" y="26108"/>
                    <a:pt x="183785" y="22287"/>
                    <a:pt x="181332" y="18825"/>
                  </a:cubicBezTo>
                  <a:cubicBezTo>
                    <a:pt x="178879" y="15363"/>
                    <a:pt x="174493" y="13488"/>
                    <a:pt x="168173" y="13199"/>
                  </a:cubicBezTo>
                  <a:cubicBezTo>
                    <a:pt x="162426" y="13047"/>
                    <a:pt x="157245" y="14577"/>
                    <a:pt x="152630" y="17789"/>
                  </a:cubicBezTo>
                  <a:cubicBezTo>
                    <a:pt x="148015" y="21000"/>
                    <a:pt x="144803" y="25788"/>
                    <a:pt x="142995" y="32151"/>
                  </a:cubicBezTo>
                  <a:cubicBezTo>
                    <a:pt x="141584" y="38093"/>
                    <a:pt x="142388" y="42507"/>
                    <a:pt x="145407" y="45393"/>
                  </a:cubicBezTo>
                  <a:cubicBezTo>
                    <a:pt x="148426" y="48279"/>
                    <a:pt x="152518" y="50532"/>
                    <a:pt x="157683" y="52153"/>
                  </a:cubicBezTo>
                  <a:cubicBezTo>
                    <a:pt x="162848" y="53775"/>
                    <a:pt x="167944" y="55660"/>
                    <a:pt x="172970" y="57809"/>
                  </a:cubicBezTo>
                  <a:cubicBezTo>
                    <a:pt x="177996" y="59958"/>
                    <a:pt x="181811" y="63268"/>
                    <a:pt x="184414" y="67737"/>
                  </a:cubicBezTo>
                  <a:cubicBezTo>
                    <a:pt x="187016" y="72207"/>
                    <a:pt x="187265" y="78733"/>
                    <a:pt x="185160" y="87315"/>
                  </a:cubicBezTo>
                  <a:cubicBezTo>
                    <a:pt x="183655" y="93000"/>
                    <a:pt x="180909" y="98363"/>
                    <a:pt x="176923" y="103403"/>
                  </a:cubicBezTo>
                  <a:cubicBezTo>
                    <a:pt x="172936" y="108443"/>
                    <a:pt x="167930" y="112552"/>
                    <a:pt x="161904" y="115730"/>
                  </a:cubicBezTo>
                  <a:cubicBezTo>
                    <a:pt x="155878" y="118909"/>
                    <a:pt x="149054" y="120549"/>
                    <a:pt x="141431" y="120650"/>
                  </a:cubicBezTo>
                  <a:cubicBezTo>
                    <a:pt x="130743" y="120505"/>
                    <a:pt x="122881" y="117495"/>
                    <a:pt x="117845" y="111618"/>
                  </a:cubicBezTo>
                  <a:cubicBezTo>
                    <a:pt x="115327" y="108680"/>
                    <a:pt x="113722" y="105242"/>
                    <a:pt x="113031" y="101304"/>
                  </a:cubicBezTo>
                  <a:cubicBezTo>
                    <a:pt x="113252" y="96867"/>
                    <a:pt x="113474" y="92429"/>
                    <a:pt x="113695" y="87992"/>
                  </a:cubicBezTo>
                  <a:cubicBezTo>
                    <a:pt x="118568" y="87992"/>
                    <a:pt x="123441" y="87992"/>
                    <a:pt x="128314" y="87992"/>
                  </a:cubicBezTo>
                  <a:cubicBezTo>
                    <a:pt x="127357" y="93103"/>
                    <a:pt x="128077" y="97602"/>
                    <a:pt x="130475" y="101486"/>
                  </a:cubicBezTo>
                  <a:cubicBezTo>
                    <a:pt x="132873" y="105371"/>
                    <a:pt x="137667" y="107416"/>
                    <a:pt x="144856" y="107621"/>
                  </a:cubicBezTo>
                  <a:cubicBezTo>
                    <a:pt x="151569" y="107501"/>
                    <a:pt x="157237" y="105625"/>
                    <a:pt x="161859" y="101994"/>
                  </a:cubicBezTo>
                  <a:cubicBezTo>
                    <a:pt x="166481" y="98363"/>
                    <a:pt x="169567" y="93696"/>
                    <a:pt x="171117" y="87992"/>
                  </a:cubicBezTo>
                  <a:cubicBezTo>
                    <a:pt x="172597" y="81784"/>
                    <a:pt x="171833" y="77196"/>
                    <a:pt x="168826" y="74228"/>
                  </a:cubicBezTo>
                  <a:cubicBezTo>
                    <a:pt x="165818" y="71260"/>
                    <a:pt x="161720" y="68982"/>
                    <a:pt x="156532" y="67393"/>
                  </a:cubicBezTo>
                  <a:cubicBezTo>
                    <a:pt x="151343" y="65805"/>
                    <a:pt x="146218" y="63976"/>
                    <a:pt x="141156" y="61907"/>
                  </a:cubicBezTo>
                  <a:cubicBezTo>
                    <a:pt x="136094" y="59838"/>
                    <a:pt x="132249" y="56598"/>
                    <a:pt x="129620" y="52189"/>
                  </a:cubicBezTo>
                  <a:cubicBezTo>
                    <a:pt x="126992" y="47779"/>
                    <a:pt x="126733" y="41269"/>
                    <a:pt x="128846" y="32658"/>
                  </a:cubicBezTo>
                  <a:cubicBezTo>
                    <a:pt x="131592" y="22784"/>
                    <a:pt x="136865" y="14909"/>
                    <a:pt x="144665" y="9032"/>
                  </a:cubicBezTo>
                  <a:cubicBezTo>
                    <a:pt x="152465" y="3155"/>
                    <a:pt x="161658" y="145"/>
                    <a:pt x="1722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0" i="0" u="none" strike="noStrike" kern="0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defRPr>
              </a:lvl1pPr>
              <a:lvl2pPr>
                <a:defRPr>
                  <a:solidFill>
                    <a:schemeClr val="tx1"/>
                  </a:solidFill>
                </a:defRPr>
              </a:lvl2pPr>
              <a:lvl3pPr>
                <a:defRPr>
                  <a:solidFill>
                    <a:schemeClr val="tx1"/>
                  </a:solidFill>
                </a:defRPr>
              </a:lvl3pPr>
              <a:lvl4pPr>
                <a:defRPr>
                  <a:solidFill>
                    <a:schemeClr val="tx1"/>
                  </a:solidFill>
                </a:defRPr>
              </a:lvl4pPr>
              <a:lvl5pPr>
                <a:defRPr>
                  <a:solidFill>
                    <a:schemeClr val="tx1"/>
                  </a:solidFill>
                </a:defRPr>
              </a:lvl5pPr>
              <a:lvl6pPr>
                <a:defRPr>
                  <a:solidFill>
                    <a:schemeClr val="tx1"/>
                  </a:solidFill>
                </a:defRPr>
              </a:lvl6pPr>
              <a:lvl7pPr>
                <a:defRPr>
                  <a:solidFill>
                    <a:schemeClr val="tx1"/>
                  </a:solidFill>
                </a:defRPr>
              </a:lvl7pPr>
              <a:lvl8pPr>
                <a:defRPr>
                  <a:solidFill>
                    <a:schemeClr val="tx1"/>
                  </a:solidFill>
                </a:defRPr>
              </a:lvl8pPr>
              <a:lvl9pPr>
                <a:defRPr>
                  <a:solidFill>
                    <a:schemeClr val="tx1"/>
                  </a:solidFill>
                </a:defRPr>
              </a:lvl9pPr>
            </a:lstStyle>
            <a:p>
              <a:endParaRPr lang="en-US" dirty="0"/>
            </a:p>
          </p:txBody>
        </p:sp>
      </p:grpSp>
      <p:cxnSp>
        <p:nvCxnSpPr>
          <p:cNvPr id="74" name="直接连接符 73">
            <a:extLst>
              <a:ext uri="{FF2B5EF4-FFF2-40B4-BE49-F238E27FC236}">
                <a16:creationId xmlns:a16="http://schemas.microsoft.com/office/drawing/2014/main" id="{0E02FA47-4D9A-6504-37FA-84BB82B40229}"/>
              </a:ext>
            </a:extLst>
          </p:cNvPr>
          <p:cNvCxnSpPr>
            <a:cxnSpLocks/>
          </p:cNvCxnSpPr>
          <p:nvPr/>
        </p:nvCxnSpPr>
        <p:spPr>
          <a:xfrm>
            <a:off x="877618" y="2143949"/>
            <a:ext cx="4544470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00EEFF"/>
                </a:gs>
                <a:gs pos="100000">
                  <a:srgbClr val="034EC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文本框 75">
            <a:extLst>
              <a:ext uri="{FF2B5EF4-FFF2-40B4-BE49-F238E27FC236}">
                <a16:creationId xmlns:a16="http://schemas.microsoft.com/office/drawing/2014/main" id="{E8DAB1E3-5BBD-4ECF-BD79-A966F9B9418B}"/>
              </a:ext>
            </a:extLst>
          </p:cNvPr>
          <p:cNvSpPr txBox="1"/>
          <p:nvPr/>
        </p:nvSpPr>
        <p:spPr>
          <a:xfrm>
            <a:off x="819352" y="1402378"/>
            <a:ext cx="4801314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自动驾驶技术正在以超预期的速度落地，</a:t>
            </a:r>
            <a:endParaRPr lang="en-US" altLang="zh-CN" sz="20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 algn="ctr"/>
            <a:r>
              <a:rPr lang="zh-CN" altLang="en-US" sz="20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但是困难和挑战依然不少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FEC37AB3-8B4B-AF68-0500-48D5A1083539}"/>
              </a:ext>
            </a:extLst>
          </p:cNvPr>
          <p:cNvGrpSpPr/>
          <p:nvPr/>
        </p:nvGrpSpPr>
        <p:grpSpPr>
          <a:xfrm>
            <a:off x="536458" y="2912883"/>
            <a:ext cx="109897" cy="638331"/>
            <a:chOff x="547704" y="3177766"/>
            <a:chExt cx="109897" cy="638331"/>
          </a:xfrm>
        </p:grpSpPr>
        <p:sp>
          <p:nvSpPr>
            <p:cNvPr id="82" name="平行四边形 81">
              <a:extLst>
                <a:ext uri="{FF2B5EF4-FFF2-40B4-BE49-F238E27FC236}">
                  <a16:creationId xmlns:a16="http://schemas.microsoft.com/office/drawing/2014/main" id="{820CBA09-9FBD-6453-3741-30CE868195AC}"/>
                </a:ext>
              </a:extLst>
            </p:cNvPr>
            <p:cNvSpPr/>
            <p:nvPr/>
          </p:nvSpPr>
          <p:spPr>
            <a:xfrm rot="16200000" flipH="1">
              <a:off x="475890" y="3634386"/>
              <a:ext cx="253525" cy="109897"/>
            </a:xfrm>
            <a:prstGeom prst="parallelogram">
              <a:avLst>
                <a:gd name="adj" fmla="val 96353"/>
              </a:avLst>
            </a:prstGeom>
            <a:solidFill>
              <a:srgbClr val="FA81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83" name="平行四边形 82">
              <a:extLst>
                <a:ext uri="{FF2B5EF4-FFF2-40B4-BE49-F238E27FC236}">
                  <a16:creationId xmlns:a16="http://schemas.microsoft.com/office/drawing/2014/main" id="{BEA8AE3D-1D47-8EBF-9B6C-9862D1A28B83}"/>
                </a:ext>
              </a:extLst>
            </p:cNvPr>
            <p:cNvSpPr/>
            <p:nvPr/>
          </p:nvSpPr>
          <p:spPr>
            <a:xfrm rot="16200000" flipH="1">
              <a:off x="475890" y="3441984"/>
              <a:ext cx="253525" cy="109897"/>
            </a:xfrm>
            <a:prstGeom prst="parallelogram">
              <a:avLst>
                <a:gd name="adj" fmla="val 96353"/>
              </a:avLst>
            </a:prstGeom>
            <a:solidFill>
              <a:srgbClr val="FA813E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平行四边形 83">
              <a:extLst>
                <a:ext uri="{FF2B5EF4-FFF2-40B4-BE49-F238E27FC236}">
                  <a16:creationId xmlns:a16="http://schemas.microsoft.com/office/drawing/2014/main" id="{80090EE8-BB3E-072F-3614-C39BB48D6EA3}"/>
                </a:ext>
              </a:extLst>
            </p:cNvPr>
            <p:cNvSpPr/>
            <p:nvPr/>
          </p:nvSpPr>
          <p:spPr>
            <a:xfrm rot="16200000" flipH="1">
              <a:off x="475890" y="3249580"/>
              <a:ext cx="253526" cy="109897"/>
            </a:xfrm>
            <a:prstGeom prst="parallelogram">
              <a:avLst>
                <a:gd name="adj" fmla="val 96353"/>
              </a:avLst>
            </a:prstGeom>
            <a:solidFill>
              <a:srgbClr val="FA813E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79" name="图片 78" descr="黑暗中的灯光&#10;&#10;描述已自动生成">
            <a:extLst>
              <a:ext uri="{FF2B5EF4-FFF2-40B4-BE49-F238E27FC236}">
                <a16:creationId xmlns:a16="http://schemas.microsoft.com/office/drawing/2014/main" id="{887CB456-C229-B047-34C4-F20EC615205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0028" y="1056258"/>
            <a:ext cx="3667760" cy="546416"/>
          </a:xfrm>
          <a:prstGeom prst="rect">
            <a:avLst/>
          </a:prstGeom>
        </p:spPr>
      </p:pic>
      <p:sp>
        <p:nvSpPr>
          <p:cNvPr id="87" name="文本框 86">
            <a:extLst>
              <a:ext uri="{FF2B5EF4-FFF2-40B4-BE49-F238E27FC236}">
                <a16:creationId xmlns:a16="http://schemas.microsoft.com/office/drawing/2014/main" id="{59DFB313-EB9F-5E8E-9C36-57F655329F22}"/>
              </a:ext>
            </a:extLst>
          </p:cNvPr>
          <p:cNvSpPr txBox="1"/>
          <p:nvPr/>
        </p:nvSpPr>
        <p:spPr>
          <a:xfrm>
            <a:off x="1332313" y="2211988"/>
            <a:ext cx="3775393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rgbClr val="00EEFF"/>
                    </a:gs>
                    <a:gs pos="100000">
                      <a:srgbClr val="034EC2"/>
                    </a:gs>
                  </a:gsLst>
                  <a:lin ang="16200000" scaled="0"/>
                </a:gradFill>
                <a:effectLst>
                  <a:reflection blurRad="38100" stA="60000" endA="900" endPos="70000" dist="12700" dir="5400000" sy="-100000" algn="bl" rotWithShape="0"/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dirty="0"/>
              <a:t>影响自动驾驶大规模应用的因素</a:t>
            </a: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0E22890C-DD2C-B9F4-A3DA-019F0469F276}"/>
              </a:ext>
            </a:extLst>
          </p:cNvPr>
          <p:cNvSpPr txBox="1"/>
          <p:nvPr/>
        </p:nvSpPr>
        <p:spPr>
          <a:xfrm>
            <a:off x="6043063" y="1380675"/>
            <a:ext cx="121058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rgbClr val="00EEFF"/>
                    </a:gs>
                    <a:gs pos="100000">
                      <a:srgbClr val="034EC2"/>
                    </a:gs>
                  </a:gsLst>
                  <a:lin ang="16200000" scaled="0"/>
                </a:gradFill>
                <a:effectLst>
                  <a:reflection blurRad="38100" stA="60000" endA="900" endPos="70000" dist="12700" dir="5400000" sy="-100000" algn="bl" rotWithShape="0"/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dirty="0"/>
              <a:t>专家指出</a:t>
            </a: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90E4144B-DC4E-FE96-C4D2-C43611A55689}"/>
              </a:ext>
            </a:extLst>
          </p:cNvPr>
          <p:cNvSpPr txBox="1"/>
          <p:nvPr/>
        </p:nvSpPr>
        <p:spPr>
          <a:xfrm>
            <a:off x="6286773" y="1851098"/>
            <a:ext cx="55194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0" i="0" dirty="0">
                <a:solidFill>
                  <a:schemeClr val="bg1"/>
                </a:solidFill>
                <a:effectLst/>
                <a:latin typeface="思源黑体 CN" panose="020B0500000000000000" pitchFamily="34" charset="-122"/>
                <a:ea typeface="思源黑体 CN" panose="020B0500000000000000" pitchFamily="34" charset="-122"/>
              </a:rPr>
              <a:t>自动驾驶技术的不断突破不是问题，未来制约这项技术真正</a:t>
            </a:r>
            <a:endParaRPr lang="en-US" altLang="zh-CN" sz="1600" b="0" i="0" dirty="0">
              <a:solidFill>
                <a:schemeClr val="bg1"/>
              </a:solidFill>
              <a:effectLst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r>
              <a:rPr lang="zh-CN" altLang="en-US" sz="1600" b="0" i="0" dirty="0">
                <a:solidFill>
                  <a:schemeClr val="bg1"/>
                </a:solidFill>
                <a:effectLst/>
                <a:latin typeface="思源黑体 CN" panose="020B0500000000000000" pitchFamily="34" charset="-122"/>
                <a:ea typeface="思源黑体 CN" panose="020B0500000000000000" pitchFamily="34" charset="-122"/>
              </a:rPr>
              <a:t>投入商用和大规模应用脚步的将是</a:t>
            </a:r>
            <a:r>
              <a:rPr lang="zh-CN" altLang="en-US" sz="1600" b="0" i="0" dirty="0">
                <a:solidFill>
                  <a:srgbClr val="FA813E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法律法规</a:t>
            </a:r>
            <a:r>
              <a:rPr lang="zh-CN" altLang="en-US" sz="1600" b="0" i="0" dirty="0">
                <a:solidFill>
                  <a:schemeClr val="bg1"/>
                </a:solidFill>
                <a:effectLst/>
                <a:latin typeface="思源黑体 CN" panose="020B0500000000000000" pitchFamily="34" charset="-122"/>
                <a:ea typeface="思源黑体 CN" panose="020B0500000000000000" pitchFamily="34" charset="-122"/>
              </a:rPr>
              <a:t>和</a:t>
            </a:r>
            <a:r>
              <a:rPr lang="zh-CN" altLang="en-US" sz="1600" b="0" i="0" dirty="0">
                <a:solidFill>
                  <a:srgbClr val="FA813E"/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伦理考量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FA813E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5C875445-4795-B633-8BD1-EF23126ADE80}"/>
              </a:ext>
            </a:extLst>
          </p:cNvPr>
          <p:cNvSpPr txBox="1"/>
          <p:nvPr/>
        </p:nvSpPr>
        <p:spPr>
          <a:xfrm>
            <a:off x="10009911" y="6252906"/>
            <a:ext cx="17363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数据已调整仅供练习使用</a:t>
            </a:r>
          </a:p>
        </p:txBody>
      </p:sp>
      <p:sp>
        <p:nvSpPr>
          <p:cNvPr id="179" name="文本框 178">
            <a:extLst>
              <a:ext uri="{FF2B5EF4-FFF2-40B4-BE49-F238E27FC236}">
                <a16:creationId xmlns:a16="http://schemas.microsoft.com/office/drawing/2014/main" id="{9E2BD3E1-3C78-A58B-FE6C-362C0F591EEB}"/>
              </a:ext>
            </a:extLst>
          </p:cNvPr>
          <p:cNvSpPr txBox="1"/>
          <p:nvPr/>
        </p:nvSpPr>
        <p:spPr>
          <a:xfrm>
            <a:off x="6305002" y="2553912"/>
            <a:ext cx="55402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技术发展到了完全自动驾驶的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L5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级后，更重要的是与之关联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的社会各项</a:t>
            </a:r>
            <a:r>
              <a:rPr lang="zh-CN" altLang="en-US" sz="1600" dirty="0">
                <a:solidFill>
                  <a:srgbClr val="FA813E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法律法规是否健全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、</a:t>
            </a:r>
            <a:r>
              <a:rPr lang="zh-CN" altLang="en-US" sz="1600" dirty="0">
                <a:solidFill>
                  <a:srgbClr val="FA813E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是否支持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，以及</a:t>
            </a:r>
            <a:r>
              <a:rPr lang="zh-CN" altLang="en-US" sz="1600" dirty="0">
                <a:solidFill>
                  <a:srgbClr val="FA813E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社会文明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00BD152A-CDA4-A4AE-D0FC-0D470E0EC254}"/>
              </a:ext>
            </a:extLst>
          </p:cNvPr>
          <p:cNvGrpSpPr/>
          <p:nvPr/>
        </p:nvGrpSpPr>
        <p:grpSpPr>
          <a:xfrm>
            <a:off x="5879976" y="3115454"/>
            <a:ext cx="5884500" cy="3069071"/>
            <a:chOff x="5812200" y="3115454"/>
            <a:chExt cx="5884500" cy="3069071"/>
          </a:xfrm>
        </p:grpSpPr>
        <p:graphicFrame>
          <p:nvGraphicFramePr>
            <p:cNvPr id="11" name="图表 10">
              <a:extLst>
                <a:ext uri="{FF2B5EF4-FFF2-40B4-BE49-F238E27FC236}">
                  <a16:creationId xmlns:a16="http://schemas.microsoft.com/office/drawing/2014/main" id="{5C37FABF-39C4-F771-FC39-2350479617FD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022417363"/>
                </p:ext>
              </p:extLst>
            </p:nvPr>
          </p:nvGraphicFramePr>
          <p:xfrm>
            <a:off x="5812200" y="3115454"/>
            <a:ext cx="5884500" cy="304985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EBD28FB7-B4E9-17BE-25E1-C474C84F5FEA}"/>
                </a:ext>
              </a:extLst>
            </p:cNvPr>
            <p:cNvSpPr txBox="1"/>
            <p:nvPr/>
          </p:nvSpPr>
          <p:spPr>
            <a:xfrm>
              <a:off x="6001293" y="5907526"/>
              <a:ext cx="52450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2018</a:t>
              </a:r>
              <a:endParaRPr lang="zh-CN" altLang="en-US" sz="1200" dirty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81FF17A-33F1-A4CD-4A2B-ADC022817CC0}"/>
                </a:ext>
              </a:extLst>
            </p:cNvPr>
            <p:cNvSpPr txBox="1"/>
            <p:nvPr/>
          </p:nvSpPr>
          <p:spPr>
            <a:xfrm>
              <a:off x="6724275" y="5907526"/>
              <a:ext cx="52450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2019</a:t>
              </a:r>
              <a:endParaRPr lang="zh-CN" altLang="en-US" sz="1200" dirty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4AC4E90-504B-FF3D-B54D-8559035F04D1}"/>
                </a:ext>
              </a:extLst>
            </p:cNvPr>
            <p:cNvSpPr txBox="1"/>
            <p:nvPr/>
          </p:nvSpPr>
          <p:spPr>
            <a:xfrm>
              <a:off x="7447257" y="5907526"/>
              <a:ext cx="52450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2020</a:t>
              </a:r>
              <a:endParaRPr lang="zh-CN" altLang="en-US" sz="1200" dirty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53BAC532-4610-7FB9-9042-83BB04ACC7FC}"/>
                </a:ext>
              </a:extLst>
            </p:cNvPr>
            <p:cNvSpPr txBox="1"/>
            <p:nvPr/>
          </p:nvSpPr>
          <p:spPr>
            <a:xfrm>
              <a:off x="8170239" y="5907526"/>
              <a:ext cx="52450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2021</a:t>
              </a:r>
              <a:endParaRPr lang="zh-CN" altLang="en-US" sz="1200" dirty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7D3E881D-1328-3935-7ECA-5F264CFAB18D}"/>
                </a:ext>
              </a:extLst>
            </p:cNvPr>
            <p:cNvSpPr txBox="1"/>
            <p:nvPr/>
          </p:nvSpPr>
          <p:spPr>
            <a:xfrm>
              <a:off x="8893221" y="5907526"/>
              <a:ext cx="52450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2022</a:t>
              </a:r>
              <a:endParaRPr lang="zh-CN" altLang="en-US" sz="1200" dirty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538CBD66-B697-446D-4ECB-E22F84ADB344}"/>
                </a:ext>
              </a:extLst>
            </p:cNvPr>
            <p:cNvSpPr txBox="1"/>
            <p:nvPr/>
          </p:nvSpPr>
          <p:spPr>
            <a:xfrm>
              <a:off x="9616203" y="5907526"/>
              <a:ext cx="52450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2023</a:t>
              </a:r>
              <a:endParaRPr lang="zh-CN" altLang="en-US" sz="1200" dirty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93B8B655-D47A-895B-CE81-AE6929B15A88}"/>
                </a:ext>
              </a:extLst>
            </p:cNvPr>
            <p:cNvSpPr txBox="1"/>
            <p:nvPr/>
          </p:nvSpPr>
          <p:spPr>
            <a:xfrm>
              <a:off x="10339185" y="5907526"/>
              <a:ext cx="52450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2024</a:t>
              </a:r>
              <a:endParaRPr lang="zh-CN" altLang="en-US" sz="1200" dirty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C2F08DD2-548F-67EB-1249-3ADC3F9C5832}"/>
                </a:ext>
              </a:extLst>
            </p:cNvPr>
            <p:cNvSpPr txBox="1"/>
            <p:nvPr/>
          </p:nvSpPr>
          <p:spPr>
            <a:xfrm>
              <a:off x="11062165" y="5907526"/>
              <a:ext cx="52450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2025</a:t>
              </a:r>
              <a:endParaRPr lang="zh-CN" altLang="en-US" sz="1200" dirty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</p:txBody>
        </p:sp>
      </p:grp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D0F5966E-A108-08EF-E7D8-99B5B7E5397B}"/>
              </a:ext>
            </a:extLst>
          </p:cNvPr>
          <p:cNvCxnSpPr>
            <a:cxnSpLocks/>
          </p:cNvCxnSpPr>
          <p:nvPr/>
        </p:nvCxnSpPr>
        <p:spPr>
          <a:xfrm>
            <a:off x="6025057" y="3198176"/>
            <a:ext cx="5671643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00EEFF"/>
                </a:gs>
                <a:gs pos="100000">
                  <a:srgbClr val="034EC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2699361C-4B0C-B340-7573-A003F5F0EB17}"/>
              </a:ext>
            </a:extLst>
          </p:cNvPr>
          <p:cNvGrpSpPr/>
          <p:nvPr/>
        </p:nvGrpSpPr>
        <p:grpSpPr>
          <a:xfrm>
            <a:off x="780977" y="1953614"/>
            <a:ext cx="4673437" cy="5469867"/>
            <a:chOff x="589185" y="2236311"/>
            <a:chExt cx="4673437" cy="5469867"/>
          </a:xfrm>
        </p:grpSpPr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ADFDEEB0-DD4B-2800-A13A-390619B4CEF8}"/>
                </a:ext>
              </a:extLst>
            </p:cNvPr>
            <p:cNvGrpSpPr/>
            <p:nvPr/>
          </p:nvGrpSpPr>
          <p:grpSpPr>
            <a:xfrm>
              <a:off x="1139255" y="3064250"/>
              <a:ext cx="3605613" cy="2851448"/>
              <a:chOff x="1338259" y="2852936"/>
              <a:chExt cx="3605613" cy="2851448"/>
            </a:xfrm>
          </p:grpSpPr>
          <p:grpSp>
            <p:nvGrpSpPr>
              <p:cNvPr id="248" name="组合 247">
                <a:extLst>
                  <a:ext uri="{FF2B5EF4-FFF2-40B4-BE49-F238E27FC236}">
                    <a16:creationId xmlns:a16="http://schemas.microsoft.com/office/drawing/2014/main" id="{7F291D52-3732-95B6-12DF-810F3B9138D2}"/>
                  </a:ext>
                </a:extLst>
              </p:cNvPr>
              <p:cNvGrpSpPr/>
              <p:nvPr/>
            </p:nvGrpSpPr>
            <p:grpSpPr>
              <a:xfrm>
                <a:off x="1793397" y="4269606"/>
                <a:ext cx="1529379" cy="1347625"/>
                <a:chOff x="-403640" y="3031493"/>
                <a:chExt cx="4292514" cy="3782384"/>
              </a:xfrm>
            </p:grpSpPr>
            <p:grpSp>
              <p:nvGrpSpPr>
                <p:cNvPr id="249" name="组合 248">
                  <a:extLst>
                    <a:ext uri="{FF2B5EF4-FFF2-40B4-BE49-F238E27FC236}">
                      <a16:creationId xmlns:a16="http://schemas.microsoft.com/office/drawing/2014/main" id="{47CEE574-2A43-159A-F9C7-1B2A8782E97D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 rot="10800000">
                  <a:off x="464597" y="3580118"/>
                  <a:ext cx="2225146" cy="2225146"/>
                  <a:chOff x="963658" y="2645181"/>
                  <a:chExt cx="1492132" cy="1492132"/>
                </a:xfrm>
              </p:grpSpPr>
              <p:sp>
                <p:nvSpPr>
                  <p:cNvPr id="251" name="椭圆 250">
                    <a:extLst>
                      <a:ext uri="{FF2B5EF4-FFF2-40B4-BE49-F238E27FC236}">
                        <a16:creationId xmlns:a16="http://schemas.microsoft.com/office/drawing/2014/main" id="{DA49C2B0-C164-DA27-D511-C7ECCB03A345}"/>
                      </a:ext>
                    </a:extLst>
                  </p:cNvPr>
                  <p:cNvSpPr/>
                  <p:nvPr/>
                </p:nvSpPr>
                <p:spPr>
                  <a:xfrm>
                    <a:off x="963658" y="2645181"/>
                    <a:ext cx="1492132" cy="1492132"/>
                  </a:xfrm>
                  <a:prstGeom prst="ellipse">
                    <a:avLst/>
                  </a:prstGeom>
                  <a:gradFill flip="none" rotWithShape="1">
                    <a:gsLst>
                      <a:gs pos="56000">
                        <a:srgbClr val="000521">
                          <a:alpha val="0"/>
                        </a:srgbClr>
                      </a:gs>
                      <a:gs pos="85000">
                        <a:srgbClr val="00FFFF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 cap="rnd" cmpd="sng" algn="ctr">
                    <a:noFill/>
                    <a:prstDash val="solid"/>
                    <a:miter lim="800000"/>
                  </a:ln>
                  <a:effectLst>
                    <a:outerShdw blurRad="342900" dist="469900" dir="5400000" sx="75000" sy="75000" algn="t" rotWithShape="0">
                      <a:prstClr val="black">
                        <a:alpha val="27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52" name="椭圆 251">
                    <a:extLst>
                      <a:ext uri="{FF2B5EF4-FFF2-40B4-BE49-F238E27FC236}">
                        <a16:creationId xmlns:a16="http://schemas.microsoft.com/office/drawing/2014/main" id="{94DFBCAF-7FC7-165E-FDFD-2B828BAFC2BA}"/>
                      </a:ext>
                    </a:extLst>
                  </p:cNvPr>
                  <p:cNvSpPr/>
                  <p:nvPr/>
                </p:nvSpPr>
                <p:spPr>
                  <a:xfrm>
                    <a:off x="963658" y="2645181"/>
                    <a:ext cx="1492132" cy="1492132"/>
                  </a:xfrm>
                  <a:prstGeom prst="ellipse">
                    <a:avLst/>
                  </a:prstGeom>
                  <a:gradFill flip="none" rotWithShape="1">
                    <a:gsLst>
                      <a:gs pos="53000">
                        <a:srgbClr val="000521">
                          <a:alpha val="0"/>
                        </a:srgbClr>
                      </a:gs>
                      <a:gs pos="84000">
                        <a:srgbClr val="00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9525" cap="rnd" cmpd="sng" algn="ctr">
                    <a:noFill/>
                    <a:prstDash val="solid"/>
                    <a:miter lim="800000"/>
                  </a:ln>
                  <a:effectLst>
                    <a:outerShdw blurRad="342900" dist="469900" dir="5400000" sx="75000" sy="75000" algn="t" rotWithShape="0">
                      <a:prstClr val="black">
                        <a:alpha val="27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53" name="椭圆 252">
                    <a:extLst>
                      <a:ext uri="{FF2B5EF4-FFF2-40B4-BE49-F238E27FC236}">
                        <a16:creationId xmlns:a16="http://schemas.microsoft.com/office/drawing/2014/main" id="{1C0EA143-7C8E-6B44-390A-A2D16E90A0C3}"/>
                      </a:ext>
                    </a:extLst>
                  </p:cNvPr>
                  <p:cNvSpPr/>
                  <p:nvPr/>
                </p:nvSpPr>
                <p:spPr>
                  <a:xfrm>
                    <a:off x="963658" y="2645181"/>
                    <a:ext cx="1492132" cy="1492132"/>
                  </a:xfrm>
                  <a:prstGeom prst="ellipse">
                    <a:avLst/>
                  </a:prstGeom>
                  <a:gradFill flip="none" rotWithShape="1">
                    <a:gsLst>
                      <a:gs pos="58000">
                        <a:srgbClr val="000521">
                          <a:alpha val="0"/>
                        </a:srgbClr>
                      </a:gs>
                      <a:gs pos="96000">
                        <a:srgbClr val="016DFF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n w="9525" cap="rnd" cmpd="sng" algn="ctr">
                    <a:noFill/>
                    <a:prstDash val="solid"/>
                    <a:miter lim="800000"/>
                  </a:ln>
                  <a:effectLst>
                    <a:outerShdw blurRad="342900" dist="469900" dir="5400000" sx="75000" sy="75000" algn="t" rotWithShape="0">
                      <a:prstClr val="black">
                        <a:alpha val="27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</p:grpSp>
            <p:pic>
              <p:nvPicPr>
                <p:cNvPr id="250" name="图片 249" descr="图片包含 星星, 灯光&#10;&#10;描述已自动生成">
                  <a:extLst>
                    <a:ext uri="{FF2B5EF4-FFF2-40B4-BE49-F238E27FC236}">
                      <a16:creationId xmlns:a16="http://schemas.microsoft.com/office/drawing/2014/main" id="{6E5E032D-6AAA-3092-43A0-7CE13E9DC57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 cstate="screen">
                  <a:duotone>
                    <a:srgbClr val="00FFFF">
                      <a:shade val="45000"/>
                      <a:satMod val="135000"/>
                    </a:srgb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rot="19450760">
                  <a:off x="-403640" y="3031493"/>
                  <a:ext cx="4292514" cy="3782384"/>
                </a:xfrm>
                <a:prstGeom prst="rect">
                  <a:avLst/>
                </a:prstGeom>
              </p:spPr>
            </p:pic>
          </p:grpSp>
          <p:grpSp>
            <p:nvGrpSpPr>
              <p:cNvPr id="254" name="组合 253">
                <a:extLst>
                  <a:ext uri="{FF2B5EF4-FFF2-40B4-BE49-F238E27FC236}">
                    <a16:creationId xmlns:a16="http://schemas.microsoft.com/office/drawing/2014/main" id="{77CC84EB-378F-FDA8-01C8-6872758E5AFE}"/>
                  </a:ext>
                </a:extLst>
              </p:cNvPr>
              <p:cNvGrpSpPr/>
              <p:nvPr/>
            </p:nvGrpSpPr>
            <p:grpSpPr>
              <a:xfrm>
                <a:off x="2636797" y="3485872"/>
                <a:ext cx="1529379" cy="1347625"/>
                <a:chOff x="-403640" y="3031493"/>
                <a:chExt cx="4292514" cy="3782384"/>
              </a:xfrm>
            </p:grpSpPr>
            <p:grpSp>
              <p:nvGrpSpPr>
                <p:cNvPr id="255" name="组合 254">
                  <a:extLst>
                    <a:ext uri="{FF2B5EF4-FFF2-40B4-BE49-F238E27FC236}">
                      <a16:creationId xmlns:a16="http://schemas.microsoft.com/office/drawing/2014/main" id="{C00B9678-0CE4-C2CC-0E3A-A3848307990C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 rot="10800000">
                  <a:off x="464597" y="3580118"/>
                  <a:ext cx="2225146" cy="2225146"/>
                  <a:chOff x="963658" y="2645181"/>
                  <a:chExt cx="1492132" cy="1492132"/>
                </a:xfrm>
              </p:grpSpPr>
              <p:sp>
                <p:nvSpPr>
                  <p:cNvPr id="257" name="椭圆 256">
                    <a:extLst>
                      <a:ext uri="{FF2B5EF4-FFF2-40B4-BE49-F238E27FC236}">
                        <a16:creationId xmlns:a16="http://schemas.microsoft.com/office/drawing/2014/main" id="{DD251B3F-88B6-70A4-44FD-83402753CF6E}"/>
                      </a:ext>
                    </a:extLst>
                  </p:cNvPr>
                  <p:cNvSpPr/>
                  <p:nvPr/>
                </p:nvSpPr>
                <p:spPr>
                  <a:xfrm>
                    <a:off x="963658" y="2645181"/>
                    <a:ext cx="1492132" cy="1492132"/>
                  </a:xfrm>
                  <a:prstGeom prst="ellipse">
                    <a:avLst/>
                  </a:prstGeom>
                  <a:gradFill flip="none" rotWithShape="1">
                    <a:gsLst>
                      <a:gs pos="56000">
                        <a:srgbClr val="000521">
                          <a:alpha val="0"/>
                        </a:srgbClr>
                      </a:gs>
                      <a:gs pos="85000">
                        <a:srgbClr val="00FFFF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 cap="rnd" cmpd="sng" algn="ctr">
                    <a:noFill/>
                    <a:prstDash val="solid"/>
                    <a:miter lim="800000"/>
                  </a:ln>
                  <a:effectLst>
                    <a:outerShdw blurRad="342900" dist="469900" dir="5400000" sx="75000" sy="75000" algn="t" rotWithShape="0">
                      <a:prstClr val="black">
                        <a:alpha val="27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58" name="椭圆 257">
                    <a:extLst>
                      <a:ext uri="{FF2B5EF4-FFF2-40B4-BE49-F238E27FC236}">
                        <a16:creationId xmlns:a16="http://schemas.microsoft.com/office/drawing/2014/main" id="{FB4DE0D6-D2B0-9918-D56D-E14A0A87B831}"/>
                      </a:ext>
                    </a:extLst>
                  </p:cNvPr>
                  <p:cNvSpPr/>
                  <p:nvPr/>
                </p:nvSpPr>
                <p:spPr>
                  <a:xfrm>
                    <a:off x="963658" y="2645181"/>
                    <a:ext cx="1492132" cy="1492132"/>
                  </a:xfrm>
                  <a:prstGeom prst="ellipse">
                    <a:avLst/>
                  </a:prstGeom>
                  <a:gradFill flip="none" rotWithShape="1">
                    <a:gsLst>
                      <a:gs pos="53000">
                        <a:srgbClr val="000521">
                          <a:alpha val="0"/>
                        </a:srgbClr>
                      </a:gs>
                      <a:gs pos="84000">
                        <a:srgbClr val="00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9525" cap="rnd" cmpd="sng" algn="ctr">
                    <a:noFill/>
                    <a:prstDash val="solid"/>
                    <a:miter lim="800000"/>
                  </a:ln>
                  <a:effectLst>
                    <a:outerShdw blurRad="342900" dist="469900" dir="5400000" sx="75000" sy="75000" algn="t" rotWithShape="0">
                      <a:prstClr val="black">
                        <a:alpha val="27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59" name="椭圆 258">
                    <a:extLst>
                      <a:ext uri="{FF2B5EF4-FFF2-40B4-BE49-F238E27FC236}">
                        <a16:creationId xmlns:a16="http://schemas.microsoft.com/office/drawing/2014/main" id="{6879FA0C-DBA0-29E5-1554-0F8BCF203F0E}"/>
                      </a:ext>
                    </a:extLst>
                  </p:cNvPr>
                  <p:cNvSpPr/>
                  <p:nvPr/>
                </p:nvSpPr>
                <p:spPr>
                  <a:xfrm>
                    <a:off x="963658" y="2645181"/>
                    <a:ext cx="1492132" cy="1492132"/>
                  </a:xfrm>
                  <a:prstGeom prst="ellipse">
                    <a:avLst/>
                  </a:prstGeom>
                  <a:gradFill flip="none" rotWithShape="1">
                    <a:gsLst>
                      <a:gs pos="58000">
                        <a:srgbClr val="000521">
                          <a:alpha val="0"/>
                        </a:srgbClr>
                      </a:gs>
                      <a:gs pos="96000">
                        <a:srgbClr val="016DFF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n w="9525" cap="rnd" cmpd="sng" algn="ctr">
                    <a:noFill/>
                    <a:prstDash val="solid"/>
                    <a:miter lim="800000"/>
                  </a:ln>
                  <a:effectLst>
                    <a:outerShdw blurRad="342900" dist="469900" dir="5400000" sx="75000" sy="75000" algn="t" rotWithShape="0">
                      <a:prstClr val="black">
                        <a:alpha val="27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</p:grpSp>
            <p:pic>
              <p:nvPicPr>
                <p:cNvPr id="256" name="图片 255" descr="图片包含 星星, 灯光&#10;&#10;描述已自动生成">
                  <a:extLst>
                    <a:ext uri="{FF2B5EF4-FFF2-40B4-BE49-F238E27FC236}">
                      <a16:creationId xmlns:a16="http://schemas.microsoft.com/office/drawing/2014/main" id="{EA7E05FD-D903-775B-F10A-6399FEA8887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 cstate="screen">
                  <a:duotone>
                    <a:srgbClr val="00FFFF">
                      <a:shade val="45000"/>
                      <a:satMod val="135000"/>
                    </a:srgb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rot="19450760">
                  <a:off x="-403640" y="3031493"/>
                  <a:ext cx="4292514" cy="3782384"/>
                </a:xfrm>
                <a:prstGeom prst="rect">
                  <a:avLst/>
                </a:prstGeom>
              </p:spPr>
            </p:pic>
          </p:grpSp>
          <p:grpSp>
            <p:nvGrpSpPr>
              <p:cNvPr id="260" name="组合 259">
                <a:extLst>
                  <a:ext uri="{FF2B5EF4-FFF2-40B4-BE49-F238E27FC236}">
                    <a16:creationId xmlns:a16="http://schemas.microsoft.com/office/drawing/2014/main" id="{635ED358-547D-6538-0554-EB135893AEB8}"/>
                  </a:ext>
                </a:extLst>
              </p:cNvPr>
              <p:cNvGrpSpPr/>
              <p:nvPr/>
            </p:nvGrpSpPr>
            <p:grpSpPr>
              <a:xfrm>
                <a:off x="1338259" y="2877402"/>
                <a:ext cx="1529379" cy="1347625"/>
                <a:chOff x="-403640" y="3031493"/>
                <a:chExt cx="4292514" cy="3782384"/>
              </a:xfrm>
            </p:grpSpPr>
            <p:grpSp>
              <p:nvGrpSpPr>
                <p:cNvPr id="261" name="组合 260">
                  <a:extLst>
                    <a:ext uri="{FF2B5EF4-FFF2-40B4-BE49-F238E27FC236}">
                      <a16:creationId xmlns:a16="http://schemas.microsoft.com/office/drawing/2014/main" id="{34A02039-BEF1-2C73-9EF0-111980E15124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 rot="10800000">
                  <a:off x="464597" y="3580118"/>
                  <a:ext cx="2225146" cy="2225146"/>
                  <a:chOff x="963658" y="2645181"/>
                  <a:chExt cx="1492132" cy="1492132"/>
                </a:xfrm>
              </p:grpSpPr>
              <p:sp>
                <p:nvSpPr>
                  <p:cNvPr id="263" name="椭圆 262">
                    <a:extLst>
                      <a:ext uri="{FF2B5EF4-FFF2-40B4-BE49-F238E27FC236}">
                        <a16:creationId xmlns:a16="http://schemas.microsoft.com/office/drawing/2014/main" id="{684C0682-B6D4-8447-76F6-20C3362DA09A}"/>
                      </a:ext>
                    </a:extLst>
                  </p:cNvPr>
                  <p:cNvSpPr/>
                  <p:nvPr/>
                </p:nvSpPr>
                <p:spPr>
                  <a:xfrm>
                    <a:off x="963658" y="2645181"/>
                    <a:ext cx="1492132" cy="1492132"/>
                  </a:xfrm>
                  <a:prstGeom prst="ellipse">
                    <a:avLst/>
                  </a:prstGeom>
                  <a:gradFill flip="none" rotWithShape="1">
                    <a:gsLst>
                      <a:gs pos="56000">
                        <a:srgbClr val="000521">
                          <a:alpha val="0"/>
                        </a:srgbClr>
                      </a:gs>
                      <a:gs pos="85000">
                        <a:srgbClr val="00FFFF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 cap="rnd" cmpd="sng" algn="ctr">
                    <a:noFill/>
                    <a:prstDash val="solid"/>
                    <a:miter lim="800000"/>
                  </a:ln>
                  <a:effectLst>
                    <a:outerShdw blurRad="342900" dist="469900" dir="5400000" sx="75000" sy="75000" algn="t" rotWithShape="0">
                      <a:prstClr val="black">
                        <a:alpha val="27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64" name="椭圆 263">
                    <a:extLst>
                      <a:ext uri="{FF2B5EF4-FFF2-40B4-BE49-F238E27FC236}">
                        <a16:creationId xmlns:a16="http://schemas.microsoft.com/office/drawing/2014/main" id="{E955CEC6-7BDA-D1F5-5FCA-CE74416A1909}"/>
                      </a:ext>
                    </a:extLst>
                  </p:cNvPr>
                  <p:cNvSpPr/>
                  <p:nvPr/>
                </p:nvSpPr>
                <p:spPr>
                  <a:xfrm>
                    <a:off x="963658" y="2645181"/>
                    <a:ext cx="1492132" cy="1492132"/>
                  </a:xfrm>
                  <a:prstGeom prst="ellipse">
                    <a:avLst/>
                  </a:prstGeom>
                  <a:gradFill flip="none" rotWithShape="1">
                    <a:gsLst>
                      <a:gs pos="53000">
                        <a:srgbClr val="000521">
                          <a:alpha val="0"/>
                        </a:srgbClr>
                      </a:gs>
                      <a:gs pos="84000">
                        <a:srgbClr val="00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9525" cap="rnd" cmpd="sng" algn="ctr">
                    <a:noFill/>
                    <a:prstDash val="solid"/>
                    <a:miter lim="800000"/>
                  </a:ln>
                  <a:effectLst>
                    <a:outerShdw blurRad="342900" dist="469900" dir="5400000" sx="75000" sy="75000" algn="t" rotWithShape="0">
                      <a:prstClr val="black">
                        <a:alpha val="27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65" name="椭圆 264">
                    <a:extLst>
                      <a:ext uri="{FF2B5EF4-FFF2-40B4-BE49-F238E27FC236}">
                        <a16:creationId xmlns:a16="http://schemas.microsoft.com/office/drawing/2014/main" id="{C60D890B-427E-C135-3F7F-17B2E2FF08E4}"/>
                      </a:ext>
                    </a:extLst>
                  </p:cNvPr>
                  <p:cNvSpPr/>
                  <p:nvPr/>
                </p:nvSpPr>
                <p:spPr>
                  <a:xfrm>
                    <a:off x="963658" y="2645181"/>
                    <a:ext cx="1492132" cy="1492132"/>
                  </a:xfrm>
                  <a:prstGeom prst="ellipse">
                    <a:avLst/>
                  </a:prstGeom>
                  <a:gradFill flip="none" rotWithShape="1">
                    <a:gsLst>
                      <a:gs pos="58000">
                        <a:srgbClr val="000521">
                          <a:alpha val="0"/>
                        </a:srgbClr>
                      </a:gs>
                      <a:gs pos="96000">
                        <a:srgbClr val="016DFF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n w="9525" cap="rnd" cmpd="sng" algn="ctr">
                    <a:noFill/>
                    <a:prstDash val="solid"/>
                    <a:miter lim="800000"/>
                  </a:ln>
                  <a:effectLst>
                    <a:outerShdw blurRad="342900" dist="469900" dir="5400000" sx="75000" sy="75000" algn="t" rotWithShape="0">
                      <a:prstClr val="black">
                        <a:alpha val="27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</p:grpSp>
            <p:pic>
              <p:nvPicPr>
                <p:cNvPr id="262" name="图片 261" descr="图片包含 星星, 灯光&#10;&#10;描述已自动生成">
                  <a:extLst>
                    <a:ext uri="{FF2B5EF4-FFF2-40B4-BE49-F238E27FC236}">
                      <a16:creationId xmlns:a16="http://schemas.microsoft.com/office/drawing/2014/main" id="{3C191FD9-7B56-5E1D-EFF0-742B1341D39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 cstate="screen">
                  <a:duotone>
                    <a:srgbClr val="00FFFF">
                      <a:shade val="45000"/>
                      <a:satMod val="135000"/>
                    </a:srgb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rot="19450760">
                  <a:off x="-403640" y="3031493"/>
                  <a:ext cx="4292514" cy="3782384"/>
                </a:xfrm>
                <a:prstGeom prst="rect">
                  <a:avLst/>
                </a:prstGeom>
              </p:spPr>
            </p:pic>
          </p:grpSp>
          <p:grpSp>
            <p:nvGrpSpPr>
              <p:cNvPr id="266" name="组合 265">
                <a:extLst>
                  <a:ext uri="{FF2B5EF4-FFF2-40B4-BE49-F238E27FC236}">
                    <a16:creationId xmlns:a16="http://schemas.microsoft.com/office/drawing/2014/main" id="{5A4CAA19-80DA-E93B-DB00-C62A050FEB45}"/>
                  </a:ext>
                </a:extLst>
              </p:cNvPr>
              <p:cNvGrpSpPr/>
              <p:nvPr/>
            </p:nvGrpSpPr>
            <p:grpSpPr>
              <a:xfrm>
                <a:off x="3414493" y="2852936"/>
                <a:ext cx="1529379" cy="1347625"/>
                <a:chOff x="-403640" y="3031493"/>
                <a:chExt cx="4292514" cy="3782384"/>
              </a:xfrm>
            </p:grpSpPr>
            <p:grpSp>
              <p:nvGrpSpPr>
                <p:cNvPr id="267" name="组合 266">
                  <a:extLst>
                    <a:ext uri="{FF2B5EF4-FFF2-40B4-BE49-F238E27FC236}">
                      <a16:creationId xmlns:a16="http://schemas.microsoft.com/office/drawing/2014/main" id="{A820FCEC-14E1-5FD1-D6EA-7FCCA523C547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 rot="10800000">
                  <a:off x="464597" y="3580118"/>
                  <a:ext cx="2225146" cy="2225146"/>
                  <a:chOff x="963658" y="2645181"/>
                  <a:chExt cx="1492132" cy="1492132"/>
                </a:xfrm>
              </p:grpSpPr>
              <p:sp>
                <p:nvSpPr>
                  <p:cNvPr id="269" name="椭圆 268">
                    <a:extLst>
                      <a:ext uri="{FF2B5EF4-FFF2-40B4-BE49-F238E27FC236}">
                        <a16:creationId xmlns:a16="http://schemas.microsoft.com/office/drawing/2014/main" id="{8FF4AAA9-73F4-C794-F5D3-D821EA3CC2C7}"/>
                      </a:ext>
                    </a:extLst>
                  </p:cNvPr>
                  <p:cNvSpPr/>
                  <p:nvPr/>
                </p:nvSpPr>
                <p:spPr>
                  <a:xfrm>
                    <a:off x="963658" y="2645181"/>
                    <a:ext cx="1492132" cy="1492132"/>
                  </a:xfrm>
                  <a:prstGeom prst="ellipse">
                    <a:avLst/>
                  </a:prstGeom>
                  <a:gradFill flip="none" rotWithShape="1">
                    <a:gsLst>
                      <a:gs pos="56000">
                        <a:srgbClr val="000521">
                          <a:alpha val="0"/>
                        </a:srgbClr>
                      </a:gs>
                      <a:gs pos="85000">
                        <a:srgbClr val="00FFFF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 cap="rnd" cmpd="sng" algn="ctr">
                    <a:noFill/>
                    <a:prstDash val="solid"/>
                    <a:miter lim="800000"/>
                  </a:ln>
                  <a:effectLst>
                    <a:outerShdw blurRad="342900" dist="469900" dir="5400000" sx="75000" sy="75000" algn="t" rotWithShape="0">
                      <a:prstClr val="black">
                        <a:alpha val="27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70" name="椭圆 269">
                    <a:extLst>
                      <a:ext uri="{FF2B5EF4-FFF2-40B4-BE49-F238E27FC236}">
                        <a16:creationId xmlns:a16="http://schemas.microsoft.com/office/drawing/2014/main" id="{FCC88B11-3BFF-233F-0692-A3D4C6C563A8}"/>
                      </a:ext>
                    </a:extLst>
                  </p:cNvPr>
                  <p:cNvSpPr/>
                  <p:nvPr/>
                </p:nvSpPr>
                <p:spPr>
                  <a:xfrm>
                    <a:off x="963658" y="2645181"/>
                    <a:ext cx="1492132" cy="1492132"/>
                  </a:xfrm>
                  <a:prstGeom prst="ellipse">
                    <a:avLst/>
                  </a:prstGeom>
                  <a:gradFill flip="none" rotWithShape="1">
                    <a:gsLst>
                      <a:gs pos="53000">
                        <a:srgbClr val="000521">
                          <a:alpha val="0"/>
                        </a:srgbClr>
                      </a:gs>
                      <a:gs pos="84000">
                        <a:srgbClr val="00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9525" cap="rnd" cmpd="sng" algn="ctr">
                    <a:noFill/>
                    <a:prstDash val="solid"/>
                    <a:miter lim="800000"/>
                  </a:ln>
                  <a:effectLst>
                    <a:outerShdw blurRad="342900" dist="469900" dir="5400000" sx="75000" sy="75000" algn="t" rotWithShape="0">
                      <a:prstClr val="black">
                        <a:alpha val="27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71" name="椭圆 270">
                    <a:extLst>
                      <a:ext uri="{FF2B5EF4-FFF2-40B4-BE49-F238E27FC236}">
                        <a16:creationId xmlns:a16="http://schemas.microsoft.com/office/drawing/2014/main" id="{22838AA5-2696-EF00-617F-2BA331E72550}"/>
                      </a:ext>
                    </a:extLst>
                  </p:cNvPr>
                  <p:cNvSpPr/>
                  <p:nvPr/>
                </p:nvSpPr>
                <p:spPr>
                  <a:xfrm>
                    <a:off x="963658" y="2645181"/>
                    <a:ext cx="1492132" cy="1492132"/>
                  </a:xfrm>
                  <a:prstGeom prst="ellipse">
                    <a:avLst/>
                  </a:prstGeom>
                  <a:gradFill flip="none" rotWithShape="1">
                    <a:gsLst>
                      <a:gs pos="58000">
                        <a:srgbClr val="000521">
                          <a:alpha val="0"/>
                        </a:srgbClr>
                      </a:gs>
                      <a:gs pos="96000">
                        <a:srgbClr val="016DFF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n w="9525" cap="rnd" cmpd="sng" algn="ctr">
                    <a:noFill/>
                    <a:prstDash val="solid"/>
                    <a:miter lim="800000"/>
                  </a:ln>
                  <a:effectLst>
                    <a:outerShdw blurRad="342900" dist="469900" dir="5400000" sx="75000" sy="75000" algn="t" rotWithShape="0">
                      <a:prstClr val="black">
                        <a:alpha val="27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</p:grpSp>
            <p:pic>
              <p:nvPicPr>
                <p:cNvPr id="268" name="图片 267" descr="图片包含 星星, 灯光&#10;&#10;描述已自动生成">
                  <a:extLst>
                    <a:ext uri="{FF2B5EF4-FFF2-40B4-BE49-F238E27FC236}">
                      <a16:creationId xmlns:a16="http://schemas.microsoft.com/office/drawing/2014/main" id="{95A7AB9B-E896-9BC4-4C1C-1439EF799F4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 cstate="screen">
                  <a:duotone>
                    <a:srgbClr val="00FFFF">
                      <a:shade val="45000"/>
                      <a:satMod val="135000"/>
                    </a:srgb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rot="19450760">
                  <a:off x="-403640" y="3031493"/>
                  <a:ext cx="4292514" cy="3782384"/>
                </a:xfrm>
                <a:prstGeom prst="rect">
                  <a:avLst/>
                </a:prstGeom>
              </p:spPr>
            </p:pic>
          </p:grpSp>
          <p:grpSp>
            <p:nvGrpSpPr>
              <p:cNvPr id="278" name="组合 277">
                <a:extLst>
                  <a:ext uri="{FF2B5EF4-FFF2-40B4-BE49-F238E27FC236}">
                    <a16:creationId xmlns:a16="http://schemas.microsoft.com/office/drawing/2014/main" id="{59F12F8C-04C0-F9D6-DD9E-295450A13FE5}"/>
                  </a:ext>
                </a:extLst>
              </p:cNvPr>
              <p:cNvGrpSpPr/>
              <p:nvPr/>
            </p:nvGrpSpPr>
            <p:grpSpPr>
              <a:xfrm>
                <a:off x="3068263" y="4356759"/>
                <a:ext cx="1529379" cy="1347625"/>
                <a:chOff x="-403640" y="3031493"/>
                <a:chExt cx="4292514" cy="3782384"/>
              </a:xfrm>
            </p:grpSpPr>
            <p:grpSp>
              <p:nvGrpSpPr>
                <p:cNvPr id="279" name="组合 278">
                  <a:extLst>
                    <a:ext uri="{FF2B5EF4-FFF2-40B4-BE49-F238E27FC236}">
                      <a16:creationId xmlns:a16="http://schemas.microsoft.com/office/drawing/2014/main" id="{281626F4-0A9A-4366-980F-77D63FF48723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 rot="10800000">
                  <a:off x="464597" y="3580118"/>
                  <a:ext cx="2225146" cy="2225146"/>
                  <a:chOff x="963658" y="2645181"/>
                  <a:chExt cx="1492132" cy="1492132"/>
                </a:xfrm>
              </p:grpSpPr>
              <p:sp>
                <p:nvSpPr>
                  <p:cNvPr id="281" name="椭圆 280">
                    <a:extLst>
                      <a:ext uri="{FF2B5EF4-FFF2-40B4-BE49-F238E27FC236}">
                        <a16:creationId xmlns:a16="http://schemas.microsoft.com/office/drawing/2014/main" id="{979E5AEE-7D66-9D2C-BBA0-5722CC607272}"/>
                      </a:ext>
                    </a:extLst>
                  </p:cNvPr>
                  <p:cNvSpPr/>
                  <p:nvPr/>
                </p:nvSpPr>
                <p:spPr>
                  <a:xfrm>
                    <a:off x="963658" y="2645181"/>
                    <a:ext cx="1492132" cy="1492132"/>
                  </a:xfrm>
                  <a:prstGeom prst="ellipse">
                    <a:avLst/>
                  </a:prstGeom>
                  <a:gradFill flip="none" rotWithShape="1">
                    <a:gsLst>
                      <a:gs pos="56000">
                        <a:srgbClr val="000521">
                          <a:alpha val="0"/>
                        </a:srgbClr>
                      </a:gs>
                      <a:gs pos="85000">
                        <a:srgbClr val="00FFFF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 cap="rnd" cmpd="sng" algn="ctr">
                    <a:noFill/>
                    <a:prstDash val="solid"/>
                    <a:miter lim="800000"/>
                  </a:ln>
                  <a:effectLst>
                    <a:outerShdw blurRad="342900" dist="469900" dir="5400000" sx="75000" sy="75000" algn="t" rotWithShape="0">
                      <a:prstClr val="black">
                        <a:alpha val="27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82" name="椭圆 281">
                    <a:extLst>
                      <a:ext uri="{FF2B5EF4-FFF2-40B4-BE49-F238E27FC236}">
                        <a16:creationId xmlns:a16="http://schemas.microsoft.com/office/drawing/2014/main" id="{19854060-A72B-08D3-9134-61ED289B35D6}"/>
                      </a:ext>
                    </a:extLst>
                  </p:cNvPr>
                  <p:cNvSpPr/>
                  <p:nvPr/>
                </p:nvSpPr>
                <p:spPr>
                  <a:xfrm>
                    <a:off x="963658" y="2645181"/>
                    <a:ext cx="1492132" cy="1492132"/>
                  </a:xfrm>
                  <a:prstGeom prst="ellipse">
                    <a:avLst/>
                  </a:prstGeom>
                  <a:gradFill flip="none" rotWithShape="1">
                    <a:gsLst>
                      <a:gs pos="53000">
                        <a:srgbClr val="000521">
                          <a:alpha val="0"/>
                        </a:srgbClr>
                      </a:gs>
                      <a:gs pos="84000">
                        <a:srgbClr val="00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9525" cap="rnd" cmpd="sng" algn="ctr">
                    <a:noFill/>
                    <a:prstDash val="solid"/>
                    <a:miter lim="800000"/>
                  </a:ln>
                  <a:effectLst>
                    <a:outerShdw blurRad="342900" dist="469900" dir="5400000" sx="75000" sy="75000" algn="t" rotWithShape="0">
                      <a:prstClr val="black">
                        <a:alpha val="27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83" name="椭圆 282">
                    <a:extLst>
                      <a:ext uri="{FF2B5EF4-FFF2-40B4-BE49-F238E27FC236}">
                        <a16:creationId xmlns:a16="http://schemas.microsoft.com/office/drawing/2014/main" id="{2A3ECE9B-15C5-DC1F-CBF7-07F1EAF9F33D}"/>
                      </a:ext>
                    </a:extLst>
                  </p:cNvPr>
                  <p:cNvSpPr/>
                  <p:nvPr/>
                </p:nvSpPr>
                <p:spPr>
                  <a:xfrm>
                    <a:off x="963658" y="2645181"/>
                    <a:ext cx="1492132" cy="1492132"/>
                  </a:xfrm>
                  <a:prstGeom prst="ellipse">
                    <a:avLst/>
                  </a:prstGeom>
                  <a:gradFill flip="none" rotWithShape="1">
                    <a:gsLst>
                      <a:gs pos="58000">
                        <a:srgbClr val="000521">
                          <a:alpha val="0"/>
                        </a:srgbClr>
                      </a:gs>
                      <a:gs pos="96000">
                        <a:srgbClr val="016DFF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n w="9525" cap="rnd" cmpd="sng" algn="ctr">
                    <a:noFill/>
                    <a:prstDash val="solid"/>
                    <a:miter lim="800000"/>
                  </a:ln>
                  <a:effectLst>
                    <a:outerShdw blurRad="342900" dist="469900" dir="5400000" sx="75000" sy="75000" algn="t" rotWithShape="0">
                      <a:prstClr val="black">
                        <a:alpha val="27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</p:grpSp>
            <p:pic>
              <p:nvPicPr>
                <p:cNvPr id="280" name="图片 279" descr="图片包含 星星, 灯光&#10;&#10;描述已自动生成">
                  <a:extLst>
                    <a:ext uri="{FF2B5EF4-FFF2-40B4-BE49-F238E27FC236}">
                      <a16:creationId xmlns:a16="http://schemas.microsoft.com/office/drawing/2014/main" id="{3D9561D8-DE67-C4F9-BBE3-8BA9FA2269A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 cstate="screen">
                  <a:duotone>
                    <a:srgbClr val="00FFFF">
                      <a:shade val="45000"/>
                      <a:satMod val="135000"/>
                    </a:srgb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rot="19450760">
                  <a:off x="-403640" y="3031493"/>
                  <a:ext cx="4292514" cy="3782384"/>
                </a:xfrm>
                <a:prstGeom prst="rect">
                  <a:avLst/>
                </a:prstGeom>
              </p:spPr>
            </p:pic>
          </p:grpSp>
          <p:grpSp>
            <p:nvGrpSpPr>
              <p:cNvPr id="284" name="组合 283">
                <a:extLst>
                  <a:ext uri="{FF2B5EF4-FFF2-40B4-BE49-F238E27FC236}">
                    <a16:creationId xmlns:a16="http://schemas.microsoft.com/office/drawing/2014/main" id="{A7BB7858-DB2C-5651-1A1C-A74792A6F2F9}"/>
                  </a:ext>
                </a:extLst>
              </p:cNvPr>
              <p:cNvGrpSpPr/>
              <p:nvPr/>
            </p:nvGrpSpPr>
            <p:grpSpPr>
              <a:xfrm>
                <a:off x="2839488" y="2947534"/>
                <a:ext cx="779650" cy="686995"/>
                <a:chOff x="-403640" y="3031493"/>
                <a:chExt cx="4292514" cy="3782384"/>
              </a:xfrm>
            </p:grpSpPr>
            <p:grpSp>
              <p:nvGrpSpPr>
                <p:cNvPr id="285" name="组合 284">
                  <a:extLst>
                    <a:ext uri="{FF2B5EF4-FFF2-40B4-BE49-F238E27FC236}">
                      <a16:creationId xmlns:a16="http://schemas.microsoft.com/office/drawing/2014/main" id="{5A8D76CE-F769-0FB4-5C3C-04E3594869DC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 rot="10800000">
                  <a:off x="464597" y="3580118"/>
                  <a:ext cx="2225146" cy="2225146"/>
                  <a:chOff x="963658" y="2645181"/>
                  <a:chExt cx="1492132" cy="1492132"/>
                </a:xfrm>
              </p:grpSpPr>
              <p:sp>
                <p:nvSpPr>
                  <p:cNvPr id="287" name="椭圆 286">
                    <a:extLst>
                      <a:ext uri="{FF2B5EF4-FFF2-40B4-BE49-F238E27FC236}">
                        <a16:creationId xmlns:a16="http://schemas.microsoft.com/office/drawing/2014/main" id="{CCEA29C6-C425-2B25-3169-46A9BCB56E0D}"/>
                      </a:ext>
                    </a:extLst>
                  </p:cNvPr>
                  <p:cNvSpPr/>
                  <p:nvPr/>
                </p:nvSpPr>
                <p:spPr>
                  <a:xfrm>
                    <a:off x="963658" y="2645181"/>
                    <a:ext cx="1492132" cy="1492132"/>
                  </a:xfrm>
                  <a:prstGeom prst="ellipse">
                    <a:avLst/>
                  </a:prstGeom>
                  <a:gradFill flip="none" rotWithShape="1">
                    <a:gsLst>
                      <a:gs pos="56000">
                        <a:srgbClr val="000521">
                          <a:alpha val="0"/>
                        </a:srgbClr>
                      </a:gs>
                      <a:gs pos="85000">
                        <a:srgbClr val="00FFFF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 cap="rnd" cmpd="sng" algn="ctr">
                    <a:noFill/>
                    <a:prstDash val="solid"/>
                    <a:miter lim="800000"/>
                  </a:ln>
                  <a:effectLst>
                    <a:outerShdw blurRad="342900" dist="469900" dir="5400000" sx="75000" sy="75000" algn="t" rotWithShape="0">
                      <a:prstClr val="black">
                        <a:alpha val="27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88" name="椭圆 287">
                    <a:extLst>
                      <a:ext uri="{FF2B5EF4-FFF2-40B4-BE49-F238E27FC236}">
                        <a16:creationId xmlns:a16="http://schemas.microsoft.com/office/drawing/2014/main" id="{89BE3A07-6A56-E1E3-ABD4-985B17846626}"/>
                      </a:ext>
                    </a:extLst>
                  </p:cNvPr>
                  <p:cNvSpPr/>
                  <p:nvPr/>
                </p:nvSpPr>
                <p:spPr>
                  <a:xfrm>
                    <a:off x="963658" y="2645181"/>
                    <a:ext cx="1492132" cy="1492132"/>
                  </a:xfrm>
                  <a:prstGeom prst="ellipse">
                    <a:avLst/>
                  </a:prstGeom>
                  <a:gradFill flip="none" rotWithShape="1">
                    <a:gsLst>
                      <a:gs pos="53000">
                        <a:srgbClr val="000521">
                          <a:alpha val="0"/>
                        </a:srgbClr>
                      </a:gs>
                      <a:gs pos="84000">
                        <a:srgbClr val="00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9525" cap="rnd" cmpd="sng" algn="ctr">
                    <a:noFill/>
                    <a:prstDash val="solid"/>
                    <a:miter lim="800000"/>
                  </a:ln>
                  <a:effectLst>
                    <a:outerShdw blurRad="342900" dist="469900" dir="5400000" sx="75000" sy="75000" algn="t" rotWithShape="0">
                      <a:prstClr val="black">
                        <a:alpha val="27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89" name="椭圆 288">
                    <a:extLst>
                      <a:ext uri="{FF2B5EF4-FFF2-40B4-BE49-F238E27FC236}">
                        <a16:creationId xmlns:a16="http://schemas.microsoft.com/office/drawing/2014/main" id="{37ABA5A9-F278-BE39-0392-2F5CA43F8091}"/>
                      </a:ext>
                    </a:extLst>
                  </p:cNvPr>
                  <p:cNvSpPr/>
                  <p:nvPr/>
                </p:nvSpPr>
                <p:spPr>
                  <a:xfrm>
                    <a:off x="963658" y="2645181"/>
                    <a:ext cx="1492132" cy="1492132"/>
                  </a:xfrm>
                  <a:prstGeom prst="ellipse">
                    <a:avLst/>
                  </a:prstGeom>
                  <a:gradFill flip="none" rotWithShape="1">
                    <a:gsLst>
                      <a:gs pos="58000">
                        <a:srgbClr val="000521">
                          <a:alpha val="0"/>
                        </a:srgbClr>
                      </a:gs>
                      <a:gs pos="96000">
                        <a:srgbClr val="016DFF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n w="9525" cap="rnd" cmpd="sng" algn="ctr">
                    <a:noFill/>
                    <a:prstDash val="solid"/>
                    <a:miter lim="800000"/>
                  </a:ln>
                  <a:effectLst>
                    <a:outerShdw blurRad="342900" dist="469900" dir="5400000" sx="75000" sy="75000" algn="t" rotWithShape="0">
                      <a:prstClr val="black">
                        <a:alpha val="27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</p:grpSp>
            <p:pic>
              <p:nvPicPr>
                <p:cNvPr id="286" name="图片 285" descr="图片包含 星星, 灯光&#10;&#10;描述已自动生成">
                  <a:extLst>
                    <a:ext uri="{FF2B5EF4-FFF2-40B4-BE49-F238E27FC236}">
                      <a16:creationId xmlns:a16="http://schemas.microsoft.com/office/drawing/2014/main" id="{6D8B7346-14E0-ACD5-4ABB-813E0DD9A48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 cstate="screen">
                  <a:duotone>
                    <a:srgbClr val="00FFFF">
                      <a:shade val="45000"/>
                      <a:satMod val="135000"/>
                    </a:srgb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rot="19450760">
                  <a:off x="-403640" y="3031493"/>
                  <a:ext cx="4292514" cy="3782384"/>
                </a:xfrm>
                <a:prstGeom prst="rect">
                  <a:avLst/>
                </a:prstGeom>
              </p:spPr>
            </p:pic>
          </p:grpSp>
          <p:grpSp>
            <p:nvGrpSpPr>
              <p:cNvPr id="290" name="组合 289">
                <a:extLst>
                  <a:ext uri="{FF2B5EF4-FFF2-40B4-BE49-F238E27FC236}">
                    <a16:creationId xmlns:a16="http://schemas.microsoft.com/office/drawing/2014/main" id="{9E18DFFD-7722-96A1-8FCE-AF9D903AFBED}"/>
                  </a:ext>
                </a:extLst>
              </p:cNvPr>
              <p:cNvGrpSpPr/>
              <p:nvPr/>
            </p:nvGrpSpPr>
            <p:grpSpPr>
              <a:xfrm>
                <a:off x="3021628" y="5073618"/>
                <a:ext cx="306056" cy="269684"/>
                <a:chOff x="-403640" y="3031493"/>
                <a:chExt cx="4292514" cy="3782384"/>
              </a:xfrm>
            </p:grpSpPr>
            <p:grpSp>
              <p:nvGrpSpPr>
                <p:cNvPr id="291" name="组合 290">
                  <a:extLst>
                    <a:ext uri="{FF2B5EF4-FFF2-40B4-BE49-F238E27FC236}">
                      <a16:creationId xmlns:a16="http://schemas.microsoft.com/office/drawing/2014/main" id="{11DAE205-F511-F9A5-6C94-EEDD4A8FE8AB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 rot="10800000">
                  <a:off x="464597" y="3580118"/>
                  <a:ext cx="2225146" cy="2225146"/>
                  <a:chOff x="963658" y="2645181"/>
                  <a:chExt cx="1492132" cy="1492132"/>
                </a:xfrm>
              </p:grpSpPr>
              <p:sp>
                <p:nvSpPr>
                  <p:cNvPr id="293" name="椭圆 292">
                    <a:extLst>
                      <a:ext uri="{FF2B5EF4-FFF2-40B4-BE49-F238E27FC236}">
                        <a16:creationId xmlns:a16="http://schemas.microsoft.com/office/drawing/2014/main" id="{EDFC8ABD-7406-6722-C8D3-A5B6E6A069C7}"/>
                      </a:ext>
                    </a:extLst>
                  </p:cNvPr>
                  <p:cNvSpPr/>
                  <p:nvPr/>
                </p:nvSpPr>
                <p:spPr>
                  <a:xfrm>
                    <a:off x="963658" y="2645181"/>
                    <a:ext cx="1492132" cy="1492132"/>
                  </a:xfrm>
                  <a:prstGeom prst="ellipse">
                    <a:avLst/>
                  </a:prstGeom>
                  <a:gradFill flip="none" rotWithShape="1">
                    <a:gsLst>
                      <a:gs pos="56000">
                        <a:srgbClr val="000521">
                          <a:alpha val="0"/>
                        </a:srgbClr>
                      </a:gs>
                      <a:gs pos="85000">
                        <a:srgbClr val="00FFFF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 cap="rnd" cmpd="sng" algn="ctr">
                    <a:noFill/>
                    <a:prstDash val="solid"/>
                    <a:miter lim="800000"/>
                  </a:ln>
                  <a:effectLst>
                    <a:outerShdw blurRad="342900" dist="469900" dir="5400000" sx="75000" sy="75000" algn="t" rotWithShape="0">
                      <a:prstClr val="black">
                        <a:alpha val="27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94" name="椭圆 293">
                    <a:extLst>
                      <a:ext uri="{FF2B5EF4-FFF2-40B4-BE49-F238E27FC236}">
                        <a16:creationId xmlns:a16="http://schemas.microsoft.com/office/drawing/2014/main" id="{8553CB30-8AA0-81A1-EC2A-B4D90C001EDA}"/>
                      </a:ext>
                    </a:extLst>
                  </p:cNvPr>
                  <p:cNvSpPr/>
                  <p:nvPr/>
                </p:nvSpPr>
                <p:spPr>
                  <a:xfrm>
                    <a:off x="963658" y="2645181"/>
                    <a:ext cx="1492132" cy="1492132"/>
                  </a:xfrm>
                  <a:prstGeom prst="ellipse">
                    <a:avLst/>
                  </a:prstGeom>
                  <a:gradFill flip="none" rotWithShape="1">
                    <a:gsLst>
                      <a:gs pos="53000">
                        <a:srgbClr val="000521">
                          <a:alpha val="0"/>
                        </a:srgbClr>
                      </a:gs>
                      <a:gs pos="84000">
                        <a:srgbClr val="00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9525" cap="rnd" cmpd="sng" algn="ctr">
                    <a:noFill/>
                    <a:prstDash val="solid"/>
                    <a:miter lim="800000"/>
                  </a:ln>
                  <a:effectLst>
                    <a:outerShdw blurRad="342900" dist="469900" dir="5400000" sx="75000" sy="75000" algn="t" rotWithShape="0">
                      <a:prstClr val="black">
                        <a:alpha val="27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295" name="椭圆 294">
                    <a:extLst>
                      <a:ext uri="{FF2B5EF4-FFF2-40B4-BE49-F238E27FC236}">
                        <a16:creationId xmlns:a16="http://schemas.microsoft.com/office/drawing/2014/main" id="{1A93D4E2-9D81-8BCE-02E3-6DE3E35DCE31}"/>
                      </a:ext>
                    </a:extLst>
                  </p:cNvPr>
                  <p:cNvSpPr/>
                  <p:nvPr/>
                </p:nvSpPr>
                <p:spPr>
                  <a:xfrm>
                    <a:off x="963658" y="2645181"/>
                    <a:ext cx="1492132" cy="1492132"/>
                  </a:xfrm>
                  <a:prstGeom prst="ellipse">
                    <a:avLst/>
                  </a:prstGeom>
                  <a:gradFill flip="none" rotWithShape="1">
                    <a:gsLst>
                      <a:gs pos="58000">
                        <a:srgbClr val="000521">
                          <a:alpha val="0"/>
                        </a:srgbClr>
                      </a:gs>
                      <a:gs pos="96000">
                        <a:srgbClr val="016DFF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n w="9525" cap="rnd" cmpd="sng" algn="ctr">
                    <a:noFill/>
                    <a:prstDash val="solid"/>
                    <a:miter lim="800000"/>
                  </a:ln>
                  <a:effectLst>
                    <a:outerShdw blurRad="342900" dist="469900" dir="5400000" sx="75000" sy="75000" algn="t" rotWithShape="0">
                      <a:prstClr val="black">
                        <a:alpha val="27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</p:grpSp>
            <p:pic>
              <p:nvPicPr>
                <p:cNvPr id="292" name="图片 291" descr="图片包含 星星, 灯光&#10;&#10;描述已自动生成">
                  <a:extLst>
                    <a:ext uri="{FF2B5EF4-FFF2-40B4-BE49-F238E27FC236}">
                      <a16:creationId xmlns:a16="http://schemas.microsoft.com/office/drawing/2014/main" id="{9D0D82DE-4ED2-A2B4-3515-9502A985246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 cstate="screen">
                  <a:duotone>
                    <a:srgbClr val="00FFFF">
                      <a:shade val="45000"/>
                      <a:satMod val="135000"/>
                    </a:srgb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rot="19450760">
                  <a:off x="-403640" y="3031493"/>
                  <a:ext cx="4292514" cy="3782384"/>
                </a:xfrm>
                <a:prstGeom prst="rect">
                  <a:avLst/>
                </a:prstGeom>
              </p:spPr>
            </p:pic>
          </p:grpSp>
          <p:grpSp>
            <p:nvGrpSpPr>
              <p:cNvPr id="296" name="组合 295">
                <a:extLst>
                  <a:ext uri="{FF2B5EF4-FFF2-40B4-BE49-F238E27FC236}">
                    <a16:creationId xmlns:a16="http://schemas.microsoft.com/office/drawing/2014/main" id="{CCBA6918-7BF8-A46E-17CD-B12E6833B1C3}"/>
                  </a:ext>
                </a:extLst>
              </p:cNvPr>
              <p:cNvGrpSpPr/>
              <p:nvPr/>
            </p:nvGrpSpPr>
            <p:grpSpPr>
              <a:xfrm>
                <a:off x="2209866" y="3936822"/>
                <a:ext cx="523452" cy="461244"/>
                <a:chOff x="-403640" y="3031493"/>
                <a:chExt cx="4292514" cy="3782384"/>
              </a:xfrm>
            </p:grpSpPr>
            <p:grpSp>
              <p:nvGrpSpPr>
                <p:cNvPr id="297" name="组合 296">
                  <a:extLst>
                    <a:ext uri="{FF2B5EF4-FFF2-40B4-BE49-F238E27FC236}">
                      <a16:creationId xmlns:a16="http://schemas.microsoft.com/office/drawing/2014/main" id="{DE21DB0E-08BB-59EB-FCE8-BBBFB93F2396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 rot="10800000">
                  <a:off x="464597" y="3580118"/>
                  <a:ext cx="2225146" cy="2225146"/>
                  <a:chOff x="963658" y="2645181"/>
                  <a:chExt cx="1492132" cy="1492132"/>
                </a:xfrm>
              </p:grpSpPr>
              <p:sp>
                <p:nvSpPr>
                  <p:cNvPr id="299" name="椭圆 298">
                    <a:extLst>
                      <a:ext uri="{FF2B5EF4-FFF2-40B4-BE49-F238E27FC236}">
                        <a16:creationId xmlns:a16="http://schemas.microsoft.com/office/drawing/2014/main" id="{9051EBCD-E19D-049A-6FF0-AA96DC1E121A}"/>
                      </a:ext>
                    </a:extLst>
                  </p:cNvPr>
                  <p:cNvSpPr/>
                  <p:nvPr/>
                </p:nvSpPr>
                <p:spPr>
                  <a:xfrm>
                    <a:off x="963658" y="2645181"/>
                    <a:ext cx="1492132" cy="1492132"/>
                  </a:xfrm>
                  <a:prstGeom prst="ellipse">
                    <a:avLst/>
                  </a:prstGeom>
                  <a:gradFill flip="none" rotWithShape="1">
                    <a:gsLst>
                      <a:gs pos="56000">
                        <a:srgbClr val="000521">
                          <a:alpha val="0"/>
                        </a:srgbClr>
                      </a:gs>
                      <a:gs pos="85000">
                        <a:srgbClr val="00FFFF"/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 w="9525" cap="rnd" cmpd="sng" algn="ctr">
                    <a:noFill/>
                    <a:prstDash val="solid"/>
                    <a:miter lim="800000"/>
                  </a:ln>
                  <a:effectLst>
                    <a:outerShdw blurRad="342900" dist="469900" dir="5400000" sx="75000" sy="75000" algn="t" rotWithShape="0">
                      <a:prstClr val="black">
                        <a:alpha val="27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300" name="椭圆 299">
                    <a:extLst>
                      <a:ext uri="{FF2B5EF4-FFF2-40B4-BE49-F238E27FC236}">
                        <a16:creationId xmlns:a16="http://schemas.microsoft.com/office/drawing/2014/main" id="{906EE4AB-AC5A-8362-F5BD-A797A6F8AC13}"/>
                      </a:ext>
                    </a:extLst>
                  </p:cNvPr>
                  <p:cNvSpPr/>
                  <p:nvPr/>
                </p:nvSpPr>
                <p:spPr>
                  <a:xfrm>
                    <a:off x="963658" y="2645181"/>
                    <a:ext cx="1492132" cy="1492132"/>
                  </a:xfrm>
                  <a:prstGeom prst="ellipse">
                    <a:avLst/>
                  </a:prstGeom>
                  <a:gradFill flip="none" rotWithShape="1">
                    <a:gsLst>
                      <a:gs pos="53000">
                        <a:srgbClr val="000521">
                          <a:alpha val="0"/>
                        </a:srgbClr>
                      </a:gs>
                      <a:gs pos="84000">
                        <a:srgbClr val="00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9525" cap="rnd" cmpd="sng" algn="ctr">
                    <a:noFill/>
                    <a:prstDash val="solid"/>
                    <a:miter lim="800000"/>
                  </a:ln>
                  <a:effectLst>
                    <a:outerShdw blurRad="342900" dist="469900" dir="5400000" sx="75000" sy="75000" algn="t" rotWithShape="0">
                      <a:prstClr val="black">
                        <a:alpha val="27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  <p:sp>
                <p:nvSpPr>
                  <p:cNvPr id="301" name="椭圆 300">
                    <a:extLst>
                      <a:ext uri="{FF2B5EF4-FFF2-40B4-BE49-F238E27FC236}">
                        <a16:creationId xmlns:a16="http://schemas.microsoft.com/office/drawing/2014/main" id="{3BFD39D5-982D-FD1C-FE5C-FD587BF7D38B}"/>
                      </a:ext>
                    </a:extLst>
                  </p:cNvPr>
                  <p:cNvSpPr/>
                  <p:nvPr/>
                </p:nvSpPr>
                <p:spPr>
                  <a:xfrm>
                    <a:off x="963658" y="2645181"/>
                    <a:ext cx="1492132" cy="1492132"/>
                  </a:xfrm>
                  <a:prstGeom prst="ellipse">
                    <a:avLst/>
                  </a:prstGeom>
                  <a:gradFill flip="none" rotWithShape="1">
                    <a:gsLst>
                      <a:gs pos="58000">
                        <a:srgbClr val="000521">
                          <a:alpha val="0"/>
                        </a:srgbClr>
                      </a:gs>
                      <a:gs pos="96000">
                        <a:srgbClr val="016DFF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n w="9525" cap="rnd" cmpd="sng" algn="ctr">
                    <a:noFill/>
                    <a:prstDash val="solid"/>
                    <a:miter lim="800000"/>
                  </a:ln>
                  <a:effectLst>
                    <a:outerShdw blurRad="342900" dist="469900" dir="5400000" sx="75000" sy="75000" algn="t" rotWithShape="0">
                      <a:prstClr val="black">
                        <a:alpha val="27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9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Roboto Regular"/>
                      <a:ea typeface="思源黑体 CN Regular"/>
                      <a:cs typeface="+mn-cs"/>
                    </a:endParaRPr>
                  </a:p>
                </p:txBody>
              </p:sp>
            </p:grpSp>
            <p:pic>
              <p:nvPicPr>
                <p:cNvPr id="298" name="图片 297" descr="图片包含 星星, 灯光&#10;&#10;描述已自动生成">
                  <a:extLst>
                    <a:ext uri="{FF2B5EF4-FFF2-40B4-BE49-F238E27FC236}">
                      <a16:creationId xmlns:a16="http://schemas.microsoft.com/office/drawing/2014/main" id="{DF911479-D6FF-C70B-6881-2D4CF723F57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 cstate="screen">
                  <a:duotone>
                    <a:srgbClr val="00FFFF">
                      <a:shade val="45000"/>
                      <a:satMod val="135000"/>
                    </a:srgb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rot="19450760">
                  <a:off x="-403640" y="3031493"/>
                  <a:ext cx="4292514" cy="3782384"/>
                </a:xfrm>
                <a:prstGeom prst="rect">
                  <a:avLst/>
                </a:prstGeom>
              </p:spPr>
            </p:pic>
          </p:grpSp>
          <p:sp>
            <p:nvSpPr>
              <p:cNvPr id="429" name="文本框 428">
                <a:extLst>
                  <a:ext uri="{FF2B5EF4-FFF2-40B4-BE49-F238E27FC236}">
                    <a16:creationId xmlns:a16="http://schemas.microsoft.com/office/drawing/2014/main" id="{1102F24A-6E85-A8E1-EC89-11A31032FF2C}"/>
                  </a:ext>
                </a:extLst>
              </p:cNvPr>
              <p:cNvSpPr txBox="1"/>
              <p:nvPr/>
            </p:nvSpPr>
            <p:spPr>
              <a:xfrm>
                <a:off x="1730664" y="3273275"/>
                <a:ext cx="6463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latin typeface="思源黑体 CN" panose="020B0500000000000000" pitchFamily="34" charset="-122"/>
                    <a:ea typeface="思源黑体 CN" panose="020B0500000000000000" pitchFamily="34" charset="-122"/>
                  </a:rPr>
                  <a:t>技术</a:t>
                </a:r>
              </a:p>
            </p:txBody>
          </p:sp>
          <p:sp>
            <p:nvSpPr>
              <p:cNvPr id="430" name="文本框 429">
                <a:extLst>
                  <a:ext uri="{FF2B5EF4-FFF2-40B4-BE49-F238E27FC236}">
                    <a16:creationId xmlns:a16="http://schemas.microsoft.com/office/drawing/2014/main" id="{523A604C-2361-2369-7E1E-79FC973944CE}"/>
                  </a:ext>
                </a:extLst>
              </p:cNvPr>
              <p:cNvSpPr txBox="1"/>
              <p:nvPr/>
            </p:nvSpPr>
            <p:spPr>
              <a:xfrm>
                <a:off x="3814560" y="3264027"/>
                <a:ext cx="6463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latin typeface="思源黑体 CN" panose="020B0500000000000000" pitchFamily="34" charset="-122"/>
                    <a:ea typeface="思源黑体 CN" panose="020B0500000000000000" pitchFamily="34" charset="-122"/>
                  </a:rPr>
                  <a:t>成本</a:t>
                </a:r>
              </a:p>
            </p:txBody>
          </p:sp>
          <p:sp>
            <p:nvSpPr>
              <p:cNvPr id="432" name="文本框 431">
                <a:extLst>
                  <a:ext uri="{FF2B5EF4-FFF2-40B4-BE49-F238E27FC236}">
                    <a16:creationId xmlns:a16="http://schemas.microsoft.com/office/drawing/2014/main" id="{0833FD94-7D60-070E-01D6-32CEE1470B57}"/>
                  </a:ext>
                </a:extLst>
              </p:cNvPr>
              <p:cNvSpPr txBox="1"/>
              <p:nvPr/>
            </p:nvSpPr>
            <p:spPr>
              <a:xfrm>
                <a:off x="3038771" y="3794964"/>
                <a:ext cx="64633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latin typeface="思源黑体 CN" panose="020B0500000000000000" pitchFamily="34" charset="-122"/>
                    <a:ea typeface="思源黑体 CN" panose="020B0500000000000000" pitchFamily="34" charset="-122"/>
                  </a:rPr>
                  <a:t>法律</a:t>
                </a:r>
                <a:endParaRPr lang="en-US" altLang="zh-CN" dirty="0">
                  <a:solidFill>
                    <a:schemeClr val="bg1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endParaRPr>
              </a:p>
              <a:p>
                <a:r>
                  <a:rPr lang="zh-CN" altLang="en-US" dirty="0">
                    <a:solidFill>
                      <a:schemeClr val="bg1"/>
                    </a:solidFill>
                    <a:latin typeface="思源黑体 CN" panose="020B0500000000000000" pitchFamily="34" charset="-122"/>
                    <a:ea typeface="思源黑体 CN" panose="020B0500000000000000" pitchFamily="34" charset="-122"/>
                  </a:rPr>
                  <a:t>法规</a:t>
                </a:r>
              </a:p>
            </p:txBody>
          </p:sp>
          <p:sp>
            <p:nvSpPr>
              <p:cNvPr id="433" name="文本框 432">
                <a:extLst>
                  <a:ext uri="{FF2B5EF4-FFF2-40B4-BE49-F238E27FC236}">
                    <a16:creationId xmlns:a16="http://schemas.microsoft.com/office/drawing/2014/main" id="{092B8F61-8A70-9ADE-724E-97FE3F8CE9E8}"/>
                  </a:ext>
                </a:extLst>
              </p:cNvPr>
              <p:cNvSpPr txBox="1"/>
              <p:nvPr/>
            </p:nvSpPr>
            <p:spPr>
              <a:xfrm>
                <a:off x="2192281" y="4525615"/>
                <a:ext cx="64633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latin typeface="思源黑体 CN" panose="020B0500000000000000" pitchFamily="34" charset="-122"/>
                    <a:ea typeface="思源黑体 CN" panose="020B0500000000000000" pitchFamily="34" charset="-122"/>
                  </a:rPr>
                  <a:t>产品</a:t>
                </a:r>
                <a:endParaRPr lang="en-US" altLang="zh-CN" dirty="0">
                  <a:solidFill>
                    <a:schemeClr val="bg1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endParaRPr>
              </a:p>
              <a:p>
                <a:r>
                  <a:rPr lang="zh-CN" altLang="en-US" dirty="0">
                    <a:solidFill>
                      <a:schemeClr val="bg1"/>
                    </a:solidFill>
                    <a:latin typeface="思源黑体 CN" panose="020B0500000000000000" pitchFamily="34" charset="-122"/>
                    <a:ea typeface="思源黑体 CN" panose="020B0500000000000000" pitchFamily="34" charset="-122"/>
                  </a:rPr>
                  <a:t>质量</a:t>
                </a:r>
              </a:p>
            </p:txBody>
          </p:sp>
          <p:sp>
            <p:nvSpPr>
              <p:cNvPr id="434" name="文本框 433">
                <a:extLst>
                  <a:ext uri="{FF2B5EF4-FFF2-40B4-BE49-F238E27FC236}">
                    <a16:creationId xmlns:a16="http://schemas.microsoft.com/office/drawing/2014/main" id="{D96FA195-821B-89A3-E3D3-64F0AA069A05}"/>
                  </a:ext>
                </a:extLst>
              </p:cNvPr>
              <p:cNvSpPr txBox="1"/>
              <p:nvPr/>
            </p:nvSpPr>
            <p:spPr>
              <a:xfrm>
                <a:off x="3354289" y="4612391"/>
                <a:ext cx="87716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思源黑体 CN" panose="020B0500000000000000" pitchFamily="34" charset="-122"/>
                    <a:ea typeface="思源黑体 CN" panose="020B0500000000000000" pitchFamily="34" charset="-122"/>
                  </a:rPr>
                  <a:t>公众</a:t>
                </a:r>
                <a:endParaRPr lang="en-US" altLang="zh-CN" dirty="0">
                  <a:solidFill>
                    <a:schemeClr val="bg1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endParaRPr>
              </a:p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思源黑体 CN" panose="020B0500000000000000" pitchFamily="34" charset="-122"/>
                    <a:ea typeface="思源黑体 CN" panose="020B0500000000000000" pitchFamily="34" charset="-122"/>
                  </a:rPr>
                  <a:t>接受度</a:t>
                </a:r>
              </a:p>
            </p:txBody>
          </p:sp>
          <p:pic>
            <p:nvPicPr>
              <p:cNvPr id="17" name="图片 16" descr="图片包含 监视器, 室内, 电视, 屏幕&#10;&#10;描述已自动生成">
                <a:extLst>
                  <a:ext uri="{FF2B5EF4-FFF2-40B4-BE49-F238E27FC236}">
                    <a16:creationId xmlns:a16="http://schemas.microsoft.com/office/drawing/2014/main" id="{B2A5D252-18E1-6B50-E802-6CEA17DFC51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screen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414922" y="5496619"/>
                <a:ext cx="720600" cy="62887"/>
              </a:xfrm>
              <a:prstGeom prst="rect">
                <a:avLst/>
              </a:prstGeom>
            </p:spPr>
          </p:pic>
          <p:pic>
            <p:nvPicPr>
              <p:cNvPr id="18" name="图片 17" descr="图片包含 监视器, 室内, 电视, 屏幕&#10;&#10;描述已自动生成">
                <a:extLst>
                  <a:ext uri="{FF2B5EF4-FFF2-40B4-BE49-F238E27FC236}">
                    <a16:creationId xmlns:a16="http://schemas.microsoft.com/office/drawing/2014/main" id="{4200B009-5AD0-D67F-008C-44E616DA0A9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screen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171382" y="5385132"/>
                <a:ext cx="721321" cy="62949"/>
              </a:xfrm>
              <a:prstGeom prst="rect">
                <a:avLst/>
              </a:prstGeom>
            </p:spPr>
          </p:pic>
          <p:pic>
            <p:nvPicPr>
              <p:cNvPr id="19" name="图片 18" descr="图片包含 监视器, 室内, 电视, 屏幕&#10;&#10;描述已自动生成">
                <a:extLst>
                  <a:ext uri="{FF2B5EF4-FFF2-40B4-BE49-F238E27FC236}">
                    <a16:creationId xmlns:a16="http://schemas.microsoft.com/office/drawing/2014/main" id="{DDC94C58-DE3C-4F27-8C54-9372F1FF5B1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 cstate="screen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V="1">
                <a:off x="2908910" y="5333781"/>
                <a:ext cx="523883" cy="45719"/>
              </a:xfrm>
              <a:prstGeom prst="rect">
                <a:avLst/>
              </a:prstGeom>
            </p:spPr>
          </p:pic>
        </p:grpSp>
        <p:grpSp>
          <p:nvGrpSpPr>
            <p:cNvPr id="427" name="组合 426">
              <a:extLst>
                <a:ext uri="{FF2B5EF4-FFF2-40B4-BE49-F238E27FC236}">
                  <a16:creationId xmlns:a16="http://schemas.microsoft.com/office/drawing/2014/main" id="{6F37FE2D-2124-AF07-4ED5-A2320BDB5CD9}"/>
                </a:ext>
              </a:extLst>
            </p:cNvPr>
            <p:cNvGrpSpPr/>
            <p:nvPr/>
          </p:nvGrpSpPr>
          <p:grpSpPr>
            <a:xfrm>
              <a:off x="589185" y="2236311"/>
              <a:ext cx="4673437" cy="5469867"/>
              <a:chOff x="2994172" y="5646910"/>
              <a:chExt cx="6166506" cy="7217380"/>
            </a:xfrm>
          </p:grpSpPr>
          <p:sp>
            <p:nvSpPr>
              <p:cNvPr id="364" name="椭圆 363">
                <a:extLst>
                  <a:ext uri="{FF2B5EF4-FFF2-40B4-BE49-F238E27FC236}">
                    <a16:creationId xmlns:a16="http://schemas.microsoft.com/office/drawing/2014/main" id="{964A63F6-5C0C-0590-8DE2-A84AA1951147}"/>
                  </a:ext>
                </a:extLst>
              </p:cNvPr>
              <p:cNvSpPr/>
              <p:nvPr/>
            </p:nvSpPr>
            <p:spPr>
              <a:xfrm>
                <a:off x="3765731" y="8205807"/>
                <a:ext cx="4547911" cy="4547906"/>
              </a:xfrm>
              <a:prstGeom prst="ellipse">
                <a:avLst/>
              </a:prstGeom>
              <a:gradFill>
                <a:gsLst>
                  <a:gs pos="63000">
                    <a:srgbClr val="016DFF">
                      <a:alpha val="0"/>
                    </a:srgbClr>
                  </a:gs>
                  <a:gs pos="100000">
                    <a:srgbClr val="00FFFF">
                      <a:alpha val="30000"/>
                    </a:srgbClr>
                  </a:gs>
                </a:gsLst>
                <a:lin ang="8100000" scaled="1"/>
              </a:gradFill>
              <a:ln w="19050" cap="flat" cmpd="sng" algn="ctr">
                <a:gradFill flip="none" rotWithShape="1">
                  <a:gsLst>
                    <a:gs pos="27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8100000" scaled="1"/>
                  <a:tileRect/>
                </a:gradFill>
                <a:prstDash val="sysDash"/>
                <a:miter lim="800000"/>
              </a:ln>
              <a:effectLst/>
              <a:scene3d>
                <a:camera prst="isometricTopUp">
                  <a:rot lat="19015212" lon="17445209" rev="4529344"/>
                </a:camera>
                <a:lightRig rig="contrasting" dir="t">
                  <a:rot lat="0" lon="0" rev="2400000"/>
                </a:lightRig>
              </a:scene3d>
              <a:sp3d prstMaterial="powder"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grpSp>
            <p:nvGrpSpPr>
              <p:cNvPr id="426" name="组合 425">
                <a:extLst>
                  <a:ext uri="{FF2B5EF4-FFF2-40B4-BE49-F238E27FC236}">
                    <a16:creationId xmlns:a16="http://schemas.microsoft.com/office/drawing/2014/main" id="{8F720B07-DC21-7A76-DA4A-FB16ECEA308D}"/>
                  </a:ext>
                </a:extLst>
              </p:cNvPr>
              <p:cNvGrpSpPr/>
              <p:nvPr/>
            </p:nvGrpSpPr>
            <p:grpSpPr>
              <a:xfrm>
                <a:off x="2994172" y="5646910"/>
                <a:ext cx="6166506" cy="6629900"/>
                <a:chOff x="2994172" y="5646910"/>
                <a:chExt cx="6166506" cy="6629900"/>
              </a:xfrm>
            </p:grpSpPr>
            <p:sp>
              <p:nvSpPr>
                <p:cNvPr id="365" name="椭圆 364">
                  <a:extLst>
                    <a:ext uri="{FF2B5EF4-FFF2-40B4-BE49-F238E27FC236}">
                      <a16:creationId xmlns:a16="http://schemas.microsoft.com/office/drawing/2014/main" id="{96A5DE87-4A3C-8BAD-A0EA-DBCFC542C820}"/>
                    </a:ext>
                  </a:extLst>
                </p:cNvPr>
                <p:cNvSpPr/>
                <p:nvPr/>
              </p:nvSpPr>
              <p:spPr>
                <a:xfrm>
                  <a:off x="4138906" y="8393996"/>
                  <a:ext cx="3882818" cy="3882814"/>
                </a:xfrm>
                <a:prstGeom prst="ellipse">
                  <a:avLst/>
                </a:prstGeom>
                <a:gradFill>
                  <a:gsLst>
                    <a:gs pos="32000">
                      <a:srgbClr val="00FFFF">
                        <a:alpha val="0"/>
                      </a:srgbClr>
                    </a:gs>
                    <a:gs pos="100000">
                      <a:srgbClr val="00FFFF">
                        <a:alpha val="40000"/>
                      </a:srgbClr>
                    </a:gs>
                  </a:gsLst>
                  <a:lin ang="8100000" scaled="1"/>
                </a:gradFill>
                <a:ln w="12700" cap="flat" cmpd="sng" algn="ctr">
                  <a:gradFill flip="none" rotWithShape="1">
                    <a:gsLst>
                      <a:gs pos="65000">
                        <a:srgbClr val="FCDEBF">
                          <a:alpha val="0"/>
                        </a:srgbClr>
                      </a:gs>
                      <a:gs pos="100000">
                        <a:srgbClr val="FCDEBF"/>
                      </a:gs>
                    </a:gsLst>
                    <a:lin ang="8100000" scaled="1"/>
                    <a:tileRect/>
                  </a:gradFill>
                  <a:prstDash val="solid"/>
                  <a:miter lim="800000"/>
                </a:ln>
                <a:effectLst/>
                <a:scene3d>
                  <a:camera prst="isometricTopUp">
                    <a:rot lat="19015212" lon="17445209" rev="4529344"/>
                  </a:camera>
                  <a:lightRig rig="contrasting" dir="t">
                    <a:rot lat="0" lon="0" rev="2400000"/>
                  </a:lightRig>
                </a:scene3d>
                <a:sp3d prstMaterial="powder"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366" name="任意多边形: 形状 365">
                  <a:extLst>
                    <a:ext uri="{FF2B5EF4-FFF2-40B4-BE49-F238E27FC236}">
                      <a16:creationId xmlns:a16="http://schemas.microsoft.com/office/drawing/2014/main" id="{9136B03D-8EB4-9FBB-EEE1-F3490E03A96D}"/>
                    </a:ext>
                  </a:extLst>
                </p:cNvPr>
                <p:cNvSpPr/>
                <p:nvPr/>
              </p:nvSpPr>
              <p:spPr>
                <a:xfrm>
                  <a:off x="2994172" y="5646910"/>
                  <a:ext cx="6166506" cy="5023792"/>
                </a:xfrm>
                <a:custGeom>
                  <a:avLst/>
                  <a:gdLst>
                    <a:gd name="connsiteX0" fmla="*/ 0 w 8722117"/>
                    <a:gd name="connsiteY0" fmla="*/ 0 h 7105824"/>
                    <a:gd name="connsiteX1" fmla="*/ 8722117 w 8722117"/>
                    <a:gd name="connsiteY1" fmla="*/ 0 h 7105824"/>
                    <a:gd name="connsiteX2" fmla="*/ 7113221 w 8722117"/>
                    <a:gd name="connsiteY2" fmla="*/ 6359529 h 7105824"/>
                    <a:gd name="connsiteX3" fmla="*/ 7118299 w 8722117"/>
                    <a:gd name="connsiteY3" fmla="*/ 6385824 h 7105824"/>
                    <a:gd name="connsiteX4" fmla="*/ 4364299 w 8722117"/>
                    <a:gd name="connsiteY4" fmla="*/ 7105824 h 7105824"/>
                    <a:gd name="connsiteX5" fmla="*/ 1610299 w 8722117"/>
                    <a:gd name="connsiteY5" fmla="*/ 6385824 h 7105824"/>
                    <a:gd name="connsiteX6" fmla="*/ 1612572 w 8722117"/>
                    <a:gd name="connsiteY6" fmla="*/ 6374056 h 71058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722117" h="7105824">
                      <a:moveTo>
                        <a:pt x="0" y="0"/>
                      </a:moveTo>
                      <a:lnTo>
                        <a:pt x="8722117" y="0"/>
                      </a:lnTo>
                      <a:lnTo>
                        <a:pt x="7113221" y="6359529"/>
                      </a:lnTo>
                      <a:lnTo>
                        <a:pt x="7118299" y="6385824"/>
                      </a:lnTo>
                      <a:cubicBezTo>
                        <a:pt x="7118299" y="6783469"/>
                        <a:pt x="5885291" y="7105824"/>
                        <a:pt x="4364299" y="7105824"/>
                      </a:cubicBezTo>
                      <a:cubicBezTo>
                        <a:pt x="2843307" y="7105824"/>
                        <a:pt x="1610299" y="6783469"/>
                        <a:pt x="1610299" y="6385824"/>
                      </a:cubicBezTo>
                      <a:lnTo>
                        <a:pt x="1612572" y="6374056"/>
                      </a:lnTo>
                      <a:close/>
                    </a:path>
                  </a:pathLst>
                </a:custGeom>
                <a:gradFill flip="none" rotWithShape="1">
                  <a:gsLst>
                    <a:gs pos="64000">
                      <a:srgbClr val="00FFFF">
                        <a:alpha val="8000"/>
                      </a:srgbClr>
                    </a:gs>
                    <a:gs pos="12000">
                      <a:srgbClr val="00FFFF">
                        <a:alpha val="0"/>
                      </a:srgbClr>
                    </a:gs>
                    <a:gs pos="100000">
                      <a:srgbClr val="00FFFF">
                        <a:alpha val="20000"/>
                      </a:srgbClr>
                    </a:gs>
                  </a:gsLst>
                  <a:lin ang="5400000" scaled="1"/>
                  <a:tileRect/>
                </a:gradFill>
                <a:ln w="12700" cap="flat" cmpd="sng" algn="ctr">
                  <a:gradFill>
                    <a:gsLst>
                      <a:gs pos="67000">
                        <a:srgbClr val="00FFFF"/>
                      </a:gs>
                      <a:gs pos="32000">
                        <a:srgbClr val="016DFF">
                          <a:alpha val="0"/>
                        </a:srgbClr>
                      </a:gs>
                      <a:gs pos="100000">
                        <a:srgbClr val="00FFFF">
                          <a:alpha val="0"/>
                        </a:srgbClr>
                      </a:gs>
                    </a:gsLst>
                    <a:lin ang="5400000" scaled="1"/>
                  </a:gradFill>
                  <a:prstDash val="solid"/>
                  <a:miter lim="800000"/>
                </a:ln>
                <a:effectLst/>
              </p:spPr>
              <p:txBody>
                <a:bodyPr wrap="square" rtlCol="0" anchor="ctr"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367" name="椭圆 366">
                  <a:extLst>
                    <a:ext uri="{FF2B5EF4-FFF2-40B4-BE49-F238E27FC236}">
                      <a16:creationId xmlns:a16="http://schemas.microsoft.com/office/drawing/2014/main" id="{7E53E4AC-1338-E592-5CD3-4F2C9268C137}"/>
                    </a:ext>
                  </a:extLst>
                </p:cNvPr>
                <p:cNvSpPr/>
                <p:nvPr/>
              </p:nvSpPr>
              <p:spPr>
                <a:xfrm>
                  <a:off x="4138905" y="8214886"/>
                  <a:ext cx="3882818" cy="3882814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00FFFF">
                        <a:alpha val="0"/>
                      </a:srgbClr>
                    </a:gs>
                    <a:gs pos="91000">
                      <a:srgbClr val="016DFF">
                        <a:alpha val="0"/>
                      </a:srgbClr>
                    </a:gs>
                    <a:gs pos="42000">
                      <a:srgbClr val="016DFF">
                        <a:alpha val="20000"/>
                      </a:srgbClr>
                    </a:gs>
                  </a:gsLst>
                  <a:lin ang="18900000" scaled="1"/>
                  <a:tileRect/>
                </a:gradFill>
                <a:ln w="12700" cap="flat" cmpd="sng" algn="ctr">
                  <a:gradFill flip="none" rotWithShape="1">
                    <a:gsLst>
                      <a:gs pos="0">
                        <a:srgbClr val="00FFFF"/>
                      </a:gs>
                      <a:gs pos="75000">
                        <a:srgbClr val="016DFF">
                          <a:alpha val="0"/>
                        </a:srgbClr>
                      </a:gs>
                    </a:gsLst>
                    <a:lin ang="18900000" scaled="1"/>
                    <a:tileRect/>
                  </a:gradFill>
                  <a:prstDash val="solid"/>
                  <a:miter lim="800000"/>
                </a:ln>
                <a:effectLst/>
                <a:scene3d>
                  <a:camera prst="isometricTopUp">
                    <a:rot lat="19015212" lon="17445209" rev="4529344"/>
                  </a:camera>
                  <a:lightRig rig="contrasting" dir="t">
                    <a:rot lat="0" lon="0" rev="2400000"/>
                  </a:lightRig>
                </a:scene3d>
                <a:sp3d extrusionH="19050" prstMaterial="powder"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52000">
                          <a:srgbClr val="EEC5A3"/>
                        </a:gs>
                        <a:gs pos="0">
                          <a:srgbClr val="FCDEBF"/>
                        </a:gs>
                        <a:gs pos="100000">
                          <a:srgbClr val="D2906B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</p:grpSp>
          <p:pic>
            <p:nvPicPr>
              <p:cNvPr id="368" name="图片 367" descr="图片包含 炉子, 灯光, 游戏机&#10;&#10;描述已自动生成">
                <a:extLst>
                  <a:ext uri="{FF2B5EF4-FFF2-40B4-BE49-F238E27FC236}">
                    <a16:creationId xmlns:a16="http://schemas.microsoft.com/office/drawing/2014/main" id="{1AC1CC68-B640-511B-621A-924A0074B49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4" cstate="screen">
                <a:duotone>
                  <a:srgbClr val="00FFFF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411402" y="7448294"/>
                <a:ext cx="5369195" cy="5415996"/>
              </a:xfrm>
              <a:prstGeom prst="rect">
                <a:avLst/>
              </a:prstGeom>
              <a:scene3d>
                <a:camera prst="perspectiveRelaxedModerately">
                  <a:rot lat="17090625" lon="0" rev="0"/>
                </a:camera>
                <a:lightRig rig="contrasting" dir="t"/>
              </a:scene3d>
            </p:spPr>
          </p:pic>
        </p:grpSp>
      </p:grp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03492DE3-1A6A-22F3-53B6-27340B27765E}"/>
              </a:ext>
            </a:extLst>
          </p:cNvPr>
          <p:cNvSpPr/>
          <p:nvPr/>
        </p:nvSpPr>
        <p:spPr>
          <a:xfrm flipH="1" flipV="1">
            <a:off x="7769419" y="4172104"/>
            <a:ext cx="942505" cy="342453"/>
          </a:xfrm>
          <a:custGeom>
            <a:avLst/>
            <a:gdLst>
              <a:gd name="connsiteX0" fmla="*/ 0 w 3055620"/>
              <a:gd name="connsiteY0" fmla="*/ 518160 h 518160"/>
              <a:gd name="connsiteX1" fmla="*/ 2537460 w 3055620"/>
              <a:gd name="connsiteY1" fmla="*/ 518160 h 518160"/>
              <a:gd name="connsiteX2" fmla="*/ 3055620 w 3055620"/>
              <a:gd name="connsiteY2" fmla="*/ 0 h 518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55620" h="518160">
                <a:moveTo>
                  <a:pt x="0" y="518160"/>
                </a:moveTo>
                <a:lnTo>
                  <a:pt x="2537460" y="518160"/>
                </a:lnTo>
                <a:lnTo>
                  <a:pt x="3055620" y="0"/>
                </a:lnTo>
              </a:path>
            </a:pathLst>
          </a:custGeom>
          <a:noFill/>
          <a:ln w="12700" cap="flat" cmpd="sng" algn="ctr">
            <a:gradFill flip="none" rotWithShape="1">
              <a:gsLst>
                <a:gs pos="89000">
                  <a:srgbClr val="00FFFF"/>
                </a:gs>
                <a:gs pos="100000">
                  <a:srgbClr val="00FFFF">
                    <a:alpha val="0"/>
                  </a:srgbClr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2612021A-0BE2-6F0A-CE51-49F8395BDE76}"/>
              </a:ext>
            </a:extLst>
          </p:cNvPr>
          <p:cNvSpPr txBox="1"/>
          <p:nvPr/>
        </p:nvSpPr>
        <p:spPr>
          <a:xfrm>
            <a:off x="7962299" y="4172264"/>
            <a:ext cx="800219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200" b="0" i="0" dirty="0">
                <a:solidFill>
                  <a:srgbClr val="FA813E"/>
                </a:solidFill>
                <a:effectLst/>
                <a:latin typeface="思源黑体 CN" panose="020B0500000000000000" pitchFamily="34" charset="-122"/>
                <a:ea typeface="思源黑体 CN" panose="020B0500000000000000" pitchFamily="34" charset="-122"/>
              </a:rPr>
              <a:t>超过人眼</a:t>
            </a:r>
            <a:endParaRPr lang="zh-CN" altLang="en-US" sz="1200" dirty="0"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id="{B11D8D09-B8D5-348B-4735-4FE7FDE418A6}"/>
              </a:ext>
            </a:extLst>
          </p:cNvPr>
          <p:cNvSpPr/>
          <p:nvPr/>
        </p:nvSpPr>
        <p:spPr>
          <a:xfrm flipH="1" flipV="1">
            <a:off x="9220966" y="4799551"/>
            <a:ext cx="1135544" cy="342453"/>
          </a:xfrm>
          <a:custGeom>
            <a:avLst/>
            <a:gdLst>
              <a:gd name="connsiteX0" fmla="*/ 0 w 3055620"/>
              <a:gd name="connsiteY0" fmla="*/ 518160 h 518160"/>
              <a:gd name="connsiteX1" fmla="*/ 2537460 w 3055620"/>
              <a:gd name="connsiteY1" fmla="*/ 518160 h 518160"/>
              <a:gd name="connsiteX2" fmla="*/ 3055620 w 3055620"/>
              <a:gd name="connsiteY2" fmla="*/ 0 h 518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55620" h="518160">
                <a:moveTo>
                  <a:pt x="0" y="518160"/>
                </a:moveTo>
                <a:lnTo>
                  <a:pt x="2537460" y="518160"/>
                </a:lnTo>
                <a:lnTo>
                  <a:pt x="3055620" y="0"/>
                </a:lnTo>
              </a:path>
            </a:pathLst>
          </a:custGeom>
          <a:noFill/>
          <a:ln w="12700" cap="flat" cmpd="sng" algn="ctr">
            <a:gradFill flip="none" rotWithShape="1">
              <a:gsLst>
                <a:gs pos="89000">
                  <a:srgbClr val="00FFFF"/>
                </a:gs>
                <a:gs pos="100000">
                  <a:srgbClr val="00FFFF">
                    <a:alpha val="0"/>
                  </a:srgbClr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9D3E59C1-4613-8B1B-A858-4527BC194F39}"/>
              </a:ext>
            </a:extLst>
          </p:cNvPr>
          <p:cNvSpPr txBox="1"/>
          <p:nvPr/>
        </p:nvSpPr>
        <p:spPr>
          <a:xfrm>
            <a:off x="9484647" y="4759332"/>
            <a:ext cx="80021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1200" b="0" i="0" dirty="0">
                <a:solidFill>
                  <a:srgbClr val="FA813E"/>
                </a:solidFill>
                <a:effectLst/>
                <a:latin typeface="思源黑体 CN" panose="020B0500000000000000" pitchFamily="34" charset="-122"/>
                <a:ea typeface="思源黑体 CN" panose="020B0500000000000000" pitchFamily="34" charset="-122"/>
              </a:rPr>
              <a:t>TBG Ⅱ</a:t>
            </a:r>
          </a:p>
          <a:p>
            <a:pPr algn="ctr"/>
            <a:r>
              <a:rPr lang="zh-CN" altLang="en-US" sz="1200" dirty="0">
                <a:solidFill>
                  <a:srgbClr val="FA813E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学习架构</a:t>
            </a:r>
            <a:endParaRPr lang="zh-CN" altLang="en-US" sz="1200" dirty="0"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30B7251-1A1E-93A6-CA8F-50100AAAB696}"/>
              </a:ext>
            </a:extLst>
          </p:cNvPr>
          <p:cNvGrpSpPr/>
          <p:nvPr/>
        </p:nvGrpSpPr>
        <p:grpSpPr>
          <a:xfrm>
            <a:off x="5844540" y="1805902"/>
            <a:ext cx="528640" cy="718266"/>
            <a:chOff x="682756" y="2362269"/>
            <a:chExt cx="2466055" cy="3350641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B23356B4-1904-B3E8-3E24-3BE4B7EE1AFA}"/>
                </a:ext>
              </a:extLst>
            </p:cNvPr>
            <p:cNvSpPr/>
            <p:nvPr/>
          </p:nvSpPr>
          <p:spPr>
            <a:xfrm>
              <a:off x="813184" y="3507712"/>
              <a:ext cx="2205198" cy="2205198"/>
            </a:xfrm>
            <a:prstGeom prst="rect">
              <a:avLst/>
            </a:prstGeom>
            <a:noFill/>
            <a:ln w="15875" cap="rnd">
              <a:gradFill>
                <a:gsLst>
                  <a:gs pos="17000">
                    <a:srgbClr val="00EEFF">
                      <a:alpha val="0"/>
                    </a:srgbClr>
                  </a:gs>
                  <a:gs pos="97345">
                    <a:srgbClr val="00EEFF">
                      <a:alpha val="19000"/>
                    </a:srgbClr>
                  </a:gs>
                  <a:gs pos="54000">
                    <a:srgbClr val="00EEFF">
                      <a:alpha val="14000"/>
                    </a:srgbClr>
                  </a:gs>
                </a:gsLst>
                <a:lin ang="8100000" scaled="0"/>
              </a:gradFill>
              <a:prstDash val="sysDash"/>
              <a:round/>
            </a:ln>
            <a:effectLst>
              <a:outerShdw blurRad="381000" dist="393700" dir="7500000" sx="87000" sy="87000" algn="t" rotWithShape="0">
                <a:srgbClr val="E33128">
                  <a:alpha val="40000"/>
                </a:srgbClr>
              </a:outerShdw>
            </a:effectLst>
            <a:scene3d>
              <a:camera prst="isometricTopUp"/>
              <a:lightRig rig="contrasting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93A2259D-251B-DD51-A680-31B006D519C4}"/>
                </a:ext>
              </a:extLst>
            </p:cNvPr>
            <p:cNvSpPr/>
            <p:nvPr/>
          </p:nvSpPr>
          <p:spPr>
            <a:xfrm>
              <a:off x="1275135" y="3969663"/>
              <a:ext cx="1281296" cy="1281296"/>
            </a:xfrm>
            <a:prstGeom prst="rect">
              <a:avLst/>
            </a:prstGeom>
            <a:noFill/>
            <a:ln>
              <a:gradFill>
                <a:gsLst>
                  <a:gs pos="0">
                    <a:srgbClr val="00EEFF">
                      <a:alpha val="0"/>
                    </a:srgbClr>
                  </a:gs>
                  <a:gs pos="100000">
                    <a:srgbClr val="00EEFF">
                      <a:alpha val="57000"/>
                    </a:srgbClr>
                  </a:gs>
                </a:gsLst>
                <a:lin ang="8100000" scaled="0"/>
              </a:gradFill>
            </a:ln>
            <a:effectLst>
              <a:outerShdw blurRad="381000" dist="393700" dir="7500000" sx="87000" sy="87000" algn="t" rotWithShape="0">
                <a:srgbClr val="E33128">
                  <a:alpha val="40000"/>
                </a:srgbClr>
              </a:outerShdw>
            </a:effectLst>
            <a:scene3d>
              <a:camera prst="isometricTopUp"/>
              <a:lightRig rig="contrasting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3495C9DD-5026-DB31-30B7-C5D1C9CE182B}"/>
                </a:ext>
              </a:extLst>
            </p:cNvPr>
            <p:cNvSpPr/>
            <p:nvPr/>
          </p:nvSpPr>
          <p:spPr>
            <a:xfrm>
              <a:off x="1193913" y="3539562"/>
              <a:ext cx="1443740" cy="1443739"/>
            </a:xfrm>
            <a:prstGeom prst="rect">
              <a:avLst/>
            </a:prstGeom>
            <a:gradFill flip="none" rotWithShape="1">
              <a:gsLst>
                <a:gs pos="100000">
                  <a:srgbClr val="00EEFF"/>
                </a:gs>
                <a:gs pos="0">
                  <a:srgbClr val="79F5FF"/>
                </a:gs>
              </a:gsLst>
              <a:lin ang="1800000" scaled="0"/>
              <a:tileRect/>
            </a:gradFill>
            <a:ln>
              <a:noFill/>
            </a:ln>
            <a:effectLst>
              <a:outerShdw blurRad="381000" dist="393700" dir="7500000" sx="87000" sy="87000" algn="t" rotWithShape="0">
                <a:srgbClr val="00EEFF">
                  <a:alpha val="40000"/>
                </a:srgbClr>
              </a:outerShdw>
            </a:effectLst>
            <a:scene3d>
              <a:camera prst="isometricTopUp"/>
              <a:lightRig rig="contrasting" dir="t"/>
            </a:scene3d>
            <a:sp3d extrusionH="25400">
              <a:extrusionClr>
                <a:srgbClr val="D9FCFF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B4E5F608-D9EF-F4C2-431C-F17E65DE0C89}"/>
                </a:ext>
              </a:extLst>
            </p:cNvPr>
            <p:cNvSpPr/>
            <p:nvPr/>
          </p:nvSpPr>
          <p:spPr>
            <a:xfrm>
              <a:off x="682756" y="2654215"/>
              <a:ext cx="1443739" cy="1443739"/>
            </a:xfrm>
            <a:prstGeom prst="rect">
              <a:avLst/>
            </a:prstGeom>
            <a:gradFill>
              <a:gsLst>
                <a:gs pos="100000">
                  <a:srgbClr val="00EEFF">
                    <a:alpha val="33000"/>
                  </a:srgbClr>
                </a:gs>
                <a:gs pos="4000">
                  <a:srgbClr val="79F5FF">
                    <a:alpha val="4000"/>
                  </a:srgbClr>
                </a:gs>
              </a:gsLst>
              <a:lin ang="7200000" scaled="0"/>
            </a:gradFill>
            <a:ln>
              <a:noFill/>
            </a:ln>
            <a:effectLst/>
            <a:scene3d>
              <a:camera prst="isometricRightUp"/>
              <a:lightRig rig="contrasting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760220C1-2DA4-5049-4318-65AE7DCF2502}"/>
                </a:ext>
              </a:extLst>
            </p:cNvPr>
            <p:cNvSpPr/>
            <p:nvPr/>
          </p:nvSpPr>
          <p:spPr>
            <a:xfrm>
              <a:off x="1705072" y="2654215"/>
              <a:ext cx="1443739" cy="1443739"/>
            </a:xfrm>
            <a:prstGeom prst="rect">
              <a:avLst/>
            </a:prstGeom>
            <a:gradFill flip="none" rotWithShape="1">
              <a:gsLst>
                <a:gs pos="100000">
                  <a:srgbClr val="00EEFF">
                    <a:alpha val="33000"/>
                  </a:srgbClr>
                </a:gs>
                <a:gs pos="4000">
                  <a:srgbClr val="79F5FF">
                    <a:alpha val="4000"/>
                  </a:srgbClr>
                </a:gs>
              </a:gsLst>
              <a:lin ang="7200000" scaled="0"/>
              <a:tileRect/>
            </a:gradFill>
            <a:ln>
              <a:noFill/>
            </a:ln>
            <a:effectLst/>
            <a:scene3d>
              <a:camera prst="isometricLeftDown"/>
              <a:lightRig rig="contrasting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C0A1FF34-2D17-AA3B-93B7-CE8162E02E25}"/>
                </a:ext>
              </a:extLst>
            </p:cNvPr>
            <p:cNvSpPr txBox="1"/>
            <p:nvPr/>
          </p:nvSpPr>
          <p:spPr>
            <a:xfrm>
              <a:off x="890004" y="2916940"/>
              <a:ext cx="2051555" cy="21536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rgbClr val="D9FCFF"/>
                      </a:gs>
                      <a:gs pos="23000">
                        <a:prstClr val="white"/>
                      </a:gs>
                    </a:gsLst>
                    <a:lin ang="5400000" scaled="1"/>
                    <a:tileRect/>
                  </a:gradFill>
                  <a:effectLst>
                    <a:reflection blurRad="50800" stA="54000" endPos="29000" dir="5400000" sy="-100000" algn="bl" rotWithShape="0"/>
                  </a:effectLst>
                  <a:uLnTx/>
                  <a:uFillTx/>
                  <a:latin typeface="Bebas Neue" panose="020B0606020202050201" pitchFamily="34" charset="0"/>
                  <a:ea typeface="OPPOSans R"/>
                  <a:cs typeface="+mn-cs"/>
                </a:rPr>
                <a:t>01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D9FCFF"/>
                    </a:gs>
                    <a:gs pos="23000">
                      <a:prstClr val="white"/>
                    </a:gs>
                  </a:gsLst>
                  <a:lin ang="5400000" scaled="1"/>
                  <a:tileRect/>
                </a:gradFill>
                <a:effectLst>
                  <a:reflection blurRad="50800" stA="54000" endPos="29000" dir="5400000" sy="-100000" algn="bl" rotWithShape="0"/>
                </a:effectLst>
                <a:uLnTx/>
                <a:uFillTx/>
                <a:latin typeface="Bebas Neue" panose="020B0606020202050201" pitchFamily="34" charset="0"/>
                <a:ea typeface="OPPOSans R"/>
                <a:cs typeface="+mn-cs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3D8CAA13-7355-057D-55AE-F1EF1C07D250}"/>
                </a:ext>
              </a:extLst>
            </p:cNvPr>
            <p:cNvSpPr/>
            <p:nvPr/>
          </p:nvSpPr>
          <p:spPr>
            <a:xfrm>
              <a:off x="1705072" y="3247793"/>
              <a:ext cx="1443739" cy="1443739"/>
            </a:xfrm>
            <a:prstGeom prst="rect">
              <a:avLst/>
            </a:prstGeom>
            <a:gradFill>
              <a:gsLst>
                <a:gs pos="100000">
                  <a:srgbClr val="00EEFF">
                    <a:alpha val="33000"/>
                  </a:srgbClr>
                </a:gs>
                <a:gs pos="31000">
                  <a:srgbClr val="53F3FF">
                    <a:alpha val="0"/>
                  </a:srgbClr>
                </a:gs>
              </a:gsLst>
              <a:lin ang="1200000" scaled="0"/>
            </a:gradFill>
            <a:ln>
              <a:noFill/>
            </a:ln>
            <a:effectLst/>
            <a:scene3d>
              <a:camera prst="isometricRightUp"/>
              <a:lightRig rig="contrasting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657BEA06-0316-0D61-2ECC-3AD777DD0BB8}"/>
                </a:ext>
              </a:extLst>
            </p:cNvPr>
            <p:cNvSpPr/>
            <p:nvPr/>
          </p:nvSpPr>
          <p:spPr>
            <a:xfrm>
              <a:off x="682756" y="3247793"/>
              <a:ext cx="1443739" cy="1443739"/>
            </a:xfrm>
            <a:prstGeom prst="rect">
              <a:avLst/>
            </a:prstGeom>
            <a:gradFill flip="none" rotWithShape="1">
              <a:gsLst>
                <a:gs pos="100000">
                  <a:srgbClr val="00EEFF">
                    <a:alpha val="25000"/>
                  </a:srgbClr>
                </a:gs>
                <a:gs pos="31000">
                  <a:srgbClr val="53F3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isometricLeftDown"/>
              <a:lightRig rig="contrasting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1602D995-686A-E747-C082-46B36B8CB0BB}"/>
                </a:ext>
              </a:extLst>
            </p:cNvPr>
            <p:cNvSpPr/>
            <p:nvPr/>
          </p:nvSpPr>
          <p:spPr>
            <a:xfrm>
              <a:off x="1193913" y="2362269"/>
              <a:ext cx="1443740" cy="1443739"/>
            </a:xfrm>
            <a:prstGeom prst="rect">
              <a:avLst/>
            </a:prstGeom>
            <a:gradFill flip="none" rotWithShape="1">
              <a:gsLst>
                <a:gs pos="75000">
                  <a:srgbClr val="D9FCFF">
                    <a:alpha val="0"/>
                  </a:srgbClr>
                </a:gs>
                <a:gs pos="1000">
                  <a:srgbClr val="53F3FF">
                    <a:alpha val="24000"/>
                  </a:srgbClr>
                </a:gs>
              </a:gsLst>
              <a:lin ang="1800000" scaled="0"/>
              <a:tileRect/>
            </a:gradFill>
            <a:ln>
              <a:noFill/>
            </a:ln>
            <a:effectLst/>
            <a:scene3d>
              <a:camera prst="isometricTopUp"/>
              <a:lightRig rig="contrasting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3209E36E-BD5E-892E-21E3-711251DF61DB}"/>
              </a:ext>
            </a:extLst>
          </p:cNvPr>
          <p:cNvGrpSpPr/>
          <p:nvPr/>
        </p:nvGrpSpPr>
        <p:grpSpPr>
          <a:xfrm>
            <a:off x="5844540" y="2504870"/>
            <a:ext cx="528640" cy="718266"/>
            <a:chOff x="682756" y="2362269"/>
            <a:chExt cx="2466055" cy="3350641"/>
          </a:xfrm>
        </p:grpSpPr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068DCD4F-A638-B5BF-C9BB-3ABF47EDBCA6}"/>
                </a:ext>
              </a:extLst>
            </p:cNvPr>
            <p:cNvSpPr/>
            <p:nvPr/>
          </p:nvSpPr>
          <p:spPr>
            <a:xfrm>
              <a:off x="813184" y="3507712"/>
              <a:ext cx="2205198" cy="2205198"/>
            </a:xfrm>
            <a:prstGeom prst="rect">
              <a:avLst/>
            </a:prstGeom>
            <a:noFill/>
            <a:ln w="15875" cap="rnd">
              <a:gradFill>
                <a:gsLst>
                  <a:gs pos="17000">
                    <a:srgbClr val="00EEFF">
                      <a:alpha val="0"/>
                    </a:srgbClr>
                  </a:gs>
                  <a:gs pos="97345">
                    <a:srgbClr val="00EEFF">
                      <a:alpha val="19000"/>
                    </a:srgbClr>
                  </a:gs>
                  <a:gs pos="54000">
                    <a:srgbClr val="00EEFF">
                      <a:alpha val="14000"/>
                    </a:srgbClr>
                  </a:gs>
                </a:gsLst>
                <a:lin ang="8100000" scaled="0"/>
              </a:gradFill>
              <a:prstDash val="sysDash"/>
              <a:round/>
            </a:ln>
            <a:effectLst>
              <a:outerShdw blurRad="381000" dist="393700" dir="7500000" sx="87000" sy="87000" algn="t" rotWithShape="0">
                <a:srgbClr val="E33128">
                  <a:alpha val="40000"/>
                </a:srgbClr>
              </a:outerShdw>
            </a:effectLst>
            <a:scene3d>
              <a:camera prst="isometricTopUp"/>
              <a:lightRig rig="contrasting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A00E4C52-1511-CF85-0C4B-E42142CD011F}"/>
                </a:ext>
              </a:extLst>
            </p:cNvPr>
            <p:cNvSpPr/>
            <p:nvPr/>
          </p:nvSpPr>
          <p:spPr>
            <a:xfrm>
              <a:off x="1275135" y="3969663"/>
              <a:ext cx="1281296" cy="1281296"/>
            </a:xfrm>
            <a:prstGeom prst="rect">
              <a:avLst/>
            </a:prstGeom>
            <a:noFill/>
            <a:ln>
              <a:gradFill>
                <a:gsLst>
                  <a:gs pos="0">
                    <a:srgbClr val="00EEFF">
                      <a:alpha val="0"/>
                    </a:srgbClr>
                  </a:gs>
                  <a:gs pos="100000">
                    <a:srgbClr val="00EEFF">
                      <a:alpha val="57000"/>
                    </a:srgbClr>
                  </a:gs>
                </a:gsLst>
                <a:lin ang="8100000" scaled="0"/>
              </a:gradFill>
            </a:ln>
            <a:effectLst>
              <a:outerShdw blurRad="381000" dist="393700" dir="7500000" sx="87000" sy="87000" algn="t" rotWithShape="0">
                <a:srgbClr val="E33128">
                  <a:alpha val="40000"/>
                </a:srgbClr>
              </a:outerShdw>
            </a:effectLst>
            <a:scene3d>
              <a:camera prst="isometricTopUp"/>
              <a:lightRig rig="contrasting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71F3A39E-F7FE-AA8C-F686-71A434F24B82}"/>
                </a:ext>
              </a:extLst>
            </p:cNvPr>
            <p:cNvSpPr/>
            <p:nvPr/>
          </p:nvSpPr>
          <p:spPr>
            <a:xfrm>
              <a:off x="1193913" y="3539562"/>
              <a:ext cx="1443740" cy="1443739"/>
            </a:xfrm>
            <a:prstGeom prst="rect">
              <a:avLst/>
            </a:prstGeom>
            <a:gradFill flip="none" rotWithShape="1">
              <a:gsLst>
                <a:gs pos="100000">
                  <a:srgbClr val="00EEFF"/>
                </a:gs>
                <a:gs pos="0">
                  <a:srgbClr val="79F5FF"/>
                </a:gs>
              </a:gsLst>
              <a:lin ang="1800000" scaled="0"/>
              <a:tileRect/>
            </a:gradFill>
            <a:ln>
              <a:noFill/>
            </a:ln>
            <a:effectLst>
              <a:outerShdw blurRad="381000" dist="393700" dir="7500000" sx="87000" sy="87000" algn="t" rotWithShape="0">
                <a:srgbClr val="00EEFF">
                  <a:alpha val="40000"/>
                </a:srgbClr>
              </a:outerShdw>
            </a:effectLst>
            <a:scene3d>
              <a:camera prst="isometricTopUp"/>
              <a:lightRig rig="contrasting" dir="t"/>
            </a:scene3d>
            <a:sp3d extrusionH="25400">
              <a:extrusionClr>
                <a:srgbClr val="D9FCFF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1159E90F-4A6A-2BAF-5107-D63D3D55D0E7}"/>
                </a:ext>
              </a:extLst>
            </p:cNvPr>
            <p:cNvSpPr/>
            <p:nvPr/>
          </p:nvSpPr>
          <p:spPr>
            <a:xfrm>
              <a:off x="682756" y="2654215"/>
              <a:ext cx="1443739" cy="1443739"/>
            </a:xfrm>
            <a:prstGeom prst="rect">
              <a:avLst/>
            </a:prstGeom>
            <a:gradFill>
              <a:gsLst>
                <a:gs pos="100000">
                  <a:srgbClr val="00EEFF">
                    <a:alpha val="33000"/>
                  </a:srgbClr>
                </a:gs>
                <a:gs pos="4000">
                  <a:srgbClr val="79F5FF">
                    <a:alpha val="4000"/>
                  </a:srgbClr>
                </a:gs>
              </a:gsLst>
              <a:lin ang="7200000" scaled="0"/>
            </a:gradFill>
            <a:ln>
              <a:noFill/>
            </a:ln>
            <a:effectLst/>
            <a:scene3d>
              <a:camera prst="isometricRightUp"/>
              <a:lightRig rig="contrasting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FBA2EC59-A3EE-C719-D750-5802BAFF23EA}"/>
                </a:ext>
              </a:extLst>
            </p:cNvPr>
            <p:cNvSpPr/>
            <p:nvPr/>
          </p:nvSpPr>
          <p:spPr>
            <a:xfrm>
              <a:off x="1705072" y="2654215"/>
              <a:ext cx="1443739" cy="1443739"/>
            </a:xfrm>
            <a:prstGeom prst="rect">
              <a:avLst/>
            </a:prstGeom>
            <a:gradFill flip="none" rotWithShape="1">
              <a:gsLst>
                <a:gs pos="100000">
                  <a:srgbClr val="00EEFF">
                    <a:alpha val="33000"/>
                  </a:srgbClr>
                </a:gs>
                <a:gs pos="4000">
                  <a:srgbClr val="79F5FF">
                    <a:alpha val="4000"/>
                  </a:srgbClr>
                </a:gs>
              </a:gsLst>
              <a:lin ang="7200000" scaled="0"/>
              <a:tileRect/>
            </a:gradFill>
            <a:ln>
              <a:noFill/>
            </a:ln>
            <a:effectLst/>
            <a:scene3d>
              <a:camera prst="isometricLeftDown"/>
              <a:lightRig rig="contrasting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D28F8526-18A0-5FDC-6BC9-B1DD5F6BE55A}"/>
                </a:ext>
              </a:extLst>
            </p:cNvPr>
            <p:cNvSpPr txBox="1"/>
            <p:nvPr/>
          </p:nvSpPr>
          <p:spPr>
            <a:xfrm>
              <a:off x="890004" y="2916940"/>
              <a:ext cx="2051555" cy="21536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rgbClr val="D9FCFF"/>
                      </a:gs>
                      <a:gs pos="23000">
                        <a:prstClr val="white"/>
                      </a:gs>
                    </a:gsLst>
                    <a:lin ang="5400000" scaled="1"/>
                    <a:tileRect/>
                  </a:gradFill>
                  <a:effectLst>
                    <a:reflection blurRad="50800" stA="54000" endPos="29000" dir="5400000" sy="-100000" algn="bl" rotWithShape="0"/>
                  </a:effectLst>
                  <a:uLnTx/>
                  <a:uFillTx/>
                  <a:latin typeface="Bebas Neue" panose="020B0606020202050201" pitchFamily="34" charset="0"/>
                  <a:ea typeface="OPPOSans R"/>
                  <a:cs typeface="+mn-cs"/>
                </a:rPr>
                <a:t>02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D9FCFF"/>
                    </a:gs>
                    <a:gs pos="23000">
                      <a:prstClr val="white"/>
                    </a:gs>
                  </a:gsLst>
                  <a:lin ang="5400000" scaled="1"/>
                  <a:tileRect/>
                </a:gradFill>
                <a:effectLst>
                  <a:reflection blurRad="50800" stA="54000" endPos="29000" dir="5400000" sy="-100000" algn="bl" rotWithShape="0"/>
                </a:effectLst>
                <a:uLnTx/>
                <a:uFillTx/>
                <a:latin typeface="Bebas Neue" panose="020B0606020202050201" pitchFamily="34" charset="0"/>
                <a:ea typeface="OPPOSans R"/>
                <a:cs typeface="+mn-cs"/>
              </a:endParaRPr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B064FFE7-B96C-2F4E-7B30-0C042005892F}"/>
                </a:ext>
              </a:extLst>
            </p:cNvPr>
            <p:cNvSpPr/>
            <p:nvPr/>
          </p:nvSpPr>
          <p:spPr>
            <a:xfrm>
              <a:off x="1705072" y="3247793"/>
              <a:ext cx="1443739" cy="1443739"/>
            </a:xfrm>
            <a:prstGeom prst="rect">
              <a:avLst/>
            </a:prstGeom>
            <a:gradFill>
              <a:gsLst>
                <a:gs pos="100000">
                  <a:srgbClr val="00EEFF">
                    <a:alpha val="33000"/>
                  </a:srgbClr>
                </a:gs>
                <a:gs pos="31000">
                  <a:srgbClr val="53F3FF">
                    <a:alpha val="0"/>
                  </a:srgbClr>
                </a:gs>
              </a:gsLst>
              <a:lin ang="1200000" scaled="0"/>
            </a:gradFill>
            <a:ln>
              <a:noFill/>
            </a:ln>
            <a:effectLst/>
            <a:scene3d>
              <a:camera prst="isometricRightUp"/>
              <a:lightRig rig="contrasting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1F0AD162-08C3-0A60-391D-008B0E593525}"/>
                </a:ext>
              </a:extLst>
            </p:cNvPr>
            <p:cNvSpPr/>
            <p:nvPr/>
          </p:nvSpPr>
          <p:spPr>
            <a:xfrm>
              <a:off x="682756" y="3247793"/>
              <a:ext cx="1443739" cy="1443739"/>
            </a:xfrm>
            <a:prstGeom prst="rect">
              <a:avLst/>
            </a:prstGeom>
            <a:gradFill flip="none" rotWithShape="1">
              <a:gsLst>
                <a:gs pos="100000">
                  <a:srgbClr val="00EEFF">
                    <a:alpha val="25000"/>
                  </a:srgbClr>
                </a:gs>
                <a:gs pos="31000">
                  <a:srgbClr val="53F3FF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  <a:effectLst/>
            <a:scene3d>
              <a:camera prst="isometricLeftDown"/>
              <a:lightRig rig="contrasting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4E57F67F-285D-8C7C-9A2B-5252D907E296}"/>
                </a:ext>
              </a:extLst>
            </p:cNvPr>
            <p:cNvSpPr/>
            <p:nvPr/>
          </p:nvSpPr>
          <p:spPr>
            <a:xfrm>
              <a:off x="1193913" y="2362269"/>
              <a:ext cx="1443740" cy="1443739"/>
            </a:xfrm>
            <a:prstGeom prst="rect">
              <a:avLst/>
            </a:prstGeom>
            <a:gradFill flip="none" rotWithShape="1">
              <a:gsLst>
                <a:gs pos="75000">
                  <a:srgbClr val="D9FCFF">
                    <a:alpha val="0"/>
                  </a:srgbClr>
                </a:gs>
                <a:gs pos="1000">
                  <a:srgbClr val="53F3FF">
                    <a:alpha val="24000"/>
                  </a:srgbClr>
                </a:gs>
              </a:gsLst>
              <a:lin ang="1800000" scaled="0"/>
              <a:tileRect/>
            </a:gradFill>
            <a:ln>
              <a:noFill/>
            </a:ln>
            <a:effectLst/>
            <a:scene3d>
              <a:camera prst="isometricTopUp"/>
              <a:lightRig rig="contrasting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66246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>
            <a:extLst>
              <a:ext uri="{FF2B5EF4-FFF2-40B4-BE49-F238E27FC236}">
                <a16:creationId xmlns:a16="http://schemas.microsoft.com/office/drawing/2014/main" id="{A8A1EC44-EC27-4DD2-6D62-7605188A541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0"/>
            <a:ext cx="10972800" cy="6858000"/>
          </a:xfrm>
          <a:prstGeom prst="rect">
            <a:avLst/>
          </a:prstGeom>
        </p:spPr>
      </p:pic>
      <p:sp>
        <p:nvSpPr>
          <p:cNvPr id="31" name="矩形 30">
            <a:extLst>
              <a:ext uri="{FF2B5EF4-FFF2-40B4-BE49-F238E27FC236}">
                <a16:creationId xmlns:a16="http://schemas.microsoft.com/office/drawing/2014/main" id="{C5244EF8-546A-A85B-8468-1C65FC88DE47}"/>
              </a:ext>
            </a:extLst>
          </p:cNvPr>
          <p:cNvSpPr/>
          <p:nvPr/>
        </p:nvSpPr>
        <p:spPr>
          <a:xfrm>
            <a:off x="0" y="-1066"/>
            <a:ext cx="12192000" cy="6884229"/>
          </a:xfrm>
          <a:prstGeom prst="rect">
            <a:avLst/>
          </a:prstGeom>
          <a:gradFill flip="none" rotWithShape="1">
            <a:gsLst>
              <a:gs pos="100000">
                <a:srgbClr val="060D40"/>
              </a:gs>
              <a:gs pos="0">
                <a:srgbClr val="060D40">
                  <a:alpha val="93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" name="图片 33" descr="电脑萤幕&#10;&#10;低可信度描述已自动生成">
            <a:extLst>
              <a:ext uri="{FF2B5EF4-FFF2-40B4-BE49-F238E27FC236}">
                <a16:creationId xmlns:a16="http://schemas.microsoft.com/office/drawing/2014/main" id="{71346330-0133-98D8-4E50-900F5F5D8F5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68" y="0"/>
            <a:ext cx="12175232" cy="6888243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DB3CC3E-4DB0-3E19-0B23-7ACC2C217EDD}"/>
              </a:ext>
            </a:extLst>
          </p:cNvPr>
          <p:cNvGrpSpPr/>
          <p:nvPr/>
        </p:nvGrpSpPr>
        <p:grpSpPr>
          <a:xfrm>
            <a:off x="149929" y="304578"/>
            <a:ext cx="6090854" cy="676150"/>
            <a:chOff x="149929" y="188640"/>
            <a:chExt cx="6090854" cy="67615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FB14C41F-19E8-905C-BB54-A81DDCD6D2FB}"/>
                </a:ext>
              </a:extLst>
            </p:cNvPr>
            <p:cNvGrpSpPr/>
            <p:nvPr/>
          </p:nvGrpSpPr>
          <p:grpSpPr>
            <a:xfrm>
              <a:off x="149929" y="188640"/>
              <a:ext cx="5247571" cy="675351"/>
              <a:chOff x="149929" y="449020"/>
              <a:chExt cx="5247571" cy="675351"/>
            </a:xfrm>
          </p:grpSpPr>
          <p:sp>
            <p:nvSpPr>
              <p:cNvPr id="5" name="Freeform 1031">
                <a:extLst>
                  <a:ext uri="{FF2B5EF4-FFF2-40B4-BE49-F238E27FC236}">
                    <a16:creationId xmlns:a16="http://schemas.microsoft.com/office/drawing/2014/main" id="{4B075CD3-DDDA-8DAA-A26F-0DA9855B0B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025" y="579757"/>
                <a:ext cx="402673" cy="526684"/>
              </a:xfrm>
              <a:custGeom>
                <a:avLst/>
                <a:gdLst>
                  <a:gd name="T0" fmla="*/ 162 w 539"/>
                  <a:gd name="T1" fmla="*/ 705 h 705"/>
                  <a:gd name="T2" fmla="*/ 0 w 539"/>
                  <a:gd name="T3" fmla="*/ 705 h 705"/>
                  <a:gd name="T4" fmla="*/ 375 w 539"/>
                  <a:gd name="T5" fmla="*/ 0 h 705"/>
                  <a:gd name="T6" fmla="*/ 539 w 539"/>
                  <a:gd name="T7" fmla="*/ 0 h 705"/>
                  <a:gd name="T8" fmla="*/ 162 w 539"/>
                  <a:gd name="T9" fmla="*/ 705 h 7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9" h="705">
                    <a:moveTo>
                      <a:pt x="162" y="705"/>
                    </a:moveTo>
                    <a:lnTo>
                      <a:pt x="0" y="705"/>
                    </a:lnTo>
                    <a:lnTo>
                      <a:pt x="375" y="0"/>
                    </a:lnTo>
                    <a:lnTo>
                      <a:pt x="539" y="0"/>
                    </a:lnTo>
                    <a:lnTo>
                      <a:pt x="162" y="70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EEFF">
                      <a:alpha val="0"/>
                    </a:srgbClr>
                  </a:gs>
                  <a:gs pos="100000">
                    <a:srgbClr val="00EEFF">
                      <a:alpha val="26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 dirty="0">
                  <a:solidFill>
                    <a:prstClr val="black"/>
                  </a:solidFill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6" name="Freeform 1034">
                <a:extLst>
                  <a:ext uri="{FF2B5EF4-FFF2-40B4-BE49-F238E27FC236}">
                    <a16:creationId xmlns:a16="http://schemas.microsoft.com/office/drawing/2014/main" id="{341D3454-EB1D-9F86-4845-4E4ECCFF80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9929" y="636533"/>
                <a:ext cx="252509" cy="330205"/>
              </a:xfrm>
              <a:custGeom>
                <a:avLst/>
                <a:gdLst>
                  <a:gd name="T0" fmla="*/ 102 w 338"/>
                  <a:gd name="T1" fmla="*/ 442 h 442"/>
                  <a:gd name="T2" fmla="*/ 0 w 338"/>
                  <a:gd name="T3" fmla="*/ 442 h 442"/>
                  <a:gd name="T4" fmla="*/ 235 w 338"/>
                  <a:gd name="T5" fmla="*/ 0 h 442"/>
                  <a:gd name="T6" fmla="*/ 338 w 338"/>
                  <a:gd name="T7" fmla="*/ 0 h 442"/>
                  <a:gd name="T8" fmla="*/ 102 w 338"/>
                  <a:gd name="T9" fmla="*/ 442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8" h="442">
                    <a:moveTo>
                      <a:pt x="102" y="442"/>
                    </a:moveTo>
                    <a:lnTo>
                      <a:pt x="0" y="442"/>
                    </a:lnTo>
                    <a:lnTo>
                      <a:pt x="235" y="0"/>
                    </a:lnTo>
                    <a:lnTo>
                      <a:pt x="338" y="0"/>
                    </a:lnTo>
                    <a:lnTo>
                      <a:pt x="102" y="44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EEFF">
                      <a:alpha val="0"/>
                    </a:srgbClr>
                  </a:gs>
                  <a:gs pos="100000">
                    <a:srgbClr val="00EEFF">
                      <a:alpha val="26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 dirty="0">
                  <a:solidFill>
                    <a:prstClr val="black"/>
                  </a:solidFill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7" name="Freeform 1032">
                <a:extLst>
                  <a:ext uri="{FF2B5EF4-FFF2-40B4-BE49-F238E27FC236}">
                    <a16:creationId xmlns:a16="http://schemas.microsoft.com/office/drawing/2014/main" id="{744664D8-1DB6-3F64-7206-5F3A489C0D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902" y="793418"/>
                <a:ext cx="252509" cy="330953"/>
              </a:xfrm>
              <a:custGeom>
                <a:avLst/>
                <a:gdLst>
                  <a:gd name="T0" fmla="*/ 102 w 338"/>
                  <a:gd name="T1" fmla="*/ 443 h 443"/>
                  <a:gd name="T2" fmla="*/ 0 w 338"/>
                  <a:gd name="T3" fmla="*/ 443 h 443"/>
                  <a:gd name="T4" fmla="*/ 235 w 338"/>
                  <a:gd name="T5" fmla="*/ 0 h 443"/>
                  <a:gd name="T6" fmla="*/ 338 w 338"/>
                  <a:gd name="T7" fmla="*/ 0 h 443"/>
                  <a:gd name="T8" fmla="*/ 102 w 338"/>
                  <a:gd name="T9" fmla="*/ 443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8" h="443">
                    <a:moveTo>
                      <a:pt x="102" y="443"/>
                    </a:moveTo>
                    <a:lnTo>
                      <a:pt x="0" y="443"/>
                    </a:lnTo>
                    <a:lnTo>
                      <a:pt x="235" y="0"/>
                    </a:lnTo>
                    <a:lnTo>
                      <a:pt x="338" y="0"/>
                    </a:lnTo>
                    <a:lnTo>
                      <a:pt x="102" y="44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EEFF">
                      <a:alpha val="0"/>
                    </a:srgbClr>
                  </a:gs>
                  <a:gs pos="100000">
                    <a:srgbClr val="00EEFF">
                      <a:alpha val="26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prstClr val="black"/>
                  </a:solidFill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8" name="Freeform 1033">
                <a:extLst>
                  <a:ext uri="{FF2B5EF4-FFF2-40B4-BE49-F238E27FC236}">
                    <a16:creationId xmlns:a16="http://schemas.microsoft.com/office/drawing/2014/main" id="{42E8D663-564B-9E69-0FF4-6C4AD86FF2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7102" y="449020"/>
                <a:ext cx="252509" cy="330205"/>
              </a:xfrm>
              <a:custGeom>
                <a:avLst/>
                <a:gdLst>
                  <a:gd name="T0" fmla="*/ 103 w 338"/>
                  <a:gd name="T1" fmla="*/ 442 h 442"/>
                  <a:gd name="T2" fmla="*/ 0 w 338"/>
                  <a:gd name="T3" fmla="*/ 442 h 442"/>
                  <a:gd name="T4" fmla="*/ 236 w 338"/>
                  <a:gd name="T5" fmla="*/ 0 h 442"/>
                  <a:gd name="T6" fmla="*/ 338 w 338"/>
                  <a:gd name="T7" fmla="*/ 0 h 442"/>
                  <a:gd name="T8" fmla="*/ 103 w 338"/>
                  <a:gd name="T9" fmla="*/ 442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8" h="442">
                    <a:moveTo>
                      <a:pt x="103" y="442"/>
                    </a:moveTo>
                    <a:lnTo>
                      <a:pt x="0" y="442"/>
                    </a:lnTo>
                    <a:lnTo>
                      <a:pt x="236" y="0"/>
                    </a:lnTo>
                    <a:lnTo>
                      <a:pt x="338" y="0"/>
                    </a:lnTo>
                    <a:lnTo>
                      <a:pt x="103" y="442"/>
                    </a:lnTo>
                    <a:close/>
                  </a:path>
                </a:pathLst>
              </a:custGeom>
              <a:solidFill>
                <a:srgbClr val="FA813E">
                  <a:alpha val="73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9" name="Freeform 1029">
                <a:extLst>
                  <a:ext uri="{FF2B5EF4-FFF2-40B4-BE49-F238E27FC236}">
                    <a16:creationId xmlns:a16="http://schemas.microsoft.com/office/drawing/2014/main" id="{D36CAA90-6797-7314-4A4B-7601EDB8B4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865" y="460220"/>
                <a:ext cx="5030635" cy="598750"/>
              </a:xfrm>
              <a:prstGeom prst="parallelogram">
                <a:avLst>
                  <a:gd name="adj" fmla="val 53329"/>
                </a:avLst>
              </a:prstGeom>
              <a:gradFill flip="none" rotWithShape="1">
                <a:gsLst>
                  <a:gs pos="0">
                    <a:srgbClr val="00EEFF">
                      <a:alpha val="30000"/>
                    </a:srgbClr>
                  </a:gs>
                  <a:gs pos="100000">
                    <a:srgbClr val="00EEFF">
                      <a:alpha val="0"/>
                    </a:srgbClr>
                  </a:gs>
                </a:gsLst>
                <a:lin ang="24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prstClr val="black"/>
                  </a:solidFill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10" name="Freeform 1030">
                <a:extLst>
                  <a:ext uri="{FF2B5EF4-FFF2-40B4-BE49-F238E27FC236}">
                    <a16:creationId xmlns:a16="http://schemas.microsoft.com/office/drawing/2014/main" id="{755FAC20-8184-3AA0-9BFB-C6FB0C2276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3431" y="460220"/>
                <a:ext cx="457769" cy="598750"/>
              </a:xfrm>
              <a:custGeom>
                <a:avLst/>
                <a:gdLst>
                  <a:gd name="T0" fmla="*/ 161 w 539"/>
                  <a:gd name="T1" fmla="*/ 705 h 705"/>
                  <a:gd name="T2" fmla="*/ 0 w 539"/>
                  <a:gd name="T3" fmla="*/ 705 h 705"/>
                  <a:gd name="T4" fmla="*/ 377 w 539"/>
                  <a:gd name="T5" fmla="*/ 0 h 705"/>
                  <a:gd name="T6" fmla="*/ 539 w 539"/>
                  <a:gd name="T7" fmla="*/ 0 h 705"/>
                  <a:gd name="T8" fmla="*/ 161 w 539"/>
                  <a:gd name="T9" fmla="*/ 705 h 7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9" h="705">
                    <a:moveTo>
                      <a:pt x="161" y="705"/>
                    </a:moveTo>
                    <a:lnTo>
                      <a:pt x="0" y="705"/>
                    </a:lnTo>
                    <a:lnTo>
                      <a:pt x="377" y="0"/>
                    </a:lnTo>
                    <a:lnTo>
                      <a:pt x="539" y="0"/>
                    </a:lnTo>
                    <a:lnTo>
                      <a:pt x="161" y="705"/>
                    </a:lnTo>
                    <a:close/>
                  </a:path>
                </a:pathLst>
              </a:custGeom>
              <a:solidFill>
                <a:srgbClr val="FA813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1DFAB06-B19E-A444-722C-5D36512D7DEA}"/>
                </a:ext>
              </a:extLst>
            </p:cNvPr>
            <p:cNvSpPr txBox="1"/>
            <p:nvPr/>
          </p:nvSpPr>
          <p:spPr>
            <a:xfrm>
              <a:off x="770880" y="218459"/>
              <a:ext cx="5469903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3600">
                  <a:gradFill>
                    <a:gsLst>
                      <a:gs pos="0">
                        <a:srgbClr val="00EEFF"/>
                      </a:gs>
                      <a:gs pos="100000">
                        <a:srgbClr val="034EC2"/>
                      </a:gs>
                    </a:gsLst>
                    <a:lin ang="2400000" scaled="0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dirty="0"/>
                <a:t>自动驾驶部署与规划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3ACDFB9A-3805-CE48-70D4-3244CE6C9746}"/>
              </a:ext>
            </a:extLst>
          </p:cNvPr>
          <p:cNvGrpSpPr/>
          <p:nvPr/>
        </p:nvGrpSpPr>
        <p:grpSpPr>
          <a:xfrm>
            <a:off x="10030551" y="435315"/>
            <a:ext cx="1657547" cy="379137"/>
            <a:chOff x="2781300" y="571500"/>
            <a:chExt cx="3914376" cy="895350"/>
          </a:xfrm>
          <a:gradFill>
            <a:gsLst>
              <a:gs pos="0">
                <a:srgbClr val="034EC2"/>
              </a:gs>
              <a:gs pos="100000">
                <a:srgbClr val="00EEFF"/>
              </a:gs>
            </a:gsLst>
            <a:lin ang="0" scaled="0"/>
          </a:gradFill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7EA78EE7-AF7D-6AC7-74AD-E159FFF75E6A}"/>
                </a:ext>
              </a:extLst>
            </p:cNvPr>
            <p:cNvSpPr/>
            <p:nvPr/>
          </p:nvSpPr>
          <p:spPr>
            <a:xfrm flipH="1">
              <a:off x="3031330" y="848632"/>
              <a:ext cx="812006" cy="618217"/>
            </a:xfrm>
            <a:custGeom>
              <a:avLst/>
              <a:gdLst>
                <a:gd name="connsiteX0" fmla="*/ 345281 w 812006"/>
                <a:gd name="connsiteY0" fmla="*/ 0 h 618217"/>
                <a:gd name="connsiteX1" fmla="*/ 154555 w 812006"/>
                <a:gd name="connsiteY1" fmla="*/ 0 h 618217"/>
                <a:gd name="connsiteX2" fmla="*/ 0 w 812006"/>
                <a:gd name="connsiteY2" fmla="*/ 618217 h 618217"/>
                <a:gd name="connsiteX3" fmla="*/ 190727 w 812006"/>
                <a:gd name="connsiteY3" fmla="*/ 618217 h 618217"/>
                <a:gd name="connsiteX4" fmla="*/ 812006 w 812006"/>
                <a:gd name="connsiteY4" fmla="*/ 0 h 618217"/>
                <a:gd name="connsiteX5" fmla="*/ 621280 w 812006"/>
                <a:gd name="connsiteY5" fmla="*/ 0 h 618217"/>
                <a:gd name="connsiteX6" fmla="*/ 466725 w 812006"/>
                <a:gd name="connsiteY6" fmla="*/ 618217 h 618217"/>
                <a:gd name="connsiteX7" fmla="*/ 657452 w 812006"/>
                <a:gd name="connsiteY7" fmla="*/ 618217 h 618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006" h="618217">
                  <a:moveTo>
                    <a:pt x="345281" y="0"/>
                  </a:moveTo>
                  <a:lnTo>
                    <a:pt x="154555" y="0"/>
                  </a:lnTo>
                  <a:lnTo>
                    <a:pt x="0" y="618217"/>
                  </a:lnTo>
                  <a:lnTo>
                    <a:pt x="190727" y="618217"/>
                  </a:lnTo>
                  <a:close/>
                  <a:moveTo>
                    <a:pt x="812006" y="0"/>
                  </a:moveTo>
                  <a:lnTo>
                    <a:pt x="621280" y="0"/>
                  </a:lnTo>
                  <a:lnTo>
                    <a:pt x="466725" y="618217"/>
                  </a:lnTo>
                  <a:lnTo>
                    <a:pt x="657452" y="6182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kern="0">
                <a:solidFill>
                  <a:prstClr val="black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D74A8B8B-AA9E-B33B-3872-BAFEA4BD2F0B}"/>
                </a:ext>
              </a:extLst>
            </p:cNvPr>
            <p:cNvSpPr/>
            <p:nvPr/>
          </p:nvSpPr>
          <p:spPr>
            <a:xfrm>
              <a:off x="2781300" y="571500"/>
              <a:ext cx="966788" cy="895350"/>
            </a:xfrm>
            <a:custGeom>
              <a:avLst/>
              <a:gdLst>
                <a:gd name="connsiteX0" fmla="*/ 690563 w 966788"/>
                <a:gd name="connsiteY0" fmla="*/ 0 h 895350"/>
                <a:gd name="connsiteX1" fmla="*/ 966788 w 966788"/>
                <a:gd name="connsiteY1" fmla="*/ 0 h 895350"/>
                <a:gd name="connsiteX2" fmla="*/ 742950 w 966788"/>
                <a:gd name="connsiteY2" fmla="*/ 895350 h 895350"/>
                <a:gd name="connsiteX3" fmla="*/ 466725 w 966788"/>
                <a:gd name="connsiteY3" fmla="*/ 895350 h 895350"/>
                <a:gd name="connsiteX4" fmla="*/ 223838 w 966788"/>
                <a:gd name="connsiteY4" fmla="*/ 0 h 895350"/>
                <a:gd name="connsiteX5" fmla="*/ 500063 w 966788"/>
                <a:gd name="connsiteY5" fmla="*/ 0 h 895350"/>
                <a:gd name="connsiteX6" fmla="*/ 276225 w 966788"/>
                <a:gd name="connsiteY6" fmla="*/ 895350 h 895350"/>
                <a:gd name="connsiteX7" fmla="*/ 0 w 966788"/>
                <a:gd name="connsiteY7" fmla="*/ 895350 h 89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6788" h="895350">
                  <a:moveTo>
                    <a:pt x="690563" y="0"/>
                  </a:moveTo>
                  <a:lnTo>
                    <a:pt x="966788" y="0"/>
                  </a:lnTo>
                  <a:lnTo>
                    <a:pt x="742950" y="895350"/>
                  </a:lnTo>
                  <a:lnTo>
                    <a:pt x="466725" y="895350"/>
                  </a:lnTo>
                  <a:close/>
                  <a:moveTo>
                    <a:pt x="223838" y="0"/>
                  </a:moveTo>
                  <a:lnTo>
                    <a:pt x="500063" y="0"/>
                  </a:lnTo>
                  <a:lnTo>
                    <a:pt x="276225" y="895350"/>
                  </a:lnTo>
                  <a:lnTo>
                    <a:pt x="0" y="89535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kern="0">
                <a:solidFill>
                  <a:prstClr val="black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BB80962B-FFA4-C2A8-14A1-443E85060904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901741" y="571500"/>
              <a:ext cx="2793935" cy="884640"/>
            </a:xfrm>
            <a:custGeom>
              <a:avLst/>
              <a:gdLst>
                <a:gd name="connsiteX0" fmla="*/ 141895 w 2793935"/>
                <a:gd name="connsiteY0" fmla="*/ 755663 h 884640"/>
                <a:gd name="connsiteX1" fmla="*/ 135720 w 2793935"/>
                <a:gd name="connsiteY1" fmla="*/ 780376 h 884640"/>
                <a:gd name="connsiteX2" fmla="*/ 399804 w 2793935"/>
                <a:gd name="connsiteY2" fmla="*/ 780376 h 884640"/>
                <a:gd name="connsiteX3" fmla="*/ 405963 w 2793935"/>
                <a:gd name="connsiteY3" fmla="*/ 755663 h 884640"/>
                <a:gd name="connsiteX4" fmla="*/ 165224 w 2793935"/>
                <a:gd name="connsiteY4" fmla="*/ 661720 h 884640"/>
                <a:gd name="connsiteX5" fmla="*/ 159735 w 2793935"/>
                <a:gd name="connsiteY5" fmla="*/ 685058 h 884640"/>
                <a:gd name="connsiteX6" fmla="*/ 423756 w 2793935"/>
                <a:gd name="connsiteY6" fmla="*/ 685058 h 884640"/>
                <a:gd name="connsiteX7" fmla="*/ 429231 w 2793935"/>
                <a:gd name="connsiteY7" fmla="*/ 661720 h 884640"/>
                <a:gd name="connsiteX8" fmla="*/ 2560691 w 2793935"/>
                <a:gd name="connsiteY8" fmla="*/ 568459 h 884640"/>
                <a:gd name="connsiteX9" fmla="*/ 2417359 w 2793935"/>
                <a:gd name="connsiteY9" fmla="*/ 578069 h 884640"/>
                <a:gd name="connsiteX10" fmla="*/ 2433647 w 2793935"/>
                <a:gd name="connsiteY10" fmla="*/ 630166 h 884640"/>
                <a:gd name="connsiteX11" fmla="*/ 2457136 w 2793935"/>
                <a:gd name="connsiteY11" fmla="*/ 674035 h 884640"/>
                <a:gd name="connsiteX12" fmla="*/ 2514314 w 2793935"/>
                <a:gd name="connsiteY12" fmla="*/ 623056 h 884640"/>
                <a:gd name="connsiteX13" fmla="*/ 2560691 w 2793935"/>
                <a:gd name="connsiteY13" fmla="*/ 568459 h 884640"/>
                <a:gd name="connsiteX14" fmla="*/ 1162347 w 2793935"/>
                <a:gd name="connsiteY14" fmla="*/ 486854 h 884640"/>
                <a:gd name="connsiteX15" fmla="*/ 1235726 w 2793935"/>
                <a:gd name="connsiteY15" fmla="*/ 501954 h 884640"/>
                <a:gd name="connsiteX16" fmla="*/ 1203241 w 2793935"/>
                <a:gd name="connsiteY16" fmla="*/ 581140 h 884640"/>
                <a:gd name="connsiteX17" fmla="*/ 1169240 w 2793935"/>
                <a:gd name="connsiteY17" fmla="*/ 656200 h 884640"/>
                <a:gd name="connsiteX18" fmla="*/ 1294705 w 2793935"/>
                <a:gd name="connsiteY18" fmla="*/ 650710 h 884640"/>
                <a:gd name="connsiteX19" fmla="*/ 1287933 w 2793935"/>
                <a:gd name="connsiteY19" fmla="*/ 666837 h 884640"/>
                <a:gd name="connsiteX20" fmla="*/ 1277560 w 2793935"/>
                <a:gd name="connsiteY20" fmla="*/ 695316 h 884640"/>
                <a:gd name="connsiteX21" fmla="*/ 1236326 w 2793935"/>
                <a:gd name="connsiteY21" fmla="*/ 804448 h 884640"/>
                <a:gd name="connsiteX22" fmla="*/ 1202808 w 2793935"/>
                <a:gd name="connsiteY22" fmla="*/ 860641 h 884640"/>
                <a:gd name="connsiteX23" fmla="*/ 1173008 w 2793935"/>
                <a:gd name="connsiteY23" fmla="*/ 873177 h 884640"/>
                <a:gd name="connsiteX24" fmla="*/ 1145286 w 2793935"/>
                <a:gd name="connsiteY24" fmla="*/ 879083 h 884640"/>
                <a:gd name="connsiteX25" fmla="*/ 1104456 w 2793935"/>
                <a:gd name="connsiteY25" fmla="*/ 878742 h 884640"/>
                <a:gd name="connsiteX26" fmla="*/ 1057451 w 2793935"/>
                <a:gd name="connsiteY26" fmla="*/ 872233 h 884640"/>
                <a:gd name="connsiteX27" fmla="*/ 1056679 w 2793935"/>
                <a:gd name="connsiteY27" fmla="*/ 840810 h 884640"/>
                <a:gd name="connsiteX28" fmla="*/ 1053333 w 2793935"/>
                <a:gd name="connsiteY28" fmla="*/ 807779 h 884640"/>
                <a:gd name="connsiteX29" fmla="*/ 650139 w 2793935"/>
                <a:gd name="connsiteY29" fmla="*/ 812585 h 884640"/>
                <a:gd name="connsiteX30" fmla="*/ 669341 w 2793935"/>
                <a:gd name="connsiteY30" fmla="*/ 735117 h 884640"/>
                <a:gd name="connsiteX31" fmla="*/ 1108230 w 2793935"/>
                <a:gd name="connsiteY31" fmla="*/ 735117 h 884640"/>
                <a:gd name="connsiteX32" fmla="*/ 1091075 w 2793935"/>
                <a:gd name="connsiteY32" fmla="*/ 802973 h 884640"/>
                <a:gd name="connsiteX33" fmla="*/ 1101368 w 2793935"/>
                <a:gd name="connsiteY33" fmla="*/ 802973 h 884640"/>
                <a:gd name="connsiteX34" fmla="*/ 1116207 w 2793935"/>
                <a:gd name="connsiteY34" fmla="*/ 798596 h 884640"/>
                <a:gd name="connsiteX35" fmla="*/ 1127444 w 2793935"/>
                <a:gd name="connsiteY35" fmla="*/ 786496 h 884640"/>
                <a:gd name="connsiteX36" fmla="*/ 1145785 w 2793935"/>
                <a:gd name="connsiteY36" fmla="*/ 767411 h 884640"/>
                <a:gd name="connsiteX37" fmla="*/ 1169240 w 2793935"/>
                <a:gd name="connsiteY37" fmla="*/ 715903 h 884640"/>
                <a:gd name="connsiteX38" fmla="*/ 743375 w 2793935"/>
                <a:gd name="connsiteY38" fmla="*/ 715903 h 884640"/>
                <a:gd name="connsiteX39" fmla="*/ 774110 w 2793935"/>
                <a:gd name="connsiteY39" fmla="*/ 653057 h 884640"/>
                <a:gd name="connsiteX40" fmla="*/ 804375 w 2793935"/>
                <a:gd name="connsiteY40" fmla="*/ 583544 h 884640"/>
                <a:gd name="connsiteX41" fmla="*/ 903169 w 2793935"/>
                <a:gd name="connsiteY41" fmla="*/ 603456 h 884640"/>
                <a:gd name="connsiteX42" fmla="*/ 880529 w 2793935"/>
                <a:gd name="connsiteY42" fmla="*/ 656200 h 884640"/>
                <a:gd name="connsiteX43" fmla="*/ 1064999 w 2793935"/>
                <a:gd name="connsiteY43" fmla="*/ 645220 h 884640"/>
                <a:gd name="connsiteX44" fmla="*/ 1081983 w 2793935"/>
                <a:gd name="connsiteY44" fmla="*/ 609266 h 884640"/>
                <a:gd name="connsiteX45" fmla="*/ 1097937 w 2793935"/>
                <a:gd name="connsiteY45" fmla="*/ 573245 h 884640"/>
                <a:gd name="connsiteX46" fmla="*/ 767327 w 2793935"/>
                <a:gd name="connsiteY46" fmla="*/ 578738 h 884640"/>
                <a:gd name="connsiteX47" fmla="*/ 789281 w 2793935"/>
                <a:gd name="connsiteY47" fmla="*/ 490286 h 884640"/>
                <a:gd name="connsiteX48" fmla="*/ 1144599 w 2793935"/>
                <a:gd name="connsiteY48" fmla="*/ 490286 h 884640"/>
                <a:gd name="connsiteX49" fmla="*/ 1735747 w 2793935"/>
                <a:gd name="connsiteY49" fmla="*/ 450536 h 884640"/>
                <a:gd name="connsiteX50" fmla="*/ 1783048 w 2793935"/>
                <a:gd name="connsiteY50" fmla="*/ 501455 h 884640"/>
                <a:gd name="connsiteX51" fmla="*/ 1820028 w 2793935"/>
                <a:gd name="connsiteY51" fmla="*/ 553387 h 884640"/>
                <a:gd name="connsiteX52" fmla="*/ 1741921 w 2793935"/>
                <a:gd name="connsiteY52" fmla="*/ 607499 h 884640"/>
                <a:gd name="connsiteX53" fmla="*/ 1710452 w 2793935"/>
                <a:gd name="connsiteY53" fmla="*/ 554306 h 884640"/>
                <a:gd name="connsiteX54" fmla="*/ 1665092 w 2793935"/>
                <a:gd name="connsiteY54" fmla="*/ 500600 h 884640"/>
                <a:gd name="connsiteX55" fmla="*/ 888762 w 2793935"/>
                <a:gd name="connsiteY55" fmla="*/ 408683 h 884640"/>
                <a:gd name="connsiteX56" fmla="*/ 889445 w 2793935"/>
                <a:gd name="connsiteY56" fmla="*/ 412069 h 884640"/>
                <a:gd name="connsiteX57" fmla="*/ 885128 w 2793935"/>
                <a:gd name="connsiteY57" fmla="*/ 412470 h 884640"/>
                <a:gd name="connsiteX58" fmla="*/ 484105 w 2793935"/>
                <a:gd name="connsiteY58" fmla="*/ 363440 h 884640"/>
                <a:gd name="connsiteX59" fmla="*/ 459475 w 2793935"/>
                <a:gd name="connsiteY59" fmla="*/ 462836 h 884640"/>
                <a:gd name="connsiteX60" fmla="*/ 542382 w 2793935"/>
                <a:gd name="connsiteY60" fmla="*/ 462836 h 884640"/>
                <a:gd name="connsiteX61" fmla="*/ 567071 w 2793935"/>
                <a:gd name="connsiteY61" fmla="*/ 363440 h 884640"/>
                <a:gd name="connsiteX62" fmla="*/ 182377 w 2793935"/>
                <a:gd name="connsiteY62" fmla="*/ 353839 h 884640"/>
                <a:gd name="connsiteX63" fmla="*/ 161793 w 2793935"/>
                <a:gd name="connsiteY63" fmla="*/ 358639 h 884640"/>
                <a:gd name="connsiteX64" fmla="*/ 146269 w 2793935"/>
                <a:gd name="connsiteY64" fmla="*/ 375870 h 884640"/>
                <a:gd name="connsiteX65" fmla="*/ 130231 w 2793935"/>
                <a:gd name="connsiteY65" fmla="*/ 391558 h 884640"/>
                <a:gd name="connsiteX66" fmla="*/ 173457 w 2793935"/>
                <a:gd name="connsiteY66" fmla="*/ 387443 h 884640"/>
                <a:gd name="connsiteX67" fmla="*/ 176202 w 2793935"/>
                <a:gd name="connsiteY67" fmla="*/ 377842 h 884640"/>
                <a:gd name="connsiteX68" fmla="*/ 1184981 w 2793935"/>
                <a:gd name="connsiteY68" fmla="*/ 333950 h 884640"/>
                <a:gd name="connsiteX69" fmla="*/ 1168556 w 2793935"/>
                <a:gd name="connsiteY69" fmla="*/ 398348 h 884640"/>
                <a:gd name="connsiteX70" fmla="*/ 1237098 w 2793935"/>
                <a:gd name="connsiteY70" fmla="*/ 398348 h 884640"/>
                <a:gd name="connsiteX71" fmla="*/ 1253557 w 2793935"/>
                <a:gd name="connsiteY71" fmla="*/ 333950 h 884640"/>
                <a:gd name="connsiteX72" fmla="*/ 413491 w 2793935"/>
                <a:gd name="connsiteY72" fmla="*/ 276343 h 884640"/>
                <a:gd name="connsiteX73" fmla="*/ 687772 w 2793935"/>
                <a:gd name="connsiteY73" fmla="*/ 276343 h 884640"/>
                <a:gd name="connsiteX74" fmla="*/ 619192 w 2793935"/>
                <a:gd name="connsiteY74" fmla="*/ 550611 h 884640"/>
                <a:gd name="connsiteX75" fmla="*/ 344909 w 2793935"/>
                <a:gd name="connsiteY75" fmla="*/ 550611 h 884640"/>
                <a:gd name="connsiteX76" fmla="*/ 1805660 w 2793935"/>
                <a:gd name="connsiteY76" fmla="*/ 270171 h 884640"/>
                <a:gd name="connsiteX77" fmla="*/ 1850893 w 2793935"/>
                <a:gd name="connsiteY77" fmla="*/ 321092 h 884640"/>
                <a:gd name="connsiteX78" fmla="*/ 1885864 w 2793935"/>
                <a:gd name="connsiteY78" fmla="*/ 373041 h 884640"/>
                <a:gd name="connsiteX79" fmla="*/ 1806344 w 2793935"/>
                <a:gd name="connsiteY79" fmla="*/ 425162 h 884640"/>
                <a:gd name="connsiteX80" fmla="*/ 1777830 w 2793935"/>
                <a:gd name="connsiteY80" fmla="*/ 372527 h 884640"/>
                <a:gd name="connsiteX81" fmla="*/ 1734375 w 2793935"/>
                <a:gd name="connsiteY81" fmla="*/ 318863 h 884640"/>
                <a:gd name="connsiteX82" fmla="*/ 1116465 w 2793935"/>
                <a:gd name="connsiteY82" fmla="*/ 264684 h 884640"/>
                <a:gd name="connsiteX83" fmla="*/ 1362599 w 2793935"/>
                <a:gd name="connsiteY83" fmla="*/ 264684 h 884640"/>
                <a:gd name="connsiteX84" fmla="*/ 1311850 w 2793935"/>
                <a:gd name="connsiteY84" fmla="*/ 467636 h 884640"/>
                <a:gd name="connsiteX85" fmla="*/ 1065685 w 2793935"/>
                <a:gd name="connsiteY85" fmla="*/ 467636 h 884640"/>
                <a:gd name="connsiteX86" fmla="*/ 1671952 w 2793935"/>
                <a:gd name="connsiteY86" fmla="*/ 231080 h 884640"/>
                <a:gd name="connsiteX87" fmla="*/ 1715168 w 2793935"/>
                <a:gd name="connsiteY87" fmla="*/ 316805 h 884640"/>
                <a:gd name="connsiteX88" fmla="*/ 1669637 w 2793935"/>
                <a:gd name="connsiteY88" fmla="*/ 329835 h 884640"/>
                <a:gd name="connsiteX89" fmla="*/ 1622562 w 2793935"/>
                <a:gd name="connsiteY89" fmla="*/ 340808 h 884640"/>
                <a:gd name="connsiteX90" fmla="*/ 1597868 w 2793935"/>
                <a:gd name="connsiteY90" fmla="*/ 421733 h 884640"/>
                <a:gd name="connsiteX91" fmla="*/ 1682241 w 2793935"/>
                <a:gd name="connsiteY91" fmla="*/ 421733 h 884640"/>
                <a:gd name="connsiteX92" fmla="*/ 1658919 w 2793935"/>
                <a:gd name="connsiteY92" fmla="*/ 514316 h 884640"/>
                <a:gd name="connsiteX93" fmla="*/ 1576603 w 2793935"/>
                <a:gd name="connsiteY93" fmla="*/ 514316 h 884640"/>
                <a:gd name="connsiteX94" fmla="*/ 1569743 w 2793935"/>
                <a:gd name="connsiteY94" fmla="*/ 519802 h 884640"/>
                <a:gd name="connsiteX95" fmla="*/ 1590601 w 2793935"/>
                <a:gd name="connsiteY95" fmla="*/ 546882 h 884640"/>
                <a:gd name="connsiteX96" fmla="*/ 1616338 w 2793935"/>
                <a:gd name="connsiteY96" fmla="*/ 583391 h 884640"/>
                <a:gd name="connsiteX97" fmla="*/ 1634910 w 2793935"/>
                <a:gd name="connsiteY97" fmla="*/ 609556 h 884640"/>
                <a:gd name="connsiteX98" fmla="*/ 1564255 w 2793935"/>
                <a:gd name="connsiteY98" fmla="*/ 678136 h 884640"/>
                <a:gd name="connsiteX99" fmla="*/ 1558596 w 2793935"/>
                <a:gd name="connsiteY99" fmla="*/ 651819 h 884640"/>
                <a:gd name="connsiteX100" fmla="*/ 1549850 w 2793935"/>
                <a:gd name="connsiteY100" fmla="*/ 621901 h 884640"/>
                <a:gd name="connsiteX101" fmla="*/ 1483311 w 2793935"/>
                <a:gd name="connsiteY101" fmla="*/ 880447 h 884640"/>
                <a:gd name="connsiteX102" fmla="*/ 1386688 w 2793935"/>
                <a:gd name="connsiteY102" fmla="*/ 880447 h 884640"/>
                <a:gd name="connsiteX103" fmla="*/ 1440095 w 2793935"/>
                <a:gd name="connsiteY103" fmla="*/ 674021 h 884640"/>
                <a:gd name="connsiteX104" fmla="*/ 1397642 w 2793935"/>
                <a:gd name="connsiteY104" fmla="*/ 731714 h 884640"/>
                <a:gd name="connsiteX105" fmla="*/ 1357198 w 2793935"/>
                <a:gd name="connsiteY105" fmla="*/ 775520 h 884640"/>
                <a:gd name="connsiteX106" fmla="*/ 1347426 w 2793935"/>
                <a:gd name="connsiteY106" fmla="*/ 722456 h 884640"/>
                <a:gd name="connsiteX107" fmla="*/ 1332509 w 2793935"/>
                <a:gd name="connsiteY107" fmla="*/ 671964 h 884640"/>
                <a:gd name="connsiteX108" fmla="*/ 1400115 w 2793935"/>
                <a:gd name="connsiteY108" fmla="*/ 598860 h 884640"/>
                <a:gd name="connsiteX109" fmla="*/ 1464104 w 2793935"/>
                <a:gd name="connsiteY109" fmla="*/ 508829 h 884640"/>
                <a:gd name="connsiteX110" fmla="*/ 1380516 w 2793935"/>
                <a:gd name="connsiteY110" fmla="*/ 514316 h 884640"/>
                <a:gd name="connsiteX111" fmla="*/ 1403831 w 2793935"/>
                <a:gd name="connsiteY111" fmla="*/ 421733 h 884640"/>
                <a:gd name="connsiteX112" fmla="*/ 1500460 w 2793935"/>
                <a:gd name="connsiteY112" fmla="*/ 421733 h 884640"/>
                <a:gd name="connsiteX113" fmla="*/ 1521039 w 2793935"/>
                <a:gd name="connsiteY113" fmla="*/ 358639 h 884640"/>
                <a:gd name="connsiteX114" fmla="*/ 1486741 w 2793935"/>
                <a:gd name="connsiteY114" fmla="*/ 362240 h 884640"/>
                <a:gd name="connsiteX115" fmla="*/ 1454500 w 2793935"/>
                <a:gd name="connsiteY115" fmla="*/ 360697 h 884640"/>
                <a:gd name="connsiteX116" fmla="*/ 1449613 w 2793935"/>
                <a:gd name="connsiteY116" fmla="*/ 322892 h 884640"/>
                <a:gd name="connsiteX117" fmla="*/ 1440095 w 2793935"/>
                <a:gd name="connsiteY117" fmla="*/ 284573 h 884640"/>
                <a:gd name="connsiteX118" fmla="*/ 1561168 w 2793935"/>
                <a:gd name="connsiteY118" fmla="*/ 264256 h 884640"/>
                <a:gd name="connsiteX119" fmla="*/ 1671952 w 2793935"/>
                <a:gd name="connsiteY119" fmla="*/ 231080 h 884640"/>
                <a:gd name="connsiteX120" fmla="*/ 2526401 w 2793935"/>
                <a:gd name="connsiteY120" fmla="*/ 229023 h 884640"/>
                <a:gd name="connsiteX121" fmla="*/ 2625157 w 2793935"/>
                <a:gd name="connsiteY121" fmla="*/ 229023 h 884640"/>
                <a:gd name="connsiteX122" fmla="*/ 2601839 w 2793935"/>
                <a:gd name="connsiteY122" fmla="*/ 321606 h 884640"/>
                <a:gd name="connsiteX123" fmla="*/ 2749972 w 2793935"/>
                <a:gd name="connsiteY123" fmla="*/ 321606 h 884640"/>
                <a:gd name="connsiteX124" fmla="*/ 2727341 w 2793935"/>
                <a:gd name="connsiteY124" fmla="*/ 412817 h 884640"/>
                <a:gd name="connsiteX125" fmla="*/ 2579208 w 2793935"/>
                <a:gd name="connsiteY125" fmla="*/ 412817 h 884640"/>
                <a:gd name="connsiteX126" fmla="*/ 2561377 w 2793935"/>
                <a:gd name="connsiteY126" fmla="*/ 483445 h 884640"/>
                <a:gd name="connsiteX127" fmla="*/ 2629272 w 2793935"/>
                <a:gd name="connsiteY127" fmla="*/ 483445 h 884640"/>
                <a:gd name="connsiteX128" fmla="*/ 2645731 w 2793935"/>
                <a:gd name="connsiteY128" fmla="*/ 480026 h 884640"/>
                <a:gd name="connsiteX129" fmla="*/ 2704709 w 2793935"/>
                <a:gd name="connsiteY129" fmla="*/ 510802 h 884640"/>
                <a:gd name="connsiteX130" fmla="*/ 2623871 w 2793935"/>
                <a:gd name="connsiteY130" fmla="*/ 639859 h 884640"/>
                <a:gd name="connsiteX131" fmla="*/ 2522972 w 2793935"/>
                <a:gd name="connsiteY131" fmla="*/ 742636 h 884640"/>
                <a:gd name="connsiteX132" fmla="*/ 2581351 w 2793935"/>
                <a:gd name="connsiteY132" fmla="*/ 773592 h 884640"/>
                <a:gd name="connsiteX133" fmla="*/ 2656704 w 2793935"/>
                <a:gd name="connsiteY133" fmla="*/ 800947 h 884640"/>
                <a:gd name="connsiteX134" fmla="*/ 2615984 w 2793935"/>
                <a:gd name="connsiteY134" fmla="*/ 840992 h 884640"/>
                <a:gd name="connsiteX135" fmla="*/ 2579894 w 2793935"/>
                <a:gd name="connsiteY135" fmla="*/ 884640 h 884640"/>
                <a:gd name="connsiteX136" fmla="*/ 2499312 w 2793935"/>
                <a:gd name="connsiteY136" fmla="*/ 845966 h 884640"/>
                <a:gd name="connsiteX137" fmla="*/ 2437247 w 2793935"/>
                <a:gd name="connsiteY137" fmla="*/ 801633 h 884640"/>
                <a:gd name="connsiteX138" fmla="*/ 2342584 w 2793935"/>
                <a:gd name="connsiteY138" fmla="*/ 846738 h 884640"/>
                <a:gd name="connsiteX139" fmla="*/ 2245268 w 2793935"/>
                <a:gd name="connsiteY139" fmla="*/ 874350 h 884640"/>
                <a:gd name="connsiteX140" fmla="*/ 2230175 w 2793935"/>
                <a:gd name="connsiteY140" fmla="*/ 827015 h 884640"/>
                <a:gd name="connsiteX141" fmla="*/ 2206851 w 2793935"/>
                <a:gd name="connsiteY141" fmla="*/ 783796 h 884640"/>
                <a:gd name="connsiteX142" fmla="*/ 2291060 w 2793935"/>
                <a:gd name="connsiteY142" fmla="*/ 761844 h 884640"/>
                <a:gd name="connsiteX143" fmla="*/ 2374240 w 2793935"/>
                <a:gd name="connsiteY143" fmla="*/ 723428 h 884640"/>
                <a:gd name="connsiteX144" fmla="*/ 2344827 w 2793935"/>
                <a:gd name="connsiteY144" fmla="*/ 656982 h 884640"/>
                <a:gd name="connsiteX145" fmla="*/ 2324160 w 2793935"/>
                <a:gd name="connsiteY145" fmla="*/ 576696 h 884640"/>
                <a:gd name="connsiteX146" fmla="*/ 2355031 w 2793935"/>
                <a:gd name="connsiteY146" fmla="*/ 573264 h 884640"/>
                <a:gd name="connsiteX147" fmla="*/ 2311812 w 2793935"/>
                <a:gd name="connsiteY147" fmla="*/ 573264 h 884640"/>
                <a:gd name="connsiteX148" fmla="*/ 2333764 w 2793935"/>
                <a:gd name="connsiteY148" fmla="*/ 483445 h 884640"/>
                <a:gd name="connsiteX149" fmla="*/ 2462622 w 2793935"/>
                <a:gd name="connsiteY149" fmla="*/ 483445 h 884640"/>
                <a:gd name="connsiteX150" fmla="*/ 2480453 w 2793935"/>
                <a:gd name="connsiteY150" fmla="*/ 412817 h 884640"/>
                <a:gd name="connsiteX151" fmla="*/ 2340625 w 2793935"/>
                <a:gd name="connsiteY151" fmla="*/ 412817 h 884640"/>
                <a:gd name="connsiteX152" fmla="*/ 2363263 w 2793935"/>
                <a:gd name="connsiteY152" fmla="*/ 321606 h 884640"/>
                <a:gd name="connsiteX153" fmla="*/ 2503084 w 2793935"/>
                <a:gd name="connsiteY153" fmla="*/ 321606 h 884640"/>
                <a:gd name="connsiteX154" fmla="*/ 2217141 w 2793935"/>
                <a:gd name="connsiteY154" fmla="*/ 229023 h 884640"/>
                <a:gd name="connsiteX155" fmla="*/ 2315242 w 2793935"/>
                <a:gd name="connsiteY155" fmla="*/ 229023 h 884640"/>
                <a:gd name="connsiteX156" fmla="*/ 2283685 w 2793935"/>
                <a:gd name="connsiteY156" fmla="*/ 355210 h 884640"/>
                <a:gd name="connsiteX157" fmla="*/ 2346799 w 2793935"/>
                <a:gd name="connsiteY157" fmla="*/ 355210 h 884640"/>
                <a:gd name="connsiteX158" fmla="*/ 2324160 w 2793935"/>
                <a:gd name="connsiteY158" fmla="*/ 447105 h 884640"/>
                <a:gd name="connsiteX159" fmla="*/ 2261046 w 2793935"/>
                <a:gd name="connsiteY159" fmla="*/ 447105 h 884640"/>
                <a:gd name="connsiteX160" fmla="*/ 2239780 w 2793935"/>
                <a:gd name="connsiteY160" fmla="*/ 530708 h 884640"/>
                <a:gd name="connsiteX161" fmla="*/ 2299463 w 2793935"/>
                <a:gd name="connsiteY161" fmla="*/ 517666 h 884640"/>
                <a:gd name="connsiteX162" fmla="*/ 2293289 w 2793935"/>
                <a:gd name="connsiteY162" fmla="*/ 610321 h 884640"/>
                <a:gd name="connsiteX163" fmla="*/ 2257102 w 2793935"/>
                <a:gd name="connsiteY163" fmla="*/ 619209 h 884640"/>
                <a:gd name="connsiteX164" fmla="*/ 2219885 w 2793935"/>
                <a:gd name="connsiteY164" fmla="*/ 628096 h 884640"/>
                <a:gd name="connsiteX165" fmla="*/ 2178038 w 2793935"/>
                <a:gd name="connsiteY165" fmla="*/ 778994 h 884640"/>
                <a:gd name="connsiteX166" fmla="*/ 2160030 w 2793935"/>
                <a:gd name="connsiteY166" fmla="*/ 831817 h 884640"/>
                <a:gd name="connsiteX167" fmla="*/ 2130703 w 2793935"/>
                <a:gd name="connsiteY167" fmla="*/ 864060 h 884640"/>
                <a:gd name="connsiteX168" fmla="*/ 2079140 w 2793935"/>
                <a:gd name="connsiteY168" fmla="*/ 873235 h 884640"/>
                <a:gd name="connsiteX169" fmla="*/ 2016252 w 2793935"/>
                <a:gd name="connsiteY169" fmla="*/ 869548 h 884640"/>
                <a:gd name="connsiteX170" fmla="*/ 2012823 w 2793935"/>
                <a:gd name="connsiteY170" fmla="*/ 825214 h 884640"/>
                <a:gd name="connsiteX171" fmla="*/ 2003222 w 2793935"/>
                <a:gd name="connsiteY171" fmla="*/ 780366 h 884640"/>
                <a:gd name="connsiteX172" fmla="*/ 2035283 w 2793935"/>
                <a:gd name="connsiteY172" fmla="*/ 785168 h 884640"/>
                <a:gd name="connsiteX173" fmla="*/ 2056029 w 2793935"/>
                <a:gd name="connsiteY173" fmla="*/ 785854 h 884640"/>
                <a:gd name="connsiteX174" fmla="*/ 2074019 w 2793935"/>
                <a:gd name="connsiteY174" fmla="*/ 780195 h 884640"/>
                <a:gd name="connsiteX175" fmla="*/ 2082746 w 2793935"/>
                <a:gd name="connsiteY175" fmla="*/ 767332 h 884640"/>
                <a:gd name="connsiteX176" fmla="*/ 2112180 w 2793935"/>
                <a:gd name="connsiteY176" fmla="*/ 650711 h 884640"/>
                <a:gd name="connsiteX177" fmla="*/ 2051914 w 2793935"/>
                <a:gd name="connsiteY177" fmla="*/ 664431 h 884640"/>
                <a:gd name="connsiteX178" fmla="*/ 2045056 w 2793935"/>
                <a:gd name="connsiteY178" fmla="*/ 568459 h 884640"/>
                <a:gd name="connsiteX179" fmla="*/ 2085483 w 2793935"/>
                <a:gd name="connsiteY179" fmla="*/ 560909 h 884640"/>
                <a:gd name="connsiteX180" fmla="*/ 2132075 w 2793935"/>
                <a:gd name="connsiteY180" fmla="*/ 551299 h 884640"/>
                <a:gd name="connsiteX181" fmla="*/ 2162946 w 2793935"/>
                <a:gd name="connsiteY181" fmla="*/ 447105 h 884640"/>
                <a:gd name="connsiteX182" fmla="*/ 2088904 w 2793935"/>
                <a:gd name="connsiteY182" fmla="*/ 447105 h 884640"/>
                <a:gd name="connsiteX183" fmla="*/ 2111494 w 2793935"/>
                <a:gd name="connsiteY183" fmla="*/ 355210 h 884640"/>
                <a:gd name="connsiteX184" fmla="*/ 2185584 w 2793935"/>
                <a:gd name="connsiteY184" fmla="*/ 355210 h 884640"/>
                <a:gd name="connsiteX185" fmla="*/ 1930441 w 2793935"/>
                <a:gd name="connsiteY185" fmla="*/ 228337 h 884640"/>
                <a:gd name="connsiteX186" fmla="*/ 2028511 w 2793935"/>
                <a:gd name="connsiteY186" fmla="*/ 228337 h 884640"/>
                <a:gd name="connsiteX187" fmla="*/ 1932499 w 2793935"/>
                <a:gd name="connsiteY187" fmla="*/ 612985 h 884640"/>
                <a:gd name="connsiteX188" fmla="*/ 1996278 w 2793935"/>
                <a:gd name="connsiteY188" fmla="*/ 602012 h 884640"/>
                <a:gd name="connsiteX189" fmla="*/ 1988049 w 2793935"/>
                <a:gd name="connsiteY189" fmla="*/ 695967 h 884640"/>
                <a:gd name="connsiteX190" fmla="*/ 1908496 w 2793935"/>
                <a:gd name="connsiteY190" fmla="*/ 709683 h 884640"/>
                <a:gd name="connsiteX191" fmla="*/ 1865976 w 2793935"/>
                <a:gd name="connsiteY191" fmla="*/ 879761 h 884640"/>
                <a:gd name="connsiteX192" fmla="*/ 1767987 w 2793935"/>
                <a:gd name="connsiteY192" fmla="*/ 879761 h 884640"/>
                <a:gd name="connsiteX193" fmla="*/ 1806344 w 2793935"/>
                <a:gd name="connsiteY193" fmla="*/ 727514 h 884640"/>
                <a:gd name="connsiteX194" fmla="*/ 1599925 w 2793935"/>
                <a:gd name="connsiteY194" fmla="*/ 763861 h 884640"/>
                <a:gd name="connsiteX195" fmla="*/ 1607471 w 2793935"/>
                <a:gd name="connsiteY195" fmla="*/ 668535 h 884640"/>
                <a:gd name="connsiteX196" fmla="*/ 1830315 w 2793935"/>
                <a:gd name="connsiteY196" fmla="*/ 630130 h 884640"/>
                <a:gd name="connsiteX197" fmla="*/ 879157 w 2793935"/>
                <a:gd name="connsiteY197" fmla="*/ 225594 h 884640"/>
                <a:gd name="connsiteX198" fmla="*/ 967660 w 2793935"/>
                <a:gd name="connsiteY198" fmla="*/ 236567 h 884640"/>
                <a:gd name="connsiteX199" fmla="*/ 960028 w 2793935"/>
                <a:gd name="connsiteY199" fmla="*/ 262113 h 884640"/>
                <a:gd name="connsiteX200" fmla="*/ 951881 w 2793935"/>
                <a:gd name="connsiteY200" fmla="*/ 286630 h 884640"/>
                <a:gd name="connsiteX201" fmla="*/ 1095192 w 2793935"/>
                <a:gd name="connsiteY201" fmla="*/ 281144 h 884640"/>
                <a:gd name="connsiteX202" fmla="*/ 1088759 w 2793935"/>
                <a:gd name="connsiteY202" fmla="*/ 295803 h 884640"/>
                <a:gd name="connsiteX203" fmla="*/ 1078723 w 2793935"/>
                <a:gd name="connsiteY203" fmla="*/ 322292 h 884640"/>
                <a:gd name="connsiteX204" fmla="*/ 1044756 w 2793935"/>
                <a:gd name="connsiteY204" fmla="*/ 415433 h 884640"/>
                <a:gd name="connsiteX205" fmla="*/ 1016964 w 2793935"/>
                <a:gd name="connsiteY205" fmla="*/ 464890 h 884640"/>
                <a:gd name="connsiteX206" fmla="*/ 991197 w 2793935"/>
                <a:gd name="connsiteY206" fmla="*/ 475615 h 884640"/>
                <a:gd name="connsiteX207" fmla="*/ 969032 w 2793935"/>
                <a:gd name="connsiteY207" fmla="*/ 480677 h 884640"/>
                <a:gd name="connsiteX208" fmla="*/ 933271 w 2793935"/>
                <a:gd name="connsiteY208" fmla="*/ 479819 h 884640"/>
                <a:gd name="connsiteX209" fmla="*/ 892878 w 2793935"/>
                <a:gd name="connsiteY209" fmla="*/ 473813 h 884640"/>
                <a:gd name="connsiteX210" fmla="*/ 892621 w 2793935"/>
                <a:gd name="connsiteY210" fmla="*/ 438646 h 884640"/>
                <a:gd name="connsiteX211" fmla="*/ 891431 w 2793935"/>
                <a:gd name="connsiteY211" fmla="*/ 421917 h 884640"/>
                <a:gd name="connsiteX212" fmla="*/ 889445 w 2793935"/>
                <a:gd name="connsiteY212" fmla="*/ 412069 h 884640"/>
                <a:gd name="connsiteX213" fmla="*/ 905742 w 2793935"/>
                <a:gd name="connsiteY213" fmla="*/ 410556 h 884640"/>
                <a:gd name="connsiteX214" fmla="*/ 920321 w 2793935"/>
                <a:gd name="connsiteY214" fmla="*/ 409364 h 884640"/>
                <a:gd name="connsiteX215" fmla="*/ 937473 w 2793935"/>
                <a:gd name="connsiteY215" fmla="*/ 405674 h 884640"/>
                <a:gd name="connsiteX216" fmla="*/ 948450 w 2793935"/>
                <a:gd name="connsiteY216" fmla="*/ 394241 h 884640"/>
                <a:gd name="connsiteX217" fmla="*/ 960371 w 2793935"/>
                <a:gd name="connsiteY217" fmla="*/ 382869 h 884640"/>
                <a:gd name="connsiteX218" fmla="*/ 975893 w 2793935"/>
                <a:gd name="connsiteY218" fmla="*/ 350409 h 884640"/>
                <a:gd name="connsiteX219" fmla="*/ 920321 w 2793935"/>
                <a:gd name="connsiteY219" fmla="*/ 361382 h 884640"/>
                <a:gd name="connsiteX220" fmla="*/ 903941 w 2793935"/>
                <a:gd name="connsiteY220" fmla="*/ 387833 h 884640"/>
                <a:gd name="connsiteX221" fmla="*/ 881901 w 2793935"/>
                <a:gd name="connsiteY221" fmla="*/ 412770 h 884640"/>
                <a:gd name="connsiteX222" fmla="*/ 885128 w 2793935"/>
                <a:gd name="connsiteY222" fmla="*/ 412470 h 884640"/>
                <a:gd name="connsiteX223" fmla="*/ 859830 w 2793935"/>
                <a:gd name="connsiteY223" fmla="*/ 438829 h 884640"/>
                <a:gd name="connsiteX224" fmla="*/ 827622 w 2793935"/>
                <a:gd name="connsiteY224" fmla="*/ 463784 h 884640"/>
                <a:gd name="connsiteX225" fmla="*/ 747477 w 2793935"/>
                <a:gd name="connsiteY225" fmla="*/ 499895 h 884640"/>
                <a:gd name="connsiteX226" fmla="*/ 731116 w 2793935"/>
                <a:gd name="connsiteY226" fmla="*/ 462145 h 884640"/>
                <a:gd name="connsiteX227" fmla="*/ 706979 w 2793935"/>
                <a:gd name="connsiteY227" fmla="*/ 428513 h 884640"/>
                <a:gd name="connsiteX228" fmla="*/ 775136 w 2793935"/>
                <a:gd name="connsiteY228" fmla="*/ 395989 h 884640"/>
                <a:gd name="connsiteX229" fmla="*/ 822213 w 2793935"/>
                <a:gd name="connsiteY229" fmla="*/ 351095 h 884640"/>
                <a:gd name="connsiteX230" fmla="*/ 752264 w 2793935"/>
                <a:gd name="connsiteY230" fmla="*/ 355896 h 884640"/>
                <a:gd name="connsiteX231" fmla="*/ 770758 w 2793935"/>
                <a:gd name="connsiteY231" fmla="*/ 281144 h 884640"/>
                <a:gd name="connsiteX232" fmla="*/ 862691 w 2793935"/>
                <a:gd name="connsiteY232" fmla="*/ 275657 h 884640"/>
                <a:gd name="connsiteX233" fmla="*/ 879157 w 2793935"/>
                <a:gd name="connsiteY233" fmla="*/ 225594 h 884640"/>
                <a:gd name="connsiteX234" fmla="*/ 153560 w 2793935"/>
                <a:gd name="connsiteY234" fmla="*/ 218050 h 884640"/>
                <a:gd name="connsiteX235" fmla="*/ 236581 w 2793935"/>
                <a:gd name="connsiteY235" fmla="*/ 246854 h 884640"/>
                <a:gd name="connsiteX236" fmla="*/ 227146 w 2793935"/>
                <a:gd name="connsiteY236" fmla="*/ 265285 h 884640"/>
                <a:gd name="connsiteX237" fmla="*/ 216683 w 2793935"/>
                <a:gd name="connsiteY237" fmla="*/ 283201 h 884640"/>
                <a:gd name="connsiteX238" fmla="*/ 377175 w 2793935"/>
                <a:gd name="connsiteY238" fmla="*/ 277715 h 884640"/>
                <a:gd name="connsiteX239" fmla="*/ 357953 w 2793935"/>
                <a:gd name="connsiteY239" fmla="*/ 353839 h 884640"/>
                <a:gd name="connsiteX240" fmla="*/ 275690 w 2793935"/>
                <a:gd name="connsiteY240" fmla="*/ 353839 h 884640"/>
                <a:gd name="connsiteX241" fmla="*/ 269515 w 2793935"/>
                <a:gd name="connsiteY241" fmla="*/ 379213 h 884640"/>
                <a:gd name="connsiteX242" fmla="*/ 267456 w 2793935"/>
                <a:gd name="connsiteY242" fmla="*/ 387443 h 884640"/>
                <a:gd name="connsiteX243" fmla="*/ 365504 w 2793935"/>
                <a:gd name="connsiteY243" fmla="*/ 387443 h 884640"/>
                <a:gd name="connsiteX244" fmla="*/ 346282 w 2793935"/>
                <a:gd name="connsiteY244" fmla="*/ 464209 h 884640"/>
                <a:gd name="connsiteX245" fmla="*/ 252361 w 2793935"/>
                <a:gd name="connsiteY245" fmla="*/ 466955 h 884640"/>
                <a:gd name="connsiteX246" fmla="*/ 299915 w 2793935"/>
                <a:gd name="connsiteY246" fmla="*/ 495949 h 884640"/>
                <a:gd name="connsiteX247" fmla="*/ 336671 w 2793935"/>
                <a:gd name="connsiteY247" fmla="*/ 519757 h 884640"/>
                <a:gd name="connsiteX248" fmla="*/ 257851 w 2793935"/>
                <a:gd name="connsiteY248" fmla="*/ 575335 h 884640"/>
                <a:gd name="connsiteX249" fmla="*/ 229548 w 2793935"/>
                <a:gd name="connsiteY249" fmla="*/ 546927 h 884640"/>
                <a:gd name="connsiteX250" fmla="*/ 196099 w 2793935"/>
                <a:gd name="connsiteY250" fmla="*/ 519076 h 884640"/>
                <a:gd name="connsiteX251" fmla="*/ 152702 w 2793935"/>
                <a:gd name="connsiteY251" fmla="*/ 555340 h 884640"/>
                <a:gd name="connsiteX252" fmla="*/ 102100 w 2793935"/>
                <a:gd name="connsiteY252" fmla="*/ 587010 h 884640"/>
                <a:gd name="connsiteX253" fmla="*/ 551983 w 2793935"/>
                <a:gd name="connsiteY253" fmla="*/ 584263 h 884640"/>
                <a:gd name="connsiteX254" fmla="*/ 477948 w 2793935"/>
                <a:gd name="connsiteY254" fmla="*/ 879822 h 884640"/>
                <a:gd name="connsiteX255" fmla="*/ 375115 w 2793935"/>
                <a:gd name="connsiteY255" fmla="*/ 879822 h 884640"/>
                <a:gd name="connsiteX256" fmla="*/ 380608 w 2793935"/>
                <a:gd name="connsiteY256" fmla="*/ 858541 h 884640"/>
                <a:gd name="connsiteX257" fmla="*/ 116509 w 2793935"/>
                <a:gd name="connsiteY257" fmla="*/ 858541 h 884640"/>
                <a:gd name="connsiteX258" fmla="*/ 111020 w 2793935"/>
                <a:gd name="connsiteY258" fmla="*/ 879822 h 884640"/>
                <a:gd name="connsiteX259" fmla="*/ 13030 w 2793935"/>
                <a:gd name="connsiteY259" fmla="*/ 879822 h 884640"/>
                <a:gd name="connsiteX260" fmla="*/ 88411 w 2793935"/>
                <a:gd name="connsiteY260" fmla="*/ 594531 h 884640"/>
                <a:gd name="connsiteX261" fmla="*/ 70838 w 2793935"/>
                <a:gd name="connsiteY261" fmla="*/ 602049 h 884640"/>
                <a:gd name="connsiteX262" fmla="*/ 54803 w 2793935"/>
                <a:gd name="connsiteY262" fmla="*/ 605467 h 884640"/>
                <a:gd name="connsiteX263" fmla="*/ 30757 w 2793935"/>
                <a:gd name="connsiteY263" fmla="*/ 570860 h 884640"/>
                <a:gd name="connsiteX264" fmla="*/ 0 w 2793935"/>
                <a:gd name="connsiteY264" fmla="*/ 538249 h 884640"/>
                <a:gd name="connsiteX265" fmla="*/ 78113 w 2793935"/>
                <a:gd name="connsiteY265" fmla="*/ 502448 h 884640"/>
                <a:gd name="connsiteX266" fmla="*/ 129545 w 2793935"/>
                <a:gd name="connsiteY266" fmla="*/ 459404 h 884640"/>
                <a:gd name="connsiteX267" fmla="*/ 28118 w 2793935"/>
                <a:gd name="connsiteY267" fmla="*/ 464209 h 884640"/>
                <a:gd name="connsiteX268" fmla="*/ 47277 w 2793935"/>
                <a:gd name="connsiteY268" fmla="*/ 387443 h 884640"/>
                <a:gd name="connsiteX269" fmla="*/ 99356 w 2793935"/>
                <a:gd name="connsiteY269" fmla="*/ 384700 h 884640"/>
                <a:gd name="connsiteX270" fmla="*/ 73745 w 2793935"/>
                <a:gd name="connsiteY270" fmla="*/ 366612 h 884640"/>
                <a:gd name="connsiteX271" fmla="*/ 48646 w 2793935"/>
                <a:gd name="connsiteY271" fmla="*/ 349038 h 884640"/>
                <a:gd name="connsiteX272" fmla="*/ 106239 w 2793935"/>
                <a:gd name="connsiteY272" fmla="*/ 292031 h 884640"/>
                <a:gd name="connsiteX273" fmla="*/ 153560 w 2793935"/>
                <a:gd name="connsiteY273" fmla="*/ 218050 h 884640"/>
                <a:gd name="connsiteX274" fmla="*/ 427794 w 2793935"/>
                <a:gd name="connsiteY274" fmla="*/ 21152 h 884640"/>
                <a:gd name="connsiteX275" fmla="*/ 393145 w 2793935"/>
                <a:gd name="connsiteY275" fmla="*/ 80715 h 884640"/>
                <a:gd name="connsiteX276" fmla="*/ 431124 w 2793935"/>
                <a:gd name="connsiteY276" fmla="*/ 80715 h 884640"/>
                <a:gd name="connsiteX277" fmla="*/ 427794 w 2793935"/>
                <a:gd name="connsiteY277" fmla="*/ 21152 h 884640"/>
                <a:gd name="connsiteX278" fmla="*/ 959898 w 2793935"/>
                <a:gd name="connsiteY278" fmla="*/ 14214 h 884640"/>
                <a:gd name="connsiteX279" fmla="*/ 948154 w 2793935"/>
                <a:gd name="connsiteY279" fmla="*/ 58887 h 884640"/>
                <a:gd name="connsiteX280" fmla="*/ 968349 w 2793935"/>
                <a:gd name="connsiteY280" fmla="*/ 58887 h 884640"/>
                <a:gd name="connsiteX281" fmla="*/ 987002 w 2793935"/>
                <a:gd name="connsiteY281" fmla="*/ 52499 h 884640"/>
                <a:gd name="connsiteX282" fmla="*/ 996616 w 2793935"/>
                <a:gd name="connsiteY282" fmla="*/ 36212 h 884640"/>
                <a:gd name="connsiteX283" fmla="*/ 995551 w 2793935"/>
                <a:gd name="connsiteY283" fmla="*/ 20200 h 884640"/>
                <a:gd name="connsiteX284" fmla="*/ 980094 w 2793935"/>
                <a:gd name="connsiteY284" fmla="*/ 14214 h 884640"/>
                <a:gd name="connsiteX285" fmla="*/ 959898 w 2793935"/>
                <a:gd name="connsiteY285" fmla="*/ 14214 h 884640"/>
                <a:gd name="connsiteX286" fmla="*/ 526601 w 2793935"/>
                <a:gd name="connsiteY286" fmla="*/ 14214 h 884640"/>
                <a:gd name="connsiteX287" fmla="*/ 514857 w 2793935"/>
                <a:gd name="connsiteY287" fmla="*/ 58887 h 884640"/>
                <a:gd name="connsiteX288" fmla="*/ 535052 w 2793935"/>
                <a:gd name="connsiteY288" fmla="*/ 58887 h 884640"/>
                <a:gd name="connsiteX289" fmla="*/ 553705 w 2793935"/>
                <a:gd name="connsiteY289" fmla="*/ 52499 h 884640"/>
                <a:gd name="connsiteX290" fmla="*/ 563319 w 2793935"/>
                <a:gd name="connsiteY290" fmla="*/ 36212 h 884640"/>
                <a:gd name="connsiteX291" fmla="*/ 562253 w 2793935"/>
                <a:gd name="connsiteY291" fmla="*/ 20200 h 884640"/>
                <a:gd name="connsiteX292" fmla="*/ 546797 w 2793935"/>
                <a:gd name="connsiteY292" fmla="*/ 14214 h 884640"/>
                <a:gd name="connsiteX293" fmla="*/ 526601 w 2793935"/>
                <a:gd name="connsiteY293" fmla="*/ 14214 h 884640"/>
                <a:gd name="connsiteX294" fmla="*/ 837489 w 2793935"/>
                <a:gd name="connsiteY294" fmla="*/ 14045 h 884640"/>
                <a:gd name="connsiteX295" fmla="*/ 813110 w 2793935"/>
                <a:gd name="connsiteY295" fmla="*/ 106774 h 884640"/>
                <a:gd name="connsiteX296" fmla="*/ 832100 w 2793935"/>
                <a:gd name="connsiteY296" fmla="*/ 106774 h 884640"/>
                <a:gd name="connsiteX297" fmla="*/ 866474 w 2793935"/>
                <a:gd name="connsiteY297" fmla="*/ 94549 h 884640"/>
                <a:gd name="connsiteX298" fmla="*/ 885948 w 2793935"/>
                <a:gd name="connsiteY298" fmla="*/ 60748 h 884640"/>
                <a:gd name="connsiteX299" fmla="*/ 884335 w 2793935"/>
                <a:gd name="connsiteY299" fmla="*/ 26609 h 884640"/>
                <a:gd name="connsiteX300" fmla="*/ 856479 w 2793935"/>
                <a:gd name="connsiteY300" fmla="*/ 14045 h 884640"/>
                <a:gd name="connsiteX301" fmla="*/ 837489 w 2793935"/>
                <a:gd name="connsiteY301" fmla="*/ 14045 h 884640"/>
                <a:gd name="connsiteX302" fmla="*/ 2491688 w 2793935"/>
                <a:gd name="connsiteY302" fmla="*/ 13537 h 884640"/>
                <a:gd name="connsiteX303" fmla="*/ 2460705 w 2793935"/>
                <a:gd name="connsiteY303" fmla="*/ 26123 h 884640"/>
                <a:gd name="connsiteX304" fmla="*/ 2440632 w 2793935"/>
                <a:gd name="connsiteY304" fmla="*/ 60410 h 884640"/>
                <a:gd name="connsiteX305" fmla="*/ 2442693 w 2793935"/>
                <a:gd name="connsiteY305" fmla="*/ 94633 h 884640"/>
                <a:gd name="connsiteX306" fmla="*/ 2467042 w 2793935"/>
                <a:gd name="connsiteY306" fmla="*/ 107282 h 884640"/>
                <a:gd name="connsiteX307" fmla="*/ 2498042 w 2793935"/>
                <a:gd name="connsiteY307" fmla="*/ 94633 h 884640"/>
                <a:gd name="connsiteX308" fmla="*/ 2518098 w 2793935"/>
                <a:gd name="connsiteY308" fmla="*/ 60410 h 884640"/>
                <a:gd name="connsiteX309" fmla="*/ 2516054 w 2793935"/>
                <a:gd name="connsiteY309" fmla="*/ 26123 h 884640"/>
                <a:gd name="connsiteX310" fmla="*/ 2491688 w 2793935"/>
                <a:gd name="connsiteY310" fmla="*/ 13537 h 884640"/>
                <a:gd name="connsiteX311" fmla="*/ 2265620 w 2793935"/>
                <a:gd name="connsiteY311" fmla="*/ 13537 h 884640"/>
                <a:gd name="connsiteX312" fmla="*/ 2234637 w 2793935"/>
                <a:gd name="connsiteY312" fmla="*/ 26123 h 884640"/>
                <a:gd name="connsiteX313" fmla="*/ 2214564 w 2793935"/>
                <a:gd name="connsiteY313" fmla="*/ 60410 h 884640"/>
                <a:gd name="connsiteX314" fmla="*/ 2216625 w 2793935"/>
                <a:gd name="connsiteY314" fmla="*/ 94633 h 884640"/>
                <a:gd name="connsiteX315" fmla="*/ 2240974 w 2793935"/>
                <a:gd name="connsiteY315" fmla="*/ 107282 h 884640"/>
                <a:gd name="connsiteX316" fmla="*/ 2271974 w 2793935"/>
                <a:gd name="connsiteY316" fmla="*/ 94633 h 884640"/>
                <a:gd name="connsiteX317" fmla="*/ 2292030 w 2793935"/>
                <a:gd name="connsiteY317" fmla="*/ 60410 h 884640"/>
                <a:gd name="connsiteX318" fmla="*/ 2289986 w 2793935"/>
                <a:gd name="connsiteY318" fmla="*/ 26123 h 884640"/>
                <a:gd name="connsiteX319" fmla="*/ 2265620 w 2793935"/>
                <a:gd name="connsiteY319" fmla="*/ 13537 h 884640"/>
                <a:gd name="connsiteX320" fmla="*/ 242835 w 2793935"/>
                <a:gd name="connsiteY320" fmla="*/ 2369 h 884640"/>
                <a:gd name="connsiteX321" fmla="*/ 257605 w 2793935"/>
                <a:gd name="connsiteY321" fmla="*/ 2369 h 884640"/>
                <a:gd name="connsiteX322" fmla="*/ 270740 w 2793935"/>
                <a:gd name="connsiteY322" fmla="*/ 99160 h 884640"/>
                <a:gd name="connsiteX323" fmla="*/ 334769 w 2793935"/>
                <a:gd name="connsiteY323" fmla="*/ 2369 h 884640"/>
                <a:gd name="connsiteX324" fmla="*/ 349388 w 2793935"/>
                <a:gd name="connsiteY324" fmla="*/ 2369 h 884640"/>
                <a:gd name="connsiteX325" fmla="*/ 318603 w 2793935"/>
                <a:gd name="connsiteY325" fmla="*/ 119466 h 884640"/>
                <a:gd name="connsiteX326" fmla="*/ 304888 w 2793935"/>
                <a:gd name="connsiteY326" fmla="*/ 119466 h 884640"/>
                <a:gd name="connsiteX327" fmla="*/ 327844 w 2793935"/>
                <a:gd name="connsiteY327" fmla="*/ 32151 h 884640"/>
                <a:gd name="connsiteX328" fmla="*/ 270224 w 2793935"/>
                <a:gd name="connsiteY328" fmla="*/ 119466 h 884640"/>
                <a:gd name="connsiteX329" fmla="*/ 260579 w 2793935"/>
                <a:gd name="connsiteY329" fmla="*/ 119466 h 884640"/>
                <a:gd name="connsiteX330" fmla="*/ 248764 w 2793935"/>
                <a:gd name="connsiteY330" fmla="*/ 31982 h 884640"/>
                <a:gd name="connsiteX331" fmla="*/ 225764 w 2793935"/>
                <a:gd name="connsiteY331" fmla="*/ 119466 h 884640"/>
                <a:gd name="connsiteX332" fmla="*/ 212049 w 2793935"/>
                <a:gd name="connsiteY332" fmla="*/ 119466 h 884640"/>
                <a:gd name="connsiteX333" fmla="*/ 242835 w 2793935"/>
                <a:gd name="connsiteY333" fmla="*/ 2369 h 884640"/>
                <a:gd name="connsiteX334" fmla="*/ 424940 w 2793935"/>
                <a:gd name="connsiteY334" fmla="*/ 2200 h 884640"/>
                <a:gd name="connsiteX335" fmla="*/ 440764 w 2793935"/>
                <a:gd name="connsiteY335" fmla="*/ 2200 h 884640"/>
                <a:gd name="connsiteX336" fmla="*/ 447763 w 2793935"/>
                <a:gd name="connsiteY336" fmla="*/ 119466 h 884640"/>
                <a:gd name="connsiteX337" fmla="*/ 433295 w 2793935"/>
                <a:gd name="connsiteY337" fmla="*/ 119466 h 884640"/>
                <a:gd name="connsiteX338" fmla="*/ 431751 w 2793935"/>
                <a:gd name="connsiteY338" fmla="*/ 93237 h 884640"/>
                <a:gd name="connsiteX339" fmla="*/ 385934 w 2793935"/>
                <a:gd name="connsiteY339" fmla="*/ 93237 h 884640"/>
                <a:gd name="connsiteX340" fmla="*/ 370599 w 2793935"/>
                <a:gd name="connsiteY340" fmla="*/ 119466 h 884640"/>
                <a:gd name="connsiteX341" fmla="*/ 356130 w 2793935"/>
                <a:gd name="connsiteY341" fmla="*/ 119466 h 884640"/>
                <a:gd name="connsiteX342" fmla="*/ 424940 w 2793935"/>
                <a:gd name="connsiteY342" fmla="*/ 2200 h 884640"/>
                <a:gd name="connsiteX343" fmla="*/ 2711646 w 2793935"/>
                <a:gd name="connsiteY343" fmla="*/ 1523 h 884640"/>
                <a:gd name="connsiteX344" fmla="*/ 2726868 w 2793935"/>
                <a:gd name="connsiteY344" fmla="*/ 1523 h 884640"/>
                <a:gd name="connsiteX345" fmla="*/ 2737086 w 2793935"/>
                <a:gd name="connsiteY345" fmla="*/ 61256 h 884640"/>
                <a:gd name="connsiteX346" fmla="*/ 2778713 w 2793935"/>
                <a:gd name="connsiteY346" fmla="*/ 1523 h 884640"/>
                <a:gd name="connsiteX347" fmla="*/ 2793935 w 2793935"/>
                <a:gd name="connsiteY347" fmla="*/ 1523 h 884640"/>
                <a:gd name="connsiteX348" fmla="*/ 2740415 w 2793935"/>
                <a:gd name="connsiteY348" fmla="*/ 74962 h 884640"/>
                <a:gd name="connsiteX349" fmla="*/ 2728715 w 2793935"/>
                <a:gd name="connsiteY349" fmla="*/ 119466 h 884640"/>
                <a:gd name="connsiteX350" fmla="*/ 2715000 w 2793935"/>
                <a:gd name="connsiteY350" fmla="*/ 119466 h 884640"/>
                <a:gd name="connsiteX351" fmla="*/ 2726701 w 2793935"/>
                <a:gd name="connsiteY351" fmla="*/ 74962 h 884640"/>
                <a:gd name="connsiteX352" fmla="*/ 2711646 w 2793935"/>
                <a:gd name="connsiteY352" fmla="*/ 1523 h 884640"/>
                <a:gd name="connsiteX353" fmla="*/ 2362446 w 2793935"/>
                <a:gd name="connsiteY353" fmla="*/ 1523 h 884640"/>
                <a:gd name="connsiteX354" fmla="*/ 2376161 w 2793935"/>
                <a:gd name="connsiteY354" fmla="*/ 1523 h 884640"/>
                <a:gd name="connsiteX355" fmla="*/ 2348445 w 2793935"/>
                <a:gd name="connsiteY355" fmla="*/ 106944 h 884640"/>
                <a:gd name="connsiteX356" fmla="*/ 2385219 w 2793935"/>
                <a:gd name="connsiteY356" fmla="*/ 106944 h 884640"/>
                <a:gd name="connsiteX357" fmla="*/ 2381927 w 2793935"/>
                <a:gd name="connsiteY357" fmla="*/ 119466 h 884640"/>
                <a:gd name="connsiteX358" fmla="*/ 2331438 w 2793935"/>
                <a:gd name="connsiteY358" fmla="*/ 119466 h 884640"/>
                <a:gd name="connsiteX359" fmla="*/ 2362446 w 2793935"/>
                <a:gd name="connsiteY359" fmla="*/ 1523 h 884640"/>
                <a:gd name="connsiteX360" fmla="*/ 1976246 w 2793935"/>
                <a:gd name="connsiteY360" fmla="*/ 1523 h 884640"/>
                <a:gd name="connsiteX361" fmla="*/ 1989961 w 2793935"/>
                <a:gd name="connsiteY361" fmla="*/ 1523 h 884640"/>
                <a:gd name="connsiteX362" fmla="*/ 1976348 w 2793935"/>
                <a:gd name="connsiteY362" fmla="*/ 53303 h 884640"/>
                <a:gd name="connsiteX363" fmla="*/ 2029851 w 2793935"/>
                <a:gd name="connsiteY363" fmla="*/ 53303 h 884640"/>
                <a:gd name="connsiteX364" fmla="*/ 2043464 w 2793935"/>
                <a:gd name="connsiteY364" fmla="*/ 1523 h 884640"/>
                <a:gd name="connsiteX365" fmla="*/ 2057179 w 2793935"/>
                <a:gd name="connsiteY365" fmla="*/ 1523 h 884640"/>
                <a:gd name="connsiteX366" fmla="*/ 2026171 w 2793935"/>
                <a:gd name="connsiteY366" fmla="*/ 119466 h 884640"/>
                <a:gd name="connsiteX367" fmla="*/ 2012456 w 2793935"/>
                <a:gd name="connsiteY367" fmla="*/ 119466 h 884640"/>
                <a:gd name="connsiteX368" fmla="*/ 2026514 w 2793935"/>
                <a:gd name="connsiteY368" fmla="*/ 65994 h 884640"/>
                <a:gd name="connsiteX369" fmla="*/ 1973011 w 2793935"/>
                <a:gd name="connsiteY369" fmla="*/ 65994 h 884640"/>
                <a:gd name="connsiteX370" fmla="*/ 1958953 w 2793935"/>
                <a:gd name="connsiteY370" fmla="*/ 119466 h 884640"/>
                <a:gd name="connsiteX371" fmla="*/ 1945238 w 2793935"/>
                <a:gd name="connsiteY371" fmla="*/ 119466 h 884640"/>
                <a:gd name="connsiteX372" fmla="*/ 1976246 w 2793935"/>
                <a:gd name="connsiteY372" fmla="*/ 1523 h 884640"/>
                <a:gd name="connsiteX373" fmla="*/ 1640083 w 2793935"/>
                <a:gd name="connsiteY373" fmla="*/ 1523 h 884640"/>
                <a:gd name="connsiteX374" fmla="*/ 1711219 w 2793935"/>
                <a:gd name="connsiteY374" fmla="*/ 1523 h 884640"/>
                <a:gd name="connsiteX375" fmla="*/ 1707927 w 2793935"/>
                <a:gd name="connsiteY375" fmla="*/ 14045 h 884640"/>
                <a:gd name="connsiteX376" fmla="*/ 1679292 w 2793935"/>
                <a:gd name="connsiteY376" fmla="*/ 14045 h 884640"/>
                <a:gd name="connsiteX377" fmla="*/ 1651576 w 2793935"/>
                <a:gd name="connsiteY377" fmla="*/ 119466 h 884640"/>
                <a:gd name="connsiteX378" fmla="*/ 1637861 w 2793935"/>
                <a:gd name="connsiteY378" fmla="*/ 119466 h 884640"/>
                <a:gd name="connsiteX379" fmla="*/ 1665577 w 2793935"/>
                <a:gd name="connsiteY379" fmla="*/ 14045 h 884640"/>
                <a:gd name="connsiteX380" fmla="*/ 1636791 w 2793935"/>
                <a:gd name="connsiteY380" fmla="*/ 14045 h 884640"/>
                <a:gd name="connsiteX381" fmla="*/ 1640083 w 2793935"/>
                <a:gd name="connsiteY381" fmla="*/ 1523 h 884640"/>
                <a:gd name="connsiteX382" fmla="*/ 1241525 w 2793935"/>
                <a:gd name="connsiteY382" fmla="*/ 1523 h 884640"/>
                <a:gd name="connsiteX383" fmla="*/ 1255240 w 2793935"/>
                <a:gd name="connsiteY383" fmla="*/ 1523 h 884640"/>
                <a:gd name="connsiteX384" fmla="*/ 1224232 w 2793935"/>
                <a:gd name="connsiteY384" fmla="*/ 119466 h 884640"/>
                <a:gd name="connsiteX385" fmla="*/ 1210517 w 2793935"/>
                <a:gd name="connsiteY385" fmla="*/ 119466 h 884640"/>
                <a:gd name="connsiteX386" fmla="*/ 1241525 w 2793935"/>
                <a:gd name="connsiteY386" fmla="*/ 1523 h 884640"/>
                <a:gd name="connsiteX387" fmla="*/ 1110782 w 2793935"/>
                <a:gd name="connsiteY387" fmla="*/ 1523 h 884640"/>
                <a:gd name="connsiteX388" fmla="*/ 1125401 w 2793935"/>
                <a:gd name="connsiteY388" fmla="*/ 1523 h 884640"/>
                <a:gd name="connsiteX389" fmla="*/ 1131670 w 2793935"/>
                <a:gd name="connsiteY389" fmla="*/ 103221 h 884640"/>
                <a:gd name="connsiteX390" fmla="*/ 1191413 w 2793935"/>
                <a:gd name="connsiteY390" fmla="*/ 1523 h 884640"/>
                <a:gd name="connsiteX391" fmla="*/ 1205881 w 2793935"/>
                <a:gd name="connsiteY391" fmla="*/ 1523 h 884640"/>
                <a:gd name="connsiteX392" fmla="*/ 1135236 w 2793935"/>
                <a:gd name="connsiteY392" fmla="*/ 119466 h 884640"/>
                <a:gd name="connsiteX393" fmla="*/ 1119412 w 2793935"/>
                <a:gd name="connsiteY393" fmla="*/ 119466 h 884640"/>
                <a:gd name="connsiteX394" fmla="*/ 1110782 w 2793935"/>
                <a:gd name="connsiteY394" fmla="*/ 1523 h 884640"/>
                <a:gd name="connsiteX395" fmla="*/ 1062554 w 2793935"/>
                <a:gd name="connsiteY395" fmla="*/ 1523 h 884640"/>
                <a:gd name="connsiteX396" fmla="*/ 1076269 w 2793935"/>
                <a:gd name="connsiteY396" fmla="*/ 1523 h 884640"/>
                <a:gd name="connsiteX397" fmla="*/ 1045261 w 2793935"/>
                <a:gd name="connsiteY397" fmla="*/ 119466 h 884640"/>
                <a:gd name="connsiteX398" fmla="*/ 1031546 w 2793935"/>
                <a:gd name="connsiteY398" fmla="*/ 119466 h 884640"/>
                <a:gd name="connsiteX399" fmla="*/ 1062554 w 2793935"/>
                <a:gd name="connsiteY399" fmla="*/ 1523 h 884640"/>
                <a:gd name="connsiteX400" fmla="*/ 949520 w 2793935"/>
                <a:gd name="connsiteY400" fmla="*/ 1523 h 884640"/>
                <a:gd name="connsiteX401" fmla="*/ 983430 w 2793935"/>
                <a:gd name="connsiteY401" fmla="*/ 1523 h 884640"/>
                <a:gd name="connsiteX402" fmla="*/ 1008277 w 2793935"/>
                <a:gd name="connsiteY402" fmla="*/ 11634 h 884640"/>
                <a:gd name="connsiteX403" fmla="*/ 1010783 w 2793935"/>
                <a:gd name="connsiteY403" fmla="*/ 36212 h 884640"/>
                <a:gd name="connsiteX404" fmla="*/ 999386 w 2793935"/>
                <a:gd name="connsiteY404" fmla="*/ 57131 h 884640"/>
                <a:gd name="connsiteX405" fmla="*/ 976867 w 2793935"/>
                <a:gd name="connsiteY405" fmla="*/ 70055 h 884640"/>
                <a:gd name="connsiteX406" fmla="*/ 990251 w 2793935"/>
                <a:gd name="connsiteY406" fmla="*/ 119466 h 884640"/>
                <a:gd name="connsiteX407" fmla="*/ 973824 w 2793935"/>
                <a:gd name="connsiteY407" fmla="*/ 119466 h 884640"/>
                <a:gd name="connsiteX408" fmla="*/ 961484 w 2793935"/>
                <a:gd name="connsiteY408" fmla="*/ 71239 h 884640"/>
                <a:gd name="connsiteX409" fmla="*/ 944906 w 2793935"/>
                <a:gd name="connsiteY409" fmla="*/ 71239 h 884640"/>
                <a:gd name="connsiteX410" fmla="*/ 932227 w 2793935"/>
                <a:gd name="connsiteY410" fmla="*/ 119466 h 884640"/>
                <a:gd name="connsiteX411" fmla="*/ 918512 w 2793935"/>
                <a:gd name="connsiteY411" fmla="*/ 119466 h 884640"/>
                <a:gd name="connsiteX412" fmla="*/ 949520 w 2793935"/>
                <a:gd name="connsiteY412" fmla="*/ 1523 h 884640"/>
                <a:gd name="connsiteX413" fmla="*/ 827067 w 2793935"/>
                <a:gd name="connsiteY413" fmla="*/ 1523 h 884640"/>
                <a:gd name="connsiteX414" fmla="*/ 859771 w 2793935"/>
                <a:gd name="connsiteY414" fmla="*/ 1523 h 884640"/>
                <a:gd name="connsiteX415" fmla="*/ 896413 w 2793935"/>
                <a:gd name="connsiteY415" fmla="*/ 17429 h 884640"/>
                <a:gd name="connsiteX416" fmla="*/ 899964 w 2793935"/>
                <a:gd name="connsiteY416" fmla="*/ 60748 h 884640"/>
                <a:gd name="connsiteX417" fmla="*/ 873703 w 2793935"/>
                <a:gd name="connsiteY417" fmla="*/ 103813 h 884640"/>
                <a:gd name="connsiteX418" fmla="*/ 828763 w 2793935"/>
                <a:gd name="connsiteY418" fmla="*/ 119466 h 884640"/>
                <a:gd name="connsiteX419" fmla="*/ 796059 w 2793935"/>
                <a:gd name="connsiteY419" fmla="*/ 119466 h 884640"/>
                <a:gd name="connsiteX420" fmla="*/ 827067 w 2793935"/>
                <a:gd name="connsiteY420" fmla="*/ 1523 h 884640"/>
                <a:gd name="connsiteX421" fmla="*/ 622776 w 2793935"/>
                <a:gd name="connsiteY421" fmla="*/ 1523 h 884640"/>
                <a:gd name="connsiteX422" fmla="*/ 693913 w 2793935"/>
                <a:gd name="connsiteY422" fmla="*/ 1523 h 884640"/>
                <a:gd name="connsiteX423" fmla="*/ 690620 w 2793935"/>
                <a:gd name="connsiteY423" fmla="*/ 14045 h 884640"/>
                <a:gd name="connsiteX424" fmla="*/ 661985 w 2793935"/>
                <a:gd name="connsiteY424" fmla="*/ 14045 h 884640"/>
                <a:gd name="connsiteX425" fmla="*/ 634269 w 2793935"/>
                <a:gd name="connsiteY425" fmla="*/ 119466 h 884640"/>
                <a:gd name="connsiteX426" fmla="*/ 620555 w 2793935"/>
                <a:gd name="connsiteY426" fmla="*/ 119466 h 884640"/>
                <a:gd name="connsiteX427" fmla="*/ 648270 w 2793935"/>
                <a:gd name="connsiteY427" fmla="*/ 14045 h 884640"/>
                <a:gd name="connsiteX428" fmla="*/ 619484 w 2793935"/>
                <a:gd name="connsiteY428" fmla="*/ 14045 h 884640"/>
                <a:gd name="connsiteX429" fmla="*/ 622776 w 2793935"/>
                <a:gd name="connsiteY429" fmla="*/ 1523 h 884640"/>
                <a:gd name="connsiteX430" fmla="*/ 516223 w 2793935"/>
                <a:gd name="connsiteY430" fmla="*/ 1523 h 884640"/>
                <a:gd name="connsiteX431" fmla="*/ 550133 w 2793935"/>
                <a:gd name="connsiteY431" fmla="*/ 1523 h 884640"/>
                <a:gd name="connsiteX432" fmla="*/ 574980 w 2793935"/>
                <a:gd name="connsiteY432" fmla="*/ 11634 h 884640"/>
                <a:gd name="connsiteX433" fmla="*/ 577486 w 2793935"/>
                <a:gd name="connsiteY433" fmla="*/ 36212 h 884640"/>
                <a:gd name="connsiteX434" fmla="*/ 566089 w 2793935"/>
                <a:gd name="connsiteY434" fmla="*/ 57131 h 884640"/>
                <a:gd name="connsiteX435" fmla="*/ 543570 w 2793935"/>
                <a:gd name="connsiteY435" fmla="*/ 70055 h 884640"/>
                <a:gd name="connsiteX436" fmla="*/ 556954 w 2793935"/>
                <a:gd name="connsiteY436" fmla="*/ 119466 h 884640"/>
                <a:gd name="connsiteX437" fmla="*/ 540527 w 2793935"/>
                <a:gd name="connsiteY437" fmla="*/ 119466 h 884640"/>
                <a:gd name="connsiteX438" fmla="*/ 528187 w 2793935"/>
                <a:gd name="connsiteY438" fmla="*/ 71239 h 884640"/>
                <a:gd name="connsiteX439" fmla="*/ 511609 w 2793935"/>
                <a:gd name="connsiteY439" fmla="*/ 71239 h 884640"/>
                <a:gd name="connsiteX440" fmla="*/ 498930 w 2793935"/>
                <a:gd name="connsiteY440" fmla="*/ 119466 h 884640"/>
                <a:gd name="connsiteX441" fmla="*/ 485215 w 2793935"/>
                <a:gd name="connsiteY441" fmla="*/ 119466 h 884640"/>
                <a:gd name="connsiteX442" fmla="*/ 516223 w 2793935"/>
                <a:gd name="connsiteY442" fmla="*/ 1523 h 884640"/>
                <a:gd name="connsiteX443" fmla="*/ 2098744 w 2793935"/>
                <a:gd name="connsiteY443" fmla="*/ 1354 h 884640"/>
                <a:gd name="connsiteX444" fmla="*/ 2112459 w 2793935"/>
                <a:gd name="connsiteY444" fmla="*/ 1354 h 884640"/>
                <a:gd name="connsiteX445" fmla="*/ 2142974 w 2793935"/>
                <a:gd name="connsiteY445" fmla="*/ 95099 h 884640"/>
                <a:gd name="connsiteX446" fmla="*/ 2167620 w 2793935"/>
                <a:gd name="connsiteY446" fmla="*/ 1354 h 884640"/>
                <a:gd name="connsiteX447" fmla="*/ 2181335 w 2793935"/>
                <a:gd name="connsiteY447" fmla="*/ 1354 h 884640"/>
                <a:gd name="connsiteX448" fmla="*/ 2150282 w 2793935"/>
                <a:gd name="connsiteY448" fmla="*/ 119466 h 884640"/>
                <a:gd name="connsiteX449" fmla="*/ 2136568 w 2793935"/>
                <a:gd name="connsiteY449" fmla="*/ 119466 h 884640"/>
                <a:gd name="connsiteX450" fmla="*/ 2106098 w 2793935"/>
                <a:gd name="connsiteY450" fmla="*/ 25551 h 884640"/>
                <a:gd name="connsiteX451" fmla="*/ 2081407 w 2793935"/>
                <a:gd name="connsiteY451" fmla="*/ 119466 h 884640"/>
                <a:gd name="connsiteX452" fmla="*/ 2067692 w 2793935"/>
                <a:gd name="connsiteY452" fmla="*/ 119466 h 884640"/>
                <a:gd name="connsiteX453" fmla="*/ 2098744 w 2793935"/>
                <a:gd name="connsiteY453" fmla="*/ 1354 h 884640"/>
                <a:gd name="connsiteX454" fmla="*/ 1750223 w 2793935"/>
                <a:gd name="connsiteY454" fmla="*/ 1354 h 884640"/>
                <a:gd name="connsiteX455" fmla="*/ 1806740 w 2793935"/>
                <a:gd name="connsiteY455" fmla="*/ 1354 h 884640"/>
                <a:gd name="connsiteX456" fmla="*/ 1803403 w 2793935"/>
                <a:gd name="connsiteY456" fmla="*/ 14045 h 884640"/>
                <a:gd name="connsiteX457" fmla="*/ 1760601 w 2793935"/>
                <a:gd name="connsiteY457" fmla="*/ 14045 h 884640"/>
                <a:gd name="connsiteX458" fmla="*/ 1750235 w 2793935"/>
                <a:gd name="connsiteY458" fmla="*/ 53472 h 884640"/>
                <a:gd name="connsiteX459" fmla="*/ 1788516 w 2793935"/>
                <a:gd name="connsiteY459" fmla="*/ 53472 h 884640"/>
                <a:gd name="connsiteX460" fmla="*/ 1785180 w 2793935"/>
                <a:gd name="connsiteY460" fmla="*/ 66163 h 884640"/>
                <a:gd name="connsiteX461" fmla="*/ 1746899 w 2793935"/>
                <a:gd name="connsiteY461" fmla="*/ 66163 h 884640"/>
                <a:gd name="connsiteX462" fmla="*/ 1736222 w 2793935"/>
                <a:gd name="connsiteY462" fmla="*/ 106774 h 884640"/>
                <a:gd name="connsiteX463" fmla="*/ 1779024 w 2793935"/>
                <a:gd name="connsiteY463" fmla="*/ 106774 h 884640"/>
                <a:gd name="connsiteX464" fmla="*/ 1775687 w 2793935"/>
                <a:gd name="connsiteY464" fmla="*/ 119466 h 884640"/>
                <a:gd name="connsiteX465" fmla="*/ 1719170 w 2793935"/>
                <a:gd name="connsiteY465" fmla="*/ 119466 h 884640"/>
                <a:gd name="connsiteX466" fmla="*/ 1750223 w 2793935"/>
                <a:gd name="connsiteY466" fmla="*/ 1354 h 884640"/>
                <a:gd name="connsiteX467" fmla="*/ 1298086 w 2793935"/>
                <a:gd name="connsiteY467" fmla="*/ 1354 h 884640"/>
                <a:gd name="connsiteX468" fmla="*/ 1311801 w 2793935"/>
                <a:gd name="connsiteY468" fmla="*/ 1354 h 884640"/>
                <a:gd name="connsiteX469" fmla="*/ 1342316 w 2793935"/>
                <a:gd name="connsiteY469" fmla="*/ 95099 h 884640"/>
                <a:gd name="connsiteX470" fmla="*/ 1366962 w 2793935"/>
                <a:gd name="connsiteY470" fmla="*/ 1354 h 884640"/>
                <a:gd name="connsiteX471" fmla="*/ 1380677 w 2793935"/>
                <a:gd name="connsiteY471" fmla="*/ 1354 h 884640"/>
                <a:gd name="connsiteX472" fmla="*/ 1349624 w 2793935"/>
                <a:gd name="connsiteY472" fmla="*/ 119466 h 884640"/>
                <a:gd name="connsiteX473" fmla="*/ 1335910 w 2793935"/>
                <a:gd name="connsiteY473" fmla="*/ 119466 h 884640"/>
                <a:gd name="connsiteX474" fmla="*/ 1305439 w 2793935"/>
                <a:gd name="connsiteY474" fmla="*/ 25551 h 884640"/>
                <a:gd name="connsiteX475" fmla="*/ 1280749 w 2793935"/>
                <a:gd name="connsiteY475" fmla="*/ 119466 h 884640"/>
                <a:gd name="connsiteX476" fmla="*/ 1267034 w 2793935"/>
                <a:gd name="connsiteY476" fmla="*/ 119466 h 884640"/>
                <a:gd name="connsiteX477" fmla="*/ 1298086 w 2793935"/>
                <a:gd name="connsiteY477" fmla="*/ 1354 h 884640"/>
                <a:gd name="connsiteX478" fmla="*/ 2636495 w 2793935"/>
                <a:gd name="connsiteY478" fmla="*/ 169 h 884640"/>
                <a:gd name="connsiteX479" fmla="*/ 2663618 w 2793935"/>
                <a:gd name="connsiteY479" fmla="*/ 9434 h 884640"/>
                <a:gd name="connsiteX480" fmla="*/ 2675531 w 2793935"/>
                <a:gd name="connsiteY480" fmla="*/ 35704 h 884640"/>
                <a:gd name="connsiteX481" fmla="*/ 2659104 w 2793935"/>
                <a:gd name="connsiteY481" fmla="*/ 35704 h 884640"/>
                <a:gd name="connsiteX482" fmla="*/ 2650718 w 2793935"/>
                <a:gd name="connsiteY482" fmla="*/ 19735 h 884640"/>
                <a:gd name="connsiteX483" fmla="*/ 2632847 w 2793935"/>
                <a:gd name="connsiteY483" fmla="*/ 14045 h 884640"/>
                <a:gd name="connsiteX484" fmla="*/ 2601881 w 2793935"/>
                <a:gd name="connsiteY484" fmla="*/ 26567 h 884640"/>
                <a:gd name="connsiteX485" fmla="*/ 2581925 w 2793935"/>
                <a:gd name="connsiteY485" fmla="*/ 60410 h 884640"/>
                <a:gd name="connsiteX486" fmla="*/ 2584124 w 2793935"/>
                <a:gd name="connsiteY486" fmla="*/ 94105 h 884640"/>
                <a:gd name="connsiteX487" fmla="*/ 2608512 w 2793935"/>
                <a:gd name="connsiteY487" fmla="*/ 106605 h 884640"/>
                <a:gd name="connsiteX488" fmla="*/ 2636651 w 2793935"/>
                <a:gd name="connsiteY488" fmla="*/ 96241 h 884640"/>
                <a:gd name="connsiteX489" fmla="*/ 2655491 w 2793935"/>
                <a:gd name="connsiteY489" fmla="*/ 68363 h 884640"/>
                <a:gd name="connsiteX490" fmla="*/ 2613593 w 2793935"/>
                <a:gd name="connsiteY490" fmla="*/ 68363 h 884640"/>
                <a:gd name="connsiteX491" fmla="*/ 2616885 w 2793935"/>
                <a:gd name="connsiteY491" fmla="*/ 55841 h 884640"/>
                <a:gd name="connsiteX492" fmla="*/ 2673402 w 2793935"/>
                <a:gd name="connsiteY492" fmla="*/ 55841 h 884640"/>
                <a:gd name="connsiteX493" fmla="*/ 2670288 w 2793935"/>
                <a:gd name="connsiteY493" fmla="*/ 67686 h 884640"/>
                <a:gd name="connsiteX494" fmla="*/ 2655164 w 2793935"/>
                <a:gd name="connsiteY494" fmla="*/ 94384 h 884640"/>
                <a:gd name="connsiteX495" fmla="*/ 2632240 w 2793935"/>
                <a:gd name="connsiteY495" fmla="*/ 113299 h 884640"/>
                <a:gd name="connsiteX496" fmla="*/ 2604864 w 2793935"/>
                <a:gd name="connsiteY496" fmla="*/ 120481 h 884640"/>
                <a:gd name="connsiteX497" fmla="*/ 2580089 w 2793935"/>
                <a:gd name="connsiteY497" fmla="*/ 112766 h 884640"/>
                <a:gd name="connsiteX498" fmla="*/ 2566793 w 2793935"/>
                <a:gd name="connsiteY498" fmla="*/ 91702 h 884640"/>
                <a:gd name="connsiteX499" fmla="*/ 2567908 w 2793935"/>
                <a:gd name="connsiteY499" fmla="*/ 60410 h 884640"/>
                <a:gd name="connsiteX500" fmla="*/ 2583258 w 2793935"/>
                <a:gd name="connsiteY500" fmla="*/ 29074 h 884640"/>
                <a:gd name="connsiteX501" fmla="*/ 2607651 w 2793935"/>
                <a:gd name="connsiteY501" fmla="*/ 7928 h 884640"/>
                <a:gd name="connsiteX502" fmla="*/ 2636495 w 2793935"/>
                <a:gd name="connsiteY502" fmla="*/ 169 h 884640"/>
                <a:gd name="connsiteX503" fmla="*/ 2495202 w 2793935"/>
                <a:gd name="connsiteY503" fmla="*/ 169 h 884640"/>
                <a:gd name="connsiteX504" fmla="*/ 2520034 w 2793935"/>
                <a:gd name="connsiteY504" fmla="*/ 7928 h 884640"/>
                <a:gd name="connsiteX505" fmla="*/ 2533275 w 2793935"/>
                <a:gd name="connsiteY505" fmla="*/ 29074 h 884640"/>
                <a:gd name="connsiteX506" fmla="*/ 2532114 w 2793935"/>
                <a:gd name="connsiteY506" fmla="*/ 60410 h 884640"/>
                <a:gd name="connsiteX507" fmla="*/ 2516798 w 2793935"/>
                <a:gd name="connsiteY507" fmla="*/ 91746 h 884640"/>
                <a:gd name="connsiteX508" fmla="*/ 2492439 w 2793935"/>
                <a:gd name="connsiteY508" fmla="*/ 112891 h 884640"/>
                <a:gd name="connsiteX509" fmla="*/ 2463527 w 2793935"/>
                <a:gd name="connsiteY509" fmla="*/ 120650 h 884640"/>
                <a:gd name="connsiteX510" fmla="*/ 2438763 w 2793935"/>
                <a:gd name="connsiteY510" fmla="*/ 112891 h 884640"/>
                <a:gd name="connsiteX511" fmla="*/ 2425489 w 2793935"/>
                <a:gd name="connsiteY511" fmla="*/ 91746 h 884640"/>
                <a:gd name="connsiteX512" fmla="*/ 2426616 w 2793935"/>
                <a:gd name="connsiteY512" fmla="*/ 60410 h 884640"/>
                <a:gd name="connsiteX513" fmla="*/ 2441965 w 2793935"/>
                <a:gd name="connsiteY513" fmla="*/ 29074 h 884640"/>
                <a:gd name="connsiteX514" fmla="*/ 2466358 w 2793935"/>
                <a:gd name="connsiteY514" fmla="*/ 7928 h 884640"/>
                <a:gd name="connsiteX515" fmla="*/ 2495202 w 2793935"/>
                <a:gd name="connsiteY515" fmla="*/ 169 h 884640"/>
                <a:gd name="connsiteX516" fmla="*/ 2269134 w 2793935"/>
                <a:gd name="connsiteY516" fmla="*/ 169 h 884640"/>
                <a:gd name="connsiteX517" fmla="*/ 2293966 w 2793935"/>
                <a:gd name="connsiteY517" fmla="*/ 7928 h 884640"/>
                <a:gd name="connsiteX518" fmla="*/ 2307207 w 2793935"/>
                <a:gd name="connsiteY518" fmla="*/ 29074 h 884640"/>
                <a:gd name="connsiteX519" fmla="*/ 2306046 w 2793935"/>
                <a:gd name="connsiteY519" fmla="*/ 60410 h 884640"/>
                <a:gd name="connsiteX520" fmla="*/ 2290730 w 2793935"/>
                <a:gd name="connsiteY520" fmla="*/ 91746 h 884640"/>
                <a:gd name="connsiteX521" fmla="*/ 2266371 w 2793935"/>
                <a:gd name="connsiteY521" fmla="*/ 112891 h 884640"/>
                <a:gd name="connsiteX522" fmla="*/ 2237459 w 2793935"/>
                <a:gd name="connsiteY522" fmla="*/ 120650 h 884640"/>
                <a:gd name="connsiteX523" fmla="*/ 2212695 w 2793935"/>
                <a:gd name="connsiteY523" fmla="*/ 112891 h 884640"/>
                <a:gd name="connsiteX524" fmla="*/ 2199420 w 2793935"/>
                <a:gd name="connsiteY524" fmla="*/ 91746 h 884640"/>
                <a:gd name="connsiteX525" fmla="*/ 2200548 w 2793935"/>
                <a:gd name="connsiteY525" fmla="*/ 60410 h 884640"/>
                <a:gd name="connsiteX526" fmla="*/ 2215897 w 2793935"/>
                <a:gd name="connsiteY526" fmla="*/ 29074 h 884640"/>
                <a:gd name="connsiteX527" fmla="*/ 2240290 w 2793935"/>
                <a:gd name="connsiteY527" fmla="*/ 7928 h 884640"/>
                <a:gd name="connsiteX528" fmla="*/ 2269134 w 2793935"/>
                <a:gd name="connsiteY528" fmla="*/ 169 h 884640"/>
                <a:gd name="connsiteX529" fmla="*/ 1468476 w 2793935"/>
                <a:gd name="connsiteY529" fmla="*/ 169 h 884640"/>
                <a:gd name="connsiteX530" fmla="*/ 1495599 w 2793935"/>
                <a:gd name="connsiteY530" fmla="*/ 9434 h 884640"/>
                <a:gd name="connsiteX531" fmla="*/ 1507513 w 2793935"/>
                <a:gd name="connsiteY531" fmla="*/ 35704 h 884640"/>
                <a:gd name="connsiteX532" fmla="*/ 1491085 w 2793935"/>
                <a:gd name="connsiteY532" fmla="*/ 35704 h 884640"/>
                <a:gd name="connsiteX533" fmla="*/ 1482699 w 2793935"/>
                <a:gd name="connsiteY533" fmla="*/ 19735 h 884640"/>
                <a:gd name="connsiteX534" fmla="*/ 1464828 w 2793935"/>
                <a:gd name="connsiteY534" fmla="*/ 14045 h 884640"/>
                <a:gd name="connsiteX535" fmla="*/ 1433862 w 2793935"/>
                <a:gd name="connsiteY535" fmla="*/ 26567 h 884640"/>
                <a:gd name="connsiteX536" fmla="*/ 1413906 w 2793935"/>
                <a:gd name="connsiteY536" fmla="*/ 60410 h 884640"/>
                <a:gd name="connsiteX537" fmla="*/ 1416106 w 2793935"/>
                <a:gd name="connsiteY537" fmla="*/ 94105 h 884640"/>
                <a:gd name="connsiteX538" fmla="*/ 1440494 w 2793935"/>
                <a:gd name="connsiteY538" fmla="*/ 106605 h 884640"/>
                <a:gd name="connsiteX539" fmla="*/ 1468632 w 2793935"/>
                <a:gd name="connsiteY539" fmla="*/ 96241 h 884640"/>
                <a:gd name="connsiteX540" fmla="*/ 1487472 w 2793935"/>
                <a:gd name="connsiteY540" fmla="*/ 68363 h 884640"/>
                <a:gd name="connsiteX541" fmla="*/ 1445574 w 2793935"/>
                <a:gd name="connsiteY541" fmla="*/ 68363 h 884640"/>
                <a:gd name="connsiteX542" fmla="*/ 1448867 w 2793935"/>
                <a:gd name="connsiteY542" fmla="*/ 55841 h 884640"/>
                <a:gd name="connsiteX543" fmla="*/ 1505384 w 2793935"/>
                <a:gd name="connsiteY543" fmla="*/ 55841 h 884640"/>
                <a:gd name="connsiteX544" fmla="*/ 1502270 w 2793935"/>
                <a:gd name="connsiteY544" fmla="*/ 67686 h 884640"/>
                <a:gd name="connsiteX545" fmla="*/ 1487145 w 2793935"/>
                <a:gd name="connsiteY545" fmla="*/ 94384 h 884640"/>
                <a:gd name="connsiteX546" fmla="*/ 1464221 w 2793935"/>
                <a:gd name="connsiteY546" fmla="*/ 113299 h 884640"/>
                <a:gd name="connsiteX547" fmla="*/ 1436846 w 2793935"/>
                <a:gd name="connsiteY547" fmla="*/ 120481 h 884640"/>
                <a:gd name="connsiteX548" fmla="*/ 1412070 w 2793935"/>
                <a:gd name="connsiteY548" fmla="*/ 112766 h 884640"/>
                <a:gd name="connsiteX549" fmla="*/ 1398774 w 2793935"/>
                <a:gd name="connsiteY549" fmla="*/ 91702 h 884640"/>
                <a:gd name="connsiteX550" fmla="*/ 1399890 w 2793935"/>
                <a:gd name="connsiteY550" fmla="*/ 60410 h 884640"/>
                <a:gd name="connsiteX551" fmla="*/ 1415239 w 2793935"/>
                <a:gd name="connsiteY551" fmla="*/ 29074 h 884640"/>
                <a:gd name="connsiteX552" fmla="*/ 1439632 w 2793935"/>
                <a:gd name="connsiteY552" fmla="*/ 7928 h 884640"/>
                <a:gd name="connsiteX553" fmla="*/ 1468476 w 2793935"/>
                <a:gd name="connsiteY553" fmla="*/ 169 h 884640"/>
                <a:gd name="connsiteX554" fmla="*/ 1892097 w 2793935"/>
                <a:gd name="connsiteY554" fmla="*/ 0 h 884640"/>
                <a:gd name="connsiteX555" fmla="*/ 1919591 w 2793935"/>
                <a:gd name="connsiteY555" fmla="*/ 9286 h 884640"/>
                <a:gd name="connsiteX556" fmla="*/ 1931390 w 2793935"/>
                <a:gd name="connsiteY556" fmla="*/ 35704 h 884640"/>
                <a:gd name="connsiteX557" fmla="*/ 1914963 w 2793935"/>
                <a:gd name="connsiteY557" fmla="*/ 35704 h 884640"/>
                <a:gd name="connsiteX558" fmla="*/ 1906769 w 2793935"/>
                <a:gd name="connsiteY558" fmla="*/ 19290 h 884640"/>
                <a:gd name="connsiteX559" fmla="*/ 1888538 w 2793935"/>
                <a:gd name="connsiteY559" fmla="*/ 13537 h 884640"/>
                <a:gd name="connsiteX560" fmla="*/ 1857762 w 2793935"/>
                <a:gd name="connsiteY560" fmla="*/ 26123 h 884640"/>
                <a:gd name="connsiteX561" fmla="*/ 1837784 w 2793935"/>
                <a:gd name="connsiteY561" fmla="*/ 60410 h 884640"/>
                <a:gd name="connsiteX562" fmla="*/ 1839772 w 2793935"/>
                <a:gd name="connsiteY562" fmla="*/ 94549 h 884640"/>
                <a:gd name="connsiteX563" fmla="*/ 1863937 w 2793935"/>
                <a:gd name="connsiteY563" fmla="*/ 107113 h 884640"/>
                <a:gd name="connsiteX564" fmla="*/ 1885187 w 2793935"/>
                <a:gd name="connsiteY564" fmla="*/ 101381 h 884640"/>
                <a:gd name="connsiteX565" fmla="*/ 1901972 w 2793935"/>
                <a:gd name="connsiteY565" fmla="*/ 85115 h 884640"/>
                <a:gd name="connsiteX566" fmla="*/ 1918400 w 2793935"/>
                <a:gd name="connsiteY566" fmla="*/ 85115 h 884640"/>
                <a:gd name="connsiteX567" fmla="*/ 1892771 w 2793935"/>
                <a:gd name="connsiteY567" fmla="*/ 111301 h 884640"/>
                <a:gd name="connsiteX568" fmla="*/ 1860422 w 2793935"/>
                <a:gd name="connsiteY568" fmla="*/ 120481 h 884640"/>
                <a:gd name="connsiteX569" fmla="*/ 1835791 w 2793935"/>
                <a:gd name="connsiteY569" fmla="*/ 112766 h 884640"/>
                <a:gd name="connsiteX570" fmla="*/ 1822607 w 2793935"/>
                <a:gd name="connsiteY570" fmla="*/ 91702 h 884640"/>
                <a:gd name="connsiteX571" fmla="*/ 1823767 w 2793935"/>
                <a:gd name="connsiteY571" fmla="*/ 60410 h 884640"/>
                <a:gd name="connsiteX572" fmla="*/ 1839084 w 2793935"/>
                <a:gd name="connsiteY572" fmla="*/ 29030 h 884640"/>
                <a:gd name="connsiteX573" fmla="*/ 1863387 w 2793935"/>
                <a:gd name="connsiteY573" fmla="*/ 7803 h 884640"/>
                <a:gd name="connsiteX574" fmla="*/ 1892097 w 2793935"/>
                <a:gd name="connsiteY574" fmla="*/ 0 h 884640"/>
                <a:gd name="connsiteX575" fmla="*/ 172246 w 2793935"/>
                <a:gd name="connsiteY575" fmla="*/ 0 h 884640"/>
                <a:gd name="connsiteX576" fmla="*/ 194335 w 2793935"/>
                <a:gd name="connsiteY576" fmla="*/ 8418 h 884640"/>
                <a:gd name="connsiteX577" fmla="*/ 199097 w 2793935"/>
                <a:gd name="connsiteY577" fmla="*/ 30289 h 884640"/>
                <a:gd name="connsiteX578" fmla="*/ 184026 w 2793935"/>
                <a:gd name="connsiteY578" fmla="*/ 30289 h 884640"/>
                <a:gd name="connsiteX579" fmla="*/ 181332 w 2793935"/>
                <a:gd name="connsiteY579" fmla="*/ 18825 h 884640"/>
                <a:gd name="connsiteX580" fmla="*/ 168173 w 2793935"/>
                <a:gd name="connsiteY580" fmla="*/ 13199 h 884640"/>
                <a:gd name="connsiteX581" fmla="*/ 152630 w 2793935"/>
                <a:gd name="connsiteY581" fmla="*/ 17789 h 884640"/>
                <a:gd name="connsiteX582" fmla="*/ 142995 w 2793935"/>
                <a:gd name="connsiteY582" fmla="*/ 32151 h 884640"/>
                <a:gd name="connsiteX583" fmla="*/ 145407 w 2793935"/>
                <a:gd name="connsiteY583" fmla="*/ 45393 h 884640"/>
                <a:gd name="connsiteX584" fmla="*/ 157683 w 2793935"/>
                <a:gd name="connsiteY584" fmla="*/ 52153 h 884640"/>
                <a:gd name="connsiteX585" fmla="*/ 172970 w 2793935"/>
                <a:gd name="connsiteY585" fmla="*/ 57809 h 884640"/>
                <a:gd name="connsiteX586" fmla="*/ 184414 w 2793935"/>
                <a:gd name="connsiteY586" fmla="*/ 67737 h 884640"/>
                <a:gd name="connsiteX587" fmla="*/ 185160 w 2793935"/>
                <a:gd name="connsiteY587" fmla="*/ 87315 h 884640"/>
                <a:gd name="connsiteX588" fmla="*/ 176923 w 2793935"/>
                <a:gd name="connsiteY588" fmla="*/ 103403 h 884640"/>
                <a:gd name="connsiteX589" fmla="*/ 161904 w 2793935"/>
                <a:gd name="connsiteY589" fmla="*/ 115730 h 884640"/>
                <a:gd name="connsiteX590" fmla="*/ 141431 w 2793935"/>
                <a:gd name="connsiteY590" fmla="*/ 120650 h 884640"/>
                <a:gd name="connsiteX591" fmla="*/ 117845 w 2793935"/>
                <a:gd name="connsiteY591" fmla="*/ 111618 h 884640"/>
                <a:gd name="connsiteX592" fmla="*/ 113031 w 2793935"/>
                <a:gd name="connsiteY592" fmla="*/ 101304 h 884640"/>
                <a:gd name="connsiteX593" fmla="*/ 113695 w 2793935"/>
                <a:gd name="connsiteY593" fmla="*/ 87992 h 884640"/>
                <a:gd name="connsiteX594" fmla="*/ 128314 w 2793935"/>
                <a:gd name="connsiteY594" fmla="*/ 87992 h 884640"/>
                <a:gd name="connsiteX595" fmla="*/ 130475 w 2793935"/>
                <a:gd name="connsiteY595" fmla="*/ 101486 h 884640"/>
                <a:gd name="connsiteX596" fmla="*/ 144856 w 2793935"/>
                <a:gd name="connsiteY596" fmla="*/ 107621 h 884640"/>
                <a:gd name="connsiteX597" fmla="*/ 161859 w 2793935"/>
                <a:gd name="connsiteY597" fmla="*/ 101994 h 884640"/>
                <a:gd name="connsiteX598" fmla="*/ 171117 w 2793935"/>
                <a:gd name="connsiteY598" fmla="*/ 87992 h 884640"/>
                <a:gd name="connsiteX599" fmla="*/ 168826 w 2793935"/>
                <a:gd name="connsiteY599" fmla="*/ 74228 h 884640"/>
                <a:gd name="connsiteX600" fmla="*/ 156532 w 2793935"/>
                <a:gd name="connsiteY600" fmla="*/ 67393 h 884640"/>
                <a:gd name="connsiteX601" fmla="*/ 141156 w 2793935"/>
                <a:gd name="connsiteY601" fmla="*/ 61907 h 884640"/>
                <a:gd name="connsiteX602" fmla="*/ 129620 w 2793935"/>
                <a:gd name="connsiteY602" fmla="*/ 52189 h 884640"/>
                <a:gd name="connsiteX603" fmla="*/ 128846 w 2793935"/>
                <a:gd name="connsiteY603" fmla="*/ 32658 h 884640"/>
                <a:gd name="connsiteX604" fmla="*/ 144665 w 2793935"/>
                <a:gd name="connsiteY604" fmla="*/ 9032 h 884640"/>
                <a:gd name="connsiteX605" fmla="*/ 172246 w 2793935"/>
                <a:gd name="connsiteY605" fmla="*/ 0 h 884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</a:cxnLst>
              <a:rect l="l" t="t" r="r" b="b"/>
              <a:pathLst>
                <a:path w="2793935" h="884640">
                  <a:moveTo>
                    <a:pt x="141895" y="755663"/>
                  </a:moveTo>
                  <a:lnTo>
                    <a:pt x="135720" y="780376"/>
                  </a:lnTo>
                  <a:lnTo>
                    <a:pt x="399804" y="780376"/>
                  </a:lnTo>
                  <a:lnTo>
                    <a:pt x="405963" y="755663"/>
                  </a:lnTo>
                  <a:close/>
                  <a:moveTo>
                    <a:pt x="165224" y="661720"/>
                  </a:moveTo>
                  <a:lnTo>
                    <a:pt x="159735" y="685058"/>
                  </a:lnTo>
                  <a:lnTo>
                    <a:pt x="423756" y="685058"/>
                  </a:lnTo>
                  <a:lnTo>
                    <a:pt x="429231" y="661720"/>
                  </a:lnTo>
                  <a:close/>
                  <a:moveTo>
                    <a:pt x="2560691" y="568459"/>
                  </a:moveTo>
                  <a:lnTo>
                    <a:pt x="2417359" y="578069"/>
                  </a:lnTo>
                  <a:cubicBezTo>
                    <a:pt x="2421503" y="596642"/>
                    <a:pt x="2426932" y="614008"/>
                    <a:pt x="2433647" y="630166"/>
                  </a:cubicBezTo>
                  <a:cubicBezTo>
                    <a:pt x="2440362" y="646323"/>
                    <a:pt x="2448192" y="660946"/>
                    <a:pt x="2457136" y="674035"/>
                  </a:cubicBezTo>
                  <a:cubicBezTo>
                    <a:pt x="2478038" y="657332"/>
                    <a:pt x="2497098" y="640339"/>
                    <a:pt x="2514314" y="623056"/>
                  </a:cubicBezTo>
                  <a:cubicBezTo>
                    <a:pt x="2531531" y="605773"/>
                    <a:pt x="2546990" y="587574"/>
                    <a:pt x="2560691" y="568459"/>
                  </a:cubicBezTo>
                  <a:close/>
                  <a:moveTo>
                    <a:pt x="1162347" y="486854"/>
                  </a:moveTo>
                  <a:lnTo>
                    <a:pt x="1235726" y="501954"/>
                  </a:lnTo>
                  <a:cubicBezTo>
                    <a:pt x="1225367" y="528764"/>
                    <a:pt x="1214538" y="555159"/>
                    <a:pt x="1203241" y="581140"/>
                  </a:cubicBezTo>
                  <a:cubicBezTo>
                    <a:pt x="1191943" y="607120"/>
                    <a:pt x="1180610" y="632140"/>
                    <a:pt x="1169240" y="656200"/>
                  </a:cubicBezTo>
                  <a:lnTo>
                    <a:pt x="1294705" y="650710"/>
                  </a:lnTo>
                  <a:cubicBezTo>
                    <a:pt x="1294290" y="651539"/>
                    <a:pt x="1292033" y="656915"/>
                    <a:pt x="1287933" y="666837"/>
                  </a:cubicBezTo>
                  <a:cubicBezTo>
                    <a:pt x="1283832" y="676758"/>
                    <a:pt x="1280374" y="686251"/>
                    <a:pt x="1277560" y="695316"/>
                  </a:cubicBezTo>
                  <a:cubicBezTo>
                    <a:pt x="1261715" y="742096"/>
                    <a:pt x="1247970" y="778473"/>
                    <a:pt x="1236326" y="804448"/>
                  </a:cubicBezTo>
                  <a:cubicBezTo>
                    <a:pt x="1224682" y="830424"/>
                    <a:pt x="1213509" y="849154"/>
                    <a:pt x="1202808" y="860641"/>
                  </a:cubicBezTo>
                  <a:cubicBezTo>
                    <a:pt x="1192270" y="866565"/>
                    <a:pt x="1182337" y="870743"/>
                    <a:pt x="1173008" y="873177"/>
                  </a:cubicBezTo>
                  <a:cubicBezTo>
                    <a:pt x="1163680" y="875610"/>
                    <a:pt x="1154439" y="877579"/>
                    <a:pt x="1145286" y="879083"/>
                  </a:cubicBezTo>
                  <a:cubicBezTo>
                    <a:pt x="1133134" y="879826"/>
                    <a:pt x="1119524" y="879713"/>
                    <a:pt x="1104456" y="878742"/>
                  </a:cubicBezTo>
                  <a:cubicBezTo>
                    <a:pt x="1089388" y="877771"/>
                    <a:pt x="1073720" y="875601"/>
                    <a:pt x="1057451" y="872233"/>
                  </a:cubicBezTo>
                  <a:cubicBezTo>
                    <a:pt x="1056979" y="862762"/>
                    <a:pt x="1056722" y="852287"/>
                    <a:pt x="1056679" y="840810"/>
                  </a:cubicBezTo>
                  <a:cubicBezTo>
                    <a:pt x="1056636" y="829333"/>
                    <a:pt x="1055521" y="818323"/>
                    <a:pt x="1053333" y="807779"/>
                  </a:cubicBezTo>
                  <a:lnTo>
                    <a:pt x="650139" y="812585"/>
                  </a:lnTo>
                  <a:lnTo>
                    <a:pt x="669341" y="735117"/>
                  </a:lnTo>
                  <a:lnTo>
                    <a:pt x="1108230" y="735117"/>
                  </a:lnTo>
                  <a:lnTo>
                    <a:pt x="1091075" y="802973"/>
                  </a:lnTo>
                  <a:lnTo>
                    <a:pt x="1101368" y="802973"/>
                  </a:lnTo>
                  <a:cubicBezTo>
                    <a:pt x="1106357" y="802930"/>
                    <a:pt x="1111304" y="801471"/>
                    <a:pt x="1116207" y="798596"/>
                  </a:cubicBezTo>
                  <a:cubicBezTo>
                    <a:pt x="1121111" y="795721"/>
                    <a:pt x="1124856" y="791688"/>
                    <a:pt x="1127444" y="786496"/>
                  </a:cubicBezTo>
                  <a:cubicBezTo>
                    <a:pt x="1132362" y="785484"/>
                    <a:pt x="1138476" y="779122"/>
                    <a:pt x="1145785" y="767411"/>
                  </a:cubicBezTo>
                  <a:cubicBezTo>
                    <a:pt x="1153094" y="755700"/>
                    <a:pt x="1160913" y="738530"/>
                    <a:pt x="1169240" y="715903"/>
                  </a:cubicBezTo>
                  <a:lnTo>
                    <a:pt x="743375" y="715903"/>
                  </a:lnTo>
                  <a:cubicBezTo>
                    <a:pt x="752879" y="697819"/>
                    <a:pt x="763124" y="676871"/>
                    <a:pt x="774110" y="653057"/>
                  </a:cubicBezTo>
                  <a:cubicBezTo>
                    <a:pt x="785095" y="629244"/>
                    <a:pt x="795183" y="606073"/>
                    <a:pt x="804375" y="583544"/>
                  </a:cubicBezTo>
                  <a:lnTo>
                    <a:pt x="903169" y="603456"/>
                  </a:lnTo>
                  <a:lnTo>
                    <a:pt x="880529" y="656200"/>
                  </a:lnTo>
                  <a:lnTo>
                    <a:pt x="1064999" y="645220"/>
                  </a:lnTo>
                  <a:cubicBezTo>
                    <a:pt x="1070574" y="633506"/>
                    <a:pt x="1076236" y="621521"/>
                    <a:pt x="1081983" y="609266"/>
                  </a:cubicBezTo>
                  <a:cubicBezTo>
                    <a:pt x="1087730" y="597011"/>
                    <a:pt x="1093048" y="585004"/>
                    <a:pt x="1097937" y="573245"/>
                  </a:cubicBezTo>
                  <a:lnTo>
                    <a:pt x="767327" y="578738"/>
                  </a:lnTo>
                  <a:lnTo>
                    <a:pt x="789281" y="490286"/>
                  </a:lnTo>
                  <a:lnTo>
                    <a:pt x="1144599" y="490286"/>
                  </a:lnTo>
                  <a:close/>
                  <a:moveTo>
                    <a:pt x="1735747" y="450536"/>
                  </a:moveTo>
                  <a:cubicBezTo>
                    <a:pt x="1751180" y="465539"/>
                    <a:pt x="1766947" y="482511"/>
                    <a:pt x="1783048" y="501455"/>
                  </a:cubicBezTo>
                  <a:cubicBezTo>
                    <a:pt x="1799148" y="520398"/>
                    <a:pt x="1811475" y="537709"/>
                    <a:pt x="1820028" y="553387"/>
                  </a:cubicBezTo>
                  <a:lnTo>
                    <a:pt x="1741921" y="607499"/>
                  </a:lnTo>
                  <a:cubicBezTo>
                    <a:pt x="1735247" y="591515"/>
                    <a:pt x="1724757" y="573784"/>
                    <a:pt x="1710452" y="554306"/>
                  </a:cubicBezTo>
                  <a:cubicBezTo>
                    <a:pt x="1696147" y="534829"/>
                    <a:pt x="1681027" y="516927"/>
                    <a:pt x="1665092" y="500600"/>
                  </a:cubicBezTo>
                  <a:close/>
                  <a:moveTo>
                    <a:pt x="888762" y="408683"/>
                  </a:moveTo>
                  <a:lnTo>
                    <a:pt x="889445" y="412069"/>
                  </a:lnTo>
                  <a:lnTo>
                    <a:pt x="885128" y="412470"/>
                  </a:lnTo>
                  <a:close/>
                  <a:moveTo>
                    <a:pt x="484105" y="363440"/>
                  </a:moveTo>
                  <a:lnTo>
                    <a:pt x="459475" y="462836"/>
                  </a:lnTo>
                  <a:lnTo>
                    <a:pt x="542382" y="462836"/>
                  </a:lnTo>
                  <a:lnTo>
                    <a:pt x="567071" y="363440"/>
                  </a:lnTo>
                  <a:close/>
                  <a:moveTo>
                    <a:pt x="182377" y="353839"/>
                  </a:moveTo>
                  <a:lnTo>
                    <a:pt x="161793" y="358639"/>
                  </a:lnTo>
                  <a:cubicBezTo>
                    <a:pt x="156661" y="364768"/>
                    <a:pt x="151487" y="370512"/>
                    <a:pt x="146269" y="375870"/>
                  </a:cubicBezTo>
                  <a:cubicBezTo>
                    <a:pt x="141052" y="381228"/>
                    <a:pt x="135706" y="386457"/>
                    <a:pt x="130231" y="391558"/>
                  </a:cubicBezTo>
                  <a:lnTo>
                    <a:pt x="173457" y="387443"/>
                  </a:lnTo>
                  <a:lnTo>
                    <a:pt x="176202" y="377842"/>
                  </a:lnTo>
                  <a:close/>
                  <a:moveTo>
                    <a:pt x="1184981" y="333950"/>
                  </a:moveTo>
                  <a:lnTo>
                    <a:pt x="1168556" y="398348"/>
                  </a:lnTo>
                  <a:lnTo>
                    <a:pt x="1237098" y="398348"/>
                  </a:lnTo>
                  <a:lnTo>
                    <a:pt x="1253557" y="333950"/>
                  </a:lnTo>
                  <a:close/>
                  <a:moveTo>
                    <a:pt x="413491" y="276343"/>
                  </a:moveTo>
                  <a:lnTo>
                    <a:pt x="687772" y="276343"/>
                  </a:lnTo>
                  <a:lnTo>
                    <a:pt x="619192" y="550611"/>
                  </a:lnTo>
                  <a:lnTo>
                    <a:pt x="344909" y="550611"/>
                  </a:lnTo>
                  <a:close/>
                  <a:moveTo>
                    <a:pt x="1805660" y="270171"/>
                  </a:moveTo>
                  <a:cubicBezTo>
                    <a:pt x="1820646" y="285173"/>
                    <a:pt x="1835723" y="302146"/>
                    <a:pt x="1850893" y="321092"/>
                  </a:cubicBezTo>
                  <a:cubicBezTo>
                    <a:pt x="1866063" y="340037"/>
                    <a:pt x="1877720" y="357353"/>
                    <a:pt x="1885864" y="373041"/>
                  </a:cubicBezTo>
                  <a:lnTo>
                    <a:pt x="1806344" y="425162"/>
                  </a:lnTo>
                  <a:cubicBezTo>
                    <a:pt x="1800742" y="409503"/>
                    <a:pt x="1791238" y="391958"/>
                    <a:pt x="1777830" y="372527"/>
                  </a:cubicBezTo>
                  <a:cubicBezTo>
                    <a:pt x="1764422" y="353096"/>
                    <a:pt x="1749937" y="335208"/>
                    <a:pt x="1734375" y="318863"/>
                  </a:cubicBezTo>
                  <a:close/>
                  <a:moveTo>
                    <a:pt x="1116465" y="264684"/>
                  </a:moveTo>
                  <a:lnTo>
                    <a:pt x="1362599" y="264684"/>
                  </a:lnTo>
                  <a:lnTo>
                    <a:pt x="1311850" y="467636"/>
                  </a:lnTo>
                  <a:lnTo>
                    <a:pt x="1065685" y="467636"/>
                  </a:lnTo>
                  <a:close/>
                  <a:moveTo>
                    <a:pt x="1671952" y="231080"/>
                  </a:moveTo>
                  <a:lnTo>
                    <a:pt x="1715168" y="316805"/>
                  </a:lnTo>
                  <a:cubicBezTo>
                    <a:pt x="1700377" y="321577"/>
                    <a:pt x="1685200" y="325921"/>
                    <a:pt x="1669637" y="329835"/>
                  </a:cubicBezTo>
                  <a:cubicBezTo>
                    <a:pt x="1654074" y="333750"/>
                    <a:pt x="1638383" y="337408"/>
                    <a:pt x="1622562" y="340808"/>
                  </a:cubicBezTo>
                  <a:lnTo>
                    <a:pt x="1597868" y="421733"/>
                  </a:lnTo>
                  <a:lnTo>
                    <a:pt x="1682241" y="421733"/>
                  </a:lnTo>
                  <a:lnTo>
                    <a:pt x="1658919" y="514316"/>
                  </a:lnTo>
                  <a:lnTo>
                    <a:pt x="1576603" y="514316"/>
                  </a:lnTo>
                  <a:lnTo>
                    <a:pt x="1569743" y="519802"/>
                  </a:lnTo>
                  <a:cubicBezTo>
                    <a:pt x="1574879" y="525609"/>
                    <a:pt x="1581832" y="534636"/>
                    <a:pt x="1590601" y="546882"/>
                  </a:cubicBezTo>
                  <a:cubicBezTo>
                    <a:pt x="1599371" y="559128"/>
                    <a:pt x="1607950" y="571297"/>
                    <a:pt x="1616338" y="583391"/>
                  </a:cubicBezTo>
                  <a:cubicBezTo>
                    <a:pt x="1624726" y="595485"/>
                    <a:pt x="1630917" y="604206"/>
                    <a:pt x="1634910" y="609556"/>
                  </a:cubicBezTo>
                  <a:lnTo>
                    <a:pt x="1564255" y="678136"/>
                  </a:lnTo>
                  <a:cubicBezTo>
                    <a:pt x="1562883" y="670178"/>
                    <a:pt x="1560997" y="661406"/>
                    <a:pt x="1558596" y="651819"/>
                  </a:cubicBezTo>
                  <a:cubicBezTo>
                    <a:pt x="1556195" y="642232"/>
                    <a:pt x="1553280" y="632259"/>
                    <a:pt x="1549850" y="621901"/>
                  </a:cubicBezTo>
                  <a:lnTo>
                    <a:pt x="1483311" y="880447"/>
                  </a:lnTo>
                  <a:lnTo>
                    <a:pt x="1386688" y="880447"/>
                  </a:lnTo>
                  <a:lnTo>
                    <a:pt x="1440095" y="674021"/>
                  </a:lnTo>
                  <a:cubicBezTo>
                    <a:pt x="1425696" y="695095"/>
                    <a:pt x="1411545" y="714326"/>
                    <a:pt x="1397642" y="731714"/>
                  </a:cubicBezTo>
                  <a:cubicBezTo>
                    <a:pt x="1383739" y="749102"/>
                    <a:pt x="1370258" y="763704"/>
                    <a:pt x="1357198" y="775520"/>
                  </a:cubicBezTo>
                  <a:cubicBezTo>
                    <a:pt x="1355055" y="758646"/>
                    <a:pt x="1351798" y="740958"/>
                    <a:pt x="1347426" y="722456"/>
                  </a:cubicBezTo>
                  <a:cubicBezTo>
                    <a:pt x="1343054" y="703954"/>
                    <a:pt x="1338082" y="687123"/>
                    <a:pt x="1332509" y="671964"/>
                  </a:cubicBezTo>
                  <a:cubicBezTo>
                    <a:pt x="1354239" y="652690"/>
                    <a:pt x="1376774" y="628322"/>
                    <a:pt x="1400115" y="598860"/>
                  </a:cubicBezTo>
                  <a:cubicBezTo>
                    <a:pt x="1423456" y="569398"/>
                    <a:pt x="1444785" y="539388"/>
                    <a:pt x="1464104" y="508829"/>
                  </a:cubicBezTo>
                  <a:lnTo>
                    <a:pt x="1380516" y="514316"/>
                  </a:lnTo>
                  <a:lnTo>
                    <a:pt x="1403831" y="421733"/>
                  </a:lnTo>
                  <a:lnTo>
                    <a:pt x="1500460" y="421733"/>
                  </a:lnTo>
                  <a:lnTo>
                    <a:pt x="1521039" y="358639"/>
                  </a:lnTo>
                  <a:cubicBezTo>
                    <a:pt x="1509349" y="360439"/>
                    <a:pt x="1497916" y="361639"/>
                    <a:pt x="1486741" y="362240"/>
                  </a:cubicBezTo>
                  <a:cubicBezTo>
                    <a:pt x="1475565" y="362840"/>
                    <a:pt x="1464819" y="362325"/>
                    <a:pt x="1454500" y="360697"/>
                  </a:cubicBezTo>
                  <a:cubicBezTo>
                    <a:pt x="1453257" y="349595"/>
                    <a:pt x="1451628" y="336994"/>
                    <a:pt x="1449613" y="322892"/>
                  </a:cubicBezTo>
                  <a:cubicBezTo>
                    <a:pt x="1447598" y="308790"/>
                    <a:pt x="1444425" y="296017"/>
                    <a:pt x="1440095" y="284573"/>
                  </a:cubicBezTo>
                  <a:cubicBezTo>
                    <a:pt x="1479681" y="280844"/>
                    <a:pt x="1520039" y="274071"/>
                    <a:pt x="1561168" y="264256"/>
                  </a:cubicBezTo>
                  <a:cubicBezTo>
                    <a:pt x="1602298" y="254440"/>
                    <a:pt x="1639226" y="243382"/>
                    <a:pt x="1671952" y="231080"/>
                  </a:cubicBezTo>
                  <a:close/>
                  <a:moveTo>
                    <a:pt x="2526401" y="229023"/>
                  </a:moveTo>
                  <a:lnTo>
                    <a:pt x="2625157" y="229023"/>
                  </a:lnTo>
                  <a:lnTo>
                    <a:pt x="2601839" y="321606"/>
                  </a:lnTo>
                  <a:lnTo>
                    <a:pt x="2749972" y="321606"/>
                  </a:lnTo>
                  <a:lnTo>
                    <a:pt x="2727341" y="412817"/>
                  </a:lnTo>
                  <a:lnTo>
                    <a:pt x="2579208" y="412817"/>
                  </a:lnTo>
                  <a:lnTo>
                    <a:pt x="2561377" y="483445"/>
                  </a:lnTo>
                  <a:lnTo>
                    <a:pt x="2629272" y="483445"/>
                  </a:lnTo>
                  <a:lnTo>
                    <a:pt x="2645731" y="480026"/>
                  </a:lnTo>
                  <a:lnTo>
                    <a:pt x="2704709" y="510802"/>
                  </a:lnTo>
                  <a:cubicBezTo>
                    <a:pt x="2680549" y="558945"/>
                    <a:pt x="2653603" y="601964"/>
                    <a:pt x="2623871" y="639859"/>
                  </a:cubicBezTo>
                  <a:cubicBezTo>
                    <a:pt x="2594139" y="677755"/>
                    <a:pt x="2560506" y="712013"/>
                    <a:pt x="2522972" y="742636"/>
                  </a:cubicBezTo>
                  <a:cubicBezTo>
                    <a:pt x="2539732" y="753598"/>
                    <a:pt x="2559191" y="763916"/>
                    <a:pt x="2581351" y="773592"/>
                  </a:cubicBezTo>
                  <a:cubicBezTo>
                    <a:pt x="2603511" y="783268"/>
                    <a:pt x="2628629" y="792386"/>
                    <a:pt x="2656704" y="800947"/>
                  </a:cubicBezTo>
                  <a:cubicBezTo>
                    <a:pt x="2645145" y="811080"/>
                    <a:pt x="2631572" y="824428"/>
                    <a:pt x="2615984" y="840992"/>
                  </a:cubicBezTo>
                  <a:cubicBezTo>
                    <a:pt x="2600396" y="857557"/>
                    <a:pt x="2588366" y="872106"/>
                    <a:pt x="2579894" y="884640"/>
                  </a:cubicBezTo>
                  <a:cubicBezTo>
                    <a:pt x="2550033" y="872906"/>
                    <a:pt x="2523172" y="860015"/>
                    <a:pt x="2499312" y="845966"/>
                  </a:cubicBezTo>
                  <a:cubicBezTo>
                    <a:pt x="2475452" y="831917"/>
                    <a:pt x="2454764" y="817139"/>
                    <a:pt x="2437247" y="801633"/>
                  </a:cubicBezTo>
                  <a:cubicBezTo>
                    <a:pt x="2405841" y="819755"/>
                    <a:pt x="2374287" y="834790"/>
                    <a:pt x="2342584" y="846738"/>
                  </a:cubicBezTo>
                  <a:cubicBezTo>
                    <a:pt x="2310881" y="858686"/>
                    <a:pt x="2278442" y="867890"/>
                    <a:pt x="2245268" y="874350"/>
                  </a:cubicBezTo>
                  <a:cubicBezTo>
                    <a:pt x="2241523" y="859943"/>
                    <a:pt x="2236493" y="844165"/>
                    <a:pt x="2230175" y="827015"/>
                  </a:cubicBezTo>
                  <a:cubicBezTo>
                    <a:pt x="2223858" y="809865"/>
                    <a:pt x="2216084" y="795459"/>
                    <a:pt x="2206851" y="783796"/>
                  </a:cubicBezTo>
                  <a:cubicBezTo>
                    <a:pt x="2235006" y="779309"/>
                    <a:pt x="2263076" y="771991"/>
                    <a:pt x="2291060" y="761844"/>
                  </a:cubicBezTo>
                  <a:cubicBezTo>
                    <a:pt x="2319044" y="751697"/>
                    <a:pt x="2346770" y="738891"/>
                    <a:pt x="2374240" y="723428"/>
                  </a:cubicBezTo>
                  <a:cubicBezTo>
                    <a:pt x="2363192" y="704061"/>
                    <a:pt x="2353387" y="681912"/>
                    <a:pt x="2344827" y="656982"/>
                  </a:cubicBezTo>
                  <a:cubicBezTo>
                    <a:pt x="2336266" y="632051"/>
                    <a:pt x="2329377" y="605289"/>
                    <a:pt x="2324160" y="576696"/>
                  </a:cubicBezTo>
                  <a:lnTo>
                    <a:pt x="2355031" y="573264"/>
                  </a:lnTo>
                  <a:lnTo>
                    <a:pt x="2311812" y="573264"/>
                  </a:lnTo>
                  <a:lnTo>
                    <a:pt x="2333764" y="483445"/>
                  </a:lnTo>
                  <a:lnTo>
                    <a:pt x="2462622" y="483445"/>
                  </a:lnTo>
                  <a:lnTo>
                    <a:pt x="2480453" y="412817"/>
                  </a:lnTo>
                  <a:lnTo>
                    <a:pt x="2340625" y="412817"/>
                  </a:lnTo>
                  <a:lnTo>
                    <a:pt x="2363263" y="321606"/>
                  </a:lnTo>
                  <a:lnTo>
                    <a:pt x="2503084" y="321606"/>
                  </a:lnTo>
                  <a:close/>
                  <a:moveTo>
                    <a:pt x="2217141" y="229023"/>
                  </a:moveTo>
                  <a:lnTo>
                    <a:pt x="2315242" y="229023"/>
                  </a:lnTo>
                  <a:lnTo>
                    <a:pt x="2283685" y="355210"/>
                  </a:lnTo>
                  <a:lnTo>
                    <a:pt x="2346799" y="355210"/>
                  </a:lnTo>
                  <a:lnTo>
                    <a:pt x="2324160" y="447105"/>
                  </a:lnTo>
                  <a:lnTo>
                    <a:pt x="2261046" y="447105"/>
                  </a:lnTo>
                  <a:lnTo>
                    <a:pt x="2239780" y="530708"/>
                  </a:lnTo>
                  <a:lnTo>
                    <a:pt x="2299463" y="517666"/>
                  </a:lnTo>
                  <a:lnTo>
                    <a:pt x="2293289" y="610321"/>
                  </a:lnTo>
                  <a:cubicBezTo>
                    <a:pt x="2281313" y="613369"/>
                    <a:pt x="2269250" y="616332"/>
                    <a:pt x="2257102" y="619209"/>
                  </a:cubicBezTo>
                  <a:cubicBezTo>
                    <a:pt x="2244953" y="622086"/>
                    <a:pt x="2232548" y="625048"/>
                    <a:pt x="2219885" y="628096"/>
                  </a:cubicBezTo>
                  <a:lnTo>
                    <a:pt x="2178038" y="778994"/>
                  </a:lnTo>
                  <a:cubicBezTo>
                    <a:pt x="2172635" y="801232"/>
                    <a:pt x="2166633" y="818840"/>
                    <a:pt x="2160030" y="831817"/>
                  </a:cubicBezTo>
                  <a:cubicBezTo>
                    <a:pt x="2153427" y="844794"/>
                    <a:pt x="2143651" y="855542"/>
                    <a:pt x="2130703" y="864060"/>
                  </a:cubicBezTo>
                  <a:cubicBezTo>
                    <a:pt x="2114795" y="869733"/>
                    <a:pt x="2097607" y="872792"/>
                    <a:pt x="2079140" y="873235"/>
                  </a:cubicBezTo>
                  <a:cubicBezTo>
                    <a:pt x="2060672" y="873678"/>
                    <a:pt x="2039710" y="872449"/>
                    <a:pt x="2016252" y="869548"/>
                  </a:cubicBezTo>
                  <a:cubicBezTo>
                    <a:pt x="2015452" y="856613"/>
                    <a:pt x="2014309" y="841836"/>
                    <a:pt x="2012823" y="825214"/>
                  </a:cubicBezTo>
                  <a:cubicBezTo>
                    <a:pt x="2011337" y="808593"/>
                    <a:pt x="2008137" y="793644"/>
                    <a:pt x="2003222" y="780366"/>
                  </a:cubicBezTo>
                  <a:cubicBezTo>
                    <a:pt x="2013823" y="782996"/>
                    <a:pt x="2024510" y="784597"/>
                    <a:pt x="2035283" y="785168"/>
                  </a:cubicBezTo>
                  <a:cubicBezTo>
                    <a:pt x="2046056" y="785740"/>
                    <a:pt x="2052971" y="785969"/>
                    <a:pt x="2056029" y="785854"/>
                  </a:cubicBezTo>
                  <a:cubicBezTo>
                    <a:pt x="2063314" y="785683"/>
                    <a:pt x="2069311" y="783796"/>
                    <a:pt x="2074019" y="780195"/>
                  </a:cubicBezTo>
                  <a:cubicBezTo>
                    <a:pt x="2078726" y="776593"/>
                    <a:pt x="2081635" y="772306"/>
                    <a:pt x="2082746" y="767332"/>
                  </a:cubicBezTo>
                  <a:lnTo>
                    <a:pt x="2112180" y="650711"/>
                  </a:lnTo>
                  <a:lnTo>
                    <a:pt x="2051914" y="664431"/>
                  </a:lnTo>
                  <a:lnTo>
                    <a:pt x="2045056" y="568459"/>
                  </a:lnTo>
                  <a:cubicBezTo>
                    <a:pt x="2057426" y="566372"/>
                    <a:pt x="2070902" y="563855"/>
                    <a:pt x="2085483" y="560909"/>
                  </a:cubicBezTo>
                  <a:cubicBezTo>
                    <a:pt x="2100064" y="557963"/>
                    <a:pt x="2115594" y="554760"/>
                    <a:pt x="2132075" y="551299"/>
                  </a:cubicBezTo>
                  <a:lnTo>
                    <a:pt x="2162946" y="447105"/>
                  </a:lnTo>
                  <a:lnTo>
                    <a:pt x="2088904" y="447105"/>
                  </a:lnTo>
                  <a:lnTo>
                    <a:pt x="2111494" y="355210"/>
                  </a:lnTo>
                  <a:lnTo>
                    <a:pt x="2185584" y="355210"/>
                  </a:lnTo>
                  <a:close/>
                  <a:moveTo>
                    <a:pt x="1930441" y="228337"/>
                  </a:moveTo>
                  <a:lnTo>
                    <a:pt x="2028511" y="228337"/>
                  </a:lnTo>
                  <a:lnTo>
                    <a:pt x="1932499" y="612985"/>
                  </a:lnTo>
                  <a:lnTo>
                    <a:pt x="1996278" y="602012"/>
                  </a:lnTo>
                  <a:lnTo>
                    <a:pt x="1988049" y="695967"/>
                  </a:lnTo>
                  <a:lnTo>
                    <a:pt x="1908496" y="709683"/>
                  </a:lnTo>
                  <a:lnTo>
                    <a:pt x="1865976" y="879761"/>
                  </a:lnTo>
                  <a:lnTo>
                    <a:pt x="1767987" y="879761"/>
                  </a:lnTo>
                  <a:lnTo>
                    <a:pt x="1806344" y="727514"/>
                  </a:lnTo>
                  <a:lnTo>
                    <a:pt x="1599925" y="763861"/>
                  </a:lnTo>
                  <a:lnTo>
                    <a:pt x="1607471" y="668535"/>
                  </a:lnTo>
                  <a:lnTo>
                    <a:pt x="1830315" y="630130"/>
                  </a:lnTo>
                  <a:close/>
                  <a:moveTo>
                    <a:pt x="879157" y="225594"/>
                  </a:moveTo>
                  <a:lnTo>
                    <a:pt x="967660" y="236567"/>
                  </a:lnTo>
                  <a:cubicBezTo>
                    <a:pt x="965245" y="245168"/>
                    <a:pt x="962700" y="253683"/>
                    <a:pt x="960028" y="262113"/>
                  </a:cubicBezTo>
                  <a:cubicBezTo>
                    <a:pt x="957355" y="270542"/>
                    <a:pt x="954639" y="278715"/>
                    <a:pt x="951881" y="286630"/>
                  </a:cubicBezTo>
                  <a:lnTo>
                    <a:pt x="1095192" y="281144"/>
                  </a:lnTo>
                  <a:cubicBezTo>
                    <a:pt x="1094806" y="281872"/>
                    <a:pt x="1092662" y="286759"/>
                    <a:pt x="1088759" y="295803"/>
                  </a:cubicBezTo>
                  <a:cubicBezTo>
                    <a:pt x="1084856" y="304847"/>
                    <a:pt x="1081511" y="313676"/>
                    <a:pt x="1078723" y="322292"/>
                  </a:cubicBezTo>
                  <a:cubicBezTo>
                    <a:pt x="1065599" y="361952"/>
                    <a:pt x="1054277" y="392999"/>
                    <a:pt x="1044756" y="415433"/>
                  </a:cubicBezTo>
                  <a:cubicBezTo>
                    <a:pt x="1035235" y="437867"/>
                    <a:pt x="1025971" y="454352"/>
                    <a:pt x="1016964" y="464890"/>
                  </a:cubicBezTo>
                  <a:cubicBezTo>
                    <a:pt x="1007726" y="469881"/>
                    <a:pt x="999137" y="473455"/>
                    <a:pt x="991197" y="475615"/>
                  </a:cubicBezTo>
                  <a:cubicBezTo>
                    <a:pt x="983258" y="477774"/>
                    <a:pt x="975869" y="479461"/>
                    <a:pt x="969032" y="480677"/>
                  </a:cubicBezTo>
                  <a:cubicBezTo>
                    <a:pt x="958270" y="481077"/>
                    <a:pt x="946349" y="480791"/>
                    <a:pt x="933271" y="479819"/>
                  </a:cubicBezTo>
                  <a:cubicBezTo>
                    <a:pt x="920193" y="478846"/>
                    <a:pt x="906729" y="476844"/>
                    <a:pt x="892878" y="473813"/>
                  </a:cubicBezTo>
                  <a:cubicBezTo>
                    <a:pt x="893007" y="462686"/>
                    <a:pt x="892921" y="450964"/>
                    <a:pt x="892621" y="438646"/>
                  </a:cubicBezTo>
                  <a:cubicBezTo>
                    <a:pt x="892471" y="432487"/>
                    <a:pt x="892074" y="426911"/>
                    <a:pt x="891431" y="421917"/>
                  </a:cubicBezTo>
                  <a:lnTo>
                    <a:pt x="889445" y="412069"/>
                  </a:lnTo>
                  <a:lnTo>
                    <a:pt x="905742" y="410556"/>
                  </a:lnTo>
                  <a:cubicBezTo>
                    <a:pt x="912832" y="410074"/>
                    <a:pt x="917691" y="409677"/>
                    <a:pt x="920321" y="409364"/>
                  </a:cubicBezTo>
                  <a:cubicBezTo>
                    <a:pt x="926896" y="409635"/>
                    <a:pt x="932613" y="408405"/>
                    <a:pt x="937473" y="405674"/>
                  </a:cubicBezTo>
                  <a:cubicBezTo>
                    <a:pt x="942333" y="402943"/>
                    <a:pt x="945992" y="399132"/>
                    <a:pt x="948450" y="394241"/>
                  </a:cubicBezTo>
                  <a:cubicBezTo>
                    <a:pt x="951352" y="394172"/>
                    <a:pt x="955325" y="390381"/>
                    <a:pt x="960371" y="382869"/>
                  </a:cubicBezTo>
                  <a:cubicBezTo>
                    <a:pt x="965416" y="375357"/>
                    <a:pt x="970590" y="364537"/>
                    <a:pt x="975893" y="350409"/>
                  </a:cubicBezTo>
                  <a:lnTo>
                    <a:pt x="920321" y="361382"/>
                  </a:lnTo>
                  <a:cubicBezTo>
                    <a:pt x="915333" y="370593"/>
                    <a:pt x="909873" y="379410"/>
                    <a:pt x="903941" y="387833"/>
                  </a:cubicBezTo>
                  <a:cubicBezTo>
                    <a:pt x="898010" y="396256"/>
                    <a:pt x="890663" y="404568"/>
                    <a:pt x="881901" y="412770"/>
                  </a:cubicBezTo>
                  <a:lnTo>
                    <a:pt x="885128" y="412470"/>
                  </a:lnTo>
                  <a:lnTo>
                    <a:pt x="859830" y="438829"/>
                  </a:lnTo>
                  <a:cubicBezTo>
                    <a:pt x="849640" y="448013"/>
                    <a:pt x="838904" y="456331"/>
                    <a:pt x="827622" y="463784"/>
                  </a:cubicBezTo>
                  <a:cubicBezTo>
                    <a:pt x="805057" y="478690"/>
                    <a:pt x="778343" y="490727"/>
                    <a:pt x="747477" y="499895"/>
                  </a:cubicBezTo>
                  <a:cubicBezTo>
                    <a:pt x="743361" y="487826"/>
                    <a:pt x="737907" y="475243"/>
                    <a:pt x="731116" y="462145"/>
                  </a:cubicBezTo>
                  <a:cubicBezTo>
                    <a:pt x="724325" y="449047"/>
                    <a:pt x="716280" y="437836"/>
                    <a:pt x="706979" y="428513"/>
                  </a:cubicBezTo>
                  <a:cubicBezTo>
                    <a:pt x="733340" y="420159"/>
                    <a:pt x="756058" y="409318"/>
                    <a:pt x="775136" y="395989"/>
                  </a:cubicBezTo>
                  <a:cubicBezTo>
                    <a:pt x="794214" y="382661"/>
                    <a:pt x="809906" y="367696"/>
                    <a:pt x="822213" y="351095"/>
                  </a:cubicBezTo>
                  <a:lnTo>
                    <a:pt x="752264" y="355896"/>
                  </a:lnTo>
                  <a:lnTo>
                    <a:pt x="770758" y="281144"/>
                  </a:lnTo>
                  <a:lnTo>
                    <a:pt x="862691" y="275657"/>
                  </a:lnTo>
                  <a:cubicBezTo>
                    <a:pt x="868180" y="259998"/>
                    <a:pt x="873668" y="243310"/>
                    <a:pt x="879157" y="225594"/>
                  </a:cubicBezTo>
                  <a:close/>
                  <a:moveTo>
                    <a:pt x="153560" y="218050"/>
                  </a:moveTo>
                  <a:lnTo>
                    <a:pt x="236581" y="246854"/>
                  </a:lnTo>
                  <a:cubicBezTo>
                    <a:pt x="233522" y="253040"/>
                    <a:pt x="230377" y="259184"/>
                    <a:pt x="227146" y="265285"/>
                  </a:cubicBezTo>
                  <a:cubicBezTo>
                    <a:pt x="223916" y="271385"/>
                    <a:pt x="220428" y="277358"/>
                    <a:pt x="216683" y="283201"/>
                  </a:cubicBezTo>
                  <a:lnTo>
                    <a:pt x="377175" y="277715"/>
                  </a:lnTo>
                  <a:lnTo>
                    <a:pt x="357953" y="353839"/>
                  </a:lnTo>
                  <a:lnTo>
                    <a:pt x="275690" y="353839"/>
                  </a:lnTo>
                  <a:lnTo>
                    <a:pt x="269515" y="379213"/>
                  </a:lnTo>
                  <a:lnTo>
                    <a:pt x="267456" y="387443"/>
                  </a:lnTo>
                  <a:lnTo>
                    <a:pt x="365504" y="387443"/>
                  </a:lnTo>
                  <a:lnTo>
                    <a:pt x="346282" y="464209"/>
                  </a:lnTo>
                  <a:lnTo>
                    <a:pt x="252361" y="466955"/>
                  </a:lnTo>
                  <a:cubicBezTo>
                    <a:pt x="267322" y="475765"/>
                    <a:pt x="283173" y="485430"/>
                    <a:pt x="299915" y="495949"/>
                  </a:cubicBezTo>
                  <a:cubicBezTo>
                    <a:pt x="316657" y="506469"/>
                    <a:pt x="328909" y="514405"/>
                    <a:pt x="336671" y="519757"/>
                  </a:cubicBezTo>
                  <a:lnTo>
                    <a:pt x="257851" y="575335"/>
                  </a:lnTo>
                  <a:cubicBezTo>
                    <a:pt x="250046" y="566763"/>
                    <a:pt x="240612" y="557294"/>
                    <a:pt x="229548" y="546927"/>
                  </a:cubicBezTo>
                  <a:cubicBezTo>
                    <a:pt x="218484" y="536560"/>
                    <a:pt x="207335" y="527276"/>
                    <a:pt x="196099" y="519076"/>
                  </a:cubicBezTo>
                  <a:cubicBezTo>
                    <a:pt x="182234" y="532312"/>
                    <a:pt x="167768" y="544400"/>
                    <a:pt x="152702" y="555340"/>
                  </a:cubicBezTo>
                  <a:cubicBezTo>
                    <a:pt x="137636" y="566279"/>
                    <a:pt x="120769" y="576836"/>
                    <a:pt x="102100" y="587010"/>
                  </a:cubicBezTo>
                  <a:lnTo>
                    <a:pt x="551983" y="584263"/>
                  </a:lnTo>
                  <a:lnTo>
                    <a:pt x="477948" y="879822"/>
                  </a:lnTo>
                  <a:lnTo>
                    <a:pt x="375115" y="879822"/>
                  </a:lnTo>
                  <a:lnTo>
                    <a:pt x="380608" y="858541"/>
                  </a:lnTo>
                  <a:lnTo>
                    <a:pt x="116509" y="858541"/>
                  </a:lnTo>
                  <a:lnTo>
                    <a:pt x="111020" y="879822"/>
                  </a:lnTo>
                  <a:lnTo>
                    <a:pt x="13030" y="879822"/>
                  </a:lnTo>
                  <a:lnTo>
                    <a:pt x="88411" y="594531"/>
                  </a:lnTo>
                  <a:cubicBezTo>
                    <a:pt x="82522" y="597635"/>
                    <a:pt x="76665" y="600141"/>
                    <a:pt x="70838" y="602049"/>
                  </a:cubicBezTo>
                  <a:cubicBezTo>
                    <a:pt x="65012" y="603957"/>
                    <a:pt x="59667" y="605097"/>
                    <a:pt x="54803" y="605467"/>
                  </a:cubicBezTo>
                  <a:cubicBezTo>
                    <a:pt x="48204" y="594806"/>
                    <a:pt x="40189" y="583270"/>
                    <a:pt x="30757" y="570860"/>
                  </a:cubicBezTo>
                  <a:cubicBezTo>
                    <a:pt x="21325" y="558450"/>
                    <a:pt x="11072" y="547580"/>
                    <a:pt x="0" y="538249"/>
                  </a:cubicBezTo>
                  <a:cubicBezTo>
                    <a:pt x="30481" y="528377"/>
                    <a:pt x="56519" y="516444"/>
                    <a:pt x="78113" y="502448"/>
                  </a:cubicBezTo>
                  <a:cubicBezTo>
                    <a:pt x="99707" y="488452"/>
                    <a:pt x="116851" y="474104"/>
                    <a:pt x="129545" y="459404"/>
                  </a:cubicBezTo>
                  <a:lnTo>
                    <a:pt x="28118" y="464209"/>
                  </a:lnTo>
                  <a:lnTo>
                    <a:pt x="47277" y="387443"/>
                  </a:lnTo>
                  <a:lnTo>
                    <a:pt x="99356" y="384700"/>
                  </a:lnTo>
                  <a:cubicBezTo>
                    <a:pt x="91300" y="378799"/>
                    <a:pt x="82764" y="372769"/>
                    <a:pt x="73745" y="366612"/>
                  </a:cubicBezTo>
                  <a:cubicBezTo>
                    <a:pt x="64727" y="360454"/>
                    <a:pt x="56360" y="354596"/>
                    <a:pt x="48646" y="349038"/>
                  </a:cubicBezTo>
                  <a:cubicBezTo>
                    <a:pt x="68272" y="334450"/>
                    <a:pt x="87470" y="315448"/>
                    <a:pt x="106239" y="292031"/>
                  </a:cubicBezTo>
                  <a:cubicBezTo>
                    <a:pt x="125008" y="268614"/>
                    <a:pt x="140781" y="243953"/>
                    <a:pt x="153560" y="218050"/>
                  </a:cubicBezTo>
                  <a:close/>
                  <a:moveTo>
                    <a:pt x="427794" y="21152"/>
                  </a:moveTo>
                  <a:cubicBezTo>
                    <a:pt x="416244" y="41006"/>
                    <a:pt x="404694" y="60861"/>
                    <a:pt x="393145" y="80715"/>
                  </a:cubicBezTo>
                  <a:cubicBezTo>
                    <a:pt x="405804" y="80715"/>
                    <a:pt x="418464" y="80715"/>
                    <a:pt x="431124" y="80715"/>
                  </a:cubicBezTo>
                  <a:cubicBezTo>
                    <a:pt x="430014" y="60861"/>
                    <a:pt x="428904" y="41006"/>
                    <a:pt x="427794" y="21152"/>
                  </a:cubicBezTo>
                  <a:close/>
                  <a:moveTo>
                    <a:pt x="959898" y="14214"/>
                  </a:moveTo>
                  <a:cubicBezTo>
                    <a:pt x="955984" y="29105"/>
                    <a:pt x="952069" y="43996"/>
                    <a:pt x="948154" y="58887"/>
                  </a:cubicBezTo>
                  <a:cubicBezTo>
                    <a:pt x="954885" y="58887"/>
                    <a:pt x="961617" y="58887"/>
                    <a:pt x="968349" y="58887"/>
                  </a:cubicBezTo>
                  <a:cubicBezTo>
                    <a:pt x="976101" y="58767"/>
                    <a:pt x="982319" y="56638"/>
                    <a:pt x="987002" y="52499"/>
                  </a:cubicBezTo>
                  <a:cubicBezTo>
                    <a:pt x="991686" y="48360"/>
                    <a:pt x="994890" y="42931"/>
                    <a:pt x="996616" y="36212"/>
                  </a:cubicBezTo>
                  <a:cubicBezTo>
                    <a:pt x="998445" y="29447"/>
                    <a:pt x="998090" y="24110"/>
                    <a:pt x="995551" y="20200"/>
                  </a:cubicBezTo>
                  <a:cubicBezTo>
                    <a:pt x="993012" y="16290"/>
                    <a:pt x="987859" y="14295"/>
                    <a:pt x="980094" y="14214"/>
                  </a:cubicBezTo>
                  <a:cubicBezTo>
                    <a:pt x="973362" y="14214"/>
                    <a:pt x="966630" y="14214"/>
                    <a:pt x="959898" y="14214"/>
                  </a:cubicBezTo>
                  <a:close/>
                  <a:moveTo>
                    <a:pt x="526601" y="14214"/>
                  </a:moveTo>
                  <a:cubicBezTo>
                    <a:pt x="522686" y="29105"/>
                    <a:pt x="518771" y="43996"/>
                    <a:pt x="514857" y="58887"/>
                  </a:cubicBezTo>
                  <a:cubicBezTo>
                    <a:pt x="521588" y="58887"/>
                    <a:pt x="528320" y="58887"/>
                    <a:pt x="535052" y="58887"/>
                  </a:cubicBezTo>
                  <a:cubicBezTo>
                    <a:pt x="542804" y="58767"/>
                    <a:pt x="549022" y="56638"/>
                    <a:pt x="553705" y="52499"/>
                  </a:cubicBezTo>
                  <a:cubicBezTo>
                    <a:pt x="558389" y="48360"/>
                    <a:pt x="561593" y="42931"/>
                    <a:pt x="563319" y="36212"/>
                  </a:cubicBezTo>
                  <a:cubicBezTo>
                    <a:pt x="565147" y="29447"/>
                    <a:pt x="564792" y="24110"/>
                    <a:pt x="562253" y="20200"/>
                  </a:cubicBezTo>
                  <a:cubicBezTo>
                    <a:pt x="559714" y="16290"/>
                    <a:pt x="554562" y="14295"/>
                    <a:pt x="546797" y="14214"/>
                  </a:cubicBezTo>
                  <a:cubicBezTo>
                    <a:pt x="540065" y="14214"/>
                    <a:pt x="533333" y="14214"/>
                    <a:pt x="526601" y="14214"/>
                  </a:cubicBezTo>
                  <a:close/>
                  <a:moveTo>
                    <a:pt x="837489" y="14045"/>
                  </a:moveTo>
                  <a:cubicBezTo>
                    <a:pt x="829363" y="44955"/>
                    <a:pt x="821237" y="75865"/>
                    <a:pt x="813110" y="106774"/>
                  </a:cubicBezTo>
                  <a:cubicBezTo>
                    <a:pt x="819440" y="106774"/>
                    <a:pt x="825770" y="106774"/>
                    <a:pt x="832100" y="106774"/>
                  </a:cubicBezTo>
                  <a:cubicBezTo>
                    <a:pt x="845871" y="106655"/>
                    <a:pt x="857329" y="102579"/>
                    <a:pt x="866474" y="94549"/>
                  </a:cubicBezTo>
                  <a:cubicBezTo>
                    <a:pt x="875618" y="86518"/>
                    <a:pt x="882110" y="75251"/>
                    <a:pt x="885948" y="60748"/>
                  </a:cubicBezTo>
                  <a:cubicBezTo>
                    <a:pt x="889743" y="46217"/>
                    <a:pt x="889206" y="34837"/>
                    <a:pt x="884335" y="26609"/>
                  </a:cubicBezTo>
                  <a:cubicBezTo>
                    <a:pt x="879466" y="18381"/>
                    <a:pt x="870180" y="14193"/>
                    <a:pt x="856479" y="14045"/>
                  </a:cubicBezTo>
                  <a:cubicBezTo>
                    <a:pt x="850149" y="14045"/>
                    <a:pt x="843819" y="14045"/>
                    <a:pt x="837489" y="14045"/>
                  </a:cubicBezTo>
                  <a:close/>
                  <a:moveTo>
                    <a:pt x="2491688" y="13537"/>
                  </a:moveTo>
                  <a:cubicBezTo>
                    <a:pt x="2480343" y="13682"/>
                    <a:pt x="2470016" y="17877"/>
                    <a:pt x="2460705" y="26123"/>
                  </a:cubicBezTo>
                  <a:cubicBezTo>
                    <a:pt x="2451394" y="34368"/>
                    <a:pt x="2444703" y="45797"/>
                    <a:pt x="2440632" y="60410"/>
                  </a:cubicBezTo>
                  <a:cubicBezTo>
                    <a:pt x="2437039" y="74948"/>
                    <a:pt x="2437726" y="86356"/>
                    <a:pt x="2442693" y="94633"/>
                  </a:cubicBezTo>
                  <a:cubicBezTo>
                    <a:pt x="2447660" y="102911"/>
                    <a:pt x="2455776" y="107127"/>
                    <a:pt x="2467042" y="107282"/>
                  </a:cubicBezTo>
                  <a:cubicBezTo>
                    <a:pt x="2478389" y="107127"/>
                    <a:pt x="2488722" y="102911"/>
                    <a:pt x="2498042" y="94633"/>
                  </a:cubicBezTo>
                  <a:cubicBezTo>
                    <a:pt x="2507361" y="86356"/>
                    <a:pt x="2514047" y="74948"/>
                    <a:pt x="2518098" y="60410"/>
                  </a:cubicBezTo>
                  <a:cubicBezTo>
                    <a:pt x="2521710" y="45797"/>
                    <a:pt x="2521029" y="34368"/>
                    <a:pt x="2516054" y="26123"/>
                  </a:cubicBezTo>
                  <a:cubicBezTo>
                    <a:pt x="2511078" y="17877"/>
                    <a:pt x="2502957" y="13682"/>
                    <a:pt x="2491688" y="13537"/>
                  </a:cubicBezTo>
                  <a:close/>
                  <a:moveTo>
                    <a:pt x="2265620" y="13537"/>
                  </a:moveTo>
                  <a:cubicBezTo>
                    <a:pt x="2254275" y="13682"/>
                    <a:pt x="2243947" y="17877"/>
                    <a:pt x="2234637" y="26123"/>
                  </a:cubicBezTo>
                  <a:cubicBezTo>
                    <a:pt x="2225326" y="34368"/>
                    <a:pt x="2218634" y="45797"/>
                    <a:pt x="2214564" y="60410"/>
                  </a:cubicBezTo>
                  <a:cubicBezTo>
                    <a:pt x="2210971" y="74948"/>
                    <a:pt x="2211658" y="86356"/>
                    <a:pt x="2216625" y="94633"/>
                  </a:cubicBezTo>
                  <a:cubicBezTo>
                    <a:pt x="2221592" y="102911"/>
                    <a:pt x="2229708" y="107127"/>
                    <a:pt x="2240974" y="107282"/>
                  </a:cubicBezTo>
                  <a:cubicBezTo>
                    <a:pt x="2252321" y="107127"/>
                    <a:pt x="2262654" y="102911"/>
                    <a:pt x="2271974" y="94633"/>
                  </a:cubicBezTo>
                  <a:cubicBezTo>
                    <a:pt x="2281293" y="86356"/>
                    <a:pt x="2287978" y="74948"/>
                    <a:pt x="2292030" y="60410"/>
                  </a:cubicBezTo>
                  <a:cubicBezTo>
                    <a:pt x="2295642" y="45797"/>
                    <a:pt x="2294961" y="34368"/>
                    <a:pt x="2289986" y="26123"/>
                  </a:cubicBezTo>
                  <a:cubicBezTo>
                    <a:pt x="2285010" y="17877"/>
                    <a:pt x="2276888" y="13682"/>
                    <a:pt x="2265620" y="13537"/>
                  </a:cubicBezTo>
                  <a:close/>
                  <a:moveTo>
                    <a:pt x="242835" y="2369"/>
                  </a:moveTo>
                  <a:cubicBezTo>
                    <a:pt x="247758" y="2369"/>
                    <a:pt x="252681" y="2369"/>
                    <a:pt x="257605" y="2369"/>
                  </a:cubicBezTo>
                  <a:cubicBezTo>
                    <a:pt x="261983" y="34633"/>
                    <a:pt x="266362" y="66896"/>
                    <a:pt x="270740" y="99160"/>
                  </a:cubicBezTo>
                  <a:cubicBezTo>
                    <a:pt x="292083" y="66896"/>
                    <a:pt x="313426" y="34633"/>
                    <a:pt x="334769" y="2369"/>
                  </a:cubicBezTo>
                  <a:cubicBezTo>
                    <a:pt x="339642" y="2369"/>
                    <a:pt x="344515" y="2369"/>
                    <a:pt x="349388" y="2369"/>
                  </a:cubicBezTo>
                  <a:cubicBezTo>
                    <a:pt x="339127" y="41401"/>
                    <a:pt x="328865" y="80433"/>
                    <a:pt x="318603" y="119466"/>
                  </a:cubicBezTo>
                  <a:cubicBezTo>
                    <a:pt x="314031" y="119466"/>
                    <a:pt x="309460" y="119466"/>
                    <a:pt x="304888" y="119466"/>
                  </a:cubicBezTo>
                  <a:cubicBezTo>
                    <a:pt x="312540" y="90361"/>
                    <a:pt x="320192" y="61256"/>
                    <a:pt x="327844" y="32151"/>
                  </a:cubicBezTo>
                  <a:cubicBezTo>
                    <a:pt x="308637" y="61256"/>
                    <a:pt x="289431" y="90361"/>
                    <a:pt x="270224" y="119466"/>
                  </a:cubicBezTo>
                  <a:cubicBezTo>
                    <a:pt x="267009" y="119466"/>
                    <a:pt x="263794" y="119466"/>
                    <a:pt x="260579" y="119466"/>
                  </a:cubicBezTo>
                  <a:cubicBezTo>
                    <a:pt x="256641" y="90304"/>
                    <a:pt x="252702" y="61143"/>
                    <a:pt x="248764" y="31982"/>
                  </a:cubicBezTo>
                  <a:cubicBezTo>
                    <a:pt x="241098" y="61143"/>
                    <a:pt x="233431" y="90304"/>
                    <a:pt x="225764" y="119466"/>
                  </a:cubicBezTo>
                  <a:cubicBezTo>
                    <a:pt x="221193" y="119466"/>
                    <a:pt x="216621" y="119466"/>
                    <a:pt x="212049" y="119466"/>
                  </a:cubicBezTo>
                  <a:cubicBezTo>
                    <a:pt x="222311" y="80433"/>
                    <a:pt x="232573" y="41401"/>
                    <a:pt x="242835" y="2369"/>
                  </a:cubicBezTo>
                  <a:close/>
                  <a:moveTo>
                    <a:pt x="424940" y="2200"/>
                  </a:moveTo>
                  <a:cubicBezTo>
                    <a:pt x="430214" y="2200"/>
                    <a:pt x="435489" y="2200"/>
                    <a:pt x="440764" y="2200"/>
                  </a:cubicBezTo>
                  <a:cubicBezTo>
                    <a:pt x="443097" y="41288"/>
                    <a:pt x="445430" y="80377"/>
                    <a:pt x="447763" y="119466"/>
                  </a:cubicBezTo>
                  <a:cubicBezTo>
                    <a:pt x="442941" y="119466"/>
                    <a:pt x="438118" y="119466"/>
                    <a:pt x="433295" y="119466"/>
                  </a:cubicBezTo>
                  <a:cubicBezTo>
                    <a:pt x="432780" y="110723"/>
                    <a:pt x="432265" y="101980"/>
                    <a:pt x="431751" y="93237"/>
                  </a:cubicBezTo>
                  <a:cubicBezTo>
                    <a:pt x="416478" y="93237"/>
                    <a:pt x="401206" y="93237"/>
                    <a:pt x="385934" y="93237"/>
                  </a:cubicBezTo>
                  <a:cubicBezTo>
                    <a:pt x="380822" y="101980"/>
                    <a:pt x="375710" y="110723"/>
                    <a:pt x="370599" y="119466"/>
                  </a:cubicBezTo>
                  <a:cubicBezTo>
                    <a:pt x="365776" y="119466"/>
                    <a:pt x="360953" y="119466"/>
                    <a:pt x="356130" y="119466"/>
                  </a:cubicBezTo>
                  <a:cubicBezTo>
                    <a:pt x="379067" y="80377"/>
                    <a:pt x="402003" y="41288"/>
                    <a:pt x="424940" y="2200"/>
                  </a:cubicBezTo>
                  <a:close/>
                  <a:moveTo>
                    <a:pt x="2711646" y="1523"/>
                  </a:moveTo>
                  <a:cubicBezTo>
                    <a:pt x="2716720" y="1523"/>
                    <a:pt x="2721794" y="1523"/>
                    <a:pt x="2726868" y="1523"/>
                  </a:cubicBezTo>
                  <a:cubicBezTo>
                    <a:pt x="2730274" y="21434"/>
                    <a:pt x="2733680" y="41345"/>
                    <a:pt x="2737086" y="61256"/>
                  </a:cubicBezTo>
                  <a:cubicBezTo>
                    <a:pt x="2750962" y="41345"/>
                    <a:pt x="2764837" y="21434"/>
                    <a:pt x="2778713" y="1523"/>
                  </a:cubicBezTo>
                  <a:cubicBezTo>
                    <a:pt x="2783787" y="1523"/>
                    <a:pt x="2788861" y="1523"/>
                    <a:pt x="2793935" y="1523"/>
                  </a:cubicBezTo>
                  <a:cubicBezTo>
                    <a:pt x="2776095" y="26003"/>
                    <a:pt x="2758255" y="50482"/>
                    <a:pt x="2740415" y="74962"/>
                  </a:cubicBezTo>
                  <a:cubicBezTo>
                    <a:pt x="2736515" y="89797"/>
                    <a:pt x="2732615" y="104631"/>
                    <a:pt x="2728715" y="119466"/>
                  </a:cubicBezTo>
                  <a:cubicBezTo>
                    <a:pt x="2724143" y="119466"/>
                    <a:pt x="2719572" y="119466"/>
                    <a:pt x="2715000" y="119466"/>
                  </a:cubicBezTo>
                  <a:cubicBezTo>
                    <a:pt x="2718900" y="104631"/>
                    <a:pt x="2722801" y="89797"/>
                    <a:pt x="2726701" y="74962"/>
                  </a:cubicBezTo>
                  <a:cubicBezTo>
                    <a:pt x="2721683" y="50482"/>
                    <a:pt x="2716664" y="26003"/>
                    <a:pt x="2711646" y="1523"/>
                  </a:cubicBezTo>
                  <a:close/>
                  <a:moveTo>
                    <a:pt x="2362446" y="1523"/>
                  </a:moveTo>
                  <a:cubicBezTo>
                    <a:pt x="2367018" y="1523"/>
                    <a:pt x="2371589" y="1523"/>
                    <a:pt x="2376161" y="1523"/>
                  </a:cubicBezTo>
                  <a:cubicBezTo>
                    <a:pt x="2366922" y="36663"/>
                    <a:pt x="2357684" y="71803"/>
                    <a:pt x="2348445" y="106944"/>
                  </a:cubicBezTo>
                  <a:cubicBezTo>
                    <a:pt x="2360703" y="106944"/>
                    <a:pt x="2372961" y="106944"/>
                    <a:pt x="2385219" y="106944"/>
                  </a:cubicBezTo>
                  <a:cubicBezTo>
                    <a:pt x="2384121" y="111118"/>
                    <a:pt x="2383024" y="115292"/>
                    <a:pt x="2381927" y="119466"/>
                  </a:cubicBezTo>
                  <a:cubicBezTo>
                    <a:pt x="2365097" y="119466"/>
                    <a:pt x="2348268" y="119466"/>
                    <a:pt x="2331438" y="119466"/>
                  </a:cubicBezTo>
                  <a:cubicBezTo>
                    <a:pt x="2341774" y="80151"/>
                    <a:pt x="2352110" y="40837"/>
                    <a:pt x="2362446" y="1523"/>
                  </a:cubicBezTo>
                  <a:close/>
                  <a:moveTo>
                    <a:pt x="1976246" y="1523"/>
                  </a:moveTo>
                  <a:cubicBezTo>
                    <a:pt x="1980818" y="1523"/>
                    <a:pt x="1985389" y="1523"/>
                    <a:pt x="1989961" y="1523"/>
                  </a:cubicBezTo>
                  <a:cubicBezTo>
                    <a:pt x="1985423" y="18783"/>
                    <a:pt x="1980886" y="36043"/>
                    <a:pt x="1976348" y="53303"/>
                  </a:cubicBezTo>
                  <a:cubicBezTo>
                    <a:pt x="1994182" y="53303"/>
                    <a:pt x="2012016" y="53303"/>
                    <a:pt x="2029851" y="53303"/>
                  </a:cubicBezTo>
                  <a:cubicBezTo>
                    <a:pt x="2034388" y="36043"/>
                    <a:pt x="2038926" y="18783"/>
                    <a:pt x="2043464" y="1523"/>
                  </a:cubicBezTo>
                  <a:cubicBezTo>
                    <a:pt x="2048035" y="1523"/>
                    <a:pt x="2052607" y="1523"/>
                    <a:pt x="2057179" y="1523"/>
                  </a:cubicBezTo>
                  <a:cubicBezTo>
                    <a:pt x="2046843" y="40837"/>
                    <a:pt x="2036507" y="80151"/>
                    <a:pt x="2026171" y="119466"/>
                  </a:cubicBezTo>
                  <a:cubicBezTo>
                    <a:pt x="2021599" y="119466"/>
                    <a:pt x="2017028" y="119466"/>
                    <a:pt x="2012456" y="119466"/>
                  </a:cubicBezTo>
                  <a:cubicBezTo>
                    <a:pt x="2017142" y="101642"/>
                    <a:pt x="2021828" y="83818"/>
                    <a:pt x="2026514" y="65994"/>
                  </a:cubicBezTo>
                  <a:cubicBezTo>
                    <a:pt x="2008680" y="65994"/>
                    <a:pt x="1990846" y="65994"/>
                    <a:pt x="1973011" y="65994"/>
                  </a:cubicBezTo>
                  <a:cubicBezTo>
                    <a:pt x="1968325" y="83818"/>
                    <a:pt x="1963639" y="101642"/>
                    <a:pt x="1958953" y="119466"/>
                  </a:cubicBezTo>
                  <a:cubicBezTo>
                    <a:pt x="1954382" y="119466"/>
                    <a:pt x="1949810" y="119466"/>
                    <a:pt x="1945238" y="119466"/>
                  </a:cubicBezTo>
                  <a:cubicBezTo>
                    <a:pt x="1955574" y="80151"/>
                    <a:pt x="1965910" y="40837"/>
                    <a:pt x="1976246" y="1523"/>
                  </a:cubicBezTo>
                  <a:close/>
                  <a:moveTo>
                    <a:pt x="1640083" y="1523"/>
                  </a:moveTo>
                  <a:cubicBezTo>
                    <a:pt x="1663795" y="1523"/>
                    <a:pt x="1687507" y="1523"/>
                    <a:pt x="1711219" y="1523"/>
                  </a:cubicBezTo>
                  <a:cubicBezTo>
                    <a:pt x="1710122" y="5697"/>
                    <a:pt x="1709024" y="9871"/>
                    <a:pt x="1707927" y="14045"/>
                  </a:cubicBezTo>
                  <a:cubicBezTo>
                    <a:pt x="1698382" y="14045"/>
                    <a:pt x="1688837" y="14045"/>
                    <a:pt x="1679292" y="14045"/>
                  </a:cubicBezTo>
                  <a:cubicBezTo>
                    <a:pt x="1670053" y="49185"/>
                    <a:pt x="1660815" y="84325"/>
                    <a:pt x="1651576" y="119466"/>
                  </a:cubicBezTo>
                  <a:cubicBezTo>
                    <a:pt x="1647004" y="119466"/>
                    <a:pt x="1642433" y="119466"/>
                    <a:pt x="1637861" y="119466"/>
                  </a:cubicBezTo>
                  <a:cubicBezTo>
                    <a:pt x="1647100" y="84325"/>
                    <a:pt x="1656338" y="49185"/>
                    <a:pt x="1665577" y="14045"/>
                  </a:cubicBezTo>
                  <a:cubicBezTo>
                    <a:pt x="1655982" y="14045"/>
                    <a:pt x="1646386" y="14045"/>
                    <a:pt x="1636791" y="14045"/>
                  </a:cubicBezTo>
                  <a:cubicBezTo>
                    <a:pt x="1637888" y="9871"/>
                    <a:pt x="1638986" y="5697"/>
                    <a:pt x="1640083" y="1523"/>
                  </a:cubicBezTo>
                  <a:close/>
                  <a:moveTo>
                    <a:pt x="1241525" y="1523"/>
                  </a:moveTo>
                  <a:cubicBezTo>
                    <a:pt x="1246096" y="1523"/>
                    <a:pt x="1250668" y="1523"/>
                    <a:pt x="1255240" y="1523"/>
                  </a:cubicBezTo>
                  <a:cubicBezTo>
                    <a:pt x="1244904" y="40837"/>
                    <a:pt x="1234568" y="80151"/>
                    <a:pt x="1224232" y="119466"/>
                  </a:cubicBezTo>
                  <a:cubicBezTo>
                    <a:pt x="1219660" y="119466"/>
                    <a:pt x="1215089" y="119466"/>
                    <a:pt x="1210517" y="119466"/>
                  </a:cubicBezTo>
                  <a:cubicBezTo>
                    <a:pt x="1220853" y="80151"/>
                    <a:pt x="1231189" y="40837"/>
                    <a:pt x="1241525" y="1523"/>
                  </a:cubicBezTo>
                  <a:close/>
                  <a:moveTo>
                    <a:pt x="1110782" y="1523"/>
                  </a:moveTo>
                  <a:cubicBezTo>
                    <a:pt x="1115655" y="1523"/>
                    <a:pt x="1120528" y="1523"/>
                    <a:pt x="1125401" y="1523"/>
                  </a:cubicBezTo>
                  <a:cubicBezTo>
                    <a:pt x="1127491" y="35422"/>
                    <a:pt x="1129581" y="69322"/>
                    <a:pt x="1131670" y="103221"/>
                  </a:cubicBezTo>
                  <a:cubicBezTo>
                    <a:pt x="1151585" y="69322"/>
                    <a:pt x="1171499" y="35422"/>
                    <a:pt x="1191413" y="1523"/>
                  </a:cubicBezTo>
                  <a:cubicBezTo>
                    <a:pt x="1196236" y="1523"/>
                    <a:pt x="1201059" y="1523"/>
                    <a:pt x="1205881" y="1523"/>
                  </a:cubicBezTo>
                  <a:cubicBezTo>
                    <a:pt x="1182333" y="40837"/>
                    <a:pt x="1158785" y="80151"/>
                    <a:pt x="1135236" y="119466"/>
                  </a:cubicBezTo>
                  <a:cubicBezTo>
                    <a:pt x="1129961" y="119466"/>
                    <a:pt x="1124687" y="119466"/>
                    <a:pt x="1119412" y="119466"/>
                  </a:cubicBezTo>
                  <a:cubicBezTo>
                    <a:pt x="1116535" y="80151"/>
                    <a:pt x="1113659" y="40837"/>
                    <a:pt x="1110782" y="1523"/>
                  </a:cubicBezTo>
                  <a:close/>
                  <a:moveTo>
                    <a:pt x="1062554" y="1523"/>
                  </a:moveTo>
                  <a:cubicBezTo>
                    <a:pt x="1067126" y="1523"/>
                    <a:pt x="1071697" y="1523"/>
                    <a:pt x="1076269" y="1523"/>
                  </a:cubicBezTo>
                  <a:cubicBezTo>
                    <a:pt x="1065933" y="40837"/>
                    <a:pt x="1055597" y="80151"/>
                    <a:pt x="1045261" y="119466"/>
                  </a:cubicBezTo>
                  <a:cubicBezTo>
                    <a:pt x="1040690" y="119466"/>
                    <a:pt x="1036118" y="119466"/>
                    <a:pt x="1031546" y="119466"/>
                  </a:cubicBezTo>
                  <a:cubicBezTo>
                    <a:pt x="1041882" y="80151"/>
                    <a:pt x="1052218" y="40837"/>
                    <a:pt x="1062554" y="1523"/>
                  </a:cubicBezTo>
                  <a:close/>
                  <a:moveTo>
                    <a:pt x="949520" y="1523"/>
                  </a:moveTo>
                  <a:cubicBezTo>
                    <a:pt x="960824" y="1523"/>
                    <a:pt x="972127" y="1523"/>
                    <a:pt x="983430" y="1523"/>
                  </a:cubicBezTo>
                  <a:cubicBezTo>
                    <a:pt x="995701" y="1763"/>
                    <a:pt x="1003983" y="5133"/>
                    <a:pt x="1008277" y="11634"/>
                  </a:cubicBezTo>
                  <a:cubicBezTo>
                    <a:pt x="1012572" y="18134"/>
                    <a:pt x="1013407" y="26327"/>
                    <a:pt x="1010783" y="36212"/>
                  </a:cubicBezTo>
                  <a:cubicBezTo>
                    <a:pt x="1008812" y="43936"/>
                    <a:pt x="1005013" y="50909"/>
                    <a:pt x="999386" y="57131"/>
                  </a:cubicBezTo>
                  <a:cubicBezTo>
                    <a:pt x="993760" y="63353"/>
                    <a:pt x="986253" y="67661"/>
                    <a:pt x="976867" y="70055"/>
                  </a:cubicBezTo>
                  <a:cubicBezTo>
                    <a:pt x="981328" y="86525"/>
                    <a:pt x="985790" y="102995"/>
                    <a:pt x="990251" y="119466"/>
                  </a:cubicBezTo>
                  <a:cubicBezTo>
                    <a:pt x="984775" y="119466"/>
                    <a:pt x="979300" y="119466"/>
                    <a:pt x="973824" y="119466"/>
                  </a:cubicBezTo>
                  <a:cubicBezTo>
                    <a:pt x="969711" y="103390"/>
                    <a:pt x="965598" y="87315"/>
                    <a:pt x="961484" y="71239"/>
                  </a:cubicBezTo>
                  <a:cubicBezTo>
                    <a:pt x="955958" y="71239"/>
                    <a:pt x="950432" y="71239"/>
                    <a:pt x="944906" y="71239"/>
                  </a:cubicBezTo>
                  <a:cubicBezTo>
                    <a:pt x="940680" y="87315"/>
                    <a:pt x="936454" y="103390"/>
                    <a:pt x="932227" y="119466"/>
                  </a:cubicBezTo>
                  <a:cubicBezTo>
                    <a:pt x="927656" y="119466"/>
                    <a:pt x="923084" y="119466"/>
                    <a:pt x="918512" y="119466"/>
                  </a:cubicBezTo>
                  <a:cubicBezTo>
                    <a:pt x="928848" y="80151"/>
                    <a:pt x="939184" y="40837"/>
                    <a:pt x="949520" y="1523"/>
                  </a:cubicBezTo>
                  <a:close/>
                  <a:moveTo>
                    <a:pt x="827067" y="1523"/>
                  </a:moveTo>
                  <a:cubicBezTo>
                    <a:pt x="837968" y="1523"/>
                    <a:pt x="848870" y="1523"/>
                    <a:pt x="859771" y="1523"/>
                  </a:cubicBezTo>
                  <a:cubicBezTo>
                    <a:pt x="877146" y="1706"/>
                    <a:pt x="889360" y="7008"/>
                    <a:pt x="896413" y="17429"/>
                  </a:cubicBezTo>
                  <a:cubicBezTo>
                    <a:pt x="903467" y="27850"/>
                    <a:pt x="904650" y="42290"/>
                    <a:pt x="899964" y="60748"/>
                  </a:cubicBezTo>
                  <a:cubicBezTo>
                    <a:pt x="894950" y="79185"/>
                    <a:pt x="886196" y="93540"/>
                    <a:pt x="873703" y="103813"/>
                  </a:cubicBezTo>
                  <a:cubicBezTo>
                    <a:pt x="861209" y="114086"/>
                    <a:pt x="846229" y="119303"/>
                    <a:pt x="828763" y="119466"/>
                  </a:cubicBezTo>
                  <a:cubicBezTo>
                    <a:pt x="817862" y="119466"/>
                    <a:pt x="806960" y="119466"/>
                    <a:pt x="796059" y="119466"/>
                  </a:cubicBezTo>
                  <a:cubicBezTo>
                    <a:pt x="806395" y="80151"/>
                    <a:pt x="816731" y="40837"/>
                    <a:pt x="827067" y="1523"/>
                  </a:cubicBezTo>
                  <a:close/>
                  <a:moveTo>
                    <a:pt x="622776" y="1523"/>
                  </a:moveTo>
                  <a:cubicBezTo>
                    <a:pt x="646488" y="1523"/>
                    <a:pt x="670200" y="1523"/>
                    <a:pt x="693913" y="1523"/>
                  </a:cubicBezTo>
                  <a:cubicBezTo>
                    <a:pt x="692815" y="5697"/>
                    <a:pt x="691718" y="9871"/>
                    <a:pt x="690620" y="14045"/>
                  </a:cubicBezTo>
                  <a:cubicBezTo>
                    <a:pt x="681075" y="14045"/>
                    <a:pt x="671530" y="14045"/>
                    <a:pt x="661985" y="14045"/>
                  </a:cubicBezTo>
                  <a:cubicBezTo>
                    <a:pt x="652747" y="49185"/>
                    <a:pt x="643508" y="84325"/>
                    <a:pt x="634269" y="119466"/>
                  </a:cubicBezTo>
                  <a:cubicBezTo>
                    <a:pt x="629698" y="119466"/>
                    <a:pt x="625126" y="119466"/>
                    <a:pt x="620555" y="119466"/>
                  </a:cubicBezTo>
                  <a:cubicBezTo>
                    <a:pt x="629793" y="84325"/>
                    <a:pt x="639032" y="49185"/>
                    <a:pt x="648270" y="14045"/>
                  </a:cubicBezTo>
                  <a:cubicBezTo>
                    <a:pt x="638675" y="14045"/>
                    <a:pt x="629080" y="14045"/>
                    <a:pt x="619484" y="14045"/>
                  </a:cubicBezTo>
                  <a:cubicBezTo>
                    <a:pt x="620582" y="9871"/>
                    <a:pt x="621679" y="5697"/>
                    <a:pt x="622776" y="1523"/>
                  </a:cubicBezTo>
                  <a:close/>
                  <a:moveTo>
                    <a:pt x="516223" y="1523"/>
                  </a:moveTo>
                  <a:cubicBezTo>
                    <a:pt x="527526" y="1523"/>
                    <a:pt x="538830" y="1523"/>
                    <a:pt x="550133" y="1523"/>
                  </a:cubicBezTo>
                  <a:cubicBezTo>
                    <a:pt x="562403" y="1763"/>
                    <a:pt x="570686" y="5133"/>
                    <a:pt x="574980" y="11634"/>
                  </a:cubicBezTo>
                  <a:cubicBezTo>
                    <a:pt x="579274" y="18134"/>
                    <a:pt x="580110" y="26327"/>
                    <a:pt x="577486" y="36212"/>
                  </a:cubicBezTo>
                  <a:cubicBezTo>
                    <a:pt x="575515" y="43936"/>
                    <a:pt x="571716" y="50909"/>
                    <a:pt x="566089" y="57131"/>
                  </a:cubicBezTo>
                  <a:cubicBezTo>
                    <a:pt x="560463" y="63353"/>
                    <a:pt x="552956" y="67661"/>
                    <a:pt x="543570" y="70055"/>
                  </a:cubicBezTo>
                  <a:cubicBezTo>
                    <a:pt x="548031" y="86525"/>
                    <a:pt x="552493" y="102995"/>
                    <a:pt x="556954" y="119466"/>
                  </a:cubicBezTo>
                  <a:cubicBezTo>
                    <a:pt x="551478" y="119466"/>
                    <a:pt x="546002" y="119466"/>
                    <a:pt x="540527" y="119466"/>
                  </a:cubicBezTo>
                  <a:cubicBezTo>
                    <a:pt x="536413" y="103390"/>
                    <a:pt x="532300" y="87315"/>
                    <a:pt x="528187" y="71239"/>
                  </a:cubicBezTo>
                  <a:cubicBezTo>
                    <a:pt x="522661" y="71239"/>
                    <a:pt x="517135" y="71239"/>
                    <a:pt x="511609" y="71239"/>
                  </a:cubicBezTo>
                  <a:cubicBezTo>
                    <a:pt x="507383" y="87315"/>
                    <a:pt x="503156" y="103390"/>
                    <a:pt x="498930" y="119466"/>
                  </a:cubicBezTo>
                  <a:cubicBezTo>
                    <a:pt x="494358" y="119466"/>
                    <a:pt x="489787" y="119466"/>
                    <a:pt x="485215" y="119466"/>
                  </a:cubicBezTo>
                  <a:cubicBezTo>
                    <a:pt x="495551" y="80151"/>
                    <a:pt x="505887" y="40837"/>
                    <a:pt x="516223" y="1523"/>
                  </a:cubicBezTo>
                  <a:close/>
                  <a:moveTo>
                    <a:pt x="2098744" y="1354"/>
                  </a:moveTo>
                  <a:cubicBezTo>
                    <a:pt x="2103316" y="1354"/>
                    <a:pt x="2107888" y="1354"/>
                    <a:pt x="2112459" y="1354"/>
                  </a:cubicBezTo>
                  <a:cubicBezTo>
                    <a:pt x="2122631" y="32602"/>
                    <a:pt x="2132802" y="63850"/>
                    <a:pt x="2142974" y="95099"/>
                  </a:cubicBezTo>
                  <a:cubicBezTo>
                    <a:pt x="2151189" y="63850"/>
                    <a:pt x="2159404" y="32602"/>
                    <a:pt x="2167620" y="1354"/>
                  </a:cubicBezTo>
                  <a:cubicBezTo>
                    <a:pt x="2172191" y="1354"/>
                    <a:pt x="2176763" y="1354"/>
                    <a:pt x="2181335" y="1354"/>
                  </a:cubicBezTo>
                  <a:cubicBezTo>
                    <a:pt x="2170984" y="40724"/>
                    <a:pt x="2160633" y="80095"/>
                    <a:pt x="2150282" y="119466"/>
                  </a:cubicBezTo>
                  <a:cubicBezTo>
                    <a:pt x="2145711" y="119466"/>
                    <a:pt x="2141139" y="119466"/>
                    <a:pt x="2136568" y="119466"/>
                  </a:cubicBezTo>
                  <a:cubicBezTo>
                    <a:pt x="2126411" y="88161"/>
                    <a:pt x="2116254" y="56856"/>
                    <a:pt x="2106098" y="25551"/>
                  </a:cubicBezTo>
                  <a:cubicBezTo>
                    <a:pt x="2097867" y="56856"/>
                    <a:pt x="2089637" y="88161"/>
                    <a:pt x="2081407" y="119466"/>
                  </a:cubicBezTo>
                  <a:cubicBezTo>
                    <a:pt x="2076835" y="119466"/>
                    <a:pt x="2072264" y="119466"/>
                    <a:pt x="2067692" y="119466"/>
                  </a:cubicBezTo>
                  <a:cubicBezTo>
                    <a:pt x="2078043" y="80095"/>
                    <a:pt x="2088394" y="40724"/>
                    <a:pt x="2098744" y="1354"/>
                  </a:cubicBezTo>
                  <a:close/>
                  <a:moveTo>
                    <a:pt x="1750223" y="1354"/>
                  </a:moveTo>
                  <a:cubicBezTo>
                    <a:pt x="1769062" y="1354"/>
                    <a:pt x="1787901" y="1354"/>
                    <a:pt x="1806740" y="1354"/>
                  </a:cubicBezTo>
                  <a:cubicBezTo>
                    <a:pt x="1805627" y="5584"/>
                    <a:pt x="1804515" y="9814"/>
                    <a:pt x="1803403" y="14045"/>
                  </a:cubicBezTo>
                  <a:cubicBezTo>
                    <a:pt x="1789136" y="14045"/>
                    <a:pt x="1774868" y="14045"/>
                    <a:pt x="1760601" y="14045"/>
                  </a:cubicBezTo>
                  <a:cubicBezTo>
                    <a:pt x="1757146" y="27187"/>
                    <a:pt x="1753691" y="40330"/>
                    <a:pt x="1750235" y="53472"/>
                  </a:cubicBezTo>
                  <a:cubicBezTo>
                    <a:pt x="1762996" y="53472"/>
                    <a:pt x="1775756" y="53472"/>
                    <a:pt x="1788516" y="53472"/>
                  </a:cubicBezTo>
                  <a:cubicBezTo>
                    <a:pt x="1787404" y="57702"/>
                    <a:pt x="1786292" y="61933"/>
                    <a:pt x="1785180" y="66163"/>
                  </a:cubicBezTo>
                  <a:cubicBezTo>
                    <a:pt x="1772419" y="66163"/>
                    <a:pt x="1759659" y="66163"/>
                    <a:pt x="1746899" y="66163"/>
                  </a:cubicBezTo>
                  <a:cubicBezTo>
                    <a:pt x="1743340" y="79700"/>
                    <a:pt x="1739781" y="93237"/>
                    <a:pt x="1736222" y="106774"/>
                  </a:cubicBezTo>
                  <a:cubicBezTo>
                    <a:pt x="1750489" y="106774"/>
                    <a:pt x="1764757" y="106774"/>
                    <a:pt x="1779024" y="106774"/>
                  </a:cubicBezTo>
                  <a:cubicBezTo>
                    <a:pt x="1777912" y="111005"/>
                    <a:pt x="1776800" y="115235"/>
                    <a:pt x="1775687" y="119466"/>
                  </a:cubicBezTo>
                  <a:cubicBezTo>
                    <a:pt x="1756848" y="119466"/>
                    <a:pt x="1738009" y="119466"/>
                    <a:pt x="1719170" y="119466"/>
                  </a:cubicBezTo>
                  <a:cubicBezTo>
                    <a:pt x="1729521" y="80095"/>
                    <a:pt x="1739872" y="40724"/>
                    <a:pt x="1750223" y="1354"/>
                  </a:cubicBezTo>
                  <a:close/>
                  <a:moveTo>
                    <a:pt x="1298086" y="1354"/>
                  </a:moveTo>
                  <a:cubicBezTo>
                    <a:pt x="1302658" y="1354"/>
                    <a:pt x="1307230" y="1354"/>
                    <a:pt x="1311801" y="1354"/>
                  </a:cubicBezTo>
                  <a:cubicBezTo>
                    <a:pt x="1321973" y="32602"/>
                    <a:pt x="1332144" y="63850"/>
                    <a:pt x="1342316" y="95099"/>
                  </a:cubicBezTo>
                  <a:cubicBezTo>
                    <a:pt x="1350531" y="63850"/>
                    <a:pt x="1358746" y="32602"/>
                    <a:pt x="1366962" y="1354"/>
                  </a:cubicBezTo>
                  <a:cubicBezTo>
                    <a:pt x="1371533" y="1354"/>
                    <a:pt x="1376105" y="1354"/>
                    <a:pt x="1380677" y="1354"/>
                  </a:cubicBezTo>
                  <a:cubicBezTo>
                    <a:pt x="1370326" y="40724"/>
                    <a:pt x="1359975" y="80095"/>
                    <a:pt x="1349624" y="119466"/>
                  </a:cubicBezTo>
                  <a:cubicBezTo>
                    <a:pt x="1345053" y="119466"/>
                    <a:pt x="1340481" y="119466"/>
                    <a:pt x="1335910" y="119466"/>
                  </a:cubicBezTo>
                  <a:cubicBezTo>
                    <a:pt x="1325753" y="88161"/>
                    <a:pt x="1315596" y="56856"/>
                    <a:pt x="1305439" y="25551"/>
                  </a:cubicBezTo>
                  <a:cubicBezTo>
                    <a:pt x="1297209" y="56856"/>
                    <a:pt x="1288979" y="88161"/>
                    <a:pt x="1280749" y="119466"/>
                  </a:cubicBezTo>
                  <a:cubicBezTo>
                    <a:pt x="1276177" y="119466"/>
                    <a:pt x="1271606" y="119466"/>
                    <a:pt x="1267034" y="119466"/>
                  </a:cubicBezTo>
                  <a:cubicBezTo>
                    <a:pt x="1277385" y="80095"/>
                    <a:pt x="1287736" y="40724"/>
                    <a:pt x="1298086" y="1354"/>
                  </a:cubicBezTo>
                  <a:close/>
                  <a:moveTo>
                    <a:pt x="2636495" y="169"/>
                  </a:moveTo>
                  <a:cubicBezTo>
                    <a:pt x="2647697" y="233"/>
                    <a:pt x="2656738" y="3321"/>
                    <a:pt x="2663618" y="9434"/>
                  </a:cubicBezTo>
                  <a:cubicBezTo>
                    <a:pt x="2670498" y="15547"/>
                    <a:pt x="2674469" y="24303"/>
                    <a:pt x="2675531" y="35704"/>
                  </a:cubicBezTo>
                  <a:cubicBezTo>
                    <a:pt x="2670055" y="35704"/>
                    <a:pt x="2664580" y="35704"/>
                    <a:pt x="2659104" y="35704"/>
                  </a:cubicBezTo>
                  <a:cubicBezTo>
                    <a:pt x="2658004" y="28805"/>
                    <a:pt x="2655209" y="23482"/>
                    <a:pt x="2650718" y="19735"/>
                  </a:cubicBezTo>
                  <a:cubicBezTo>
                    <a:pt x="2646227" y="15987"/>
                    <a:pt x="2640270" y="14091"/>
                    <a:pt x="2632847" y="14045"/>
                  </a:cubicBezTo>
                  <a:cubicBezTo>
                    <a:pt x="2621499" y="14200"/>
                    <a:pt x="2611178" y="18374"/>
                    <a:pt x="2601881" y="26567"/>
                  </a:cubicBezTo>
                  <a:cubicBezTo>
                    <a:pt x="2592583" y="34760"/>
                    <a:pt x="2585931" y="46041"/>
                    <a:pt x="2581925" y="60410"/>
                  </a:cubicBezTo>
                  <a:cubicBezTo>
                    <a:pt x="2578397" y="74698"/>
                    <a:pt x="2579131" y="85929"/>
                    <a:pt x="2584124" y="94105"/>
                  </a:cubicBezTo>
                  <a:cubicBezTo>
                    <a:pt x="2589118" y="102280"/>
                    <a:pt x="2597247" y="106447"/>
                    <a:pt x="2608512" y="106605"/>
                  </a:cubicBezTo>
                  <a:cubicBezTo>
                    <a:pt x="2618988" y="106471"/>
                    <a:pt x="2628367" y="103016"/>
                    <a:pt x="2636651" y="96241"/>
                  </a:cubicBezTo>
                  <a:cubicBezTo>
                    <a:pt x="2644935" y="89465"/>
                    <a:pt x="2651215" y="80173"/>
                    <a:pt x="2655491" y="68363"/>
                  </a:cubicBezTo>
                  <a:cubicBezTo>
                    <a:pt x="2641525" y="68363"/>
                    <a:pt x="2627559" y="68363"/>
                    <a:pt x="2613593" y="68363"/>
                  </a:cubicBezTo>
                  <a:cubicBezTo>
                    <a:pt x="2614691" y="64189"/>
                    <a:pt x="2615788" y="60015"/>
                    <a:pt x="2616885" y="55841"/>
                  </a:cubicBezTo>
                  <a:cubicBezTo>
                    <a:pt x="2635724" y="55841"/>
                    <a:pt x="2654563" y="55841"/>
                    <a:pt x="2673402" y="55841"/>
                  </a:cubicBezTo>
                  <a:cubicBezTo>
                    <a:pt x="2672364" y="59789"/>
                    <a:pt x="2671326" y="63738"/>
                    <a:pt x="2670288" y="67686"/>
                  </a:cubicBezTo>
                  <a:cubicBezTo>
                    <a:pt x="2666826" y="77554"/>
                    <a:pt x="2661784" y="86453"/>
                    <a:pt x="2655164" y="94384"/>
                  </a:cubicBezTo>
                  <a:cubicBezTo>
                    <a:pt x="2648543" y="102315"/>
                    <a:pt x="2640902" y="108620"/>
                    <a:pt x="2632240" y="113299"/>
                  </a:cubicBezTo>
                  <a:cubicBezTo>
                    <a:pt x="2623577" y="117977"/>
                    <a:pt x="2614452" y="120371"/>
                    <a:pt x="2604864" y="120481"/>
                  </a:cubicBezTo>
                  <a:cubicBezTo>
                    <a:pt x="2594937" y="120394"/>
                    <a:pt x="2586678" y="117822"/>
                    <a:pt x="2580089" y="112766"/>
                  </a:cubicBezTo>
                  <a:cubicBezTo>
                    <a:pt x="2573499" y="107709"/>
                    <a:pt x="2569067" y="100688"/>
                    <a:pt x="2566793" y="91702"/>
                  </a:cubicBezTo>
                  <a:cubicBezTo>
                    <a:pt x="2564518" y="82716"/>
                    <a:pt x="2564890" y="72285"/>
                    <a:pt x="2567908" y="60410"/>
                  </a:cubicBezTo>
                  <a:cubicBezTo>
                    <a:pt x="2571135" y="48532"/>
                    <a:pt x="2576252" y="38087"/>
                    <a:pt x="2583258" y="29074"/>
                  </a:cubicBezTo>
                  <a:cubicBezTo>
                    <a:pt x="2590264" y="20060"/>
                    <a:pt x="2598395" y="13012"/>
                    <a:pt x="2607651" y="7928"/>
                  </a:cubicBezTo>
                  <a:cubicBezTo>
                    <a:pt x="2616906" y="2844"/>
                    <a:pt x="2626521" y="258"/>
                    <a:pt x="2636495" y="169"/>
                  </a:cubicBezTo>
                  <a:close/>
                  <a:moveTo>
                    <a:pt x="2495202" y="169"/>
                  </a:moveTo>
                  <a:cubicBezTo>
                    <a:pt x="2505177" y="258"/>
                    <a:pt x="2513455" y="2844"/>
                    <a:pt x="2520034" y="7928"/>
                  </a:cubicBezTo>
                  <a:cubicBezTo>
                    <a:pt x="2526614" y="13012"/>
                    <a:pt x="2531027" y="20060"/>
                    <a:pt x="2533275" y="29074"/>
                  </a:cubicBezTo>
                  <a:cubicBezTo>
                    <a:pt x="2535522" y="38087"/>
                    <a:pt x="2535135" y="48532"/>
                    <a:pt x="2532114" y="60410"/>
                  </a:cubicBezTo>
                  <a:cubicBezTo>
                    <a:pt x="2528890" y="72287"/>
                    <a:pt x="2523785" y="82732"/>
                    <a:pt x="2516798" y="91746"/>
                  </a:cubicBezTo>
                  <a:cubicBezTo>
                    <a:pt x="2509811" y="100759"/>
                    <a:pt x="2501691" y="107807"/>
                    <a:pt x="2492439" y="112891"/>
                  </a:cubicBezTo>
                  <a:cubicBezTo>
                    <a:pt x="2483186" y="117975"/>
                    <a:pt x="2473549" y="120561"/>
                    <a:pt x="2463527" y="120650"/>
                  </a:cubicBezTo>
                  <a:cubicBezTo>
                    <a:pt x="2453600" y="120561"/>
                    <a:pt x="2445345" y="117975"/>
                    <a:pt x="2438763" y="112891"/>
                  </a:cubicBezTo>
                  <a:cubicBezTo>
                    <a:pt x="2432180" y="107807"/>
                    <a:pt x="2427756" y="100759"/>
                    <a:pt x="2425489" y="91746"/>
                  </a:cubicBezTo>
                  <a:cubicBezTo>
                    <a:pt x="2423222" y="82732"/>
                    <a:pt x="2423597" y="72287"/>
                    <a:pt x="2426616" y="60410"/>
                  </a:cubicBezTo>
                  <a:cubicBezTo>
                    <a:pt x="2429843" y="48532"/>
                    <a:pt x="2434959" y="38087"/>
                    <a:pt x="2441965" y="29074"/>
                  </a:cubicBezTo>
                  <a:cubicBezTo>
                    <a:pt x="2448972" y="20060"/>
                    <a:pt x="2457103" y="13012"/>
                    <a:pt x="2466358" y="7928"/>
                  </a:cubicBezTo>
                  <a:cubicBezTo>
                    <a:pt x="2475614" y="2844"/>
                    <a:pt x="2485228" y="258"/>
                    <a:pt x="2495202" y="169"/>
                  </a:cubicBezTo>
                  <a:close/>
                  <a:moveTo>
                    <a:pt x="2269134" y="169"/>
                  </a:moveTo>
                  <a:cubicBezTo>
                    <a:pt x="2279109" y="258"/>
                    <a:pt x="2287387" y="2844"/>
                    <a:pt x="2293966" y="7928"/>
                  </a:cubicBezTo>
                  <a:cubicBezTo>
                    <a:pt x="2300545" y="13012"/>
                    <a:pt x="2304959" y="20060"/>
                    <a:pt x="2307207" y="29074"/>
                  </a:cubicBezTo>
                  <a:cubicBezTo>
                    <a:pt x="2309454" y="38087"/>
                    <a:pt x="2309067" y="48532"/>
                    <a:pt x="2306046" y="60410"/>
                  </a:cubicBezTo>
                  <a:cubicBezTo>
                    <a:pt x="2302822" y="72287"/>
                    <a:pt x="2297716" y="82732"/>
                    <a:pt x="2290730" y="91746"/>
                  </a:cubicBezTo>
                  <a:cubicBezTo>
                    <a:pt x="2283743" y="100759"/>
                    <a:pt x="2275623" y="107807"/>
                    <a:pt x="2266371" y="112891"/>
                  </a:cubicBezTo>
                  <a:cubicBezTo>
                    <a:pt x="2257118" y="117975"/>
                    <a:pt x="2247481" y="120561"/>
                    <a:pt x="2237459" y="120650"/>
                  </a:cubicBezTo>
                  <a:cubicBezTo>
                    <a:pt x="2227532" y="120561"/>
                    <a:pt x="2219277" y="117975"/>
                    <a:pt x="2212695" y="112891"/>
                  </a:cubicBezTo>
                  <a:cubicBezTo>
                    <a:pt x="2206112" y="107807"/>
                    <a:pt x="2201688" y="100759"/>
                    <a:pt x="2199420" y="91746"/>
                  </a:cubicBezTo>
                  <a:cubicBezTo>
                    <a:pt x="2197153" y="82732"/>
                    <a:pt x="2197529" y="72287"/>
                    <a:pt x="2200548" y="60410"/>
                  </a:cubicBezTo>
                  <a:cubicBezTo>
                    <a:pt x="2203774" y="48532"/>
                    <a:pt x="2208891" y="38087"/>
                    <a:pt x="2215897" y="29074"/>
                  </a:cubicBezTo>
                  <a:cubicBezTo>
                    <a:pt x="2222904" y="20060"/>
                    <a:pt x="2231035" y="13012"/>
                    <a:pt x="2240290" y="7928"/>
                  </a:cubicBezTo>
                  <a:cubicBezTo>
                    <a:pt x="2249546" y="2844"/>
                    <a:pt x="2259160" y="258"/>
                    <a:pt x="2269134" y="169"/>
                  </a:cubicBezTo>
                  <a:close/>
                  <a:moveTo>
                    <a:pt x="1468476" y="169"/>
                  </a:moveTo>
                  <a:cubicBezTo>
                    <a:pt x="1479678" y="233"/>
                    <a:pt x="1488719" y="3321"/>
                    <a:pt x="1495599" y="9434"/>
                  </a:cubicBezTo>
                  <a:cubicBezTo>
                    <a:pt x="1502479" y="15547"/>
                    <a:pt x="1506450" y="24303"/>
                    <a:pt x="1507513" y="35704"/>
                  </a:cubicBezTo>
                  <a:cubicBezTo>
                    <a:pt x="1502037" y="35704"/>
                    <a:pt x="1496561" y="35704"/>
                    <a:pt x="1491085" y="35704"/>
                  </a:cubicBezTo>
                  <a:cubicBezTo>
                    <a:pt x="1489985" y="28805"/>
                    <a:pt x="1487190" y="23482"/>
                    <a:pt x="1482699" y="19735"/>
                  </a:cubicBezTo>
                  <a:cubicBezTo>
                    <a:pt x="1478208" y="15987"/>
                    <a:pt x="1472251" y="14091"/>
                    <a:pt x="1464828" y="14045"/>
                  </a:cubicBezTo>
                  <a:cubicBezTo>
                    <a:pt x="1453481" y="14200"/>
                    <a:pt x="1443159" y="18374"/>
                    <a:pt x="1433862" y="26567"/>
                  </a:cubicBezTo>
                  <a:cubicBezTo>
                    <a:pt x="1424565" y="34760"/>
                    <a:pt x="1417913" y="46041"/>
                    <a:pt x="1413906" y="60410"/>
                  </a:cubicBezTo>
                  <a:cubicBezTo>
                    <a:pt x="1410379" y="74698"/>
                    <a:pt x="1411112" y="85929"/>
                    <a:pt x="1416106" y="94105"/>
                  </a:cubicBezTo>
                  <a:cubicBezTo>
                    <a:pt x="1421100" y="102280"/>
                    <a:pt x="1429229" y="106447"/>
                    <a:pt x="1440494" y="106605"/>
                  </a:cubicBezTo>
                  <a:cubicBezTo>
                    <a:pt x="1450969" y="106471"/>
                    <a:pt x="1460348" y="103016"/>
                    <a:pt x="1468632" y="96241"/>
                  </a:cubicBezTo>
                  <a:cubicBezTo>
                    <a:pt x="1476916" y="89465"/>
                    <a:pt x="1483196" y="80173"/>
                    <a:pt x="1487472" y="68363"/>
                  </a:cubicBezTo>
                  <a:cubicBezTo>
                    <a:pt x="1473506" y="68363"/>
                    <a:pt x="1459540" y="68363"/>
                    <a:pt x="1445574" y="68363"/>
                  </a:cubicBezTo>
                  <a:cubicBezTo>
                    <a:pt x="1446672" y="64189"/>
                    <a:pt x="1447769" y="60015"/>
                    <a:pt x="1448867" y="55841"/>
                  </a:cubicBezTo>
                  <a:cubicBezTo>
                    <a:pt x="1467706" y="55841"/>
                    <a:pt x="1486545" y="55841"/>
                    <a:pt x="1505384" y="55841"/>
                  </a:cubicBezTo>
                  <a:cubicBezTo>
                    <a:pt x="1504346" y="59789"/>
                    <a:pt x="1503308" y="63738"/>
                    <a:pt x="1502270" y="67686"/>
                  </a:cubicBezTo>
                  <a:cubicBezTo>
                    <a:pt x="1498807" y="77554"/>
                    <a:pt x="1493766" y="86453"/>
                    <a:pt x="1487145" y="94384"/>
                  </a:cubicBezTo>
                  <a:cubicBezTo>
                    <a:pt x="1480525" y="102315"/>
                    <a:pt x="1472883" y="108620"/>
                    <a:pt x="1464221" y="113299"/>
                  </a:cubicBezTo>
                  <a:cubicBezTo>
                    <a:pt x="1455559" y="117977"/>
                    <a:pt x="1446434" y="120371"/>
                    <a:pt x="1436846" y="120481"/>
                  </a:cubicBezTo>
                  <a:cubicBezTo>
                    <a:pt x="1426918" y="120394"/>
                    <a:pt x="1418659" y="117822"/>
                    <a:pt x="1412070" y="112766"/>
                  </a:cubicBezTo>
                  <a:cubicBezTo>
                    <a:pt x="1405480" y="107709"/>
                    <a:pt x="1401048" y="100688"/>
                    <a:pt x="1398774" y="91702"/>
                  </a:cubicBezTo>
                  <a:cubicBezTo>
                    <a:pt x="1396500" y="82716"/>
                    <a:pt x="1396872" y="72285"/>
                    <a:pt x="1399890" y="60410"/>
                  </a:cubicBezTo>
                  <a:cubicBezTo>
                    <a:pt x="1403116" y="48532"/>
                    <a:pt x="1408233" y="38087"/>
                    <a:pt x="1415239" y="29074"/>
                  </a:cubicBezTo>
                  <a:cubicBezTo>
                    <a:pt x="1422246" y="20060"/>
                    <a:pt x="1430377" y="13012"/>
                    <a:pt x="1439632" y="7928"/>
                  </a:cubicBezTo>
                  <a:cubicBezTo>
                    <a:pt x="1448888" y="2844"/>
                    <a:pt x="1458502" y="258"/>
                    <a:pt x="1468476" y="169"/>
                  </a:cubicBezTo>
                  <a:close/>
                  <a:moveTo>
                    <a:pt x="1892097" y="0"/>
                  </a:moveTo>
                  <a:cubicBezTo>
                    <a:pt x="1903576" y="60"/>
                    <a:pt x="1912741" y="3155"/>
                    <a:pt x="1919591" y="9286"/>
                  </a:cubicBezTo>
                  <a:cubicBezTo>
                    <a:pt x="1926441" y="15416"/>
                    <a:pt x="1930374" y="24222"/>
                    <a:pt x="1931390" y="35704"/>
                  </a:cubicBezTo>
                  <a:cubicBezTo>
                    <a:pt x="1925914" y="35704"/>
                    <a:pt x="1920439" y="35704"/>
                    <a:pt x="1914963" y="35704"/>
                  </a:cubicBezTo>
                  <a:cubicBezTo>
                    <a:pt x="1913952" y="28562"/>
                    <a:pt x="1911221" y="23091"/>
                    <a:pt x="1906769" y="19290"/>
                  </a:cubicBezTo>
                  <a:cubicBezTo>
                    <a:pt x="1902317" y="15490"/>
                    <a:pt x="1896240" y="13572"/>
                    <a:pt x="1888538" y="13537"/>
                  </a:cubicBezTo>
                  <a:cubicBezTo>
                    <a:pt x="1877272" y="13682"/>
                    <a:pt x="1867013" y="17877"/>
                    <a:pt x="1857762" y="26123"/>
                  </a:cubicBezTo>
                  <a:cubicBezTo>
                    <a:pt x="1848511" y="34368"/>
                    <a:pt x="1841851" y="45797"/>
                    <a:pt x="1837784" y="60410"/>
                  </a:cubicBezTo>
                  <a:cubicBezTo>
                    <a:pt x="1834189" y="74941"/>
                    <a:pt x="1834852" y="86321"/>
                    <a:pt x="1839772" y="94549"/>
                  </a:cubicBezTo>
                  <a:cubicBezTo>
                    <a:pt x="1844693" y="102777"/>
                    <a:pt x="1852747" y="106965"/>
                    <a:pt x="1863937" y="107113"/>
                  </a:cubicBezTo>
                  <a:cubicBezTo>
                    <a:pt x="1871658" y="107074"/>
                    <a:pt x="1878742" y="105163"/>
                    <a:pt x="1885187" y="101381"/>
                  </a:cubicBezTo>
                  <a:cubicBezTo>
                    <a:pt x="1891632" y="97598"/>
                    <a:pt x="1897227" y="92176"/>
                    <a:pt x="1901972" y="85115"/>
                  </a:cubicBezTo>
                  <a:cubicBezTo>
                    <a:pt x="1907448" y="85115"/>
                    <a:pt x="1912924" y="85115"/>
                    <a:pt x="1918400" y="85115"/>
                  </a:cubicBezTo>
                  <a:cubicBezTo>
                    <a:pt x="1911370" y="96509"/>
                    <a:pt x="1902827" y="105237"/>
                    <a:pt x="1892771" y="111301"/>
                  </a:cubicBezTo>
                  <a:cubicBezTo>
                    <a:pt x="1882715" y="117364"/>
                    <a:pt x="1871932" y="120424"/>
                    <a:pt x="1860422" y="120481"/>
                  </a:cubicBezTo>
                  <a:cubicBezTo>
                    <a:pt x="1850545" y="120394"/>
                    <a:pt x="1842335" y="117822"/>
                    <a:pt x="1835791" y="112766"/>
                  </a:cubicBezTo>
                  <a:cubicBezTo>
                    <a:pt x="1829247" y="107709"/>
                    <a:pt x="1824853" y="100688"/>
                    <a:pt x="1822607" y="91702"/>
                  </a:cubicBezTo>
                  <a:cubicBezTo>
                    <a:pt x="1820362" y="82716"/>
                    <a:pt x="1820749" y="72285"/>
                    <a:pt x="1823767" y="60410"/>
                  </a:cubicBezTo>
                  <a:cubicBezTo>
                    <a:pt x="1826994" y="48530"/>
                    <a:pt x="1832099" y="38070"/>
                    <a:pt x="1839084" y="29030"/>
                  </a:cubicBezTo>
                  <a:cubicBezTo>
                    <a:pt x="1846069" y="19989"/>
                    <a:pt x="1854170" y="12914"/>
                    <a:pt x="1863387" y="7803"/>
                  </a:cubicBezTo>
                  <a:cubicBezTo>
                    <a:pt x="1872603" y="2692"/>
                    <a:pt x="1882174" y="91"/>
                    <a:pt x="1892097" y="0"/>
                  </a:cubicBezTo>
                  <a:close/>
                  <a:moveTo>
                    <a:pt x="172246" y="0"/>
                  </a:moveTo>
                  <a:cubicBezTo>
                    <a:pt x="182326" y="141"/>
                    <a:pt x="189689" y="2947"/>
                    <a:pt x="194335" y="8418"/>
                  </a:cubicBezTo>
                  <a:cubicBezTo>
                    <a:pt x="198982" y="13890"/>
                    <a:pt x="200569" y="21180"/>
                    <a:pt x="199097" y="30289"/>
                  </a:cubicBezTo>
                  <a:cubicBezTo>
                    <a:pt x="194074" y="30289"/>
                    <a:pt x="189050" y="30289"/>
                    <a:pt x="184026" y="30289"/>
                  </a:cubicBezTo>
                  <a:cubicBezTo>
                    <a:pt x="184683" y="26108"/>
                    <a:pt x="183785" y="22287"/>
                    <a:pt x="181332" y="18825"/>
                  </a:cubicBezTo>
                  <a:cubicBezTo>
                    <a:pt x="178879" y="15363"/>
                    <a:pt x="174493" y="13488"/>
                    <a:pt x="168173" y="13199"/>
                  </a:cubicBezTo>
                  <a:cubicBezTo>
                    <a:pt x="162426" y="13047"/>
                    <a:pt x="157245" y="14577"/>
                    <a:pt x="152630" y="17789"/>
                  </a:cubicBezTo>
                  <a:cubicBezTo>
                    <a:pt x="148015" y="21000"/>
                    <a:pt x="144803" y="25788"/>
                    <a:pt x="142995" y="32151"/>
                  </a:cubicBezTo>
                  <a:cubicBezTo>
                    <a:pt x="141584" y="38093"/>
                    <a:pt x="142388" y="42507"/>
                    <a:pt x="145407" y="45393"/>
                  </a:cubicBezTo>
                  <a:cubicBezTo>
                    <a:pt x="148426" y="48279"/>
                    <a:pt x="152518" y="50532"/>
                    <a:pt x="157683" y="52153"/>
                  </a:cubicBezTo>
                  <a:cubicBezTo>
                    <a:pt x="162848" y="53775"/>
                    <a:pt x="167944" y="55660"/>
                    <a:pt x="172970" y="57809"/>
                  </a:cubicBezTo>
                  <a:cubicBezTo>
                    <a:pt x="177996" y="59958"/>
                    <a:pt x="181811" y="63268"/>
                    <a:pt x="184414" y="67737"/>
                  </a:cubicBezTo>
                  <a:cubicBezTo>
                    <a:pt x="187016" y="72207"/>
                    <a:pt x="187265" y="78733"/>
                    <a:pt x="185160" y="87315"/>
                  </a:cubicBezTo>
                  <a:cubicBezTo>
                    <a:pt x="183655" y="93000"/>
                    <a:pt x="180909" y="98363"/>
                    <a:pt x="176923" y="103403"/>
                  </a:cubicBezTo>
                  <a:cubicBezTo>
                    <a:pt x="172936" y="108443"/>
                    <a:pt x="167930" y="112552"/>
                    <a:pt x="161904" y="115730"/>
                  </a:cubicBezTo>
                  <a:cubicBezTo>
                    <a:pt x="155878" y="118909"/>
                    <a:pt x="149054" y="120549"/>
                    <a:pt x="141431" y="120650"/>
                  </a:cubicBezTo>
                  <a:cubicBezTo>
                    <a:pt x="130743" y="120505"/>
                    <a:pt x="122881" y="117495"/>
                    <a:pt x="117845" y="111618"/>
                  </a:cubicBezTo>
                  <a:cubicBezTo>
                    <a:pt x="115327" y="108680"/>
                    <a:pt x="113722" y="105242"/>
                    <a:pt x="113031" y="101304"/>
                  </a:cubicBezTo>
                  <a:cubicBezTo>
                    <a:pt x="113252" y="96867"/>
                    <a:pt x="113474" y="92429"/>
                    <a:pt x="113695" y="87992"/>
                  </a:cubicBezTo>
                  <a:cubicBezTo>
                    <a:pt x="118568" y="87992"/>
                    <a:pt x="123441" y="87992"/>
                    <a:pt x="128314" y="87992"/>
                  </a:cubicBezTo>
                  <a:cubicBezTo>
                    <a:pt x="127357" y="93103"/>
                    <a:pt x="128077" y="97602"/>
                    <a:pt x="130475" y="101486"/>
                  </a:cubicBezTo>
                  <a:cubicBezTo>
                    <a:pt x="132873" y="105371"/>
                    <a:pt x="137667" y="107416"/>
                    <a:pt x="144856" y="107621"/>
                  </a:cubicBezTo>
                  <a:cubicBezTo>
                    <a:pt x="151569" y="107501"/>
                    <a:pt x="157237" y="105625"/>
                    <a:pt x="161859" y="101994"/>
                  </a:cubicBezTo>
                  <a:cubicBezTo>
                    <a:pt x="166481" y="98363"/>
                    <a:pt x="169567" y="93696"/>
                    <a:pt x="171117" y="87992"/>
                  </a:cubicBezTo>
                  <a:cubicBezTo>
                    <a:pt x="172597" y="81784"/>
                    <a:pt x="171833" y="77196"/>
                    <a:pt x="168826" y="74228"/>
                  </a:cubicBezTo>
                  <a:cubicBezTo>
                    <a:pt x="165818" y="71260"/>
                    <a:pt x="161720" y="68982"/>
                    <a:pt x="156532" y="67393"/>
                  </a:cubicBezTo>
                  <a:cubicBezTo>
                    <a:pt x="151343" y="65805"/>
                    <a:pt x="146218" y="63976"/>
                    <a:pt x="141156" y="61907"/>
                  </a:cubicBezTo>
                  <a:cubicBezTo>
                    <a:pt x="136094" y="59838"/>
                    <a:pt x="132249" y="56598"/>
                    <a:pt x="129620" y="52189"/>
                  </a:cubicBezTo>
                  <a:cubicBezTo>
                    <a:pt x="126992" y="47779"/>
                    <a:pt x="126733" y="41269"/>
                    <a:pt x="128846" y="32658"/>
                  </a:cubicBezTo>
                  <a:cubicBezTo>
                    <a:pt x="131592" y="22784"/>
                    <a:pt x="136865" y="14909"/>
                    <a:pt x="144665" y="9032"/>
                  </a:cubicBezTo>
                  <a:cubicBezTo>
                    <a:pt x="152465" y="3155"/>
                    <a:pt x="161658" y="145"/>
                    <a:pt x="1722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0" i="0" u="none" strike="noStrike" kern="0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defRPr>
              </a:lvl1pPr>
              <a:lvl2pPr>
                <a:defRPr>
                  <a:solidFill>
                    <a:schemeClr val="tx1"/>
                  </a:solidFill>
                </a:defRPr>
              </a:lvl2pPr>
              <a:lvl3pPr>
                <a:defRPr>
                  <a:solidFill>
                    <a:schemeClr val="tx1"/>
                  </a:solidFill>
                </a:defRPr>
              </a:lvl3pPr>
              <a:lvl4pPr>
                <a:defRPr>
                  <a:solidFill>
                    <a:schemeClr val="tx1"/>
                  </a:solidFill>
                </a:defRPr>
              </a:lvl4pPr>
              <a:lvl5pPr>
                <a:defRPr>
                  <a:solidFill>
                    <a:schemeClr val="tx1"/>
                  </a:solidFill>
                </a:defRPr>
              </a:lvl5pPr>
              <a:lvl6pPr>
                <a:defRPr>
                  <a:solidFill>
                    <a:schemeClr val="tx1"/>
                  </a:solidFill>
                </a:defRPr>
              </a:lvl6pPr>
              <a:lvl7pPr>
                <a:defRPr>
                  <a:solidFill>
                    <a:schemeClr val="tx1"/>
                  </a:solidFill>
                </a:defRPr>
              </a:lvl7pPr>
              <a:lvl8pPr>
                <a:defRPr>
                  <a:solidFill>
                    <a:schemeClr val="tx1"/>
                  </a:solidFill>
                </a:defRPr>
              </a:lvl8pPr>
              <a:lvl9pPr>
                <a:defRPr>
                  <a:solidFill>
                    <a:schemeClr val="tx1"/>
                  </a:solidFill>
                </a:defRPr>
              </a:lvl9pPr>
            </a:lstStyle>
            <a:p>
              <a:endParaRPr lang="en-US" dirty="0"/>
            </a:p>
          </p:txBody>
        </p:sp>
      </p:grpSp>
      <p:sp>
        <p:nvSpPr>
          <p:cNvPr id="151" name="箭头: 上 150">
            <a:extLst>
              <a:ext uri="{FF2B5EF4-FFF2-40B4-BE49-F238E27FC236}">
                <a16:creationId xmlns:a16="http://schemas.microsoft.com/office/drawing/2014/main" id="{9BD7BC3C-97F5-CCB9-6739-BE3B19D6DBBF}"/>
              </a:ext>
            </a:extLst>
          </p:cNvPr>
          <p:cNvSpPr/>
          <p:nvPr/>
        </p:nvSpPr>
        <p:spPr>
          <a:xfrm rot="10800000">
            <a:off x="750332" y="2028131"/>
            <a:ext cx="4880508" cy="1191898"/>
          </a:xfrm>
          <a:custGeom>
            <a:avLst/>
            <a:gdLst>
              <a:gd name="connsiteX0" fmla="*/ 0 w 819765"/>
              <a:gd name="connsiteY0" fmla="*/ 409883 h 1266620"/>
              <a:gd name="connsiteX1" fmla="*/ 409883 w 819765"/>
              <a:gd name="connsiteY1" fmla="*/ 0 h 1266620"/>
              <a:gd name="connsiteX2" fmla="*/ 819765 w 819765"/>
              <a:gd name="connsiteY2" fmla="*/ 409883 h 1266620"/>
              <a:gd name="connsiteX3" fmla="*/ 614824 w 819765"/>
              <a:gd name="connsiteY3" fmla="*/ 409883 h 1266620"/>
              <a:gd name="connsiteX4" fmla="*/ 614824 w 819765"/>
              <a:gd name="connsiteY4" fmla="*/ 1266620 h 1266620"/>
              <a:gd name="connsiteX5" fmla="*/ 204941 w 819765"/>
              <a:gd name="connsiteY5" fmla="*/ 1266620 h 1266620"/>
              <a:gd name="connsiteX6" fmla="*/ 204941 w 819765"/>
              <a:gd name="connsiteY6" fmla="*/ 409883 h 1266620"/>
              <a:gd name="connsiteX7" fmla="*/ 0 w 819765"/>
              <a:gd name="connsiteY7" fmla="*/ 409883 h 1266620"/>
              <a:gd name="connsiteX0" fmla="*/ 618019 w 1437784"/>
              <a:gd name="connsiteY0" fmla="*/ 409883 h 1312340"/>
              <a:gd name="connsiteX1" fmla="*/ 1027902 w 1437784"/>
              <a:gd name="connsiteY1" fmla="*/ 0 h 1312340"/>
              <a:gd name="connsiteX2" fmla="*/ 1437784 w 1437784"/>
              <a:gd name="connsiteY2" fmla="*/ 409883 h 1312340"/>
              <a:gd name="connsiteX3" fmla="*/ 1232843 w 1437784"/>
              <a:gd name="connsiteY3" fmla="*/ 409883 h 1312340"/>
              <a:gd name="connsiteX4" fmla="*/ 1232843 w 1437784"/>
              <a:gd name="connsiteY4" fmla="*/ 1266620 h 1312340"/>
              <a:gd name="connsiteX5" fmla="*/ 0 w 1437784"/>
              <a:gd name="connsiteY5" fmla="*/ 1312340 h 1312340"/>
              <a:gd name="connsiteX6" fmla="*/ 822960 w 1437784"/>
              <a:gd name="connsiteY6" fmla="*/ 409883 h 1312340"/>
              <a:gd name="connsiteX7" fmla="*/ 618019 w 1437784"/>
              <a:gd name="connsiteY7" fmla="*/ 409883 h 1312340"/>
              <a:gd name="connsiteX0" fmla="*/ 618019 w 2071043"/>
              <a:gd name="connsiteY0" fmla="*/ 409883 h 1312340"/>
              <a:gd name="connsiteX1" fmla="*/ 1027902 w 2071043"/>
              <a:gd name="connsiteY1" fmla="*/ 0 h 1312340"/>
              <a:gd name="connsiteX2" fmla="*/ 1437784 w 2071043"/>
              <a:gd name="connsiteY2" fmla="*/ 409883 h 1312340"/>
              <a:gd name="connsiteX3" fmla="*/ 1232843 w 2071043"/>
              <a:gd name="connsiteY3" fmla="*/ 409883 h 1312340"/>
              <a:gd name="connsiteX4" fmla="*/ 2071043 w 2071043"/>
              <a:gd name="connsiteY4" fmla="*/ 1266620 h 1312340"/>
              <a:gd name="connsiteX5" fmla="*/ 0 w 2071043"/>
              <a:gd name="connsiteY5" fmla="*/ 1312340 h 1312340"/>
              <a:gd name="connsiteX6" fmla="*/ 822960 w 2071043"/>
              <a:gd name="connsiteY6" fmla="*/ 409883 h 1312340"/>
              <a:gd name="connsiteX7" fmla="*/ 618019 w 2071043"/>
              <a:gd name="connsiteY7" fmla="*/ 409883 h 1312340"/>
              <a:gd name="connsiteX0" fmla="*/ 618019 w 2071043"/>
              <a:gd name="connsiteY0" fmla="*/ 409883 h 1312340"/>
              <a:gd name="connsiteX1" fmla="*/ 1027902 w 2071043"/>
              <a:gd name="connsiteY1" fmla="*/ 0 h 1312340"/>
              <a:gd name="connsiteX2" fmla="*/ 1437784 w 2071043"/>
              <a:gd name="connsiteY2" fmla="*/ 409883 h 1312340"/>
              <a:gd name="connsiteX3" fmla="*/ 1232843 w 2071043"/>
              <a:gd name="connsiteY3" fmla="*/ 409883 h 1312340"/>
              <a:gd name="connsiteX4" fmla="*/ 2071043 w 2071043"/>
              <a:gd name="connsiteY4" fmla="*/ 1266620 h 1312340"/>
              <a:gd name="connsiteX5" fmla="*/ 0 w 2071043"/>
              <a:gd name="connsiteY5" fmla="*/ 1312340 h 1312340"/>
              <a:gd name="connsiteX6" fmla="*/ 822960 w 2071043"/>
              <a:gd name="connsiteY6" fmla="*/ 409883 h 1312340"/>
              <a:gd name="connsiteX7" fmla="*/ 618019 w 2071043"/>
              <a:gd name="connsiteY7" fmla="*/ 409883 h 1312340"/>
              <a:gd name="connsiteX0" fmla="*/ 618019 w 2071043"/>
              <a:gd name="connsiteY0" fmla="*/ 409883 h 1312340"/>
              <a:gd name="connsiteX1" fmla="*/ 1027902 w 2071043"/>
              <a:gd name="connsiteY1" fmla="*/ 0 h 1312340"/>
              <a:gd name="connsiteX2" fmla="*/ 1437784 w 2071043"/>
              <a:gd name="connsiteY2" fmla="*/ 409883 h 1312340"/>
              <a:gd name="connsiteX3" fmla="*/ 1232843 w 2071043"/>
              <a:gd name="connsiteY3" fmla="*/ 409883 h 1312340"/>
              <a:gd name="connsiteX4" fmla="*/ 2071043 w 2071043"/>
              <a:gd name="connsiteY4" fmla="*/ 1266620 h 1312340"/>
              <a:gd name="connsiteX5" fmla="*/ 0 w 2071043"/>
              <a:gd name="connsiteY5" fmla="*/ 1312340 h 1312340"/>
              <a:gd name="connsiteX6" fmla="*/ 822960 w 2071043"/>
              <a:gd name="connsiteY6" fmla="*/ 409883 h 1312340"/>
              <a:gd name="connsiteX7" fmla="*/ 618019 w 2071043"/>
              <a:gd name="connsiteY7" fmla="*/ 409883 h 1312340"/>
              <a:gd name="connsiteX0" fmla="*/ 618019 w 2071043"/>
              <a:gd name="connsiteY0" fmla="*/ 409883 h 1312340"/>
              <a:gd name="connsiteX1" fmla="*/ 1027902 w 2071043"/>
              <a:gd name="connsiteY1" fmla="*/ 0 h 1312340"/>
              <a:gd name="connsiteX2" fmla="*/ 1437784 w 2071043"/>
              <a:gd name="connsiteY2" fmla="*/ 409883 h 1312340"/>
              <a:gd name="connsiteX3" fmla="*/ 1232843 w 2071043"/>
              <a:gd name="connsiteY3" fmla="*/ 409883 h 1312340"/>
              <a:gd name="connsiteX4" fmla="*/ 2071043 w 2071043"/>
              <a:gd name="connsiteY4" fmla="*/ 1266620 h 1312340"/>
              <a:gd name="connsiteX5" fmla="*/ 0 w 2071043"/>
              <a:gd name="connsiteY5" fmla="*/ 1312340 h 1312340"/>
              <a:gd name="connsiteX6" fmla="*/ 822960 w 2071043"/>
              <a:gd name="connsiteY6" fmla="*/ 409883 h 1312340"/>
              <a:gd name="connsiteX7" fmla="*/ 618019 w 2071043"/>
              <a:gd name="connsiteY7" fmla="*/ 409883 h 1312340"/>
              <a:gd name="connsiteX0" fmla="*/ 618019 w 2071043"/>
              <a:gd name="connsiteY0" fmla="*/ 409883 h 1312340"/>
              <a:gd name="connsiteX1" fmla="*/ 1027902 w 2071043"/>
              <a:gd name="connsiteY1" fmla="*/ 0 h 1312340"/>
              <a:gd name="connsiteX2" fmla="*/ 1437784 w 2071043"/>
              <a:gd name="connsiteY2" fmla="*/ 409883 h 1312340"/>
              <a:gd name="connsiteX3" fmla="*/ 1232843 w 2071043"/>
              <a:gd name="connsiteY3" fmla="*/ 409883 h 1312340"/>
              <a:gd name="connsiteX4" fmla="*/ 2071043 w 2071043"/>
              <a:gd name="connsiteY4" fmla="*/ 1266620 h 1312340"/>
              <a:gd name="connsiteX5" fmla="*/ 0 w 2071043"/>
              <a:gd name="connsiteY5" fmla="*/ 1312340 h 1312340"/>
              <a:gd name="connsiteX6" fmla="*/ 822960 w 2071043"/>
              <a:gd name="connsiteY6" fmla="*/ 409883 h 1312340"/>
              <a:gd name="connsiteX7" fmla="*/ 618019 w 2071043"/>
              <a:gd name="connsiteY7" fmla="*/ 409883 h 1312340"/>
              <a:gd name="connsiteX0" fmla="*/ 618019 w 2071043"/>
              <a:gd name="connsiteY0" fmla="*/ 409883 h 1312340"/>
              <a:gd name="connsiteX1" fmla="*/ 1027902 w 2071043"/>
              <a:gd name="connsiteY1" fmla="*/ 0 h 1312340"/>
              <a:gd name="connsiteX2" fmla="*/ 1437784 w 2071043"/>
              <a:gd name="connsiteY2" fmla="*/ 409883 h 1312340"/>
              <a:gd name="connsiteX3" fmla="*/ 1232843 w 2071043"/>
              <a:gd name="connsiteY3" fmla="*/ 409883 h 1312340"/>
              <a:gd name="connsiteX4" fmla="*/ 2071043 w 2071043"/>
              <a:gd name="connsiteY4" fmla="*/ 1297100 h 1312340"/>
              <a:gd name="connsiteX5" fmla="*/ 0 w 2071043"/>
              <a:gd name="connsiteY5" fmla="*/ 1312340 h 1312340"/>
              <a:gd name="connsiteX6" fmla="*/ 822960 w 2071043"/>
              <a:gd name="connsiteY6" fmla="*/ 409883 h 1312340"/>
              <a:gd name="connsiteX7" fmla="*/ 618019 w 2071043"/>
              <a:gd name="connsiteY7" fmla="*/ 409883 h 1312340"/>
              <a:gd name="connsiteX0" fmla="*/ 618019 w 2071043"/>
              <a:gd name="connsiteY0" fmla="*/ 409883 h 1312340"/>
              <a:gd name="connsiteX1" fmla="*/ 1027902 w 2071043"/>
              <a:gd name="connsiteY1" fmla="*/ 0 h 1312340"/>
              <a:gd name="connsiteX2" fmla="*/ 1437784 w 2071043"/>
              <a:gd name="connsiteY2" fmla="*/ 409883 h 1312340"/>
              <a:gd name="connsiteX3" fmla="*/ 1232843 w 2071043"/>
              <a:gd name="connsiteY3" fmla="*/ 409883 h 1312340"/>
              <a:gd name="connsiteX4" fmla="*/ 2071043 w 2071043"/>
              <a:gd name="connsiteY4" fmla="*/ 1297100 h 1312340"/>
              <a:gd name="connsiteX5" fmla="*/ 0 w 2071043"/>
              <a:gd name="connsiteY5" fmla="*/ 1312340 h 1312340"/>
              <a:gd name="connsiteX6" fmla="*/ 822960 w 2071043"/>
              <a:gd name="connsiteY6" fmla="*/ 409883 h 1312340"/>
              <a:gd name="connsiteX7" fmla="*/ 618019 w 2071043"/>
              <a:gd name="connsiteY7" fmla="*/ 409883 h 1312340"/>
              <a:gd name="connsiteX0" fmla="*/ 618019 w 2071043"/>
              <a:gd name="connsiteY0" fmla="*/ 409883 h 1312340"/>
              <a:gd name="connsiteX1" fmla="*/ 1027902 w 2071043"/>
              <a:gd name="connsiteY1" fmla="*/ 0 h 1312340"/>
              <a:gd name="connsiteX2" fmla="*/ 1437784 w 2071043"/>
              <a:gd name="connsiteY2" fmla="*/ 409883 h 1312340"/>
              <a:gd name="connsiteX3" fmla="*/ 1232843 w 2071043"/>
              <a:gd name="connsiteY3" fmla="*/ 409883 h 1312340"/>
              <a:gd name="connsiteX4" fmla="*/ 2071043 w 2071043"/>
              <a:gd name="connsiteY4" fmla="*/ 1297100 h 1312340"/>
              <a:gd name="connsiteX5" fmla="*/ 0 w 2071043"/>
              <a:gd name="connsiteY5" fmla="*/ 1312340 h 1312340"/>
              <a:gd name="connsiteX6" fmla="*/ 822960 w 2071043"/>
              <a:gd name="connsiteY6" fmla="*/ 409883 h 1312340"/>
              <a:gd name="connsiteX7" fmla="*/ 618019 w 2071043"/>
              <a:gd name="connsiteY7" fmla="*/ 409883 h 1312340"/>
              <a:gd name="connsiteX0" fmla="*/ 618019 w 2071043"/>
              <a:gd name="connsiteY0" fmla="*/ 409883 h 1312340"/>
              <a:gd name="connsiteX1" fmla="*/ 1027902 w 2071043"/>
              <a:gd name="connsiteY1" fmla="*/ 0 h 1312340"/>
              <a:gd name="connsiteX2" fmla="*/ 1437784 w 2071043"/>
              <a:gd name="connsiteY2" fmla="*/ 409883 h 1312340"/>
              <a:gd name="connsiteX3" fmla="*/ 1232843 w 2071043"/>
              <a:gd name="connsiteY3" fmla="*/ 409883 h 1312340"/>
              <a:gd name="connsiteX4" fmla="*/ 2071043 w 2071043"/>
              <a:gd name="connsiteY4" fmla="*/ 1297100 h 1312340"/>
              <a:gd name="connsiteX5" fmla="*/ 0 w 2071043"/>
              <a:gd name="connsiteY5" fmla="*/ 1312340 h 1312340"/>
              <a:gd name="connsiteX6" fmla="*/ 822960 w 2071043"/>
              <a:gd name="connsiteY6" fmla="*/ 409883 h 1312340"/>
              <a:gd name="connsiteX7" fmla="*/ 618019 w 2071043"/>
              <a:gd name="connsiteY7" fmla="*/ 409883 h 1312340"/>
              <a:gd name="connsiteX0" fmla="*/ 618019 w 2071043"/>
              <a:gd name="connsiteY0" fmla="*/ 409883 h 1363288"/>
              <a:gd name="connsiteX1" fmla="*/ 1027902 w 2071043"/>
              <a:gd name="connsiteY1" fmla="*/ 0 h 1363288"/>
              <a:gd name="connsiteX2" fmla="*/ 1437784 w 2071043"/>
              <a:gd name="connsiteY2" fmla="*/ 409883 h 1363288"/>
              <a:gd name="connsiteX3" fmla="*/ 1232843 w 2071043"/>
              <a:gd name="connsiteY3" fmla="*/ 409883 h 1363288"/>
              <a:gd name="connsiteX4" fmla="*/ 2071043 w 2071043"/>
              <a:gd name="connsiteY4" fmla="*/ 1297100 h 1363288"/>
              <a:gd name="connsiteX5" fmla="*/ 0 w 2071043"/>
              <a:gd name="connsiteY5" fmla="*/ 1312340 h 1363288"/>
              <a:gd name="connsiteX6" fmla="*/ 822960 w 2071043"/>
              <a:gd name="connsiteY6" fmla="*/ 409883 h 1363288"/>
              <a:gd name="connsiteX7" fmla="*/ 618019 w 2071043"/>
              <a:gd name="connsiteY7" fmla="*/ 409883 h 1363288"/>
              <a:gd name="connsiteX0" fmla="*/ 618019 w 2071043"/>
              <a:gd name="connsiteY0" fmla="*/ 409883 h 1398253"/>
              <a:gd name="connsiteX1" fmla="*/ 1027902 w 2071043"/>
              <a:gd name="connsiteY1" fmla="*/ 0 h 1398253"/>
              <a:gd name="connsiteX2" fmla="*/ 1437784 w 2071043"/>
              <a:gd name="connsiteY2" fmla="*/ 409883 h 1398253"/>
              <a:gd name="connsiteX3" fmla="*/ 1232843 w 2071043"/>
              <a:gd name="connsiteY3" fmla="*/ 409883 h 1398253"/>
              <a:gd name="connsiteX4" fmla="*/ 2071043 w 2071043"/>
              <a:gd name="connsiteY4" fmla="*/ 1297100 h 1398253"/>
              <a:gd name="connsiteX5" fmla="*/ 0 w 2071043"/>
              <a:gd name="connsiteY5" fmla="*/ 1312340 h 1398253"/>
              <a:gd name="connsiteX6" fmla="*/ 822960 w 2071043"/>
              <a:gd name="connsiteY6" fmla="*/ 409883 h 1398253"/>
              <a:gd name="connsiteX7" fmla="*/ 618019 w 2071043"/>
              <a:gd name="connsiteY7" fmla="*/ 409883 h 1398253"/>
              <a:gd name="connsiteX0" fmla="*/ 618019 w 2071043"/>
              <a:gd name="connsiteY0" fmla="*/ 409883 h 1398253"/>
              <a:gd name="connsiteX1" fmla="*/ 1027902 w 2071043"/>
              <a:gd name="connsiteY1" fmla="*/ 0 h 1398253"/>
              <a:gd name="connsiteX2" fmla="*/ 1437784 w 2071043"/>
              <a:gd name="connsiteY2" fmla="*/ 409883 h 1398253"/>
              <a:gd name="connsiteX3" fmla="*/ 1232843 w 2071043"/>
              <a:gd name="connsiteY3" fmla="*/ 409883 h 1398253"/>
              <a:gd name="connsiteX4" fmla="*/ 2071043 w 2071043"/>
              <a:gd name="connsiteY4" fmla="*/ 1297100 h 1398253"/>
              <a:gd name="connsiteX5" fmla="*/ 0 w 2071043"/>
              <a:gd name="connsiteY5" fmla="*/ 1312340 h 1398253"/>
              <a:gd name="connsiteX6" fmla="*/ 822960 w 2071043"/>
              <a:gd name="connsiteY6" fmla="*/ 409883 h 1398253"/>
              <a:gd name="connsiteX7" fmla="*/ 618019 w 2071043"/>
              <a:gd name="connsiteY7" fmla="*/ 409883 h 1398253"/>
              <a:gd name="connsiteX0" fmla="*/ 618019 w 2071043"/>
              <a:gd name="connsiteY0" fmla="*/ 409883 h 1407738"/>
              <a:gd name="connsiteX1" fmla="*/ 1027902 w 2071043"/>
              <a:gd name="connsiteY1" fmla="*/ 0 h 1407738"/>
              <a:gd name="connsiteX2" fmla="*/ 1437784 w 2071043"/>
              <a:gd name="connsiteY2" fmla="*/ 409883 h 1407738"/>
              <a:gd name="connsiteX3" fmla="*/ 1232843 w 2071043"/>
              <a:gd name="connsiteY3" fmla="*/ 409883 h 1407738"/>
              <a:gd name="connsiteX4" fmla="*/ 2071043 w 2071043"/>
              <a:gd name="connsiteY4" fmla="*/ 1297100 h 1407738"/>
              <a:gd name="connsiteX5" fmla="*/ 0 w 2071043"/>
              <a:gd name="connsiteY5" fmla="*/ 1312340 h 1407738"/>
              <a:gd name="connsiteX6" fmla="*/ 822960 w 2071043"/>
              <a:gd name="connsiteY6" fmla="*/ 409883 h 1407738"/>
              <a:gd name="connsiteX7" fmla="*/ 618019 w 2071043"/>
              <a:gd name="connsiteY7" fmla="*/ 409883 h 1407738"/>
              <a:gd name="connsiteX0" fmla="*/ 618019 w 2071043"/>
              <a:gd name="connsiteY0" fmla="*/ 409883 h 1412293"/>
              <a:gd name="connsiteX1" fmla="*/ 1027902 w 2071043"/>
              <a:gd name="connsiteY1" fmla="*/ 0 h 1412293"/>
              <a:gd name="connsiteX2" fmla="*/ 1437784 w 2071043"/>
              <a:gd name="connsiteY2" fmla="*/ 409883 h 1412293"/>
              <a:gd name="connsiteX3" fmla="*/ 1232843 w 2071043"/>
              <a:gd name="connsiteY3" fmla="*/ 409883 h 1412293"/>
              <a:gd name="connsiteX4" fmla="*/ 2071043 w 2071043"/>
              <a:gd name="connsiteY4" fmla="*/ 1297100 h 1412293"/>
              <a:gd name="connsiteX5" fmla="*/ 0 w 2071043"/>
              <a:gd name="connsiteY5" fmla="*/ 1312340 h 1412293"/>
              <a:gd name="connsiteX6" fmla="*/ 822960 w 2071043"/>
              <a:gd name="connsiteY6" fmla="*/ 409883 h 1412293"/>
              <a:gd name="connsiteX7" fmla="*/ 618019 w 2071043"/>
              <a:gd name="connsiteY7" fmla="*/ 409883 h 1412293"/>
              <a:gd name="connsiteX0" fmla="*/ 618019 w 2071043"/>
              <a:gd name="connsiteY0" fmla="*/ 409883 h 1412293"/>
              <a:gd name="connsiteX1" fmla="*/ 1027902 w 2071043"/>
              <a:gd name="connsiteY1" fmla="*/ 0 h 1412293"/>
              <a:gd name="connsiteX2" fmla="*/ 1437784 w 2071043"/>
              <a:gd name="connsiteY2" fmla="*/ 409883 h 1412293"/>
              <a:gd name="connsiteX3" fmla="*/ 1232843 w 2071043"/>
              <a:gd name="connsiteY3" fmla="*/ 409883 h 1412293"/>
              <a:gd name="connsiteX4" fmla="*/ 2071043 w 2071043"/>
              <a:gd name="connsiteY4" fmla="*/ 1297100 h 1412293"/>
              <a:gd name="connsiteX5" fmla="*/ 0 w 2071043"/>
              <a:gd name="connsiteY5" fmla="*/ 1312340 h 1412293"/>
              <a:gd name="connsiteX6" fmla="*/ 822960 w 2071043"/>
              <a:gd name="connsiteY6" fmla="*/ 409883 h 1412293"/>
              <a:gd name="connsiteX7" fmla="*/ 618019 w 2071043"/>
              <a:gd name="connsiteY7" fmla="*/ 409883 h 1412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71043" h="1412293">
                <a:moveTo>
                  <a:pt x="618019" y="409883"/>
                </a:moveTo>
                <a:lnTo>
                  <a:pt x="1027902" y="0"/>
                </a:lnTo>
                <a:lnTo>
                  <a:pt x="1437784" y="409883"/>
                </a:lnTo>
                <a:lnTo>
                  <a:pt x="1232843" y="409883"/>
                </a:lnTo>
                <a:cubicBezTo>
                  <a:pt x="1222683" y="829852"/>
                  <a:pt x="1334443" y="1084951"/>
                  <a:pt x="2071043" y="1297100"/>
                </a:cubicBezTo>
                <a:cubicBezTo>
                  <a:pt x="1152095" y="1451820"/>
                  <a:pt x="736068" y="1444430"/>
                  <a:pt x="0" y="1312340"/>
                </a:cubicBezTo>
                <a:cubicBezTo>
                  <a:pt x="640080" y="1102961"/>
                  <a:pt x="822960" y="834002"/>
                  <a:pt x="822960" y="409883"/>
                </a:cubicBezTo>
                <a:lnTo>
                  <a:pt x="618019" y="409883"/>
                </a:lnTo>
                <a:close/>
              </a:path>
            </a:pathLst>
          </a:custGeom>
          <a:gradFill>
            <a:gsLst>
              <a:gs pos="100000">
                <a:srgbClr val="034EC2">
                  <a:alpha val="0"/>
                </a:srgbClr>
              </a:gs>
              <a:gs pos="0">
                <a:srgbClr val="00EEFF">
                  <a:alpha val="50000"/>
                </a:srgbClr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/>
          </a:scene3d>
          <a:sp3d extrusionH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25C08689-9B33-81F4-6C5D-BED3897E611F}"/>
              </a:ext>
            </a:extLst>
          </p:cNvPr>
          <p:cNvGrpSpPr/>
          <p:nvPr/>
        </p:nvGrpSpPr>
        <p:grpSpPr>
          <a:xfrm>
            <a:off x="-165437" y="4003987"/>
            <a:ext cx="6747076" cy="1285689"/>
            <a:chOff x="-240704" y="3761214"/>
            <a:chExt cx="6747076" cy="1285689"/>
          </a:xfrm>
          <a:scene3d>
            <a:camera prst="orthographicFront"/>
            <a:lightRig rig="threePt" dir="t"/>
          </a:scene3d>
        </p:grpSpPr>
        <p:pic>
          <p:nvPicPr>
            <p:cNvPr id="108" name="图片 107" descr="图片包含 星星, 灯光&#10;&#10;描述已自动生成">
              <a:extLst>
                <a:ext uri="{FF2B5EF4-FFF2-40B4-BE49-F238E27FC236}">
                  <a16:creationId xmlns:a16="http://schemas.microsoft.com/office/drawing/2014/main" id="{823562C6-3039-8E8B-7956-FF77C917930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duotone>
                <a:srgbClr val="00FFFF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240704" y="3761214"/>
              <a:ext cx="6747076" cy="1285689"/>
            </a:xfrm>
            <a:prstGeom prst="rect">
              <a:avLst/>
            </a:prstGeom>
            <a:sp3d extrusionH="12700"/>
          </p:spPr>
        </p:pic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id="{31F17961-EFE7-4406-965E-E9010D28EE4F}"/>
                </a:ext>
              </a:extLst>
            </p:cNvPr>
            <p:cNvSpPr/>
            <p:nvPr/>
          </p:nvSpPr>
          <p:spPr>
            <a:xfrm>
              <a:off x="1453790" y="3970329"/>
              <a:ext cx="3417182" cy="709964"/>
            </a:xfrm>
            <a:prstGeom prst="ellipse">
              <a:avLst/>
            </a:prstGeom>
            <a:gradFill>
              <a:gsLst>
                <a:gs pos="40000">
                  <a:srgbClr val="00EEFF">
                    <a:alpha val="30000"/>
                  </a:srgbClr>
                </a:gs>
                <a:gs pos="10000">
                  <a:srgbClr val="00EEFF">
                    <a:alpha val="0"/>
                  </a:srgbClr>
                </a:gs>
                <a:gs pos="90000">
                  <a:srgbClr val="00EEFF">
                    <a:alpha val="40000"/>
                  </a:srgbClr>
                </a:gs>
              </a:gsLst>
              <a:lin ang="5400000" scaled="0"/>
            </a:gradFill>
            <a:ln>
              <a:noFill/>
            </a:ln>
            <a:sp3d extrusionH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7A6BA033-1305-2C19-D7AB-323AB042329D}"/>
              </a:ext>
            </a:extLst>
          </p:cNvPr>
          <p:cNvGrpSpPr/>
          <p:nvPr/>
        </p:nvGrpSpPr>
        <p:grpSpPr>
          <a:xfrm>
            <a:off x="600748" y="1484784"/>
            <a:ext cx="5214706" cy="4713345"/>
            <a:chOff x="746886" y="1412776"/>
            <a:chExt cx="4584051" cy="4184137"/>
          </a:xfrm>
          <a:scene3d>
            <a:camera prst="orthographicFront"/>
            <a:lightRig rig="threePt" dir="t"/>
          </a:scene3d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C2E0F514-4047-ABC7-E23D-9D366424BE6A}"/>
                </a:ext>
              </a:extLst>
            </p:cNvPr>
            <p:cNvSpPr/>
            <p:nvPr/>
          </p:nvSpPr>
          <p:spPr>
            <a:xfrm flipH="1">
              <a:off x="756411" y="1412776"/>
              <a:ext cx="4574526" cy="4184137"/>
            </a:xfrm>
            <a:custGeom>
              <a:avLst/>
              <a:gdLst>
                <a:gd name="connsiteX0" fmla="*/ 8673472 w 8961682"/>
                <a:gd name="connsiteY0" fmla="*/ 0 h 4590724"/>
                <a:gd name="connsiteX1" fmla="*/ 8513928 w 8961682"/>
                <a:gd name="connsiteY1" fmla="*/ 0 h 4590724"/>
                <a:gd name="connsiteX2" fmla="*/ 6496556 w 8961682"/>
                <a:gd name="connsiteY2" fmla="*/ 0 h 4590724"/>
                <a:gd name="connsiteX3" fmla="*/ 6346833 w 8961682"/>
                <a:gd name="connsiteY3" fmla="*/ 0 h 4590724"/>
                <a:gd name="connsiteX4" fmla="*/ 6337011 w 8961682"/>
                <a:gd name="connsiteY4" fmla="*/ 0 h 4590724"/>
                <a:gd name="connsiteX5" fmla="*/ 6187288 w 8961682"/>
                <a:gd name="connsiteY5" fmla="*/ 0 h 4590724"/>
                <a:gd name="connsiteX6" fmla="*/ 4804585 w 8961682"/>
                <a:gd name="connsiteY6" fmla="*/ 0 h 4590724"/>
                <a:gd name="connsiteX7" fmla="*/ 4645041 w 8961682"/>
                <a:gd name="connsiteY7" fmla="*/ 0 h 4590724"/>
                <a:gd name="connsiteX8" fmla="*/ 4169916 w 8961682"/>
                <a:gd name="connsiteY8" fmla="*/ 0 h 4590724"/>
                <a:gd name="connsiteX9" fmla="*/ 4010372 w 8961682"/>
                <a:gd name="connsiteY9" fmla="*/ 0 h 4590724"/>
                <a:gd name="connsiteX10" fmla="*/ 2627669 w 8961682"/>
                <a:gd name="connsiteY10" fmla="*/ 0 h 4590724"/>
                <a:gd name="connsiteX11" fmla="*/ 2477946 w 8961682"/>
                <a:gd name="connsiteY11" fmla="*/ 0 h 4590724"/>
                <a:gd name="connsiteX12" fmla="*/ 2468124 w 8961682"/>
                <a:gd name="connsiteY12" fmla="*/ 0 h 4590724"/>
                <a:gd name="connsiteX13" fmla="*/ 2318401 w 8961682"/>
                <a:gd name="connsiteY13" fmla="*/ 0 h 4590724"/>
                <a:gd name="connsiteX14" fmla="*/ 301029 w 8961682"/>
                <a:gd name="connsiteY14" fmla="*/ 0 h 4590724"/>
                <a:gd name="connsiteX15" fmla="*/ 141485 w 8961682"/>
                <a:gd name="connsiteY15" fmla="*/ 0 h 4590724"/>
                <a:gd name="connsiteX16" fmla="*/ 7860 w 8961682"/>
                <a:gd name="connsiteY16" fmla="*/ 129695 h 4590724"/>
                <a:gd name="connsiteX17" fmla="*/ 0 w 8961682"/>
                <a:gd name="connsiteY17" fmla="*/ 3453277 h 4590724"/>
                <a:gd name="connsiteX18" fmla="*/ 628 w 8961682"/>
                <a:gd name="connsiteY18" fmla="*/ 3453904 h 4590724"/>
                <a:gd name="connsiteX19" fmla="*/ 0 w 8961682"/>
                <a:gd name="connsiteY19" fmla="*/ 3719168 h 4590724"/>
                <a:gd name="connsiteX20" fmla="*/ 1219 w 8961682"/>
                <a:gd name="connsiteY20" fmla="*/ 3720387 h 4590724"/>
                <a:gd name="connsiteX21" fmla="*/ 0 w 8961682"/>
                <a:gd name="connsiteY21" fmla="*/ 4235750 h 4590724"/>
                <a:gd name="connsiteX22" fmla="*/ 628 w 8961682"/>
                <a:gd name="connsiteY22" fmla="*/ 4236377 h 4590724"/>
                <a:gd name="connsiteX23" fmla="*/ 0 w 8961682"/>
                <a:gd name="connsiteY23" fmla="*/ 4501641 h 4590724"/>
                <a:gd name="connsiteX24" fmla="*/ 89083 w 8961682"/>
                <a:gd name="connsiteY24" fmla="*/ 4590724 h 4590724"/>
                <a:gd name="connsiteX25" fmla="*/ 248628 w 8961682"/>
                <a:gd name="connsiteY25" fmla="*/ 4590724 h 4590724"/>
                <a:gd name="connsiteX26" fmla="*/ 2265999 w 8961682"/>
                <a:gd name="connsiteY26" fmla="*/ 4590724 h 4590724"/>
                <a:gd name="connsiteX27" fmla="*/ 2425544 w 8961682"/>
                <a:gd name="connsiteY27" fmla="*/ 4590724 h 4590724"/>
                <a:gd name="connsiteX28" fmla="*/ 2667251 w 8961682"/>
                <a:gd name="connsiteY28" fmla="*/ 4590724 h 4590724"/>
                <a:gd name="connsiteX29" fmla="*/ 2826795 w 8961682"/>
                <a:gd name="connsiteY29" fmla="*/ 4590724 h 4590724"/>
                <a:gd name="connsiteX30" fmla="*/ 3957970 w 8961682"/>
                <a:gd name="connsiteY30" fmla="*/ 4590724 h 4590724"/>
                <a:gd name="connsiteX31" fmla="*/ 4117515 w 8961682"/>
                <a:gd name="connsiteY31" fmla="*/ 4590724 h 4590724"/>
                <a:gd name="connsiteX32" fmla="*/ 4844167 w 8961682"/>
                <a:gd name="connsiteY32" fmla="*/ 4590724 h 4590724"/>
                <a:gd name="connsiteX33" fmla="*/ 5003712 w 8961682"/>
                <a:gd name="connsiteY33" fmla="*/ 4590724 h 4590724"/>
                <a:gd name="connsiteX34" fmla="*/ 6134886 w 8961682"/>
                <a:gd name="connsiteY34" fmla="*/ 4590724 h 4590724"/>
                <a:gd name="connsiteX35" fmla="*/ 6294431 w 8961682"/>
                <a:gd name="connsiteY35" fmla="*/ 4590724 h 4590724"/>
                <a:gd name="connsiteX36" fmla="*/ 6536138 w 8961682"/>
                <a:gd name="connsiteY36" fmla="*/ 4590724 h 4590724"/>
                <a:gd name="connsiteX37" fmla="*/ 6695682 w 8961682"/>
                <a:gd name="connsiteY37" fmla="*/ 4590724 h 4590724"/>
                <a:gd name="connsiteX38" fmla="*/ 8713054 w 8961682"/>
                <a:gd name="connsiteY38" fmla="*/ 4590724 h 4590724"/>
                <a:gd name="connsiteX39" fmla="*/ 8872599 w 8961682"/>
                <a:gd name="connsiteY39" fmla="*/ 4590724 h 4590724"/>
                <a:gd name="connsiteX40" fmla="*/ 8961682 w 8961682"/>
                <a:gd name="connsiteY40" fmla="*/ 4501641 h 4590724"/>
                <a:gd name="connsiteX41" fmla="*/ 8961682 w 8961682"/>
                <a:gd name="connsiteY41" fmla="*/ 4235750 h 4590724"/>
                <a:gd name="connsiteX42" fmla="*/ 8961682 w 8961682"/>
                <a:gd name="connsiteY42" fmla="*/ 3719168 h 4590724"/>
                <a:gd name="connsiteX43" fmla="*/ 8961682 w 8961682"/>
                <a:gd name="connsiteY43" fmla="*/ 3453277 h 4590724"/>
                <a:gd name="connsiteX44" fmla="*/ 8961682 w 8961682"/>
                <a:gd name="connsiteY44" fmla="*/ 3186357 h 4590724"/>
                <a:gd name="connsiteX45" fmla="*/ 8961682 w 8961682"/>
                <a:gd name="connsiteY45" fmla="*/ 2920466 h 4590724"/>
                <a:gd name="connsiteX46" fmla="*/ 8961682 w 8961682"/>
                <a:gd name="connsiteY46" fmla="*/ 2403884 h 4590724"/>
                <a:gd name="connsiteX47" fmla="*/ 8961682 w 8961682"/>
                <a:gd name="connsiteY47" fmla="*/ 2137993 h 4590724"/>
                <a:gd name="connsiteX48" fmla="*/ 8825438 w 8961682"/>
                <a:gd name="connsiteY48" fmla="*/ 2001748 h 4590724"/>
                <a:gd name="connsiteX49" fmla="*/ 8825438 w 8961682"/>
                <a:gd name="connsiteY49" fmla="*/ 1176749 h 4590724"/>
                <a:gd name="connsiteX50" fmla="*/ 8825438 w 8961682"/>
                <a:gd name="connsiteY50" fmla="*/ 910857 h 4590724"/>
                <a:gd name="connsiteX51" fmla="*/ 8825438 w 8961682"/>
                <a:gd name="connsiteY51" fmla="*/ 394276 h 4590724"/>
                <a:gd name="connsiteX52" fmla="*/ 8825438 w 8961682"/>
                <a:gd name="connsiteY52" fmla="*/ 128384 h 4590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8961682" h="4590724">
                  <a:moveTo>
                    <a:pt x="8673472" y="0"/>
                  </a:moveTo>
                  <a:lnTo>
                    <a:pt x="8513928" y="0"/>
                  </a:lnTo>
                  <a:lnTo>
                    <a:pt x="6496556" y="0"/>
                  </a:lnTo>
                  <a:lnTo>
                    <a:pt x="6346833" y="0"/>
                  </a:lnTo>
                  <a:lnTo>
                    <a:pt x="6337011" y="0"/>
                  </a:lnTo>
                  <a:lnTo>
                    <a:pt x="6187288" y="0"/>
                  </a:lnTo>
                  <a:lnTo>
                    <a:pt x="4804585" y="0"/>
                  </a:lnTo>
                  <a:lnTo>
                    <a:pt x="4645041" y="0"/>
                  </a:lnTo>
                  <a:lnTo>
                    <a:pt x="4169916" y="0"/>
                  </a:lnTo>
                  <a:lnTo>
                    <a:pt x="4010372" y="0"/>
                  </a:lnTo>
                  <a:lnTo>
                    <a:pt x="2627669" y="0"/>
                  </a:lnTo>
                  <a:lnTo>
                    <a:pt x="2477946" y="0"/>
                  </a:lnTo>
                  <a:lnTo>
                    <a:pt x="2468124" y="0"/>
                  </a:lnTo>
                  <a:lnTo>
                    <a:pt x="2318401" y="0"/>
                  </a:lnTo>
                  <a:lnTo>
                    <a:pt x="301029" y="0"/>
                  </a:lnTo>
                  <a:lnTo>
                    <a:pt x="141485" y="0"/>
                  </a:lnTo>
                  <a:lnTo>
                    <a:pt x="7860" y="129695"/>
                  </a:lnTo>
                  <a:lnTo>
                    <a:pt x="0" y="3453277"/>
                  </a:lnTo>
                  <a:lnTo>
                    <a:pt x="628" y="3453904"/>
                  </a:lnTo>
                  <a:lnTo>
                    <a:pt x="0" y="3719168"/>
                  </a:lnTo>
                  <a:lnTo>
                    <a:pt x="1219" y="3720387"/>
                  </a:lnTo>
                  <a:lnTo>
                    <a:pt x="0" y="4235750"/>
                  </a:lnTo>
                  <a:lnTo>
                    <a:pt x="628" y="4236377"/>
                  </a:lnTo>
                  <a:lnTo>
                    <a:pt x="0" y="4501641"/>
                  </a:lnTo>
                  <a:lnTo>
                    <a:pt x="89083" y="4590724"/>
                  </a:lnTo>
                  <a:lnTo>
                    <a:pt x="248628" y="4590724"/>
                  </a:lnTo>
                  <a:lnTo>
                    <a:pt x="2265999" y="4590724"/>
                  </a:lnTo>
                  <a:lnTo>
                    <a:pt x="2425544" y="4590724"/>
                  </a:lnTo>
                  <a:lnTo>
                    <a:pt x="2667251" y="4590724"/>
                  </a:lnTo>
                  <a:lnTo>
                    <a:pt x="2826795" y="4590724"/>
                  </a:lnTo>
                  <a:lnTo>
                    <a:pt x="3957970" y="4590724"/>
                  </a:lnTo>
                  <a:lnTo>
                    <a:pt x="4117515" y="4590724"/>
                  </a:lnTo>
                  <a:lnTo>
                    <a:pt x="4844167" y="4590724"/>
                  </a:lnTo>
                  <a:lnTo>
                    <a:pt x="5003712" y="4590724"/>
                  </a:lnTo>
                  <a:lnTo>
                    <a:pt x="6134886" y="4590724"/>
                  </a:lnTo>
                  <a:lnTo>
                    <a:pt x="6294431" y="4590724"/>
                  </a:lnTo>
                  <a:lnTo>
                    <a:pt x="6536138" y="4590724"/>
                  </a:lnTo>
                  <a:lnTo>
                    <a:pt x="6695682" y="4590724"/>
                  </a:lnTo>
                  <a:lnTo>
                    <a:pt x="8713054" y="4590724"/>
                  </a:lnTo>
                  <a:lnTo>
                    <a:pt x="8872599" y="4590724"/>
                  </a:lnTo>
                  <a:lnTo>
                    <a:pt x="8961682" y="4501641"/>
                  </a:lnTo>
                  <a:lnTo>
                    <a:pt x="8961682" y="4235750"/>
                  </a:lnTo>
                  <a:lnTo>
                    <a:pt x="8961682" y="3719168"/>
                  </a:lnTo>
                  <a:lnTo>
                    <a:pt x="8961682" y="3453277"/>
                  </a:lnTo>
                  <a:lnTo>
                    <a:pt x="8961682" y="3186357"/>
                  </a:lnTo>
                  <a:lnTo>
                    <a:pt x="8961682" y="2920466"/>
                  </a:lnTo>
                  <a:lnTo>
                    <a:pt x="8961682" y="2403884"/>
                  </a:lnTo>
                  <a:lnTo>
                    <a:pt x="8961682" y="2137993"/>
                  </a:lnTo>
                  <a:lnTo>
                    <a:pt x="8825438" y="2001748"/>
                  </a:lnTo>
                  <a:lnTo>
                    <a:pt x="8825438" y="1176749"/>
                  </a:lnTo>
                  <a:lnTo>
                    <a:pt x="8825438" y="910857"/>
                  </a:lnTo>
                  <a:lnTo>
                    <a:pt x="8825438" y="394276"/>
                  </a:lnTo>
                  <a:lnTo>
                    <a:pt x="8825438" y="128384"/>
                  </a:lnTo>
                  <a:close/>
                </a:path>
              </a:pathLst>
            </a:custGeom>
            <a:noFill/>
            <a:ln>
              <a:solidFill>
                <a:srgbClr val="00EEFF"/>
              </a:solidFill>
            </a:ln>
            <a:sp3d extrusionH="1270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kern="0" dirty="0">
                <a:solidFill>
                  <a:prstClr val="black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13" name="平行四边形 12">
              <a:extLst>
                <a:ext uri="{FF2B5EF4-FFF2-40B4-BE49-F238E27FC236}">
                  <a16:creationId xmlns:a16="http://schemas.microsoft.com/office/drawing/2014/main" id="{2FC88592-53F9-6868-89BD-C78457AF62BC}"/>
                </a:ext>
              </a:extLst>
            </p:cNvPr>
            <p:cNvSpPr/>
            <p:nvPr/>
          </p:nvSpPr>
          <p:spPr>
            <a:xfrm rot="16200000" flipH="1">
              <a:off x="647518" y="3170450"/>
              <a:ext cx="253525" cy="54789"/>
            </a:xfrm>
            <a:prstGeom prst="parallelogram">
              <a:avLst>
                <a:gd name="adj" fmla="val 174115"/>
              </a:avLst>
            </a:prstGeom>
            <a:solidFill>
              <a:srgbClr val="FA813E"/>
            </a:solidFill>
            <a:ln>
              <a:noFill/>
            </a:ln>
            <a:sp3d extrusionH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6" name="平行四边形 15">
              <a:extLst>
                <a:ext uri="{FF2B5EF4-FFF2-40B4-BE49-F238E27FC236}">
                  <a16:creationId xmlns:a16="http://schemas.microsoft.com/office/drawing/2014/main" id="{F21ED6B9-038A-0DFA-ABA1-85266D0C1B8E}"/>
                </a:ext>
              </a:extLst>
            </p:cNvPr>
            <p:cNvSpPr/>
            <p:nvPr/>
          </p:nvSpPr>
          <p:spPr>
            <a:xfrm rot="16200000" flipH="1">
              <a:off x="647518" y="2978286"/>
              <a:ext cx="253525" cy="54789"/>
            </a:xfrm>
            <a:prstGeom prst="parallelogram">
              <a:avLst>
                <a:gd name="adj" fmla="val 174115"/>
              </a:avLst>
            </a:prstGeom>
            <a:solidFill>
              <a:srgbClr val="FA813E"/>
            </a:solidFill>
            <a:ln>
              <a:noFill/>
            </a:ln>
            <a:sp3d extrusionH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7" name="平行四边形 16">
              <a:extLst>
                <a:ext uri="{FF2B5EF4-FFF2-40B4-BE49-F238E27FC236}">
                  <a16:creationId xmlns:a16="http://schemas.microsoft.com/office/drawing/2014/main" id="{6A2B0E73-1B1E-E690-9976-1142BAB80284}"/>
                </a:ext>
              </a:extLst>
            </p:cNvPr>
            <p:cNvSpPr/>
            <p:nvPr/>
          </p:nvSpPr>
          <p:spPr>
            <a:xfrm rot="16200000" flipH="1">
              <a:off x="647518" y="2786122"/>
              <a:ext cx="253525" cy="54789"/>
            </a:xfrm>
            <a:prstGeom prst="parallelogram">
              <a:avLst>
                <a:gd name="adj" fmla="val 174115"/>
              </a:avLst>
            </a:prstGeom>
            <a:solidFill>
              <a:srgbClr val="FA813E"/>
            </a:solidFill>
            <a:ln>
              <a:noFill/>
            </a:ln>
            <a:sp3d extrusionH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8" name="平行四边形 17">
              <a:extLst>
                <a:ext uri="{FF2B5EF4-FFF2-40B4-BE49-F238E27FC236}">
                  <a16:creationId xmlns:a16="http://schemas.microsoft.com/office/drawing/2014/main" id="{C17B47FD-11DB-915D-52EE-F386ACFC1A74}"/>
                </a:ext>
              </a:extLst>
            </p:cNvPr>
            <p:cNvSpPr/>
            <p:nvPr/>
          </p:nvSpPr>
          <p:spPr>
            <a:xfrm rot="16200000" flipH="1">
              <a:off x="647518" y="2593958"/>
              <a:ext cx="253525" cy="54789"/>
            </a:xfrm>
            <a:prstGeom prst="parallelogram">
              <a:avLst>
                <a:gd name="adj" fmla="val 174115"/>
              </a:avLst>
            </a:prstGeom>
            <a:solidFill>
              <a:srgbClr val="FA813E"/>
            </a:solidFill>
            <a:ln>
              <a:noFill/>
            </a:ln>
            <a:sp3d extrusionH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/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6F4F58A1-658B-187C-8211-FED595341FFB}"/>
              </a:ext>
            </a:extLst>
          </p:cNvPr>
          <p:cNvSpPr txBox="1"/>
          <p:nvPr/>
        </p:nvSpPr>
        <p:spPr>
          <a:xfrm>
            <a:off x="1448645" y="1572068"/>
            <a:ext cx="3518912" cy="4001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extrusionH="12700"/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推动第一批自动驾驶典型项目</a:t>
            </a:r>
          </a:p>
        </p:txBody>
      </p:sp>
      <p:grpSp>
        <p:nvGrpSpPr>
          <p:cNvPr id="144" name="组合 143">
            <a:extLst>
              <a:ext uri="{FF2B5EF4-FFF2-40B4-BE49-F238E27FC236}">
                <a16:creationId xmlns:a16="http://schemas.microsoft.com/office/drawing/2014/main" id="{96CA3E62-9AC3-2B09-104F-D74B957487ED}"/>
              </a:ext>
            </a:extLst>
          </p:cNvPr>
          <p:cNvGrpSpPr/>
          <p:nvPr/>
        </p:nvGrpSpPr>
        <p:grpSpPr>
          <a:xfrm>
            <a:off x="755522" y="2088346"/>
            <a:ext cx="4905158" cy="1482217"/>
            <a:chOff x="756411" y="2073106"/>
            <a:chExt cx="4905158" cy="1482217"/>
          </a:xfrm>
          <a:scene3d>
            <a:camera prst="orthographicFront"/>
            <a:lightRig rig="threePt" dir="t"/>
          </a:scene3d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711CC939-2B1C-81A1-C318-1282E5CA8173}"/>
                </a:ext>
              </a:extLst>
            </p:cNvPr>
            <p:cNvSpPr/>
            <p:nvPr/>
          </p:nvSpPr>
          <p:spPr>
            <a:xfrm>
              <a:off x="3318952" y="2073106"/>
              <a:ext cx="2342617" cy="34234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FFFF"/>
                </a:gs>
                <a:gs pos="80000">
                  <a:srgbClr val="016DFF">
                    <a:alpha val="0"/>
                  </a:srgbClr>
                </a:gs>
                <a:gs pos="36000">
                  <a:srgbClr val="016DFF">
                    <a:alpha val="21000"/>
                  </a:srgbClr>
                </a:gs>
              </a:gsLst>
              <a:lin ang="8100000" scaled="1"/>
              <a:tileRect/>
            </a:gradFill>
            <a:ln w="12700" cap="flat" cmpd="sng" algn="ctr">
              <a:gradFill>
                <a:gsLst>
                  <a:gs pos="0">
                    <a:srgbClr val="016DFF">
                      <a:alpha val="0"/>
                    </a:srgbClr>
                  </a:gs>
                  <a:gs pos="100000">
                    <a:srgbClr val="00FFFF"/>
                  </a:gs>
                </a:gsLst>
                <a:lin ang="5400000" scaled="1"/>
              </a:gradFill>
              <a:prstDash val="solid"/>
              <a:miter lim="800000"/>
            </a:ln>
            <a:effectLst/>
            <a:sp3d extrusionH="12700"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结合交通强国试点工作</a:t>
              </a:r>
            </a:p>
          </p:txBody>
        </p:sp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7B337E4F-D112-7FAC-D013-751C8CA03CEB}"/>
                </a:ext>
              </a:extLst>
            </p:cNvPr>
            <p:cNvSpPr/>
            <p:nvPr/>
          </p:nvSpPr>
          <p:spPr>
            <a:xfrm>
              <a:off x="756411" y="2073106"/>
              <a:ext cx="2342617" cy="34234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FFFF"/>
                </a:gs>
                <a:gs pos="80000">
                  <a:srgbClr val="016DFF">
                    <a:alpha val="0"/>
                  </a:srgbClr>
                </a:gs>
                <a:gs pos="36000">
                  <a:srgbClr val="016DFF">
                    <a:alpha val="21000"/>
                  </a:srgbClr>
                </a:gs>
              </a:gsLst>
              <a:lin ang="8100000" scaled="1"/>
              <a:tileRect/>
            </a:gradFill>
            <a:ln w="12700" cap="flat" cmpd="sng" algn="ctr">
              <a:gradFill>
                <a:gsLst>
                  <a:gs pos="0">
                    <a:srgbClr val="016DFF">
                      <a:alpha val="0"/>
                    </a:srgbClr>
                  </a:gs>
                  <a:gs pos="100000">
                    <a:srgbClr val="00FFFF"/>
                  </a:gs>
                </a:gsLst>
                <a:lin ang="5400000" scaled="1"/>
              </a:gradFill>
              <a:prstDash val="solid"/>
              <a:miter lim="800000"/>
            </a:ln>
            <a:effectLst/>
            <a:sp3d extrusionH="12700"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统筹科研资源</a:t>
              </a:r>
            </a:p>
          </p:txBody>
        </p:sp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D4553B89-A6B3-5959-AC75-A571F087E835}"/>
                </a:ext>
              </a:extLst>
            </p:cNvPr>
            <p:cNvSpPr/>
            <p:nvPr/>
          </p:nvSpPr>
          <p:spPr>
            <a:xfrm>
              <a:off x="3318952" y="2603805"/>
              <a:ext cx="2342617" cy="34234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FFFF"/>
                </a:gs>
                <a:gs pos="80000">
                  <a:srgbClr val="016DFF">
                    <a:alpha val="0"/>
                  </a:srgbClr>
                </a:gs>
                <a:gs pos="36000">
                  <a:srgbClr val="016DFF">
                    <a:alpha val="21000"/>
                  </a:srgbClr>
                </a:gs>
              </a:gsLst>
              <a:lin ang="8100000" scaled="1"/>
              <a:tileRect/>
            </a:gradFill>
            <a:ln w="12700" cap="flat" cmpd="sng" algn="ctr">
              <a:gradFill>
                <a:gsLst>
                  <a:gs pos="0">
                    <a:srgbClr val="016DFF">
                      <a:alpha val="0"/>
                    </a:srgbClr>
                  </a:gs>
                  <a:gs pos="100000">
                    <a:srgbClr val="00FFFF"/>
                  </a:gs>
                </a:gsLst>
                <a:lin ang="5400000" scaled="1"/>
              </a:gradFill>
              <a:prstDash val="solid"/>
              <a:miter lim="800000"/>
            </a:ln>
            <a:effectLst/>
            <a:sp3d extrusionH="12700"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开展自动驾驶先导应用示范工程</a:t>
              </a:r>
            </a:p>
          </p:txBody>
        </p:sp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A3147A0B-5B2C-47A1-13C5-C08F425B4148}"/>
                </a:ext>
              </a:extLst>
            </p:cNvPr>
            <p:cNvSpPr/>
            <p:nvPr/>
          </p:nvSpPr>
          <p:spPr>
            <a:xfrm>
              <a:off x="756411" y="2603805"/>
              <a:ext cx="2342617" cy="34234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FFFF"/>
                </a:gs>
                <a:gs pos="80000">
                  <a:srgbClr val="016DFF">
                    <a:alpha val="0"/>
                  </a:srgbClr>
                </a:gs>
                <a:gs pos="36000">
                  <a:srgbClr val="016DFF">
                    <a:alpha val="21000"/>
                  </a:srgbClr>
                </a:gs>
              </a:gsLst>
              <a:lin ang="8100000" scaled="1"/>
              <a:tileRect/>
            </a:gradFill>
            <a:ln w="12700" cap="flat" cmpd="sng" algn="ctr">
              <a:gradFill>
                <a:gsLst>
                  <a:gs pos="0">
                    <a:srgbClr val="016DFF">
                      <a:alpha val="0"/>
                    </a:srgbClr>
                  </a:gs>
                  <a:gs pos="100000">
                    <a:srgbClr val="00FFFF"/>
                  </a:gs>
                </a:gsLst>
                <a:lin ang="5400000" scaled="1"/>
              </a:gradFill>
              <a:prstDash val="solid"/>
              <a:miter lim="800000"/>
            </a:ln>
            <a:effectLst/>
            <a:sp3d extrusionH="12700"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指导地方谋划和组织试点工作</a:t>
              </a:r>
            </a:p>
          </p:txBody>
        </p:sp>
        <p:sp>
          <p:nvSpPr>
            <p:cNvPr id="58" name="矩形: 圆角 57">
              <a:extLst>
                <a:ext uri="{FF2B5EF4-FFF2-40B4-BE49-F238E27FC236}">
                  <a16:creationId xmlns:a16="http://schemas.microsoft.com/office/drawing/2014/main" id="{6835F1F9-9727-9DE9-01C3-6CD1CC650D33}"/>
                </a:ext>
              </a:extLst>
            </p:cNvPr>
            <p:cNvSpPr/>
            <p:nvPr/>
          </p:nvSpPr>
          <p:spPr>
            <a:xfrm>
              <a:off x="1373952" y="3212976"/>
              <a:ext cx="3703429" cy="34234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FFFF"/>
                </a:gs>
                <a:gs pos="80000">
                  <a:srgbClr val="016DFF">
                    <a:alpha val="0"/>
                  </a:srgbClr>
                </a:gs>
                <a:gs pos="36000">
                  <a:srgbClr val="016DFF">
                    <a:alpha val="21000"/>
                  </a:srgbClr>
                </a:gs>
              </a:gsLst>
              <a:lin ang="8100000" scaled="1"/>
              <a:tileRect/>
            </a:gradFill>
            <a:ln w="12700" cap="flat" cmpd="sng" algn="ctr">
              <a:gradFill>
                <a:gsLst>
                  <a:gs pos="0">
                    <a:srgbClr val="016DFF">
                      <a:alpha val="0"/>
                    </a:srgbClr>
                  </a:gs>
                  <a:gs pos="100000">
                    <a:srgbClr val="00FFFF"/>
                  </a:gs>
                </a:gsLst>
                <a:lin ang="5400000" scaled="1"/>
              </a:gradFill>
              <a:prstDash val="solid"/>
              <a:miter lim="800000"/>
            </a:ln>
            <a:effectLst/>
            <a:sp3d extrusionH="12700"/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形成一批与业务融合度高、可推广的典型项目</a:t>
              </a:r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49CE558F-D79A-463F-283B-60A308C42B61}"/>
              </a:ext>
            </a:extLst>
          </p:cNvPr>
          <p:cNvSpPr txBox="1"/>
          <p:nvPr/>
        </p:nvSpPr>
        <p:spPr>
          <a:xfrm>
            <a:off x="2218087" y="4229045"/>
            <a:ext cx="1980029" cy="4001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extrusionH="12700"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rgbClr val="00EEFF"/>
                    </a:gs>
                    <a:gs pos="100000">
                      <a:srgbClr val="034EC2"/>
                    </a:gs>
                  </a:gsLst>
                  <a:lin ang="2400000" scaled="0"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zh-CN" altLang="en-US" sz="2000" dirty="0">
                <a:gradFill>
                  <a:gsLst>
                    <a:gs pos="0">
                      <a:srgbClr val="00EEFF"/>
                    </a:gs>
                    <a:gs pos="100000">
                      <a:srgbClr val="034EC2"/>
                    </a:gs>
                  </a:gsLst>
                  <a:lin ang="16200000" scaled="0"/>
                </a:gradFill>
                <a:effectLst>
                  <a:reflection blurRad="38100" stA="60000" endA="900" endPos="70000" dist="12700" dir="5400000" sy="-100000" algn="bl" rotWithShape="0"/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交流与国际合作</a:t>
            </a:r>
          </a:p>
        </p:txBody>
      </p:sp>
      <p:sp>
        <p:nvSpPr>
          <p:cNvPr id="112" name="椭圆 111">
            <a:extLst>
              <a:ext uri="{FF2B5EF4-FFF2-40B4-BE49-F238E27FC236}">
                <a16:creationId xmlns:a16="http://schemas.microsoft.com/office/drawing/2014/main" id="{73918CD6-A610-2406-7412-59479B62ABE4}"/>
              </a:ext>
            </a:extLst>
          </p:cNvPr>
          <p:cNvSpPr/>
          <p:nvPr/>
        </p:nvSpPr>
        <p:spPr>
          <a:xfrm>
            <a:off x="1169717" y="4430222"/>
            <a:ext cx="4076768" cy="996900"/>
          </a:xfrm>
          <a:prstGeom prst="ellipse">
            <a:avLst/>
          </a:prstGeom>
          <a:noFill/>
          <a:ln>
            <a:gradFill>
              <a:gsLst>
                <a:gs pos="25000">
                  <a:srgbClr val="00EEFF">
                    <a:alpha val="0"/>
                  </a:srgbClr>
                </a:gs>
                <a:gs pos="100000">
                  <a:srgbClr val="00EEFF"/>
                </a:gs>
              </a:gsLst>
              <a:lin ang="5400000" scaled="1"/>
            </a:gradFill>
          </a:ln>
          <a:scene3d>
            <a:camera prst="orthographicFront"/>
            <a:lightRig rig="threePt" dir="t"/>
          </a:scene3d>
          <a:sp3d extrusionH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>
            <a:extLst>
              <a:ext uri="{FF2B5EF4-FFF2-40B4-BE49-F238E27FC236}">
                <a16:creationId xmlns:a16="http://schemas.microsoft.com/office/drawing/2014/main" id="{1DE2FAC7-9C88-8F96-2D9E-9D41E361E419}"/>
              </a:ext>
            </a:extLst>
          </p:cNvPr>
          <p:cNvSpPr/>
          <p:nvPr/>
        </p:nvSpPr>
        <p:spPr>
          <a:xfrm>
            <a:off x="785362" y="4491382"/>
            <a:ext cx="4845478" cy="1412178"/>
          </a:xfrm>
          <a:prstGeom prst="ellipse">
            <a:avLst/>
          </a:prstGeom>
          <a:noFill/>
          <a:ln>
            <a:gradFill>
              <a:gsLst>
                <a:gs pos="25000">
                  <a:srgbClr val="00EEFF">
                    <a:alpha val="0"/>
                  </a:srgbClr>
                </a:gs>
                <a:gs pos="100000">
                  <a:srgbClr val="00EEFF"/>
                </a:gs>
              </a:gsLst>
              <a:lin ang="5400000" scaled="1"/>
            </a:gradFill>
          </a:ln>
          <a:scene3d>
            <a:camera prst="orthographicFront"/>
            <a:lightRig rig="threePt" dir="t"/>
          </a:scene3d>
          <a:sp3d extrusionH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9799805D-5F27-0432-1299-61AA08C6CEF4}"/>
              </a:ext>
            </a:extLst>
          </p:cNvPr>
          <p:cNvGrpSpPr/>
          <p:nvPr/>
        </p:nvGrpSpPr>
        <p:grpSpPr>
          <a:xfrm>
            <a:off x="4438296" y="4663494"/>
            <a:ext cx="812690" cy="716109"/>
            <a:chOff x="-403640" y="3031493"/>
            <a:chExt cx="4292514" cy="3782384"/>
          </a:xfrm>
          <a:scene3d>
            <a:camera prst="orthographicFront"/>
            <a:lightRig rig="threePt" dir="t"/>
          </a:scene3d>
        </p:grpSpPr>
        <p:grpSp>
          <p:nvGrpSpPr>
            <p:cNvPr id="115" name="组合 114">
              <a:extLst>
                <a:ext uri="{FF2B5EF4-FFF2-40B4-BE49-F238E27FC236}">
                  <a16:creationId xmlns:a16="http://schemas.microsoft.com/office/drawing/2014/main" id="{9B575583-A3FD-A71C-10B4-312E6D3EB781}"/>
                </a:ext>
              </a:extLst>
            </p:cNvPr>
            <p:cNvGrpSpPr>
              <a:grpSpLocks/>
            </p:cNvGrpSpPr>
            <p:nvPr/>
          </p:nvGrpSpPr>
          <p:grpSpPr>
            <a:xfrm rot="10800000">
              <a:off x="464597" y="3580118"/>
              <a:ext cx="2225146" cy="2225146"/>
              <a:chOff x="963658" y="2645181"/>
              <a:chExt cx="1492132" cy="1492132"/>
            </a:xfrm>
          </p:grpSpPr>
          <p:sp>
            <p:nvSpPr>
              <p:cNvPr id="117" name="椭圆 116">
                <a:extLst>
                  <a:ext uri="{FF2B5EF4-FFF2-40B4-BE49-F238E27FC236}">
                    <a16:creationId xmlns:a16="http://schemas.microsoft.com/office/drawing/2014/main" id="{32A1BC2C-F48B-E4CD-4A10-69E94FB05084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6000">
                    <a:srgbClr val="000521">
                      <a:alpha val="0"/>
                    </a:srgbClr>
                  </a:gs>
                  <a:gs pos="85000">
                    <a:srgbClr val="00FFFF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  <a:sp3d extrusionH="12700"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118" name="椭圆 117">
                <a:extLst>
                  <a:ext uri="{FF2B5EF4-FFF2-40B4-BE49-F238E27FC236}">
                    <a16:creationId xmlns:a16="http://schemas.microsoft.com/office/drawing/2014/main" id="{30B5FE1F-72FA-0C9F-F916-F8CE95F1A015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3000">
                    <a:srgbClr val="000521">
                      <a:alpha val="0"/>
                    </a:srgbClr>
                  </a:gs>
                  <a:gs pos="84000">
                    <a:srgbClr val="00FFFF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  <a:sp3d extrusionH="12700"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119" name="椭圆 118">
                <a:extLst>
                  <a:ext uri="{FF2B5EF4-FFF2-40B4-BE49-F238E27FC236}">
                    <a16:creationId xmlns:a16="http://schemas.microsoft.com/office/drawing/2014/main" id="{21C3B88D-1B02-A6B5-2C32-88B17B3FB2CF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8000">
                    <a:srgbClr val="000521">
                      <a:alpha val="0"/>
                    </a:srgbClr>
                  </a:gs>
                  <a:gs pos="96000">
                    <a:srgbClr val="016DFF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  <a:sp3d extrusionH="12700"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</p:grpSp>
        <p:pic>
          <p:nvPicPr>
            <p:cNvPr id="116" name="图片 115" descr="图片包含 星星, 灯光&#10;&#10;描述已自动生成">
              <a:extLst>
                <a:ext uri="{FF2B5EF4-FFF2-40B4-BE49-F238E27FC236}">
                  <a16:creationId xmlns:a16="http://schemas.microsoft.com/office/drawing/2014/main" id="{B728E82A-BDA7-853B-9A37-9BCF23418A4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duotone>
                <a:srgbClr val="00FFFF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450760">
              <a:off x="-403640" y="3031493"/>
              <a:ext cx="4292514" cy="3782384"/>
            </a:xfrm>
            <a:prstGeom prst="rect">
              <a:avLst/>
            </a:prstGeom>
            <a:sp3d extrusionH="12700"/>
          </p:spPr>
        </p:pic>
      </p:grpSp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94F05841-7BEC-F959-B2F2-137003EA291F}"/>
              </a:ext>
            </a:extLst>
          </p:cNvPr>
          <p:cNvGrpSpPr/>
          <p:nvPr/>
        </p:nvGrpSpPr>
        <p:grpSpPr>
          <a:xfrm>
            <a:off x="3489740" y="4846275"/>
            <a:ext cx="812690" cy="716109"/>
            <a:chOff x="-403640" y="3031493"/>
            <a:chExt cx="4292514" cy="3782384"/>
          </a:xfrm>
          <a:scene3d>
            <a:camera prst="orthographicFront"/>
            <a:lightRig rig="threePt" dir="t"/>
          </a:scene3d>
        </p:grpSpPr>
        <p:grpSp>
          <p:nvGrpSpPr>
            <p:cNvPr id="121" name="组合 120">
              <a:extLst>
                <a:ext uri="{FF2B5EF4-FFF2-40B4-BE49-F238E27FC236}">
                  <a16:creationId xmlns:a16="http://schemas.microsoft.com/office/drawing/2014/main" id="{24E52576-5831-3484-995E-4154BDAF9D78}"/>
                </a:ext>
              </a:extLst>
            </p:cNvPr>
            <p:cNvGrpSpPr>
              <a:grpSpLocks/>
            </p:cNvGrpSpPr>
            <p:nvPr/>
          </p:nvGrpSpPr>
          <p:grpSpPr>
            <a:xfrm rot="10800000">
              <a:off x="464597" y="3580118"/>
              <a:ext cx="2225146" cy="2225146"/>
              <a:chOff x="963658" y="2645181"/>
              <a:chExt cx="1492132" cy="1492132"/>
            </a:xfrm>
          </p:grpSpPr>
          <p:sp>
            <p:nvSpPr>
              <p:cNvPr id="123" name="椭圆 122">
                <a:extLst>
                  <a:ext uri="{FF2B5EF4-FFF2-40B4-BE49-F238E27FC236}">
                    <a16:creationId xmlns:a16="http://schemas.microsoft.com/office/drawing/2014/main" id="{11705D17-4639-757F-42D1-24A3C978C540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6000">
                    <a:srgbClr val="000521">
                      <a:alpha val="0"/>
                    </a:srgbClr>
                  </a:gs>
                  <a:gs pos="85000">
                    <a:srgbClr val="00FFFF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  <a:sp3d extrusionH="12700"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124" name="椭圆 123">
                <a:extLst>
                  <a:ext uri="{FF2B5EF4-FFF2-40B4-BE49-F238E27FC236}">
                    <a16:creationId xmlns:a16="http://schemas.microsoft.com/office/drawing/2014/main" id="{9B965C8F-7A6D-3FB8-40B7-D84FA077BD36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3000">
                    <a:srgbClr val="000521">
                      <a:alpha val="0"/>
                    </a:srgbClr>
                  </a:gs>
                  <a:gs pos="84000">
                    <a:srgbClr val="00FFFF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  <a:sp3d extrusionH="12700"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125" name="椭圆 124">
                <a:extLst>
                  <a:ext uri="{FF2B5EF4-FFF2-40B4-BE49-F238E27FC236}">
                    <a16:creationId xmlns:a16="http://schemas.microsoft.com/office/drawing/2014/main" id="{4A703DDF-5C3D-DFC4-7F58-1C6F57F4C573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8000">
                    <a:srgbClr val="000521">
                      <a:alpha val="0"/>
                    </a:srgbClr>
                  </a:gs>
                  <a:gs pos="96000">
                    <a:srgbClr val="016DFF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  <a:sp3d extrusionH="12700"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</p:grpSp>
        <p:pic>
          <p:nvPicPr>
            <p:cNvPr id="122" name="图片 121" descr="图片包含 星星, 灯光&#10;&#10;描述已自动生成">
              <a:extLst>
                <a:ext uri="{FF2B5EF4-FFF2-40B4-BE49-F238E27FC236}">
                  <a16:creationId xmlns:a16="http://schemas.microsoft.com/office/drawing/2014/main" id="{55D1579A-F301-648B-2674-840D5EEC579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duotone>
                <a:srgbClr val="00FFFF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450760">
              <a:off x="-403640" y="3031493"/>
              <a:ext cx="4292514" cy="3782384"/>
            </a:xfrm>
            <a:prstGeom prst="rect">
              <a:avLst/>
            </a:prstGeom>
            <a:sp3d extrusionH="12700"/>
          </p:spPr>
        </p:pic>
      </p:grpSp>
      <p:grpSp>
        <p:nvGrpSpPr>
          <p:cNvPr id="126" name="组合 125">
            <a:extLst>
              <a:ext uri="{FF2B5EF4-FFF2-40B4-BE49-F238E27FC236}">
                <a16:creationId xmlns:a16="http://schemas.microsoft.com/office/drawing/2014/main" id="{699FCD06-162F-DF74-2C49-5CC7C2CC230C}"/>
              </a:ext>
            </a:extLst>
          </p:cNvPr>
          <p:cNvGrpSpPr/>
          <p:nvPr/>
        </p:nvGrpSpPr>
        <p:grpSpPr>
          <a:xfrm>
            <a:off x="2108820" y="4841356"/>
            <a:ext cx="812690" cy="716109"/>
            <a:chOff x="-403640" y="3031493"/>
            <a:chExt cx="4292514" cy="3782384"/>
          </a:xfrm>
          <a:scene3d>
            <a:camera prst="orthographicFront"/>
            <a:lightRig rig="threePt" dir="t"/>
          </a:scene3d>
        </p:grpSpPr>
        <p:grpSp>
          <p:nvGrpSpPr>
            <p:cNvPr id="127" name="组合 126">
              <a:extLst>
                <a:ext uri="{FF2B5EF4-FFF2-40B4-BE49-F238E27FC236}">
                  <a16:creationId xmlns:a16="http://schemas.microsoft.com/office/drawing/2014/main" id="{6975D8E5-4964-C154-8AEB-C62931C01E36}"/>
                </a:ext>
              </a:extLst>
            </p:cNvPr>
            <p:cNvGrpSpPr>
              <a:grpSpLocks/>
            </p:cNvGrpSpPr>
            <p:nvPr/>
          </p:nvGrpSpPr>
          <p:grpSpPr>
            <a:xfrm rot="10800000">
              <a:off x="464597" y="3580118"/>
              <a:ext cx="2225146" cy="2225146"/>
              <a:chOff x="963658" y="2645181"/>
              <a:chExt cx="1492132" cy="1492132"/>
            </a:xfrm>
          </p:grpSpPr>
          <p:sp>
            <p:nvSpPr>
              <p:cNvPr id="129" name="椭圆 128">
                <a:extLst>
                  <a:ext uri="{FF2B5EF4-FFF2-40B4-BE49-F238E27FC236}">
                    <a16:creationId xmlns:a16="http://schemas.microsoft.com/office/drawing/2014/main" id="{A06E589F-5DF0-C70A-ED83-80C40941B1E3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6000">
                    <a:srgbClr val="000521">
                      <a:alpha val="0"/>
                    </a:srgbClr>
                  </a:gs>
                  <a:gs pos="85000">
                    <a:srgbClr val="00FFFF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  <a:sp3d extrusionH="12700"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id="{9799B951-20A4-69C9-82F9-FAE8369A5BF6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3000">
                    <a:srgbClr val="000521">
                      <a:alpha val="0"/>
                    </a:srgbClr>
                  </a:gs>
                  <a:gs pos="84000">
                    <a:srgbClr val="00FFFF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  <a:sp3d extrusionH="12700"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131" name="椭圆 130">
                <a:extLst>
                  <a:ext uri="{FF2B5EF4-FFF2-40B4-BE49-F238E27FC236}">
                    <a16:creationId xmlns:a16="http://schemas.microsoft.com/office/drawing/2014/main" id="{844515E1-E835-590F-12BC-56F93335F011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8000">
                    <a:srgbClr val="000521">
                      <a:alpha val="0"/>
                    </a:srgbClr>
                  </a:gs>
                  <a:gs pos="96000">
                    <a:srgbClr val="016DFF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  <a:sp3d extrusionH="12700"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</p:grpSp>
        <p:pic>
          <p:nvPicPr>
            <p:cNvPr id="128" name="图片 127" descr="图片包含 星星, 灯光&#10;&#10;描述已自动生成">
              <a:extLst>
                <a:ext uri="{FF2B5EF4-FFF2-40B4-BE49-F238E27FC236}">
                  <a16:creationId xmlns:a16="http://schemas.microsoft.com/office/drawing/2014/main" id="{9AD77B0D-F928-BF2A-7686-BFC4648BA04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duotone>
                <a:srgbClr val="00FFFF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450760">
              <a:off x="-403640" y="3031493"/>
              <a:ext cx="4292514" cy="3782384"/>
            </a:xfrm>
            <a:prstGeom prst="rect">
              <a:avLst/>
            </a:prstGeom>
            <a:sp3d extrusionH="12700"/>
          </p:spPr>
        </p:pic>
      </p:grpSp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E54D2EFE-E6B0-C77A-F3AC-D6A73EAD1379}"/>
              </a:ext>
            </a:extLst>
          </p:cNvPr>
          <p:cNvGrpSpPr/>
          <p:nvPr/>
        </p:nvGrpSpPr>
        <p:grpSpPr>
          <a:xfrm>
            <a:off x="1105927" y="4577769"/>
            <a:ext cx="812690" cy="716109"/>
            <a:chOff x="-403640" y="3031493"/>
            <a:chExt cx="4292514" cy="3782384"/>
          </a:xfrm>
          <a:scene3d>
            <a:camera prst="orthographicFront"/>
            <a:lightRig rig="threePt" dir="t"/>
          </a:scene3d>
        </p:grpSpPr>
        <p:grpSp>
          <p:nvGrpSpPr>
            <p:cNvPr id="133" name="组合 132">
              <a:extLst>
                <a:ext uri="{FF2B5EF4-FFF2-40B4-BE49-F238E27FC236}">
                  <a16:creationId xmlns:a16="http://schemas.microsoft.com/office/drawing/2014/main" id="{6249A21D-F2D7-0651-EC16-7220321B3D95}"/>
                </a:ext>
              </a:extLst>
            </p:cNvPr>
            <p:cNvGrpSpPr>
              <a:grpSpLocks/>
            </p:cNvGrpSpPr>
            <p:nvPr/>
          </p:nvGrpSpPr>
          <p:grpSpPr>
            <a:xfrm rot="10800000">
              <a:off x="464597" y="3580118"/>
              <a:ext cx="2225146" cy="2225146"/>
              <a:chOff x="963658" y="2645181"/>
              <a:chExt cx="1492132" cy="1492132"/>
            </a:xfrm>
          </p:grpSpPr>
          <p:sp>
            <p:nvSpPr>
              <p:cNvPr id="135" name="椭圆 134">
                <a:extLst>
                  <a:ext uri="{FF2B5EF4-FFF2-40B4-BE49-F238E27FC236}">
                    <a16:creationId xmlns:a16="http://schemas.microsoft.com/office/drawing/2014/main" id="{8748151A-4A42-D9A2-6A39-DBB27AF398B1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6000">
                    <a:srgbClr val="000521">
                      <a:alpha val="0"/>
                    </a:srgbClr>
                  </a:gs>
                  <a:gs pos="85000">
                    <a:srgbClr val="00FFFF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  <a:sp3d extrusionH="12700"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136" name="椭圆 135">
                <a:extLst>
                  <a:ext uri="{FF2B5EF4-FFF2-40B4-BE49-F238E27FC236}">
                    <a16:creationId xmlns:a16="http://schemas.microsoft.com/office/drawing/2014/main" id="{C356C6AB-7A73-381F-4C22-2A4A5C5EE418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3000">
                    <a:srgbClr val="000521">
                      <a:alpha val="0"/>
                    </a:srgbClr>
                  </a:gs>
                  <a:gs pos="84000">
                    <a:srgbClr val="00FFFF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  <a:sp3d extrusionH="12700"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137" name="椭圆 136">
                <a:extLst>
                  <a:ext uri="{FF2B5EF4-FFF2-40B4-BE49-F238E27FC236}">
                    <a16:creationId xmlns:a16="http://schemas.microsoft.com/office/drawing/2014/main" id="{D94860E4-3F88-6160-542B-14C79E85F012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8000">
                    <a:srgbClr val="000521">
                      <a:alpha val="0"/>
                    </a:srgbClr>
                  </a:gs>
                  <a:gs pos="96000">
                    <a:srgbClr val="016DFF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9525" cap="rnd" cmpd="sng" algn="ctr">
                <a:noFill/>
                <a:prstDash val="solid"/>
                <a:miter lim="800000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  <a:sp3d extrusionH="12700"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</p:grpSp>
        <p:pic>
          <p:nvPicPr>
            <p:cNvPr id="134" name="图片 133" descr="图片包含 星星, 灯光&#10;&#10;描述已自动生成">
              <a:extLst>
                <a:ext uri="{FF2B5EF4-FFF2-40B4-BE49-F238E27FC236}">
                  <a16:creationId xmlns:a16="http://schemas.microsoft.com/office/drawing/2014/main" id="{90D40378-BF0F-B3E0-60F1-82827A7A3ED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duotone>
                <a:srgbClr val="00FFFF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450760">
              <a:off x="-403640" y="3031493"/>
              <a:ext cx="4292514" cy="3782384"/>
            </a:xfrm>
            <a:prstGeom prst="rect">
              <a:avLst/>
            </a:prstGeom>
            <a:sp3d extrusionH="12700"/>
          </p:spPr>
        </p:pic>
      </p:grpSp>
      <p:sp>
        <p:nvSpPr>
          <p:cNvPr id="138" name="文本框 137">
            <a:extLst>
              <a:ext uri="{FF2B5EF4-FFF2-40B4-BE49-F238E27FC236}">
                <a16:creationId xmlns:a16="http://schemas.microsoft.com/office/drawing/2014/main" id="{66726A9E-7A26-92EB-6DA7-88A6E5A8A123}"/>
              </a:ext>
            </a:extLst>
          </p:cNvPr>
          <p:cNvSpPr txBox="1"/>
          <p:nvPr/>
        </p:nvSpPr>
        <p:spPr>
          <a:xfrm>
            <a:off x="1293111" y="4744522"/>
            <a:ext cx="389850" cy="3385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extrusionH="12700"/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产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FACAC377-FD9D-C608-9D35-5DDA5675A4A2}"/>
              </a:ext>
            </a:extLst>
          </p:cNvPr>
          <p:cNvSpPr txBox="1"/>
          <p:nvPr/>
        </p:nvSpPr>
        <p:spPr>
          <a:xfrm>
            <a:off x="2296004" y="4991509"/>
            <a:ext cx="389850" cy="3385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extrusionH="12700"/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学</a:t>
            </a:r>
          </a:p>
        </p:txBody>
      </p:sp>
      <p:sp>
        <p:nvSpPr>
          <p:cNvPr id="140" name="文本框 139">
            <a:extLst>
              <a:ext uri="{FF2B5EF4-FFF2-40B4-BE49-F238E27FC236}">
                <a16:creationId xmlns:a16="http://schemas.microsoft.com/office/drawing/2014/main" id="{9DA15086-BDCC-1499-47F7-D2DCFE97A029}"/>
              </a:ext>
            </a:extLst>
          </p:cNvPr>
          <p:cNvSpPr txBox="1"/>
          <p:nvPr/>
        </p:nvSpPr>
        <p:spPr>
          <a:xfrm>
            <a:off x="3685552" y="4999233"/>
            <a:ext cx="389850" cy="3385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extrusionH="12700"/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研</a:t>
            </a:r>
          </a:p>
        </p:txBody>
      </p:sp>
      <p:sp>
        <p:nvSpPr>
          <p:cNvPr id="141" name="文本框 140">
            <a:extLst>
              <a:ext uri="{FF2B5EF4-FFF2-40B4-BE49-F238E27FC236}">
                <a16:creationId xmlns:a16="http://schemas.microsoft.com/office/drawing/2014/main" id="{77D1EEFE-26E9-0168-879E-162B30F83910}"/>
              </a:ext>
            </a:extLst>
          </p:cNvPr>
          <p:cNvSpPr txBox="1"/>
          <p:nvPr/>
        </p:nvSpPr>
        <p:spPr>
          <a:xfrm>
            <a:off x="4634108" y="4815074"/>
            <a:ext cx="389850" cy="3385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extrusionH="12700"/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用</a:t>
            </a: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8823C7EC-2E7C-081B-7D52-7E4655E4634E}"/>
              </a:ext>
            </a:extLst>
          </p:cNvPr>
          <p:cNvSpPr txBox="1"/>
          <p:nvPr/>
        </p:nvSpPr>
        <p:spPr>
          <a:xfrm>
            <a:off x="2910584" y="5081130"/>
            <a:ext cx="595035" cy="3385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extrusionH="12700"/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rgbClr val="FA813E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鼓励</a:t>
            </a: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DE95FDC9-8DCB-A12E-69EE-A1D134FDA1F6}"/>
              </a:ext>
            </a:extLst>
          </p:cNvPr>
          <p:cNvSpPr txBox="1"/>
          <p:nvPr/>
        </p:nvSpPr>
        <p:spPr>
          <a:xfrm>
            <a:off x="2910584" y="5533741"/>
            <a:ext cx="595035" cy="3385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extrusionH="12700"/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rgbClr val="FA813E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加强</a:t>
            </a:r>
          </a:p>
        </p:txBody>
      </p:sp>
      <p:sp>
        <p:nvSpPr>
          <p:cNvPr id="147" name="矩形: 圆角 146">
            <a:extLst>
              <a:ext uri="{FF2B5EF4-FFF2-40B4-BE49-F238E27FC236}">
                <a16:creationId xmlns:a16="http://schemas.microsoft.com/office/drawing/2014/main" id="{148DCCE5-134B-71FE-4BBF-DAA50DCB9231}"/>
              </a:ext>
            </a:extLst>
          </p:cNvPr>
          <p:cNvSpPr/>
          <p:nvPr/>
        </p:nvSpPr>
        <p:spPr>
          <a:xfrm rot="1586199">
            <a:off x="937431" y="5178176"/>
            <a:ext cx="595035" cy="32150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FFFF"/>
              </a:gs>
              <a:gs pos="100000">
                <a:srgbClr val="00FFFF"/>
              </a:gs>
              <a:gs pos="55000">
                <a:srgbClr val="016DFF">
                  <a:alpha val="0"/>
                </a:srgbClr>
              </a:gs>
            </a:gsLst>
            <a:lin ang="2700000" scaled="1"/>
            <a:tileRect/>
          </a:gradFill>
          <a:ln w="3175" cap="flat" cmpd="sng" algn="ctr">
            <a:solidFill>
              <a:srgbClr val="00FFFF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 extrusionH="12700"/>
        </p:spPr>
        <p:txBody>
          <a:bodyPr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rPr>
              <a:t>技术</a:t>
            </a:r>
          </a:p>
        </p:txBody>
      </p:sp>
      <p:sp>
        <p:nvSpPr>
          <p:cNvPr id="148" name="矩形: 圆角 147">
            <a:extLst>
              <a:ext uri="{FF2B5EF4-FFF2-40B4-BE49-F238E27FC236}">
                <a16:creationId xmlns:a16="http://schemas.microsoft.com/office/drawing/2014/main" id="{68F1CE2A-A8B6-ADD0-2175-B4447974507D}"/>
              </a:ext>
            </a:extLst>
          </p:cNvPr>
          <p:cNvSpPr/>
          <p:nvPr/>
        </p:nvSpPr>
        <p:spPr>
          <a:xfrm rot="20182385">
            <a:off x="4801966" y="5216066"/>
            <a:ext cx="595035" cy="32150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FFFF"/>
              </a:gs>
              <a:gs pos="100000">
                <a:srgbClr val="00FFFF"/>
              </a:gs>
              <a:gs pos="55000">
                <a:srgbClr val="016DFF">
                  <a:alpha val="0"/>
                </a:srgbClr>
              </a:gs>
            </a:gsLst>
            <a:lin ang="2700000" scaled="1"/>
            <a:tileRect/>
          </a:gradFill>
          <a:ln w="3175" cap="flat" cmpd="sng" algn="ctr">
            <a:solidFill>
              <a:srgbClr val="00FFFF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 extrusionH="12700"/>
        </p:spPr>
        <p:txBody>
          <a:bodyPr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rPr>
              <a:t>管理</a:t>
            </a:r>
          </a:p>
        </p:txBody>
      </p:sp>
      <p:sp>
        <p:nvSpPr>
          <p:cNvPr id="149" name="矩形: 圆角 148">
            <a:extLst>
              <a:ext uri="{FF2B5EF4-FFF2-40B4-BE49-F238E27FC236}">
                <a16:creationId xmlns:a16="http://schemas.microsoft.com/office/drawing/2014/main" id="{E0C42076-0B86-4B1D-CABF-A7E05ADDD9B4}"/>
              </a:ext>
            </a:extLst>
          </p:cNvPr>
          <p:cNvSpPr/>
          <p:nvPr/>
        </p:nvSpPr>
        <p:spPr>
          <a:xfrm rot="21224677">
            <a:off x="3693141" y="5466770"/>
            <a:ext cx="595035" cy="32150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FFFF"/>
              </a:gs>
              <a:gs pos="100000">
                <a:srgbClr val="00FFFF"/>
              </a:gs>
              <a:gs pos="55000">
                <a:srgbClr val="016DFF">
                  <a:alpha val="0"/>
                </a:srgbClr>
              </a:gs>
            </a:gsLst>
            <a:lin ang="2700000" scaled="1"/>
            <a:tileRect/>
          </a:gradFill>
          <a:ln w="3175" cap="flat" cmpd="sng" algn="ctr">
            <a:solidFill>
              <a:srgbClr val="00FFFF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 extrusionH="12700"/>
        </p:spPr>
        <p:txBody>
          <a:bodyPr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rPr>
              <a:t>标准</a:t>
            </a:r>
          </a:p>
        </p:txBody>
      </p:sp>
      <p:sp>
        <p:nvSpPr>
          <p:cNvPr id="150" name="矩形: 圆角 149">
            <a:extLst>
              <a:ext uri="{FF2B5EF4-FFF2-40B4-BE49-F238E27FC236}">
                <a16:creationId xmlns:a16="http://schemas.microsoft.com/office/drawing/2014/main" id="{C77BE260-AB84-F58B-ED40-15FD7D9EB0AB}"/>
              </a:ext>
            </a:extLst>
          </p:cNvPr>
          <p:cNvSpPr/>
          <p:nvPr/>
        </p:nvSpPr>
        <p:spPr>
          <a:xfrm rot="411864">
            <a:off x="2140000" y="5466771"/>
            <a:ext cx="595035" cy="32150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FFFF"/>
              </a:gs>
              <a:gs pos="100000">
                <a:srgbClr val="00FFFF"/>
              </a:gs>
              <a:gs pos="55000">
                <a:srgbClr val="016DFF">
                  <a:alpha val="0"/>
                </a:srgbClr>
              </a:gs>
            </a:gsLst>
            <a:lin ang="2700000" scaled="1"/>
            <a:tileRect/>
          </a:gradFill>
          <a:ln w="3175" cap="flat" cmpd="sng" algn="ctr">
            <a:solidFill>
              <a:srgbClr val="00FFFF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 extrusionH="12700"/>
        </p:spPr>
        <p:txBody>
          <a:bodyPr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rPr>
              <a:t>理论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46B7DC2-B885-C19C-8C67-A8A325D9B50C}"/>
              </a:ext>
            </a:extLst>
          </p:cNvPr>
          <p:cNvGrpSpPr/>
          <p:nvPr/>
        </p:nvGrpSpPr>
        <p:grpSpPr>
          <a:xfrm flipH="1">
            <a:off x="6371128" y="1484784"/>
            <a:ext cx="5214706" cy="4713345"/>
            <a:chOff x="746886" y="1412776"/>
            <a:chExt cx="4584051" cy="4184137"/>
          </a:xfrm>
          <a:scene3d>
            <a:camera prst="orthographicFront"/>
            <a:lightRig rig="threePt" dir="t"/>
          </a:scene3d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E9703B97-CD9E-90CC-1588-C4CE351C02FA}"/>
                </a:ext>
              </a:extLst>
            </p:cNvPr>
            <p:cNvSpPr/>
            <p:nvPr/>
          </p:nvSpPr>
          <p:spPr>
            <a:xfrm flipH="1">
              <a:off x="756411" y="1412776"/>
              <a:ext cx="4574526" cy="4184137"/>
            </a:xfrm>
            <a:custGeom>
              <a:avLst/>
              <a:gdLst>
                <a:gd name="connsiteX0" fmla="*/ 8673472 w 8961682"/>
                <a:gd name="connsiteY0" fmla="*/ 0 h 4590724"/>
                <a:gd name="connsiteX1" fmla="*/ 8513928 w 8961682"/>
                <a:gd name="connsiteY1" fmla="*/ 0 h 4590724"/>
                <a:gd name="connsiteX2" fmla="*/ 6496556 w 8961682"/>
                <a:gd name="connsiteY2" fmla="*/ 0 h 4590724"/>
                <a:gd name="connsiteX3" fmla="*/ 6346833 w 8961682"/>
                <a:gd name="connsiteY3" fmla="*/ 0 h 4590724"/>
                <a:gd name="connsiteX4" fmla="*/ 6337011 w 8961682"/>
                <a:gd name="connsiteY4" fmla="*/ 0 h 4590724"/>
                <a:gd name="connsiteX5" fmla="*/ 6187288 w 8961682"/>
                <a:gd name="connsiteY5" fmla="*/ 0 h 4590724"/>
                <a:gd name="connsiteX6" fmla="*/ 4804585 w 8961682"/>
                <a:gd name="connsiteY6" fmla="*/ 0 h 4590724"/>
                <a:gd name="connsiteX7" fmla="*/ 4645041 w 8961682"/>
                <a:gd name="connsiteY7" fmla="*/ 0 h 4590724"/>
                <a:gd name="connsiteX8" fmla="*/ 4169916 w 8961682"/>
                <a:gd name="connsiteY8" fmla="*/ 0 h 4590724"/>
                <a:gd name="connsiteX9" fmla="*/ 4010372 w 8961682"/>
                <a:gd name="connsiteY9" fmla="*/ 0 h 4590724"/>
                <a:gd name="connsiteX10" fmla="*/ 2627669 w 8961682"/>
                <a:gd name="connsiteY10" fmla="*/ 0 h 4590724"/>
                <a:gd name="connsiteX11" fmla="*/ 2477946 w 8961682"/>
                <a:gd name="connsiteY11" fmla="*/ 0 h 4590724"/>
                <a:gd name="connsiteX12" fmla="*/ 2468124 w 8961682"/>
                <a:gd name="connsiteY12" fmla="*/ 0 h 4590724"/>
                <a:gd name="connsiteX13" fmla="*/ 2318401 w 8961682"/>
                <a:gd name="connsiteY13" fmla="*/ 0 h 4590724"/>
                <a:gd name="connsiteX14" fmla="*/ 301029 w 8961682"/>
                <a:gd name="connsiteY14" fmla="*/ 0 h 4590724"/>
                <a:gd name="connsiteX15" fmla="*/ 141485 w 8961682"/>
                <a:gd name="connsiteY15" fmla="*/ 0 h 4590724"/>
                <a:gd name="connsiteX16" fmla="*/ 7860 w 8961682"/>
                <a:gd name="connsiteY16" fmla="*/ 129695 h 4590724"/>
                <a:gd name="connsiteX17" fmla="*/ 0 w 8961682"/>
                <a:gd name="connsiteY17" fmla="*/ 3453277 h 4590724"/>
                <a:gd name="connsiteX18" fmla="*/ 628 w 8961682"/>
                <a:gd name="connsiteY18" fmla="*/ 3453904 h 4590724"/>
                <a:gd name="connsiteX19" fmla="*/ 0 w 8961682"/>
                <a:gd name="connsiteY19" fmla="*/ 3719168 h 4590724"/>
                <a:gd name="connsiteX20" fmla="*/ 1219 w 8961682"/>
                <a:gd name="connsiteY20" fmla="*/ 3720387 h 4590724"/>
                <a:gd name="connsiteX21" fmla="*/ 0 w 8961682"/>
                <a:gd name="connsiteY21" fmla="*/ 4235750 h 4590724"/>
                <a:gd name="connsiteX22" fmla="*/ 628 w 8961682"/>
                <a:gd name="connsiteY22" fmla="*/ 4236377 h 4590724"/>
                <a:gd name="connsiteX23" fmla="*/ 0 w 8961682"/>
                <a:gd name="connsiteY23" fmla="*/ 4501641 h 4590724"/>
                <a:gd name="connsiteX24" fmla="*/ 89083 w 8961682"/>
                <a:gd name="connsiteY24" fmla="*/ 4590724 h 4590724"/>
                <a:gd name="connsiteX25" fmla="*/ 248628 w 8961682"/>
                <a:gd name="connsiteY25" fmla="*/ 4590724 h 4590724"/>
                <a:gd name="connsiteX26" fmla="*/ 2265999 w 8961682"/>
                <a:gd name="connsiteY26" fmla="*/ 4590724 h 4590724"/>
                <a:gd name="connsiteX27" fmla="*/ 2425544 w 8961682"/>
                <a:gd name="connsiteY27" fmla="*/ 4590724 h 4590724"/>
                <a:gd name="connsiteX28" fmla="*/ 2667251 w 8961682"/>
                <a:gd name="connsiteY28" fmla="*/ 4590724 h 4590724"/>
                <a:gd name="connsiteX29" fmla="*/ 2826795 w 8961682"/>
                <a:gd name="connsiteY29" fmla="*/ 4590724 h 4590724"/>
                <a:gd name="connsiteX30" fmla="*/ 3957970 w 8961682"/>
                <a:gd name="connsiteY30" fmla="*/ 4590724 h 4590724"/>
                <a:gd name="connsiteX31" fmla="*/ 4117515 w 8961682"/>
                <a:gd name="connsiteY31" fmla="*/ 4590724 h 4590724"/>
                <a:gd name="connsiteX32" fmla="*/ 4844167 w 8961682"/>
                <a:gd name="connsiteY32" fmla="*/ 4590724 h 4590724"/>
                <a:gd name="connsiteX33" fmla="*/ 5003712 w 8961682"/>
                <a:gd name="connsiteY33" fmla="*/ 4590724 h 4590724"/>
                <a:gd name="connsiteX34" fmla="*/ 6134886 w 8961682"/>
                <a:gd name="connsiteY34" fmla="*/ 4590724 h 4590724"/>
                <a:gd name="connsiteX35" fmla="*/ 6294431 w 8961682"/>
                <a:gd name="connsiteY35" fmla="*/ 4590724 h 4590724"/>
                <a:gd name="connsiteX36" fmla="*/ 6536138 w 8961682"/>
                <a:gd name="connsiteY36" fmla="*/ 4590724 h 4590724"/>
                <a:gd name="connsiteX37" fmla="*/ 6695682 w 8961682"/>
                <a:gd name="connsiteY37" fmla="*/ 4590724 h 4590724"/>
                <a:gd name="connsiteX38" fmla="*/ 8713054 w 8961682"/>
                <a:gd name="connsiteY38" fmla="*/ 4590724 h 4590724"/>
                <a:gd name="connsiteX39" fmla="*/ 8872599 w 8961682"/>
                <a:gd name="connsiteY39" fmla="*/ 4590724 h 4590724"/>
                <a:gd name="connsiteX40" fmla="*/ 8961682 w 8961682"/>
                <a:gd name="connsiteY40" fmla="*/ 4501641 h 4590724"/>
                <a:gd name="connsiteX41" fmla="*/ 8961682 w 8961682"/>
                <a:gd name="connsiteY41" fmla="*/ 4235750 h 4590724"/>
                <a:gd name="connsiteX42" fmla="*/ 8961682 w 8961682"/>
                <a:gd name="connsiteY42" fmla="*/ 3719168 h 4590724"/>
                <a:gd name="connsiteX43" fmla="*/ 8961682 w 8961682"/>
                <a:gd name="connsiteY43" fmla="*/ 3453277 h 4590724"/>
                <a:gd name="connsiteX44" fmla="*/ 8961682 w 8961682"/>
                <a:gd name="connsiteY44" fmla="*/ 3186357 h 4590724"/>
                <a:gd name="connsiteX45" fmla="*/ 8961682 w 8961682"/>
                <a:gd name="connsiteY45" fmla="*/ 2920466 h 4590724"/>
                <a:gd name="connsiteX46" fmla="*/ 8961682 w 8961682"/>
                <a:gd name="connsiteY46" fmla="*/ 2403884 h 4590724"/>
                <a:gd name="connsiteX47" fmla="*/ 8961682 w 8961682"/>
                <a:gd name="connsiteY47" fmla="*/ 2137993 h 4590724"/>
                <a:gd name="connsiteX48" fmla="*/ 8825438 w 8961682"/>
                <a:gd name="connsiteY48" fmla="*/ 2001748 h 4590724"/>
                <a:gd name="connsiteX49" fmla="*/ 8825438 w 8961682"/>
                <a:gd name="connsiteY49" fmla="*/ 1176749 h 4590724"/>
                <a:gd name="connsiteX50" fmla="*/ 8825438 w 8961682"/>
                <a:gd name="connsiteY50" fmla="*/ 910857 h 4590724"/>
                <a:gd name="connsiteX51" fmla="*/ 8825438 w 8961682"/>
                <a:gd name="connsiteY51" fmla="*/ 394276 h 4590724"/>
                <a:gd name="connsiteX52" fmla="*/ 8825438 w 8961682"/>
                <a:gd name="connsiteY52" fmla="*/ 128384 h 4590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8961682" h="4590724">
                  <a:moveTo>
                    <a:pt x="8673472" y="0"/>
                  </a:moveTo>
                  <a:lnTo>
                    <a:pt x="8513928" y="0"/>
                  </a:lnTo>
                  <a:lnTo>
                    <a:pt x="6496556" y="0"/>
                  </a:lnTo>
                  <a:lnTo>
                    <a:pt x="6346833" y="0"/>
                  </a:lnTo>
                  <a:lnTo>
                    <a:pt x="6337011" y="0"/>
                  </a:lnTo>
                  <a:lnTo>
                    <a:pt x="6187288" y="0"/>
                  </a:lnTo>
                  <a:lnTo>
                    <a:pt x="4804585" y="0"/>
                  </a:lnTo>
                  <a:lnTo>
                    <a:pt x="4645041" y="0"/>
                  </a:lnTo>
                  <a:lnTo>
                    <a:pt x="4169916" y="0"/>
                  </a:lnTo>
                  <a:lnTo>
                    <a:pt x="4010372" y="0"/>
                  </a:lnTo>
                  <a:lnTo>
                    <a:pt x="2627669" y="0"/>
                  </a:lnTo>
                  <a:lnTo>
                    <a:pt x="2477946" y="0"/>
                  </a:lnTo>
                  <a:lnTo>
                    <a:pt x="2468124" y="0"/>
                  </a:lnTo>
                  <a:lnTo>
                    <a:pt x="2318401" y="0"/>
                  </a:lnTo>
                  <a:lnTo>
                    <a:pt x="301029" y="0"/>
                  </a:lnTo>
                  <a:lnTo>
                    <a:pt x="141485" y="0"/>
                  </a:lnTo>
                  <a:lnTo>
                    <a:pt x="7860" y="129695"/>
                  </a:lnTo>
                  <a:lnTo>
                    <a:pt x="0" y="3453277"/>
                  </a:lnTo>
                  <a:lnTo>
                    <a:pt x="628" y="3453904"/>
                  </a:lnTo>
                  <a:lnTo>
                    <a:pt x="0" y="3719168"/>
                  </a:lnTo>
                  <a:lnTo>
                    <a:pt x="1219" y="3720387"/>
                  </a:lnTo>
                  <a:lnTo>
                    <a:pt x="0" y="4235750"/>
                  </a:lnTo>
                  <a:lnTo>
                    <a:pt x="628" y="4236377"/>
                  </a:lnTo>
                  <a:lnTo>
                    <a:pt x="0" y="4501641"/>
                  </a:lnTo>
                  <a:lnTo>
                    <a:pt x="89083" y="4590724"/>
                  </a:lnTo>
                  <a:lnTo>
                    <a:pt x="248628" y="4590724"/>
                  </a:lnTo>
                  <a:lnTo>
                    <a:pt x="2265999" y="4590724"/>
                  </a:lnTo>
                  <a:lnTo>
                    <a:pt x="2425544" y="4590724"/>
                  </a:lnTo>
                  <a:lnTo>
                    <a:pt x="2667251" y="4590724"/>
                  </a:lnTo>
                  <a:lnTo>
                    <a:pt x="2826795" y="4590724"/>
                  </a:lnTo>
                  <a:lnTo>
                    <a:pt x="3957970" y="4590724"/>
                  </a:lnTo>
                  <a:lnTo>
                    <a:pt x="4117515" y="4590724"/>
                  </a:lnTo>
                  <a:lnTo>
                    <a:pt x="4844167" y="4590724"/>
                  </a:lnTo>
                  <a:lnTo>
                    <a:pt x="5003712" y="4590724"/>
                  </a:lnTo>
                  <a:lnTo>
                    <a:pt x="6134886" y="4590724"/>
                  </a:lnTo>
                  <a:lnTo>
                    <a:pt x="6294431" y="4590724"/>
                  </a:lnTo>
                  <a:lnTo>
                    <a:pt x="6536138" y="4590724"/>
                  </a:lnTo>
                  <a:lnTo>
                    <a:pt x="6695682" y="4590724"/>
                  </a:lnTo>
                  <a:lnTo>
                    <a:pt x="8713054" y="4590724"/>
                  </a:lnTo>
                  <a:lnTo>
                    <a:pt x="8872599" y="4590724"/>
                  </a:lnTo>
                  <a:lnTo>
                    <a:pt x="8961682" y="4501641"/>
                  </a:lnTo>
                  <a:lnTo>
                    <a:pt x="8961682" y="4235750"/>
                  </a:lnTo>
                  <a:lnTo>
                    <a:pt x="8961682" y="3719168"/>
                  </a:lnTo>
                  <a:lnTo>
                    <a:pt x="8961682" y="3453277"/>
                  </a:lnTo>
                  <a:lnTo>
                    <a:pt x="8961682" y="3186357"/>
                  </a:lnTo>
                  <a:lnTo>
                    <a:pt x="8961682" y="2920466"/>
                  </a:lnTo>
                  <a:lnTo>
                    <a:pt x="8961682" y="2403884"/>
                  </a:lnTo>
                  <a:lnTo>
                    <a:pt x="8961682" y="2137993"/>
                  </a:lnTo>
                  <a:lnTo>
                    <a:pt x="8825438" y="2001748"/>
                  </a:lnTo>
                  <a:lnTo>
                    <a:pt x="8825438" y="1176749"/>
                  </a:lnTo>
                  <a:lnTo>
                    <a:pt x="8825438" y="910857"/>
                  </a:lnTo>
                  <a:lnTo>
                    <a:pt x="8825438" y="394276"/>
                  </a:lnTo>
                  <a:lnTo>
                    <a:pt x="8825438" y="128384"/>
                  </a:lnTo>
                  <a:close/>
                </a:path>
              </a:pathLst>
            </a:custGeom>
            <a:noFill/>
            <a:ln>
              <a:solidFill>
                <a:srgbClr val="00EEFF"/>
              </a:solidFill>
            </a:ln>
            <a:sp3d extrusionH="1270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kern="0" dirty="0">
                <a:solidFill>
                  <a:prstClr val="black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26" name="平行四边形 25">
              <a:extLst>
                <a:ext uri="{FF2B5EF4-FFF2-40B4-BE49-F238E27FC236}">
                  <a16:creationId xmlns:a16="http://schemas.microsoft.com/office/drawing/2014/main" id="{4033C2FC-4C31-4790-E1DD-31B77ED544A7}"/>
                </a:ext>
              </a:extLst>
            </p:cNvPr>
            <p:cNvSpPr/>
            <p:nvPr/>
          </p:nvSpPr>
          <p:spPr>
            <a:xfrm rot="16200000" flipH="1">
              <a:off x="647518" y="3170450"/>
              <a:ext cx="253525" cy="54789"/>
            </a:xfrm>
            <a:prstGeom prst="parallelogram">
              <a:avLst>
                <a:gd name="adj" fmla="val 174115"/>
              </a:avLst>
            </a:prstGeom>
            <a:solidFill>
              <a:srgbClr val="FA813E"/>
            </a:solidFill>
            <a:ln>
              <a:noFill/>
            </a:ln>
            <a:sp3d extrusionH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7" name="平行四边形 26">
              <a:extLst>
                <a:ext uri="{FF2B5EF4-FFF2-40B4-BE49-F238E27FC236}">
                  <a16:creationId xmlns:a16="http://schemas.microsoft.com/office/drawing/2014/main" id="{EC8B5989-5776-DB5B-688B-AF5539822856}"/>
                </a:ext>
              </a:extLst>
            </p:cNvPr>
            <p:cNvSpPr/>
            <p:nvPr/>
          </p:nvSpPr>
          <p:spPr>
            <a:xfrm rot="16200000" flipH="1">
              <a:off x="647518" y="2978286"/>
              <a:ext cx="253525" cy="54789"/>
            </a:xfrm>
            <a:prstGeom prst="parallelogram">
              <a:avLst>
                <a:gd name="adj" fmla="val 174115"/>
              </a:avLst>
            </a:prstGeom>
            <a:solidFill>
              <a:srgbClr val="FA813E"/>
            </a:solidFill>
            <a:ln>
              <a:noFill/>
            </a:ln>
            <a:sp3d extrusionH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8" name="平行四边形 27">
              <a:extLst>
                <a:ext uri="{FF2B5EF4-FFF2-40B4-BE49-F238E27FC236}">
                  <a16:creationId xmlns:a16="http://schemas.microsoft.com/office/drawing/2014/main" id="{B93A5D87-FCC6-FBE9-9B8D-3922982F9D37}"/>
                </a:ext>
              </a:extLst>
            </p:cNvPr>
            <p:cNvSpPr/>
            <p:nvPr/>
          </p:nvSpPr>
          <p:spPr>
            <a:xfrm rot="16200000" flipH="1">
              <a:off x="647518" y="2786122"/>
              <a:ext cx="253525" cy="54789"/>
            </a:xfrm>
            <a:prstGeom prst="parallelogram">
              <a:avLst>
                <a:gd name="adj" fmla="val 174115"/>
              </a:avLst>
            </a:prstGeom>
            <a:solidFill>
              <a:srgbClr val="FA813E"/>
            </a:solidFill>
            <a:ln>
              <a:noFill/>
            </a:ln>
            <a:sp3d extrusionH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9" name="平行四边形 28">
              <a:extLst>
                <a:ext uri="{FF2B5EF4-FFF2-40B4-BE49-F238E27FC236}">
                  <a16:creationId xmlns:a16="http://schemas.microsoft.com/office/drawing/2014/main" id="{12F5C787-55AE-93C7-091E-CDF1F064FA6C}"/>
                </a:ext>
              </a:extLst>
            </p:cNvPr>
            <p:cNvSpPr/>
            <p:nvPr/>
          </p:nvSpPr>
          <p:spPr>
            <a:xfrm rot="16200000" flipH="1">
              <a:off x="647518" y="2593958"/>
              <a:ext cx="253525" cy="54789"/>
            </a:xfrm>
            <a:prstGeom prst="parallelogram">
              <a:avLst>
                <a:gd name="adj" fmla="val 174115"/>
              </a:avLst>
            </a:prstGeom>
            <a:solidFill>
              <a:srgbClr val="FA813E"/>
            </a:solidFill>
            <a:ln>
              <a:noFill/>
            </a:ln>
            <a:sp3d extrusionH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/>
            </a:p>
          </p:txBody>
        </p:sp>
      </p:grpSp>
      <p:grpSp>
        <p:nvGrpSpPr>
          <p:cNvPr id="343" name="组合 342">
            <a:extLst>
              <a:ext uri="{FF2B5EF4-FFF2-40B4-BE49-F238E27FC236}">
                <a16:creationId xmlns:a16="http://schemas.microsoft.com/office/drawing/2014/main" id="{F3B20D2C-D6F4-2F4F-87CA-9888577F22DA}"/>
              </a:ext>
            </a:extLst>
          </p:cNvPr>
          <p:cNvGrpSpPr/>
          <p:nvPr/>
        </p:nvGrpSpPr>
        <p:grpSpPr>
          <a:xfrm rot="10800000">
            <a:off x="10251857" y="5336271"/>
            <a:ext cx="262919" cy="321747"/>
            <a:chOff x="1863001" y="3959373"/>
            <a:chExt cx="191008" cy="371760"/>
          </a:xfrm>
          <a:scene3d>
            <a:camera prst="orthographicFront"/>
            <a:lightRig rig="threePt" dir="t"/>
          </a:scene3d>
        </p:grpSpPr>
        <p:sp>
          <p:nvSpPr>
            <p:cNvPr id="344" name="Freeform 5">
              <a:extLst>
                <a:ext uri="{FF2B5EF4-FFF2-40B4-BE49-F238E27FC236}">
                  <a16:creationId xmlns:a16="http://schemas.microsoft.com/office/drawing/2014/main" id="{9159838B-11D5-52C7-9F57-E394870DD7C1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1860313" y="3962061"/>
              <a:ext cx="196383" cy="191007"/>
            </a:xfrm>
            <a:custGeom>
              <a:avLst/>
              <a:gdLst>
                <a:gd name="T0" fmla="*/ 3 w 168"/>
                <a:gd name="T1" fmla="*/ 153 h 162"/>
                <a:gd name="T2" fmla="*/ 78 w 168"/>
                <a:gd name="T3" fmla="*/ 87 h 162"/>
                <a:gd name="T4" fmla="*/ 78 w 168"/>
                <a:gd name="T5" fmla="*/ 75 h 162"/>
                <a:gd name="T6" fmla="*/ 3 w 168"/>
                <a:gd name="T7" fmla="*/ 9 h 162"/>
                <a:gd name="T8" fmla="*/ 6 w 168"/>
                <a:gd name="T9" fmla="*/ 0 h 162"/>
                <a:gd name="T10" fmla="*/ 73 w 168"/>
                <a:gd name="T11" fmla="*/ 0 h 162"/>
                <a:gd name="T12" fmla="*/ 83 w 168"/>
                <a:gd name="T13" fmla="*/ 4 h 162"/>
                <a:gd name="T14" fmla="*/ 164 w 168"/>
                <a:gd name="T15" fmla="*/ 75 h 162"/>
                <a:gd name="T16" fmla="*/ 164 w 168"/>
                <a:gd name="T17" fmla="*/ 87 h 162"/>
                <a:gd name="T18" fmla="*/ 83 w 168"/>
                <a:gd name="T19" fmla="*/ 158 h 162"/>
                <a:gd name="T20" fmla="*/ 73 w 168"/>
                <a:gd name="T21" fmla="*/ 162 h 162"/>
                <a:gd name="T22" fmla="*/ 6 w 168"/>
                <a:gd name="T23" fmla="*/ 162 h 162"/>
                <a:gd name="T24" fmla="*/ 3 w 168"/>
                <a:gd name="T25" fmla="*/ 15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8" h="162">
                  <a:moveTo>
                    <a:pt x="3" y="153"/>
                  </a:moveTo>
                  <a:cubicBezTo>
                    <a:pt x="78" y="87"/>
                    <a:pt x="78" y="87"/>
                    <a:pt x="78" y="87"/>
                  </a:cubicBezTo>
                  <a:cubicBezTo>
                    <a:pt x="82" y="84"/>
                    <a:pt x="82" y="78"/>
                    <a:pt x="78" y="75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6"/>
                    <a:pt x="2" y="0"/>
                    <a:pt x="6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7" y="0"/>
                    <a:pt x="81" y="2"/>
                    <a:pt x="83" y="4"/>
                  </a:cubicBezTo>
                  <a:cubicBezTo>
                    <a:pt x="164" y="75"/>
                    <a:pt x="164" y="75"/>
                    <a:pt x="164" y="75"/>
                  </a:cubicBezTo>
                  <a:cubicBezTo>
                    <a:pt x="168" y="78"/>
                    <a:pt x="168" y="84"/>
                    <a:pt x="164" y="87"/>
                  </a:cubicBezTo>
                  <a:cubicBezTo>
                    <a:pt x="83" y="158"/>
                    <a:pt x="83" y="158"/>
                    <a:pt x="83" y="158"/>
                  </a:cubicBezTo>
                  <a:cubicBezTo>
                    <a:pt x="81" y="160"/>
                    <a:pt x="77" y="162"/>
                    <a:pt x="73" y="162"/>
                  </a:cubicBezTo>
                  <a:cubicBezTo>
                    <a:pt x="6" y="162"/>
                    <a:pt x="6" y="162"/>
                    <a:pt x="6" y="162"/>
                  </a:cubicBezTo>
                  <a:cubicBezTo>
                    <a:pt x="2" y="162"/>
                    <a:pt x="0" y="156"/>
                    <a:pt x="3" y="15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16DFF">
                    <a:alpha val="0"/>
                  </a:srgbClr>
                </a:gs>
                <a:gs pos="100000">
                  <a:srgbClr val="00FFFF"/>
                </a:gs>
              </a:gsLst>
              <a:lin ang="0" scaled="1"/>
              <a:tileRect/>
            </a:gradFill>
            <a:ln w="3175">
              <a:gradFill flip="none" rotWithShape="1">
                <a:gsLst>
                  <a:gs pos="0">
                    <a:srgbClr val="00FFFF">
                      <a:alpha val="0"/>
                    </a:srgbClr>
                  </a:gs>
                  <a:gs pos="77000">
                    <a:srgbClr val="00FFFF"/>
                  </a:gs>
                </a:gsLst>
                <a:lin ang="0" scaled="1"/>
                <a:tileRect/>
              </a:gradFill>
              <a:round/>
              <a:headEnd/>
              <a:tailEnd/>
            </a:ln>
            <a:effectLst>
              <a:outerShdw blurRad="152400" sx="102000" sy="102000" algn="ctr" rotWithShape="0">
                <a:srgbClr val="00FFFF"/>
              </a:outerShdw>
            </a:effectLst>
            <a:sp3d extrusionH="1270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</a:endParaRPr>
            </a:p>
          </p:txBody>
        </p:sp>
        <p:grpSp>
          <p:nvGrpSpPr>
            <p:cNvPr id="345" name="组合 344">
              <a:extLst>
                <a:ext uri="{FF2B5EF4-FFF2-40B4-BE49-F238E27FC236}">
                  <a16:creationId xmlns:a16="http://schemas.microsoft.com/office/drawing/2014/main" id="{F84D6F05-EDE9-B529-E44F-0B9020E043F0}"/>
                </a:ext>
              </a:extLst>
            </p:cNvPr>
            <p:cNvGrpSpPr/>
            <p:nvPr/>
          </p:nvGrpSpPr>
          <p:grpSpPr>
            <a:xfrm rot="10800000">
              <a:off x="1863002" y="4102019"/>
              <a:ext cx="191007" cy="229114"/>
              <a:chOff x="5362659" y="3928314"/>
              <a:chExt cx="333290" cy="399781"/>
            </a:xfrm>
            <a:gradFill flip="none" rotWithShape="1">
              <a:gsLst>
                <a:gs pos="0">
                  <a:srgbClr val="016DFF">
                    <a:alpha val="0"/>
                  </a:srgbClr>
                </a:gs>
                <a:gs pos="77000">
                  <a:srgbClr val="00FFFF"/>
                </a:gs>
              </a:gsLst>
              <a:lin ang="5400000" scaled="1"/>
              <a:tileRect/>
            </a:gradFill>
            <a:effectLst>
              <a:outerShdw blurRad="152400" sx="102000" sy="102000" algn="ctr" rotWithShape="0">
                <a:srgbClr val="00FFFF"/>
              </a:outerShdw>
            </a:effectLst>
          </p:grpSpPr>
          <p:sp>
            <p:nvSpPr>
              <p:cNvPr id="346" name="Freeform 6">
                <a:extLst>
                  <a:ext uri="{FF2B5EF4-FFF2-40B4-BE49-F238E27FC236}">
                    <a16:creationId xmlns:a16="http://schemas.microsoft.com/office/drawing/2014/main" id="{9224E5FF-616B-5132-446D-0B0D9ED6FE90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5655033" y="4142269"/>
                <a:ext cx="40916" cy="40915"/>
              </a:xfrm>
              <a:custGeom>
                <a:avLst/>
                <a:gdLst>
                  <a:gd name="T0" fmla="*/ 4 w 20"/>
                  <a:gd name="T1" fmla="*/ 3 h 20"/>
                  <a:gd name="T2" fmla="*/ 4 w 20"/>
                  <a:gd name="T3" fmla="*/ 16 h 20"/>
                  <a:gd name="T4" fmla="*/ 16 w 20"/>
                  <a:gd name="T5" fmla="*/ 16 h 20"/>
                  <a:gd name="T6" fmla="*/ 16 w 20"/>
                  <a:gd name="T7" fmla="*/ 3 h 20"/>
                  <a:gd name="T8" fmla="*/ 4 w 20"/>
                  <a:gd name="T9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4" y="3"/>
                    </a:moveTo>
                    <a:cubicBezTo>
                      <a:pt x="0" y="7"/>
                      <a:pt x="0" y="13"/>
                      <a:pt x="4" y="16"/>
                    </a:cubicBezTo>
                    <a:cubicBezTo>
                      <a:pt x="7" y="20"/>
                      <a:pt x="13" y="20"/>
                      <a:pt x="16" y="16"/>
                    </a:cubicBezTo>
                    <a:cubicBezTo>
                      <a:pt x="20" y="13"/>
                      <a:pt x="20" y="7"/>
                      <a:pt x="16" y="3"/>
                    </a:cubicBezTo>
                    <a:cubicBezTo>
                      <a:pt x="13" y="0"/>
                      <a:pt x="7" y="0"/>
                      <a:pt x="4" y="3"/>
                    </a:cubicBez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  <a:sp3d extrusionH="12700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347" name="Freeform 7">
                <a:extLst>
                  <a:ext uri="{FF2B5EF4-FFF2-40B4-BE49-F238E27FC236}">
                    <a16:creationId xmlns:a16="http://schemas.microsoft.com/office/drawing/2014/main" id="{96974E71-140D-FE9E-4BE2-90952EE8E8F3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5608151" y="4190856"/>
                <a:ext cx="39211" cy="39211"/>
              </a:xfrm>
              <a:custGeom>
                <a:avLst/>
                <a:gdLst>
                  <a:gd name="T0" fmla="*/ 3 w 19"/>
                  <a:gd name="T1" fmla="*/ 3 h 19"/>
                  <a:gd name="T2" fmla="*/ 3 w 19"/>
                  <a:gd name="T3" fmla="*/ 16 h 19"/>
                  <a:gd name="T4" fmla="*/ 16 w 19"/>
                  <a:gd name="T5" fmla="*/ 16 h 19"/>
                  <a:gd name="T6" fmla="*/ 16 w 19"/>
                  <a:gd name="T7" fmla="*/ 3 h 19"/>
                  <a:gd name="T8" fmla="*/ 3 w 19"/>
                  <a:gd name="T9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3" y="3"/>
                    </a:moveTo>
                    <a:cubicBezTo>
                      <a:pt x="0" y="7"/>
                      <a:pt x="0" y="12"/>
                      <a:pt x="3" y="16"/>
                    </a:cubicBezTo>
                    <a:cubicBezTo>
                      <a:pt x="7" y="19"/>
                      <a:pt x="12" y="19"/>
                      <a:pt x="16" y="16"/>
                    </a:cubicBezTo>
                    <a:cubicBezTo>
                      <a:pt x="19" y="12"/>
                      <a:pt x="19" y="7"/>
                      <a:pt x="16" y="3"/>
                    </a:cubicBezTo>
                    <a:cubicBezTo>
                      <a:pt x="12" y="0"/>
                      <a:pt x="7" y="0"/>
                      <a:pt x="3" y="3"/>
                    </a:cubicBez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  <a:sp3d extrusionH="12700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348" name="Freeform 8">
                <a:extLst>
                  <a:ext uri="{FF2B5EF4-FFF2-40B4-BE49-F238E27FC236}">
                    <a16:creationId xmlns:a16="http://schemas.microsoft.com/office/drawing/2014/main" id="{F6DB78FB-1637-D673-70C3-DDE95B359138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5559990" y="4239018"/>
                <a:ext cx="38359" cy="40915"/>
              </a:xfrm>
              <a:custGeom>
                <a:avLst/>
                <a:gdLst>
                  <a:gd name="T0" fmla="*/ 3 w 19"/>
                  <a:gd name="T1" fmla="*/ 4 h 20"/>
                  <a:gd name="T2" fmla="*/ 3 w 19"/>
                  <a:gd name="T3" fmla="*/ 17 h 20"/>
                  <a:gd name="T4" fmla="*/ 16 w 19"/>
                  <a:gd name="T5" fmla="*/ 17 h 20"/>
                  <a:gd name="T6" fmla="*/ 16 w 19"/>
                  <a:gd name="T7" fmla="*/ 4 h 20"/>
                  <a:gd name="T8" fmla="*/ 3 w 19"/>
                  <a:gd name="T9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3" y="4"/>
                    </a:moveTo>
                    <a:cubicBezTo>
                      <a:pt x="0" y="7"/>
                      <a:pt x="0" y="13"/>
                      <a:pt x="3" y="17"/>
                    </a:cubicBezTo>
                    <a:cubicBezTo>
                      <a:pt x="7" y="20"/>
                      <a:pt x="12" y="20"/>
                      <a:pt x="16" y="17"/>
                    </a:cubicBezTo>
                    <a:cubicBezTo>
                      <a:pt x="19" y="13"/>
                      <a:pt x="19" y="7"/>
                      <a:pt x="16" y="4"/>
                    </a:cubicBezTo>
                    <a:cubicBezTo>
                      <a:pt x="12" y="0"/>
                      <a:pt x="7" y="0"/>
                      <a:pt x="3" y="4"/>
                    </a:cubicBez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  <a:sp3d extrusionH="12700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349" name="Freeform 9">
                <a:extLst>
                  <a:ext uri="{FF2B5EF4-FFF2-40B4-BE49-F238E27FC236}">
                    <a16:creationId xmlns:a16="http://schemas.microsoft.com/office/drawing/2014/main" id="{A0671273-F3DF-99BB-C9BA-0419F013FB29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5509273" y="4287179"/>
                <a:ext cx="40916" cy="40915"/>
              </a:xfrm>
              <a:custGeom>
                <a:avLst/>
                <a:gdLst>
                  <a:gd name="T0" fmla="*/ 4 w 20"/>
                  <a:gd name="T1" fmla="*/ 4 h 20"/>
                  <a:gd name="T2" fmla="*/ 4 w 20"/>
                  <a:gd name="T3" fmla="*/ 16 h 20"/>
                  <a:gd name="T4" fmla="*/ 16 w 20"/>
                  <a:gd name="T5" fmla="*/ 16 h 20"/>
                  <a:gd name="T6" fmla="*/ 16 w 20"/>
                  <a:gd name="T7" fmla="*/ 4 h 20"/>
                  <a:gd name="T8" fmla="*/ 4 w 20"/>
                  <a:gd name="T9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4" y="4"/>
                    </a:moveTo>
                    <a:cubicBezTo>
                      <a:pt x="0" y="7"/>
                      <a:pt x="0" y="13"/>
                      <a:pt x="4" y="16"/>
                    </a:cubicBezTo>
                    <a:cubicBezTo>
                      <a:pt x="7" y="20"/>
                      <a:pt x="13" y="20"/>
                      <a:pt x="16" y="16"/>
                    </a:cubicBezTo>
                    <a:cubicBezTo>
                      <a:pt x="20" y="13"/>
                      <a:pt x="20" y="7"/>
                      <a:pt x="16" y="4"/>
                    </a:cubicBezTo>
                    <a:cubicBezTo>
                      <a:pt x="13" y="0"/>
                      <a:pt x="7" y="0"/>
                      <a:pt x="4" y="4"/>
                    </a:cubicBez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  <a:sp3d extrusionH="12700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350" name="Freeform 10">
                <a:extLst>
                  <a:ext uri="{FF2B5EF4-FFF2-40B4-BE49-F238E27FC236}">
                    <a16:creationId xmlns:a16="http://schemas.microsoft.com/office/drawing/2014/main" id="{5DC5C65D-19F4-0815-91C0-FEB3C1073C8E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5363085" y="4141843"/>
                <a:ext cx="40916" cy="41768"/>
              </a:xfrm>
              <a:custGeom>
                <a:avLst/>
                <a:gdLst>
                  <a:gd name="T0" fmla="*/ 4 w 20"/>
                  <a:gd name="T1" fmla="*/ 17 h 20"/>
                  <a:gd name="T2" fmla="*/ 4 w 20"/>
                  <a:gd name="T3" fmla="*/ 4 h 20"/>
                  <a:gd name="T4" fmla="*/ 16 w 20"/>
                  <a:gd name="T5" fmla="*/ 4 h 20"/>
                  <a:gd name="T6" fmla="*/ 16 w 20"/>
                  <a:gd name="T7" fmla="*/ 17 h 20"/>
                  <a:gd name="T8" fmla="*/ 4 w 20"/>
                  <a:gd name="T9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4" y="17"/>
                    </a:moveTo>
                    <a:cubicBezTo>
                      <a:pt x="0" y="13"/>
                      <a:pt x="0" y="7"/>
                      <a:pt x="4" y="4"/>
                    </a:cubicBezTo>
                    <a:cubicBezTo>
                      <a:pt x="7" y="0"/>
                      <a:pt x="13" y="0"/>
                      <a:pt x="16" y="4"/>
                    </a:cubicBezTo>
                    <a:cubicBezTo>
                      <a:pt x="20" y="7"/>
                      <a:pt x="20" y="13"/>
                      <a:pt x="16" y="17"/>
                    </a:cubicBezTo>
                    <a:cubicBezTo>
                      <a:pt x="13" y="20"/>
                      <a:pt x="7" y="20"/>
                      <a:pt x="4" y="17"/>
                    </a:cubicBez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  <a:sp3d extrusionH="12700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351" name="Freeform 11">
                <a:extLst>
                  <a:ext uri="{FF2B5EF4-FFF2-40B4-BE49-F238E27FC236}">
                    <a16:creationId xmlns:a16="http://schemas.microsoft.com/office/drawing/2014/main" id="{EA1AA6EF-C9ED-9851-9555-6F3988B647B2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5412098" y="4190856"/>
                <a:ext cx="39211" cy="39211"/>
              </a:xfrm>
              <a:custGeom>
                <a:avLst/>
                <a:gdLst>
                  <a:gd name="T0" fmla="*/ 3 w 19"/>
                  <a:gd name="T1" fmla="*/ 16 h 19"/>
                  <a:gd name="T2" fmla="*/ 3 w 19"/>
                  <a:gd name="T3" fmla="*/ 3 h 19"/>
                  <a:gd name="T4" fmla="*/ 16 w 19"/>
                  <a:gd name="T5" fmla="*/ 3 h 19"/>
                  <a:gd name="T6" fmla="*/ 16 w 19"/>
                  <a:gd name="T7" fmla="*/ 16 h 19"/>
                  <a:gd name="T8" fmla="*/ 3 w 19"/>
                  <a:gd name="T9" fmla="*/ 16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3" y="16"/>
                    </a:moveTo>
                    <a:cubicBezTo>
                      <a:pt x="0" y="12"/>
                      <a:pt x="0" y="7"/>
                      <a:pt x="3" y="3"/>
                    </a:cubicBezTo>
                    <a:cubicBezTo>
                      <a:pt x="7" y="0"/>
                      <a:pt x="12" y="0"/>
                      <a:pt x="16" y="3"/>
                    </a:cubicBezTo>
                    <a:cubicBezTo>
                      <a:pt x="19" y="7"/>
                      <a:pt x="19" y="12"/>
                      <a:pt x="16" y="16"/>
                    </a:cubicBezTo>
                    <a:cubicBezTo>
                      <a:pt x="12" y="19"/>
                      <a:pt x="7" y="19"/>
                      <a:pt x="3" y="16"/>
                    </a:cubicBez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  <a:sp3d extrusionH="12700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352" name="Freeform 12">
                <a:extLst>
                  <a:ext uri="{FF2B5EF4-FFF2-40B4-BE49-F238E27FC236}">
                    <a16:creationId xmlns:a16="http://schemas.microsoft.com/office/drawing/2014/main" id="{703A63CC-0EF1-A899-821F-C2FA37817367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5461112" y="4239018"/>
                <a:ext cx="38359" cy="40915"/>
              </a:xfrm>
              <a:custGeom>
                <a:avLst/>
                <a:gdLst>
                  <a:gd name="T0" fmla="*/ 3 w 19"/>
                  <a:gd name="T1" fmla="*/ 16 h 20"/>
                  <a:gd name="T2" fmla="*/ 3 w 19"/>
                  <a:gd name="T3" fmla="*/ 3 h 20"/>
                  <a:gd name="T4" fmla="*/ 16 w 19"/>
                  <a:gd name="T5" fmla="*/ 3 h 20"/>
                  <a:gd name="T6" fmla="*/ 16 w 19"/>
                  <a:gd name="T7" fmla="*/ 16 h 20"/>
                  <a:gd name="T8" fmla="*/ 3 w 19"/>
                  <a:gd name="T9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3" y="16"/>
                    </a:moveTo>
                    <a:cubicBezTo>
                      <a:pt x="0" y="13"/>
                      <a:pt x="0" y="7"/>
                      <a:pt x="3" y="3"/>
                    </a:cubicBezTo>
                    <a:cubicBezTo>
                      <a:pt x="7" y="0"/>
                      <a:pt x="12" y="0"/>
                      <a:pt x="16" y="3"/>
                    </a:cubicBezTo>
                    <a:cubicBezTo>
                      <a:pt x="19" y="7"/>
                      <a:pt x="19" y="13"/>
                      <a:pt x="16" y="16"/>
                    </a:cubicBezTo>
                    <a:cubicBezTo>
                      <a:pt x="12" y="20"/>
                      <a:pt x="7" y="20"/>
                      <a:pt x="3" y="16"/>
                    </a:cubicBez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  <a:sp3d extrusionH="12700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353" name="Freeform 13">
                <a:extLst>
                  <a:ext uri="{FF2B5EF4-FFF2-40B4-BE49-F238E27FC236}">
                    <a16:creationId xmlns:a16="http://schemas.microsoft.com/office/drawing/2014/main" id="{5D12EC02-FEF5-25AB-8C8A-A5BD5E22B6E5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5509273" y="4287179"/>
                <a:ext cx="40916" cy="40915"/>
              </a:xfrm>
              <a:custGeom>
                <a:avLst/>
                <a:gdLst>
                  <a:gd name="T0" fmla="*/ 4 w 20"/>
                  <a:gd name="T1" fmla="*/ 16 h 20"/>
                  <a:gd name="T2" fmla="*/ 4 w 20"/>
                  <a:gd name="T3" fmla="*/ 4 h 20"/>
                  <a:gd name="T4" fmla="*/ 16 w 20"/>
                  <a:gd name="T5" fmla="*/ 4 h 20"/>
                  <a:gd name="T6" fmla="*/ 16 w 20"/>
                  <a:gd name="T7" fmla="*/ 16 h 20"/>
                  <a:gd name="T8" fmla="*/ 4 w 20"/>
                  <a:gd name="T9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4" y="16"/>
                    </a:moveTo>
                    <a:cubicBezTo>
                      <a:pt x="0" y="13"/>
                      <a:pt x="0" y="7"/>
                      <a:pt x="4" y="4"/>
                    </a:cubicBezTo>
                    <a:cubicBezTo>
                      <a:pt x="7" y="0"/>
                      <a:pt x="13" y="0"/>
                      <a:pt x="16" y="4"/>
                    </a:cubicBezTo>
                    <a:cubicBezTo>
                      <a:pt x="20" y="7"/>
                      <a:pt x="20" y="13"/>
                      <a:pt x="16" y="16"/>
                    </a:cubicBezTo>
                    <a:cubicBezTo>
                      <a:pt x="13" y="20"/>
                      <a:pt x="7" y="20"/>
                      <a:pt x="4" y="16"/>
                    </a:cubicBez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  <a:sp3d extrusionH="12700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354" name="Freeform 14">
                <a:extLst>
                  <a:ext uri="{FF2B5EF4-FFF2-40B4-BE49-F238E27FC236}">
                    <a16:creationId xmlns:a16="http://schemas.microsoft.com/office/drawing/2014/main" id="{B4A05C4D-2694-5F38-305F-DA2495B007C3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5656312" y="4035292"/>
                <a:ext cx="38359" cy="40915"/>
              </a:xfrm>
              <a:custGeom>
                <a:avLst/>
                <a:gdLst>
                  <a:gd name="T0" fmla="*/ 3 w 19"/>
                  <a:gd name="T1" fmla="*/ 3 h 20"/>
                  <a:gd name="T2" fmla="*/ 3 w 19"/>
                  <a:gd name="T3" fmla="*/ 16 h 20"/>
                  <a:gd name="T4" fmla="*/ 16 w 19"/>
                  <a:gd name="T5" fmla="*/ 16 h 20"/>
                  <a:gd name="T6" fmla="*/ 16 w 19"/>
                  <a:gd name="T7" fmla="*/ 3 h 20"/>
                  <a:gd name="T8" fmla="*/ 3 w 19"/>
                  <a:gd name="T9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3" y="3"/>
                    </a:moveTo>
                    <a:cubicBezTo>
                      <a:pt x="0" y="7"/>
                      <a:pt x="0" y="13"/>
                      <a:pt x="3" y="16"/>
                    </a:cubicBezTo>
                    <a:cubicBezTo>
                      <a:pt x="7" y="20"/>
                      <a:pt x="12" y="20"/>
                      <a:pt x="16" y="16"/>
                    </a:cubicBezTo>
                    <a:cubicBezTo>
                      <a:pt x="19" y="13"/>
                      <a:pt x="19" y="7"/>
                      <a:pt x="16" y="3"/>
                    </a:cubicBezTo>
                    <a:cubicBezTo>
                      <a:pt x="12" y="0"/>
                      <a:pt x="7" y="0"/>
                      <a:pt x="3" y="3"/>
                    </a:cubicBez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  <a:sp3d extrusionH="12700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355" name="Freeform 15">
                <a:extLst>
                  <a:ext uri="{FF2B5EF4-FFF2-40B4-BE49-F238E27FC236}">
                    <a16:creationId xmlns:a16="http://schemas.microsoft.com/office/drawing/2014/main" id="{90E09438-628A-36A0-31CE-F39AC7717EC0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5607725" y="4083879"/>
                <a:ext cx="40064" cy="39211"/>
              </a:xfrm>
              <a:custGeom>
                <a:avLst/>
                <a:gdLst>
                  <a:gd name="T0" fmla="*/ 4 w 20"/>
                  <a:gd name="T1" fmla="*/ 3 h 19"/>
                  <a:gd name="T2" fmla="*/ 4 w 20"/>
                  <a:gd name="T3" fmla="*/ 16 h 19"/>
                  <a:gd name="T4" fmla="*/ 17 w 20"/>
                  <a:gd name="T5" fmla="*/ 16 h 19"/>
                  <a:gd name="T6" fmla="*/ 17 w 20"/>
                  <a:gd name="T7" fmla="*/ 3 h 19"/>
                  <a:gd name="T8" fmla="*/ 4 w 20"/>
                  <a:gd name="T9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4" y="3"/>
                    </a:moveTo>
                    <a:cubicBezTo>
                      <a:pt x="0" y="7"/>
                      <a:pt x="0" y="12"/>
                      <a:pt x="4" y="16"/>
                    </a:cubicBezTo>
                    <a:cubicBezTo>
                      <a:pt x="7" y="19"/>
                      <a:pt x="13" y="19"/>
                      <a:pt x="17" y="16"/>
                    </a:cubicBezTo>
                    <a:cubicBezTo>
                      <a:pt x="20" y="12"/>
                      <a:pt x="20" y="7"/>
                      <a:pt x="17" y="3"/>
                    </a:cubicBezTo>
                    <a:cubicBezTo>
                      <a:pt x="13" y="0"/>
                      <a:pt x="7" y="0"/>
                      <a:pt x="4" y="3"/>
                    </a:cubicBez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  <a:sp3d extrusionH="12700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356" name="Freeform 16">
                <a:extLst>
                  <a:ext uri="{FF2B5EF4-FFF2-40B4-BE49-F238E27FC236}">
                    <a16:creationId xmlns:a16="http://schemas.microsoft.com/office/drawing/2014/main" id="{A25E0F07-F4CB-365E-A8A1-2133C365A068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5558712" y="4132040"/>
                <a:ext cx="40916" cy="40915"/>
              </a:xfrm>
              <a:custGeom>
                <a:avLst/>
                <a:gdLst>
                  <a:gd name="T0" fmla="*/ 4 w 20"/>
                  <a:gd name="T1" fmla="*/ 4 h 20"/>
                  <a:gd name="T2" fmla="*/ 4 w 20"/>
                  <a:gd name="T3" fmla="*/ 17 h 20"/>
                  <a:gd name="T4" fmla="*/ 16 w 20"/>
                  <a:gd name="T5" fmla="*/ 17 h 20"/>
                  <a:gd name="T6" fmla="*/ 16 w 20"/>
                  <a:gd name="T7" fmla="*/ 4 h 20"/>
                  <a:gd name="T8" fmla="*/ 4 w 20"/>
                  <a:gd name="T9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4" y="4"/>
                    </a:moveTo>
                    <a:cubicBezTo>
                      <a:pt x="0" y="7"/>
                      <a:pt x="0" y="13"/>
                      <a:pt x="4" y="17"/>
                    </a:cubicBezTo>
                    <a:cubicBezTo>
                      <a:pt x="7" y="20"/>
                      <a:pt x="13" y="20"/>
                      <a:pt x="16" y="17"/>
                    </a:cubicBezTo>
                    <a:cubicBezTo>
                      <a:pt x="20" y="13"/>
                      <a:pt x="20" y="7"/>
                      <a:pt x="16" y="4"/>
                    </a:cubicBezTo>
                    <a:cubicBezTo>
                      <a:pt x="13" y="0"/>
                      <a:pt x="7" y="0"/>
                      <a:pt x="4" y="4"/>
                    </a:cubicBez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  <a:sp3d extrusionH="12700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357" name="Freeform 17">
                <a:extLst>
                  <a:ext uri="{FF2B5EF4-FFF2-40B4-BE49-F238E27FC236}">
                    <a16:creationId xmlns:a16="http://schemas.microsoft.com/office/drawing/2014/main" id="{19B72E55-BD95-D2BB-845E-9D8E4DBC844A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5509273" y="4180627"/>
                <a:ext cx="40916" cy="40915"/>
              </a:xfrm>
              <a:custGeom>
                <a:avLst/>
                <a:gdLst>
                  <a:gd name="T0" fmla="*/ 3 w 20"/>
                  <a:gd name="T1" fmla="*/ 4 h 20"/>
                  <a:gd name="T2" fmla="*/ 3 w 20"/>
                  <a:gd name="T3" fmla="*/ 16 h 20"/>
                  <a:gd name="T4" fmla="*/ 16 w 20"/>
                  <a:gd name="T5" fmla="*/ 16 h 20"/>
                  <a:gd name="T6" fmla="*/ 16 w 20"/>
                  <a:gd name="T7" fmla="*/ 4 h 20"/>
                  <a:gd name="T8" fmla="*/ 3 w 20"/>
                  <a:gd name="T9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3" y="4"/>
                    </a:moveTo>
                    <a:cubicBezTo>
                      <a:pt x="0" y="7"/>
                      <a:pt x="0" y="13"/>
                      <a:pt x="3" y="16"/>
                    </a:cubicBezTo>
                    <a:cubicBezTo>
                      <a:pt x="7" y="20"/>
                      <a:pt x="13" y="20"/>
                      <a:pt x="16" y="16"/>
                    </a:cubicBezTo>
                    <a:cubicBezTo>
                      <a:pt x="20" y="13"/>
                      <a:pt x="20" y="7"/>
                      <a:pt x="16" y="4"/>
                    </a:cubicBezTo>
                    <a:cubicBezTo>
                      <a:pt x="13" y="0"/>
                      <a:pt x="7" y="0"/>
                      <a:pt x="3" y="4"/>
                    </a:cubicBez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  <a:sp3d extrusionH="12700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358" name="Freeform 18">
                <a:extLst>
                  <a:ext uri="{FF2B5EF4-FFF2-40B4-BE49-F238E27FC236}">
                    <a16:creationId xmlns:a16="http://schemas.microsoft.com/office/drawing/2014/main" id="{E0AE1D88-93CE-808F-A1C5-04066869D893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5364363" y="4034866"/>
                <a:ext cx="38359" cy="41768"/>
              </a:xfrm>
              <a:custGeom>
                <a:avLst/>
                <a:gdLst>
                  <a:gd name="T0" fmla="*/ 3 w 19"/>
                  <a:gd name="T1" fmla="*/ 17 h 20"/>
                  <a:gd name="T2" fmla="*/ 3 w 19"/>
                  <a:gd name="T3" fmla="*/ 4 h 20"/>
                  <a:gd name="T4" fmla="*/ 16 w 19"/>
                  <a:gd name="T5" fmla="*/ 4 h 20"/>
                  <a:gd name="T6" fmla="*/ 16 w 19"/>
                  <a:gd name="T7" fmla="*/ 17 h 20"/>
                  <a:gd name="T8" fmla="*/ 3 w 19"/>
                  <a:gd name="T9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3" y="17"/>
                    </a:moveTo>
                    <a:cubicBezTo>
                      <a:pt x="0" y="13"/>
                      <a:pt x="0" y="7"/>
                      <a:pt x="3" y="4"/>
                    </a:cubicBezTo>
                    <a:cubicBezTo>
                      <a:pt x="7" y="0"/>
                      <a:pt x="12" y="0"/>
                      <a:pt x="16" y="4"/>
                    </a:cubicBezTo>
                    <a:cubicBezTo>
                      <a:pt x="19" y="7"/>
                      <a:pt x="19" y="13"/>
                      <a:pt x="16" y="17"/>
                    </a:cubicBezTo>
                    <a:cubicBezTo>
                      <a:pt x="12" y="20"/>
                      <a:pt x="7" y="20"/>
                      <a:pt x="3" y="17"/>
                    </a:cubicBez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  <a:sp3d extrusionH="12700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359" name="Freeform 19">
                <a:extLst>
                  <a:ext uri="{FF2B5EF4-FFF2-40B4-BE49-F238E27FC236}">
                    <a16:creationId xmlns:a16="http://schemas.microsoft.com/office/drawing/2014/main" id="{78E884DA-768A-0334-A8FD-23DA59C84087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5411672" y="4083879"/>
                <a:ext cx="40064" cy="39211"/>
              </a:xfrm>
              <a:custGeom>
                <a:avLst/>
                <a:gdLst>
                  <a:gd name="T0" fmla="*/ 4 w 20"/>
                  <a:gd name="T1" fmla="*/ 16 h 19"/>
                  <a:gd name="T2" fmla="*/ 4 w 20"/>
                  <a:gd name="T3" fmla="*/ 3 h 19"/>
                  <a:gd name="T4" fmla="*/ 17 w 20"/>
                  <a:gd name="T5" fmla="*/ 3 h 19"/>
                  <a:gd name="T6" fmla="*/ 17 w 20"/>
                  <a:gd name="T7" fmla="*/ 16 h 19"/>
                  <a:gd name="T8" fmla="*/ 4 w 20"/>
                  <a:gd name="T9" fmla="*/ 16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4" y="16"/>
                    </a:moveTo>
                    <a:cubicBezTo>
                      <a:pt x="0" y="12"/>
                      <a:pt x="0" y="7"/>
                      <a:pt x="4" y="3"/>
                    </a:cubicBezTo>
                    <a:cubicBezTo>
                      <a:pt x="7" y="0"/>
                      <a:pt x="13" y="0"/>
                      <a:pt x="17" y="3"/>
                    </a:cubicBezTo>
                    <a:cubicBezTo>
                      <a:pt x="20" y="7"/>
                      <a:pt x="20" y="12"/>
                      <a:pt x="17" y="16"/>
                    </a:cubicBezTo>
                    <a:cubicBezTo>
                      <a:pt x="13" y="19"/>
                      <a:pt x="7" y="19"/>
                      <a:pt x="4" y="16"/>
                    </a:cubicBez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  <a:sp3d extrusionH="12700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360" name="Freeform 20">
                <a:extLst>
                  <a:ext uri="{FF2B5EF4-FFF2-40B4-BE49-F238E27FC236}">
                    <a16:creationId xmlns:a16="http://schemas.microsoft.com/office/drawing/2014/main" id="{67432AEB-625E-5DD1-E414-A2E30F22D91E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5459833" y="4132040"/>
                <a:ext cx="40916" cy="40915"/>
              </a:xfrm>
              <a:custGeom>
                <a:avLst/>
                <a:gdLst>
                  <a:gd name="T0" fmla="*/ 4 w 20"/>
                  <a:gd name="T1" fmla="*/ 16 h 20"/>
                  <a:gd name="T2" fmla="*/ 4 w 20"/>
                  <a:gd name="T3" fmla="*/ 3 h 20"/>
                  <a:gd name="T4" fmla="*/ 16 w 20"/>
                  <a:gd name="T5" fmla="*/ 3 h 20"/>
                  <a:gd name="T6" fmla="*/ 16 w 20"/>
                  <a:gd name="T7" fmla="*/ 16 h 20"/>
                  <a:gd name="T8" fmla="*/ 4 w 20"/>
                  <a:gd name="T9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4" y="16"/>
                    </a:moveTo>
                    <a:cubicBezTo>
                      <a:pt x="0" y="13"/>
                      <a:pt x="0" y="7"/>
                      <a:pt x="4" y="3"/>
                    </a:cubicBezTo>
                    <a:cubicBezTo>
                      <a:pt x="7" y="0"/>
                      <a:pt x="13" y="0"/>
                      <a:pt x="16" y="3"/>
                    </a:cubicBezTo>
                    <a:cubicBezTo>
                      <a:pt x="20" y="7"/>
                      <a:pt x="20" y="13"/>
                      <a:pt x="16" y="16"/>
                    </a:cubicBezTo>
                    <a:cubicBezTo>
                      <a:pt x="13" y="20"/>
                      <a:pt x="7" y="20"/>
                      <a:pt x="4" y="16"/>
                    </a:cubicBez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  <a:sp3d extrusionH="12700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361" name="Freeform 21">
                <a:extLst>
                  <a:ext uri="{FF2B5EF4-FFF2-40B4-BE49-F238E27FC236}">
                    <a16:creationId xmlns:a16="http://schemas.microsoft.com/office/drawing/2014/main" id="{D1D289B2-72B0-56A8-A34B-13DADFBB4AC2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5509273" y="4180627"/>
                <a:ext cx="40916" cy="40915"/>
              </a:xfrm>
              <a:custGeom>
                <a:avLst/>
                <a:gdLst>
                  <a:gd name="T0" fmla="*/ 3 w 20"/>
                  <a:gd name="T1" fmla="*/ 16 h 20"/>
                  <a:gd name="T2" fmla="*/ 3 w 20"/>
                  <a:gd name="T3" fmla="*/ 4 h 20"/>
                  <a:gd name="T4" fmla="*/ 16 w 20"/>
                  <a:gd name="T5" fmla="*/ 4 h 20"/>
                  <a:gd name="T6" fmla="*/ 16 w 20"/>
                  <a:gd name="T7" fmla="*/ 16 h 20"/>
                  <a:gd name="T8" fmla="*/ 3 w 20"/>
                  <a:gd name="T9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3" y="16"/>
                    </a:moveTo>
                    <a:cubicBezTo>
                      <a:pt x="0" y="13"/>
                      <a:pt x="0" y="7"/>
                      <a:pt x="3" y="4"/>
                    </a:cubicBezTo>
                    <a:cubicBezTo>
                      <a:pt x="7" y="0"/>
                      <a:pt x="13" y="0"/>
                      <a:pt x="16" y="4"/>
                    </a:cubicBezTo>
                    <a:cubicBezTo>
                      <a:pt x="20" y="7"/>
                      <a:pt x="20" y="13"/>
                      <a:pt x="16" y="16"/>
                    </a:cubicBezTo>
                    <a:cubicBezTo>
                      <a:pt x="13" y="20"/>
                      <a:pt x="7" y="20"/>
                      <a:pt x="3" y="16"/>
                    </a:cubicBez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  <a:sp3d extrusionH="12700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362" name="Freeform 22">
                <a:extLst>
                  <a:ext uri="{FF2B5EF4-FFF2-40B4-BE49-F238E27FC236}">
                    <a16:creationId xmlns:a16="http://schemas.microsoft.com/office/drawing/2014/main" id="{0DC61B2D-FDD5-A310-0EB2-840DA08A0700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5655033" y="3928314"/>
                <a:ext cx="40916" cy="40915"/>
              </a:xfrm>
              <a:custGeom>
                <a:avLst/>
                <a:gdLst>
                  <a:gd name="T0" fmla="*/ 4 w 20"/>
                  <a:gd name="T1" fmla="*/ 3 h 20"/>
                  <a:gd name="T2" fmla="*/ 4 w 20"/>
                  <a:gd name="T3" fmla="*/ 16 h 20"/>
                  <a:gd name="T4" fmla="*/ 16 w 20"/>
                  <a:gd name="T5" fmla="*/ 16 h 20"/>
                  <a:gd name="T6" fmla="*/ 16 w 20"/>
                  <a:gd name="T7" fmla="*/ 3 h 20"/>
                  <a:gd name="T8" fmla="*/ 4 w 20"/>
                  <a:gd name="T9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4" y="3"/>
                    </a:moveTo>
                    <a:cubicBezTo>
                      <a:pt x="0" y="7"/>
                      <a:pt x="0" y="13"/>
                      <a:pt x="4" y="16"/>
                    </a:cubicBezTo>
                    <a:cubicBezTo>
                      <a:pt x="7" y="20"/>
                      <a:pt x="13" y="20"/>
                      <a:pt x="16" y="16"/>
                    </a:cubicBezTo>
                    <a:cubicBezTo>
                      <a:pt x="20" y="13"/>
                      <a:pt x="20" y="7"/>
                      <a:pt x="16" y="3"/>
                    </a:cubicBezTo>
                    <a:cubicBezTo>
                      <a:pt x="13" y="0"/>
                      <a:pt x="7" y="0"/>
                      <a:pt x="4" y="3"/>
                    </a:cubicBez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  <a:sp3d extrusionH="12700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363" name="Freeform 23">
                <a:extLst>
                  <a:ext uri="{FF2B5EF4-FFF2-40B4-BE49-F238E27FC236}">
                    <a16:creationId xmlns:a16="http://schemas.microsoft.com/office/drawing/2014/main" id="{29F8DA5F-A8AF-F6B6-A981-5FFE76EA3635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5607299" y="3977754"/>
                <a:ext cx="40916" cy="39211"/>
              </a:xfrm>
              <a:custGeom>
                <a:avLst/>
                <a:gdLst>
                  <a:gd name="T0" fmla="*/ 3 w 20"/>
                  <a:gd name="T1" fmla="*/ 3 h 19"/>
                  <a:gd name="T2" fmla="*/ 3 w 20"/>
                  <a:gd name="T3" fmla="*/ 16 h 19"/>
                  <a:gd name="T4" fmla="*/ 16 w 20"/>
                  <a:gd name="T5" fmla="*/ 16 h 19"/>
                  <a:gd name="T6" fmla="*/ 16 w 20"/>
                  <a:gd name="T7" fmla="*/ 3 h 19"/>
                  <a:gd name="T8" fmla="*/ 3 w 20"/>
                  <a:gd name="T9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3" y="3"/>
                    </a:moveTo>
                    <a:cubicBezTo>
                      <a:pt x="0" y="7"/>
                      <a:pt x="0" y="12"/>
                      <a:pt x="3" y="16"/>
                    </a:cubicBezTo>
                    <a:cubicBezTo>
                      <a:pt x="7" y="19"/>
                      <a:pt x="13" y="19"/>
                      <a:pt x="16" y="16"/>
                    </a:cubicBezTo>
                    <a:cubicBezTo>
                      <a:pt x="20" y="12"/>
                      <a:pt x="20" y="7"/>
                      <a:pt x="16" y="3"/>
                    </a:cubicBezTo>
                    <a:cubicBezTo>
                      <a:pt x="13" y="0"/>
                      <a:pt x="7" y="0"/>
                      <a:pt x="3" y="3"/>
                    </a:cubicBez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  <a:sp3d extrusionH="12700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364" name="Freeform 24">
                <a:extLst>
                  <a:ext uri="{FF2B5EF4-FFF2-40B4-BE49-F238E27FC236}">
                    <a16:creationId xmlns:a16="http://schemas.microsoft.com/office/drawing/2014/main" id="{71BF9933-4032-524A-988C-1B7ADBFB3470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5559990" y="4025063"/>
                <a:ext cx="38359" cy="40915"/>
              </a:xfrm>
              <a:custGeom>
                <a:avLst/>
                <a:gdLst>
                  <a:gd name="T0" fmla="*/ 3 w 19"/>
                  <a:gd name="T1" fmla="*/ 4 h 20"/>
                  <a:gd name="T2" fmla="*/ 3 w 19"/>
                  <a:gd name="T3" fmla="*/ 17 h 20"/>
                  <a:gd name="T4" fmla="*/ 16 w 19"/>
                  <a:gd name="T5" fmla="*/ 17 h 20"/>
                  <a:gd name="T6" fmla="*/ 16 w 19"/>
                  <a:gd name="T7" fmla="*/ 4 h 20"/>
                  <a:gd name="T8" fmla="*/ 3 w 19"/>
                  <a:gd name="T9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3" y="4"/>
                    </a:moveTo>
                    <a:cubicBezTo>
                      <a:pt x="0" y="7"/>
                      <a:pt x="0" y="13"/>
                      <a:pt x="3" y="17"/>
                    </a:cubicBezTo>
                    <a:cubicBezTo>
                      <a:pt x="7" y="20"/>
                      <a:pt x="12" y="20"/>
                      <a:pt x="16" y="17"/>
                    </a:cubicBezTo>
                    <a:cubicBezTo>
                      <a:pt x="19" y="13"/>
                      <a:pt x="19" y="7"/>
                      <a:pt x="16" y="4"/>
                    </a:cubicBezTo>
                    <a:cubicBezTo>
                      <a:pt x="12" y="0"/>
                      <a:pt x="7" y="0"/>
                      <a:pt x="3" y="4"/>
                    </a:cubicBez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  <a:sp3d extrusionH="12700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365" name="Freeform 25">
                <a:extLst>
                  <a:ext uri="{FF2B5EF4-FFF2-40B4-BE49-F238E27FC236}">
                    <a16:creationId xmlns:a16="http://schemas.microsoft.com/office/drawing/2014/main" id="{7687029F-DBAA-7E05-10DA-FF98FDB7A360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5509699" y="4072798"/>
                <a:ext cx="40064" cy="40915"/>
              </a:xfrm>
              <a:custGeom>
                <a:avLst/>
                <a:gdLst>
                  <a:gd name="T0" fmla="*/ 4 w 20"/>
                  <a:gd name="T1" fmla="*/ 4 h 20"/>
                  <a:gd name="T2" fmla="*/ 4 w 20"/>
                  <a:gd name="T3" fmla="*/ 16 h 20"/>
                  <a:gd name="T4" fmla="*/ 17 w 20"/>
                  <a:gd name="T5" fmla="*/ 16 h 20"/>
                  <a:gd name="T6" fmla="*/ 17 w 20"/>
                  <a:gd name="T7" fmla="*/ 4 h 20"/>
                  <a:gd name="T8" fmla="*/ 4 w 20"/>
                  <a:gd name="T9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4" y="4"/>
                    </a:moveTo>
                    <a:cubicBezTo>
                      <a:pt x="0" y="7"/>
                      <a:pt x="0" y="13"/>
                      <a:pt x="4" y="16"/>
                    </a:cubicBezTo>
                    <a:cubicBezTo>
                      <a:pt x="7" y="20"/>
                      <a:pt x="13" y="20"/>
                      <a:pt x="17" y="16"/>
                    </a:cubicBezTo>
                    <a:cubicBezTo>
                      <a:pt x="20" y="13"/>
                      <a:pt x="20" y="7"/>
                      <a:pt x="17" y="4"/>
                    </a:cubicBezTo>
                    <a:cubicBezTo>
                      <a:pt x="13" y="0"/>
                      <a:pt x="7" y="0"/>
                      <a:pt x="4" y="4"/>
                    </a:cubicBez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  <a:sp3d extrusionH="12700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366" name="Freeform 26">
                <a:extLst>
                  <a:ext uri="{FF2B5EF4-FFF2-40B4-BE49-F238E27FC236}">
                    <a16:creationId xmlns:a16="http://schemas.microsoft.com/office/drawing/2014/main" id="{3250CE73-3237-450E-3869-FEAD54D3127E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5363085" y="3927888"/>
                <a:ext cx="40916" cy="41768"/>
              </a:xfrm>
              <a:custGeom>
                <a:avLst/>
                <a:gdLst>
                  <a:gd name="T0" fmla="*/ 4 w 20"/>
                  <a:gd name="T1" fmla="*/ 17 h 20"/>
                  <a:gd name="T2" fmla="*/ 4 w 20"/>
                  <a:gd name="T3" fmla="*/ 4 h 20"/>
                  <a:gd name="T4" fmla="*/ 16 w 20"/>
                  <a:gd name="T5" fmla="*/ 4 h 20"/>
                  <a:gd name="T6" fmla="*/ 16 w 20"/>
                  <a:gd name="T7" fmla="*/ 17 h 20"/>
                  <a:gd name="T8" fmla="*/ 4 w 20"/>
                  <a:gd name="T9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4" y="17"/>
                    </a:moveTo>
                    <a:cubicBezTo>
                      <a:pt x="0" y="13"/>
                      <a:pt x="0" y="7"/>
                      <a:pt x="4" y="4"/>
                    </a:cubicBezTo>
                    <a:cubicBezTo>
                      <a:pt x="7" y="0"/>
                      <a:pt x="13" y="0"/>
                      <a:pt x="16" y="4"/>
                    </a:cubicBezTo>
                    <a:cubicBezTo>
                      <a:pt x="20" y="7"/>
                      <a:pt x="20" y="13"/>
                      <a:pt x="16" y="17"/>
                    </a:cubicBezTo>
                    <a:cubicBezTo>
                      <a:pt x="13" y="20"/>
                      <a:pt x="7" y="20"/>
                      <a:pt x="4" y="17"/>
                    </a:cubicBez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  <a:sp3d extrusionH="12700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367" name="Freeform 27">
                <a:extLst>
                  <a:ext uri="{FF2B5EF4-FFF2-40B4-BE49-F238E27FC236}">
                    <a16:creationId xmlns:a16="http://schemas.microsoft.com/office/drawing/2014/main" id="{719C7561-6A57-7FBD-CE80-8F64499E4AF1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5411246" y="3977754"/>
                <a:ext cx="40916" cy="39211"/>
              </a:xfrm>
              <a:custGeom>
                <a:avLst/>
                <a:gdLst>
                  <a:gd name="T0" fmla="*/ 3 w 20"/>
                  <a:gd name="T1" fmla="*/ 16 h 19"/>
                  <a:gd name="T2" fmla="*/ 3 w 20"/>
                  <a:gd name="T3" fmla="*/ 3 h 19"/>
                  <a:gd name="T4" fmla="*/ 16 w 20"/>
                  <a:gd name="T5" fmla="*/ 3 h 19"/>
                  <a:gd name="T6" fmla="*/ 16 w 20"/>
                  <a:gd name="T7" fmla="*/ 16 h 19"/>
                  <a:gd name="T8" fmla="*/ 3 w 20"/>
                  <a:gd name="T9" fmla="*/ 16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3" y="16"/>
                    </a:moveTo>
                    <a:cubicBezTo>
                      <a:pt x="0" y="12"/>
                      <a:pt x="0" y="7"/>
                      <a:pt x="3" y="3"/>
                    </a:cubicBezTo>
                    <a:cubicBezTo>
                      <a:pt x="7" y="0"/>
                      <a:pt x="13" y="0"/>
                      <a:pt x="16" y="3"/>
                    </a:cubicBezTo>
                    <a:cubicBezTo>
                      <a:pt x="20" y="7"/>
                      <a:pt x="20" y="12"/>
                      <a:pt x="16" y="16"/>
                    </a:cubicBezTo>
                    <a:cubicBezTo>
                      <a:pt x="13" y="19"/>
                      <a:pt x="7" y="19"/>
                      <a:pt x="3" y="16"/>
                    </a:cubicBez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  <a:sp3d extrusionH="12700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368" name="Freeform 28">
                <a:extLst>
                  <a:ext uri="{FF2B5EF4-FFF2-40B4-BE49-F238E27FC236}">
                    <a16:creationId xmlns:a16="http://schemas.microsoft.com/office/drawing/2014/main" id="{0D6125C1-BCBC-111B-E5CE-366469A6C735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5461112" y="4025063"/>
                <a:ext cx="38359" cy="40915"/>
              </a:xfrm>
              <a:custGeom>
                <a:avLst/>
                <a:gdLst>
                  <a:gd name="T0" fmla="*/ 3 w 19"/>
                  <a:gd name="T1" fmla="*/ 16 h 20"/>
                  <a:gd name="T2" fmla="*/ 3 w 19"/>
                  <a:gd name="T3" fmla="*/ 3 h 20"/>
                  <a:gd name="T4" fmla="*/ 16 w 19"/>
                  <a:gd name="T5" fmla="*/ 3 h 20"/>
                  <a:gd name="T6" fmla="*/ 16 w 19"/>
                  <a:gd name="T7" fmla="*/ 16 h 20"/>
                  <a:gd name="T8" fmla="*/ 3 w 19"/>
                  <a:gd name="T9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3" y="16"/>
                    </a:moveTo>
                    <a:cubicBezTo>
                      <a:pt x="0" y="13"/>
                      <a:pt x="0" y="7"/>
                      <a:pt x="3" y="3"/>
                    </a:cubicBezTo>
                    <a:cubicBezTo>
                      <a:pt x="7" y="0"/>
                      <a:pt x="12" y="0"/>
                      <a:pt x="16" y="3"/>
                    </a:cubicBezTo>
                    <a:cubicBezTo>
                      <a:pt x="19" y="7"/>
                      <a:pt x="19" y="13"/>
                      <a:pt x="16" y="16"/>
                    </a:cubicBezTo>
                    <a:cubicBezTo>
                      <a:pt x="12" y="20"/>
                      <a:pt x="7" y="20"/>
                      <a:pt x="3" y="16"/>
                    </a:cubicBez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  <a:sp3d extrusionH="12700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  <p:sp>
            <p:nvSpPr>
              <p:cNvPr id="369" name="Freeform 29">
                <a:extLst>
                  <a:ext uri="{FF2B5EF4-FFF2-40B4-BE49-F238E27FC236}">
                    <a16:creationId xmlns:a16="http://schemas.microsoft.com/office/drawing/2014/main" id="{FAE47508-2D27-CB0F-5FB5-7F20BE15BCAF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5509699" y="4072798"/>
                <a:ext cx="40064" cy="40915"/>
              </a:xfrm>
              <a:custGeom>
                <a:avLst/>
                <a:gdLst>
                  <a:gd name="T0" fmla="*/ 4 w 20"/>
                  <a:gd name="T1" fmla="*/ 16 h 20"/>
                  <a:gd name="T2" fmla="*/ 4 w 20"/>
                  <a:gd name="T3" fmla="*/ 4 h 20"/>
                  <a:gd name="T4" fmla="*/ 17 w 20"/>
                  <a:gd name="T5" fmla="*/ 4 h 20"/>
                  <a:gd name="T6" fmla="*/ 17 w 20"/>
                  <a:gd name="T7" fmla="*/ 16 h 20"/>
                  <a:gd name="T8" fmla="*/ 4 w 20"/>
                  <a:gd name="T9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4" y="16"/>
                    </a:moveTo>
                    <a:cubicBezTo>
                      <a:pt x="0" y="13"/>
                      <a:pt x="0" y="7"/>
                      <a:pt x="4" y="4"/>
                    </a:cubicBezTo>
                    <a:cubicBezTo>
                      <a:pt x="7" y="0"/>
                      <a:pt x="13" y="0"/>
                      <a:pt x="17" y="4"/>
                    </a:cubicBezTo>
                    <a:cubicBezTo>
                      <a:pt x="20" y="7"/>
                      <a:pt x="20" y="13"/>
                      <a:pt x="17" y="16"/>
                    </a:cubicBezTo>
                    <a:cubicBezTo>
                      <a:pt x="13" y="20"/>
                      <a:pt x="7" y="20"/>
                      <a:pt x="4" y="16"/>
                    </a:cubicBezTo>
                    <a:close/>
                  </a:path>
                </a:pathLst>
              </a:custGeom>
              <a:grpFill/>
              <a:ln w="3175">
                <a:noFill/>
                <a:round/>
                <a:headEnd/>
                <a:tailEnd/>
              </a:ln>
              <a:sp3d extrusionH="12700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</a:endParaRPr>
              </a:p>
            </p:txBody>
          </p:sp>
        </p:grp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0E5A12A1-6E10-E6F0-F245-075A679AB00F}"/>
              </a:ext>
            </a:extLst>
          </p:cNvPr>
          <p:cNvSpPr txBox="1"/>
          <p:nvPr/>
        </p:nvSpPr>
        <p:spPr>
          <a:xfrm>
            <a:off x="7015474" y="1632233"/>
            <a:ext cx="3828292" cy="4001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extrusionH="12700"/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实现</a:t>
            </a:r>
            <a:r>
              <a:rPr lang="en-US" altLang="zh-CN" sz="20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L3</a:t>
            </a:r>
            <a:r>
              <a:rPr lang="zh-CN" altLang="en-US" sz="20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级以上高级自动驾驶应用</a:t>
            </a:r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id="{5CC9C0A4-27B5-DCEE-E534-72552B2FE21A}"/>
              </a:ext>
            </a:extLst>
          </p:cNvPr>
          <p:cNvSpPr txBox="1"/>
          <p:nvPr/>
        </p:nvSpPr>
        <p:spPr>
          <a:xfrm>
            <a:off x="6657203" y="2082658"/>
            <a:ext cx="4544834" cy="4001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extrusionH="12700"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rgbClr val="00EEFF"/>
                    </a:gs>
                    <a:gs pos="100000">
                      <a:srgbClr val="034EC2"/>
                    </a:gs>
                  </a:gsLst>
                  <a:lin ang="16200000" scaled="0"/>
                </a:gradFill>
                <a:effectLst>
                  <a:reflection blurRad="38100" stA="60000" endA="900" endPos="70000" dist="12700" dir="5400000" sy="-100000" algn="bl" rotWithShape="0"/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dirty="0"/>
              <a:t>“智能网联”设施建设和应用推广工程</a:t>
            </a:r>
          </a:p>
        </p:txBody>
      </p:sp>
      <p:grpSp>
        <p:nvGrpSpPr>
          <p:cNvPr id="163" name="组合 162">
            <a:extLst>
              <a:ext uri="{FF2B5EF4-FFF2-40B4-BE49-F238E27FC236}">
                <a16:creationId xmlns:a16="http://schemas.microsoft.com/office/drawing/2014/main" id="{0301D65F-7319-5365-5BF6-B3FFD138B001}"/>
              </a:ext>
            </a:extLst>
          </p:cNvPr>
          <p:cNvGrpSpPr/>
          <p:nvPr/>
        </p:nvGrpSpPr>
        <p:grpSpPr>
          <a:xfrm>
            <a:off x="8507069" y="2449670"/>
            <a:ext cx="845103" cy="523220"/>
            <a:chOff x="8453851" y="2379509"/>
            <a:chExt cx="845103" cy="523220"/>
          </a:xfrm>
          <a:scene3d>
            <a:camera prst="orthographicFront"/>
            <a:lightRig rig="threePt" dir="t"/>
          </a:scene3d>
        </p:grpSpPr>
        <p:grpSp>
          <p:nvGrpSpPr>
            <p:cNvPr id="159" name="组合 158">
              <a:extLst>
                <a:ext uri="{FF2B5EF4-FFF2-40B4-BE49-F238E27FC236}">
                  <a16:creationId xmlns:a16="http://schemas.microsoft.com/office/drawing/2014/main" id="{975E3A46-AAC9-8C62-CB84-726631179AC3}"/>
                </a:ext>
              </a:extLst>
            </p:cNvPr>
            <p:cNvGrpSpPr/>
            <p:nvPr/>
          </p:nvGrpSpPr>
          <p:grpSpPr>
            <a:xfrm>
              <a:off x="8500725" y="2428641"/>
              <a:ext cx="751353" cy="424956"/>
              <a:chOff x="8024027" y="3689508"/>
              <a:chExt cx="1392925" cy="787821"/>
            </a:xfrm>
          </p:grpSpPr>
          <p:sp>
            <p:nvSpPr>
              <p:cNvPr id="157" name="菱形 156">
                <a:extLst>
                  <a:ext uri="{FF2B5EF4-FFF2-40B4-BE49-F238E27FC236}">
                    <a16:creationId xmlns:a16="http://schemas.microsoft.com/office/drawing/2014/main" id="{78A67E00-F8F1-8C6C-16C5-6FB39B97C164}"/>
                  </a:ext>
                </a:extLst>
              </p:cNvPr>
              <p:cNvSpPr/>
              <p:nvPr/>
            </p:nvSpPr>
            <p:spPr>
              <a:xfrm rot="5400000" flipH="1">
                <a:off x="8395883" y="3317652"/>
                <a:ext cx="649213" cy="1392925"/>
              </a:xfrm>
              <a:prstGeom prst="diamond">
                <a:avLst/>
              </a:prstGeom>
              <a:gradFill flip="none" rotWithShape="1">
                <a:gsLst>
                  <a:gs pos="0">
                    <a:srgbClr val="00EEFF">
                      <a:alpha val="70000"/>
                    </a:srgbClr>
                  </a:gs>
                  <a:gs pos="50000">
                    <a:schemeClr val="accent1">
                      <a:alpha val="0"/>
                    </a:schemeClr>
                  </a:gs>
                </a:gsLst>
                <a:lin ang="0" scaled="0"/>
                <a:tileRect/>
              </a:gradFill>
              <a:ln>
                <a:noFill/>
              </a:ln>
              <a:sp3d extrusionH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158" name="菱形 157">
                <a:extLst>
                  <a:ext uri="{FF2B5EF4-FFF2-40B4-BE49-F238E27FC236}">
                    <a16:creationId xmlns:a16="http://schemas.microsoft.com/office/drawing/2014/main" id="{BF0936DE-31CE-0F0B-2488-8CD87F36A64E}"/>
                  </a:ext>
                </a:extLst>
              </p:cNvPr>
              <p:cNvSpPr/>
              <p:nvPr/>
            </p:nvSpPr>
            <p:spPr>
              <a:xfrm rot="5400000" flipH="1">
                <a:off x="8395883" y="3456260"/>
                <a:ext cx="649213" cy="1392925"/>
              </a:xfrm>
              <a:prstGeom prst="diamond">
                <a:avLst/>
              </a:prstGeom>
              <a:gradFill flip="none" rotWithShape="1">
                <a:gsLst>
                  <a:gs pos="0">
                    <a:srgbClr val="00EEFF">
                      <a:alpha val="70000"/>
                    </a:srgbClr>
                  </a:gs>
                  <a:gs pos="50000">
                    <a:schemeClr val="accent1">
                      <a:alpha val="0"/>
                    </a:schemeClr>
                  </a:gs>
                </a:gsLst>
                <a:lin ang="0" scaled="0"/>
                <a:tileRect/>
              </a:gradFill>
              <a:ln>
                <a:noFill/>
              </a:ln>
              <a:sp3d extrusionH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</p:grpSp>
        <p:sp>
          <p:nvSpPr>
            <p:cNvPr id="161" name="文本框 160">
              <a:extLst>
                <a:ext uri="{FF2B5EF4-FFF2-40B4-BE49-F238E27FC236}">
                  <a16:creationId xmlns:a16="http://schemas.microsoft.com/office/drawing/2014/main" id="{9C88ACD1-DB56-6DCF-CF24-9B833578143C}"/>
                </a:ext>
              </a:extLst>
            </p:cNvPr>
            <p:cNvSpPr txBox="1"/>
            <p:nvPr/>
          </p:nvSpPr>
          <p:spPr>
            <a:xfrm>
              <a:off x="8453851" y="2379509"/>
              <a:ext cx="845103" cy="523220"/>
            </a:xfrm>
            <a:prstGeom prst="rect">
              <a:avLst/>
            </a:prstGeom>
            <a:noFill/>
            <a:sp3d extrusionH="12700"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6600">
                  <a:ln w="9525">
                    <a:gradFill>
                      <a:gsLst>
                        <a:gs pos="42000">
                          <a:srgbClr val="00FFFF"/>
                        </a:gs>
                        <a:gs pos="67000">
                          <a:srgbClr val="016DFF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gradFill flip="none" rotWithShape="1">
                    <a:gsLst>
                      <a:gs pos="18000">
                        <a:srgbClr val="00FFFF">
                          <a:alpha val="90000"/>
                        </a:srgbClr>
                      </a:gs>
                      <a:gs pos="73000">
                        <a:srgbClr val="016DFF">
                          <a:alpha val="0"/>
                        </a:srgbClr>
                      </a:gs>
                      <a:gs pos="48000">
                        <a:srgbClr val="016DFF">
                          <a:alpha val="85000"/>
                        </a:srgbClr>
                      </a:gs>
                    </a:gsLst>
                    <a:lin ang="5400000" scaled="1"/>
                    <a:tileRect/>
                  </a:gradFill>
                  <a:latin typeface="Facon" pitchFamily="2" charset="0"/>
                  <a:ea typeface="+mj-ea"/>
                </a:defRPr>
              </a:lvl1pPr>
            </a:lstStyle>
            <a:p>
              <a:r>
                <a:rPr lang="zh-CN" altLang="en-US" sz="2800" dirty="0"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开展</a:t>
              </a:r>
            </a:p>
          </p:txBody>
        </p:sp>
      </p:grpSp>
      <p:sp>
        <p:nvSpPr>
          <p:cNvPr id="162" name="矩形: 圆角 161">
            <a:extLst>
              <a:ext uri="{FF2B5EF4-FFF2-40B4-BE49-F238E27FC236}">
                <a16:creationId xmlns:a16="http://schemas.microsoft.com/office/drawing/2014/main" id="{EAA546C1-D316-CC03-A223-6FC7A8E7C158}"/>
              </a:ext>
            </a:extLst>
          </p:cNvPr>
          <p:cNvSpPr/>
          <p:nvPr/>
        </p:nvSpPr>
        <p:spPr>
          <a:xfrm>
            <a:off x="8035980" y="2999405"/>
            <a:ext cx="1787282" cy="34234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FFFF"/>
              </a:gs>
              <a:gs pos="80000">
                <a:srgbClr val="016DFF">
                  <a:alpha val="0"/>
                </a:srgbClr>
              </a:gs>
              <a:gs pos="36000">
                <a:srgbClr val="016DFF">
                  <a:alpha val="21000"/>
                </a:srgbClr>
              </a:gs>
            </a:gsLst>
            <a:lin ang="8100000" scaled="1"/>
            <a:tileRect/>
          </a:gradFill>
          <a:ln w="12700" cap="flat" cmpd="sng" algn="ctr">
            <a:gradFill>
              <a:gsLst>
                <a:gs pos="0">
                  <a:srgbClr val="016DFF">
                    <a:alpha val="0"/>
                  </a:srgbClr>
                </a:gs>
                <a:gs pos="100000">
                  <a:srgbClr val="00FFFF"/>
                </a:gs>
              </a:gsLst>
              <a:lin ang="5400000" scaled="1"/>
            </a:gra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 extrusionH="12700"/>
        </p:spPr>
        <p:txBody>
          <a:bodyPr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车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联网应用创新示范</a:t>
            </a:r>
          </a:p>
        </p:txBody>
      </p:sp>
      <p:sp>
        <p:nvSpPr>
          <p:cNvPr id="250" name="矩形: 圆角 249">
            <a:extLst>
              <a:ext uri="{FF2B5EF4-FFF2-40B4-BE49-F238E27FC236}">
                <a16:creationId xmlns:a16="http://schemas.microsoft.com/office/drawing/2014/main" id="{DAEA6E2F-5F1F-1D3C-DDAC-0125D1CF91D6}"/>
              </a:ext>
            </a:extLst>
          </p:cNvPr>
          <p:cNvSpPr/>
          <p:nvPr/>
        </p:nvSpPr>
        <p:spPr>
          <a:xfrm flipH="1">
            <a:off x="9078184" y="5672396"/>
            <a:ext cx="2433575" cy="276884"/>
          </a:xfrm>
          <a:prstGeom prst="roundRect">
            <a:avLst>
              <a:gd name="adj" fmla="val 42643"/>
            </a:avLst>
          </a:prstGeom>
          <a:gradFill flip="none" rotWithShape="1">
            <a:gsLst>
              <a:gs pos="100000">
                <a:srgbClr val="00FFFF"/>
              </a:gs>
              <a:gs pos="0">
                <a:srgbClr val="00FFFF"/>
              </a:gs>
              <a:gs pos="55000">
                <a:srgbClr val="016DFF">
                  <a:alpha val="0"/>
                </a:srgbClr>
              </a:gs>
            </a:gsLst>
            <a:lin ang="2700000" scaled="1"/>
            <a:tileRect/>
          </a:gradFill>
          <a:ln w="3175" cap="flat" cmpd="sng" algn="ctr">
            <a:solidFill>
              <a:srgbClr val="00FFFF"/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 extrusionH="12700"/>
        </p:spPr>
        <p:txBody>
          <a:bodyPr wrap="none"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“人、车、路、云、网”协同能力</a:t>
            </a:r>
          </a:p>
        </p:txBody>
      </p:sp>
      <p:grpSp>
        <p:nvGrpSpPr>
          <p:cNvPr id="278" name="组合 277">
            <a:extLst>
              <a:ext uri="{FF2B5EF4-FFF2-40B4-BE49-F238E27FC236}">
                <a16:creationId xmlns:a16="http://schemas.microsoft.com/office/drawing/2014/main" id="{EE4D5747-D28E-8F22-63AF-ED6AF26944C8}"/>
              </a:ext>
            </a:extLst>
          </p:cNvPr>
          <p:cNvGrpSpPr/>
          <p:nvPr/>
        </p:nvGrpSpPr>
        <p:grpSpPr>
          <a:xfrm>
            <a:off x="7759281" y="3685014"/>
            <a:ext cx="2579350" cy="2187232"/>
            <a:chOff x="7640996" y="3397368"/>
            <a:chExt cx="2722502" cy="2398953"/>
          </a:xfrm>
          <a:scene3d>
            <a:camera prst="orthographicFront"/>
            <a:lightRig rig="threePt" dir="t"/>
          </a:scene3d>
        </p:grpSpPr>
        <p:grpSp>
          <p:nvGrpSpPr>
            <p:cNvPr id="277" name="组合 276">
              <a:extLst>
                <a:ext uri="{FF2B5EF4-FFF2-40B4-BE49-F238E27FC236}">
                  <a16:creationId xmlns:a16="http://schemas.microsoft.com/office/drawing/2014/main" id="{6C28CA20-1FD4-D51B-1B02-37D5037E2BDC}"/>
                </a:ext>
              </a:extLst>
            </p:cNvPr>
            <p:cNvGrpSpPr/>
            <p:nvPr/>
          </p:nvGrpSpPr>
          <p:grpSpPr>
            <a:xfrm>
              <a:off x="7640996" y="3397368"/>
              <a:ext cx="2722502" cy="2398953"/>
              <a:chOff x="5633071" y="1149271"/>
              <a:chExt cx="3309674" cy="2916344"/>
            </a:xfrm>
          </p:grpSpPr>
          <p:grpSp>
            <p:nvGrpSpPr>
              <p:cNvPr id="269" name="组合 268">
                <a:extLst>
                  <a:ext uri="{FF2B5EF4-FFF2-40B4-BE49-F238E27FC236}">
                    <a16:creationId xmlns:a16="http://schemas.microsoft.com/office/drawing/2014/main" id="{490635F8-B945-8447-734A-3ECD3E0DAE00}"/>
                  </a:ext>
                </a:extLst>
              </p:cNvPr>
              <p:cNvGrpSpPr>
                <a:grpSpLocks/>
              </p:cNvGrpSpPr>
              <p:nvPr/>
            </p:nvGrpSpPr>
            <p:grpSpPr>
              <a:xfrm rot="10800000">
                <a:off x="6348949" y="1617102"/>
                <a:ext cx="1660732" cy="1660732"/>
                <a:chOff x="963658" y="2645181"/>
                <a:chExt cx="1492132" cy="1492132"/>
              </a:xfrm>
            </p:grpSpPr>
            <p:sp>
              <p:nvSpPr>
                <p:cNvPr id="270" name="椭圆 269">
                  <a:extLst>
                    <a:ext uri="{FF2B5EF4-FFF2-40B4-BE49-F238E27FC236}">
                      <a16:creationId xmlns:a16="http://schemas.microsoft.com/office/drawing/2014/main" id="{CE515914-D800-63D3-185F-E92C1DAC61BF}"/>
                    </a:ext>
                  </a:extLst>
                </p:cNvPr>
                <p:cNvSpPr/>
                <p:nvPr/>
              </p:nvSpPr>
              <p:spPr>
                <a:xfrm>
                  <a:off x="963658" y="2645181"/>
                  <a:ext cx="1492132" cy="1492132"/>
                </a:xfrm>
                <a:prstGeom prst="ellipse">
                  <a:avLst/>
                </a:prstGeom>
                <a:gradFill flip="none" rotWithShape="1">
                  <a:gsLst>
                    <a:gs pos="56000">
                      <a:srgbClr val="000521">
                        <a:alpha val="0"/>
                      </a:srgbClr>
                    </a:gs>
                    <a:gs pos="85000">
                      <a:srgbClr val="00FFFF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9525" cap="rnd" cmpd="sng" algn="ctr">
                  <a:noFill/>
                  <a:prstDash val="solid"/>
                  <a:miter lim="800000"/>
                </a:ln>
                <a:effectLst>
                  <a:outerShdw blurRad="342900" dist="469900" dir="5400000" sx="75000" sy="75000" algn="t" rotWithShape="0">
                    <a:prstClr val="black">
                      <a:alpha val="27000"/>
                    </a:prstClr>
                  </a:outerShdw>
                </a:effectLst>
                <a:sp3d extrusionH="12700"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271" name="椭圆 270">
                  <a:extLst>
                    <a:ext uri="{FF2B5EF4-FFF2-40B4-BE49-F238E27FC236}">
                      <a16:creationId xmlns:a16="http://schemas.microsoft.com/office/drawing/2014/main" id="{7E883227-B239-5E67-3124-33F28250D077}"/>
                    </a:ext>
                  </a:extLst>
                </p:cNvPr>
                <p:cNvSpPr/>
                <p:nvPr/>
              </p:nvSpPr>
              <p:spPr>
                <a:xfrm>
                  <a:off x="963658" y="2645181"/>
                  <a:ext cx="1492132" cy="1492132"/>
                </a:xfrm>
                <a:prstGeom prst="ellipse">
                  <a:avLst/>
                </a:prstGeom>
                <a:gradFill flip="none" rotWithShape="1">
                  <a:gsLst>
                    <a:gs pos="53000">
                      <a:srgbClr val="000521">
                        <a:alpha val="0"/>
                      </a:srgbClr>
                    </a:gs>
                    <a:gs pos="84000">
                      <a:srgbClr val="00FFFF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9525" cap="rnd" cmpd="sng" algn="ctr">
                  <a:noFill/>
                  <a:prstDash val="solid"/>
                  <a:miter lim="800000"/>
                </a:ln>
                <a:effectLst>
                  <a:outerShdw blurRad="342900" dist="469900" dir="5400000" sx="75000" sy="75000" algn="t" rotWithShape="0">
                    <a:prstClr val="black">
                      <a:alpha val="27000"/>
                    </a:prstClr>
                  </a:outerShdw>
                </a:effectLst>
                <a:sp3d extrusionH="12700"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272" name="椭圆 271">
                  <a:extLst>
                    <a:ext uri="{FF2B5EF4-FFF2-40B4-BE49-F238E27FC236}">
                      <a16:creationId xmlns:a16="http://schemas.microsoft.com/office/drawing/2014/main" id="{A9EDD42B-9B30-1DD2-0B2B-4B72B3B61AA4}"/>
                    </a:ext>
                  </a:extLst>
                </p:cNvPr>
                <p:cNvSpPr/>
                <p:nvPr/>
              </p:nvSpPr>
              <p:spPr>
                <a:xfrm>
                  <a:off x="963658" y="2645181"/>
                  <a:ext cx="1492132" cy="1492132"/>
                </a:xfrm>
                <a:prstGeom prst="ellipse">
                  <a:avLst/>
                </a:prstGeom>
                <a:gradFill flip="none" rotWithShape="1">
                  <a:gsLst>
                    <a:gs pos="58000">
                      <a:srgbClr val="000521">
                        <a:alpha val="0"/>
                      </a:srgbClr>
                    </a:gs>
                    <a:gs pos="96000">
                      <a:srgbClr val="016DFF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n w="9525" cap="rnd" cmpd="sng" algn="ctr">
                  <a:noFill/>
                  <a:prstDash val="solid"/>
                  <a:miter lim="800000"/>
                </a:ln>
                <a:effectLst>
                  <a:outerShdw blurRad="342900" dist="469900" dir="5400000" sx="75000" sy="75000" algn="t" rotWithShape="0">
                    <a:prstClr val="black">
                      <a:alpha val="27000"/>
                    </a:prstClr>
                  </a:outerShdw>
                </a:effectLst>
                <a:sp3d extrusionH="12700"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 Regular"/>
                    <a:ea typeface="思源黑体 CN Regular"/>
                    <a:cs typeface="+mn-cs"/>
                  </a:endParaRPr>
                </a:p>
              </p:txBody>
            </p:sp>
          </p:grpSp>
          <p:pic>
            <p:nvPicPr>
              <p:cNvPr id="273" name="图片 272" descr="图片包含 星星, 灯光&#10;&#10;描述已自动生成">
                <a:extLst>
                  <a:ext uri="{FF2B5EF4-FFF2-40B4-BE49-F238E27FC236}">
                    <a16:creationId xmlns:a16="http://schemas.microsoft.com/office/drawing/2014/main" id="{691BC93A-1D9E-1B4E-724B-833B59ACC5A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duotone>
                  <a:srgbClr val="00FFFF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9450760">
                <a:off x="5633071" y="1149271"/>
                <a:ext cx="3309674" cy="2916344"/>
              </a:xfrm>
              <a:prstGeom prst="rect">
                <a:avLst/>
              </a:prstGeom>
              <a:sp3d extrusionH="12700"/>
            </p:spPr>
          </p:pic>
        </p:grpSp>
        <p:sp>
          <p:nvSpPr>
            <p:cNvPr id="208" name="文本框 207">
              <a:extLst>
                <a:ext uri="{FF2B5EF4-FFF2-40B4-BE49-F238E27FC236}">
                  <a16:creationId xmlns:a16="http://schemas.microsoft.com/office/drawing/2014/main" id="{1592B78D-645E-E3EA-BEE3-E3523A4264A1}"/>
                </a:ext>
              </a:extLst>
            </p:cNvPr>
            <p:cNvSpPr txBox="1"/>
            <p:nvPr/>
          </p:nvSpPr>
          <p:spPr>
            <a:xfrm>
              <a:off x="8302872" y="3962181"/>
              <a:ext cx="1210588" cy="1015663"/>
            </a:xfrm>
            <a:prstGeom prst="rect">
              <a:avLst/>
            </a:prstGeom>
            <a:noFill/>
            <a:effectLst/>
            <a:sp3d extrusionH="12700"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3600">
                  <a:gradFill>
                    <a:gsLst>
                      <a:gs pos="0">
                        <a:srgbClr val="00EEFF"/>
                      </a:gs>
                      <a:gs pos="100000">
                        <a:srgbClr val="034EC2"/>
                      </a:gs>
                    </a:gsLst>
                    <a:lin ang="2400000" scaled="0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pPr algn="ctr"/>
              <a:r>
                <a:rPr lang="zh-CN" altLang="en-US" sz="2000" dirty="0">
                  <a:gradFill>
                    <a:gsLst>
                      <a:gs pos="0">
                        <a:srgbClr val="00EEFF"/>
                      </a:gs>
                      <a:gs pos="100000">
                        <a:srgbClr val="034EC2"/>
                      </a:gs>
                    </a:gsLst>
                    <a:lin ang="16200000" scaled="0"/>
                  </a:gradFill>
                  <a:effectLst/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打造国家</a:t>
              </a:r>
              <a:endParaRPr lang="en-US" altLang="zh-CN" sz="2000" dirty="0">
                <a:gradFill>
                  <a:gsLst>
                    <a:gs pos="0">
                      <a:srgbClr val="00EEFF"/>
                    </a:gs>
                    <a:gs pos="100000">
                      <a:srgbClr val="034EC2"/>
                    </a:gs>
                  </a:gsLst>
                  <a:lin ang="16200000" scaled="0"/>
                </a:gra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  <a:p>
              <a:pPr algn="ctr"/>
              <a:r>
                <a:rPr lang="zh-CN" altLang="en-US" sz="2000" dirty="0">
                  <a:gradFill>
                    <a:gsLst>
                      <a:gs pos="0">
                        <a:srgbClr val="00EEFF"/>
                      </a:gs>
                      <a:gs pos="100000">
                        <a:srgbClr val="034EC2"/>
                      </a:gs>
                    </a:gsLst>
                    <a:lin ang="16200000" scaled="0"/>
                  </a:gradFill>
                  <a:effectLst/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级车联网</a:t>
              </a:r>
              <a:endParaRPr lang="en-US" altLang="zh-CN" sz="2000" dirty="0">
                <a:gradFill>
                  <a:gsLst>
                    <a:gs pos="0">
                      <a:srgbClr val="00EEFF"/>
                    </a:gs>
                    <a:gs pos="100000">
                      <a:srgbClr val="034EC2"/>
                    </a:gs>
                  </a:gsLst>
                  <a:lin ang="16200000" scaled="0"/>
                </a:gra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  <a:p>
              <a:pPr algn="ctr"/>
              <a:r>
                <a:rPr lang="zh-CN" altLang="en-US" sz="2000" dirty="0">
                  <a:gradFill>
                    <a:gsLst>
                      <a:gs pos="0">
                        <a:srgbClr val="00EEFF"/>
                      </a:gs>
                      <a:gs pos="100000">
                        <a:srgbClr val="034EC2"/>
                      </a:gs>
                    </a:gsLst>
                    <a:lin ang="16200000" scaled="0"/>
                  </a:gradFill>
                  <a:effectLst/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先导区</a:t>
              </a:r>
            </a:p>
          </p:txBody>
        </p:sp>
      </p:grpSp>
      <p:sp>
        <p:nvSpPr>
          <p:cNvPr id="279" name="圆: 空心 278">
            <a:extLst>
              <a:ext uri="{FF2B5EF4-FFF2-40B4-BE49-F238E27FC236}">
                <a16:creationId xmlns:a16="http://schemas.microsoft.com/office/drawing/2014/main" id="{01228353-62F2-9E46-F3DD-092BF547827C}"/>
              </a:ext>
            </a:extLst>
          </p:cNvPr>
          <p:cNvSpPr/>
          <p:nvPr/>
        </p:nvSpPr>
        <p:spPr>
          <a:xfrm>
            <a:off x="7929868" y="3685013"/>
            <a:ext cx="2021584" cy="2021584"/>
          </a:xfrm>
          <a:prstGeom prst="donut">
            <a:avLst>
              <a:gd name="adj" fmla="val 6084"/>
            </a:avLst>
          </a:prstGeom>
          <a:gradFill flip="none" rotWithShape="1">
            <a:gsLst>
              <a:gs pos="2721">
                <a:srgbClr val="00EEFF">
                  <a:alpha val="20000"/>
                </a:srgbClr>
              </a:gs>
              <a:gs pos="51000">
                <a:schemeClr val="tx1">
                  <a:alpha val="0"/>
                </a:schemeClr>
              </a:gs>
              <a:gs pos="100000">
                <a:schemeClr val="accent2">
                  <a:alpha val="20000"/>
                </a:schemeClr>
              </a:gs>
            </a:gsLst>
            <a:lin ang="10800000" scaled="1"/>
            <a:tileRect/>
          </a:gradFill>
          <a:ln w="19050" cap="rnd">
            <a:noFill/>
            <a:round/>
          </a:ln>
          <a:scene3d>
            <a:camera prst="orthographicFront"/>
            <a:lightRig rig="threePt" dir="t"/>
          </a:scene3d>
          <a:sp3d extrusionH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/>
          </a:p>
        </p:txBody>
      </p:sp>
      <p:sp>
        <p:nvSpPr>
          <p:cNvPr id="289" name="椭圆 288">
            <a:extLst>
              <a:ext uri="{FF2B5EF4-FFF2-40B4-BE49-F238E27FC236}">
                <a16:creationId xmlns:a16="http://schemas.microsoft.com/office/drawing/2014/main" id="{60E95181-49C7-E20F-AFBF-B90A5FA43E2E}"/>
              </a:ext>
            </a:extLst>
          </p:cNvPr>
          <p:cNvSpPr/>
          <p:nvPr/>
        </p:nvSpPr>
        <p:spPr>
          <a:xfrm>
            <a:off x="9621882" y="4031400"/>
            <a:ext cx="149163" cy="149163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rgbClr val="00F1FF"/>
            </a:solidFill>
            <a:prstDash val="solid"/>
            <a:miter lim="800000"/>
          </a:ln>
          <a:effectLst>
            <a:outerShdw blurRad="406400" sx="102000" sy="102000" algn="ctr" rotWithShape="0">
              <a:prstClr val="black">
                <a:alpha val="91000"/>
              </a:prstClr>
            </a:outerShdw>
          </a:effectLst>
          <a:scene3d>
            <a:camera prst="orthographicFront"/>
            <a:lightRig rig="threePt" dir="t"/>
          </a:scene3d>
          <a:sp3d extrusionH="12700"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291" name="文本框 290">
            <a:extLst>
              <a:ext uri="{FF2B5EF4-FFF2-40B4-BE49-F238E27FC236}">
                <a16:creationId xmlns:a16="http://schemas.microsoft.com/office/drawing/2014/main" id="{A3B13C61-EAB9-2C8F-DD58-C4BA94ED88DD}"/>
              </a:ext>
            </a:extLst>
          </p:cNvPr>
          <p:cNvSpPr txBox="1"/>
          <p:nvPr/>
        </p:nvSpPr>
        <p:spPr>
          <a:xfrm>
            <a:off x="9737485" y="3926191"/>
            <a:ext cx="1261884" cy="30777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extrusionH="12700"/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车载智能设备</a:t>
            </a:r>
          </a:p>
        </p:txBody>
      </p:sp>
      <p:sp>
        <p:nvSpPr>
          <p:cNvPr id="297" name="椭圆 296">
            <a:extLst>
              <a:ext uri="{FF2B5EF4-FFF2-40B4-BE49-F238E27FC236}">
                <a16:creationId xmlns:a16="http://schemas.microsoft.com/office/drawing/2014/main" id="{27F39729-9919-B655-7635-7EC396EEF0AC}"/>
              </a:ext>
            </a:extLst>
          </p:cNvPr>
          <p:cNvSpPr/>
          <p:nvPr/>
        </p:nvSpPr>
        <p:spPr>
          <a:xfrm>
            <a:off x="9814870" y="4422423"/>
            <a:ext cx="149163" cy="149163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rgbClr val="00F1FF"/>
            </a:solidFill>
            <a:prstDash val="solid"/>
            <a:miter lim="800000"/>
          </a:ln>
          <a:effectLst>
            <a:outerShdw blurRad="406400" sx="102000" sy="102000" algn="ctr" rotWithShape="0">
              <a:prstClr val="black">
                <a:alpha val="91000"/>
              </a:prstClr>
            </a:outerShdw>
          </a:effectLst>
          <a:scene3d>
            <a:camera prst="orthographicFront"/>
            <a:lightRig rig="threePt" dir="t"/>
          </a:scene3d>
          <a:sp3d extrusionH="12700"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298" name="文本框 297">
            <a:extLst>
              <a:ext uri="{FF2B5EF4-FFF2-40B4-BE49-F238E27FC236}">
                <a16:creationId xmlns:a16="http://schemas.microsoft.com/office/drawing/2014/main" id="{B5B27A36-A8FC-3307-0DF7-D87543E37E61}"/>
              </a:ext>
            </a:extLst>
          </p:cNvPr>
          <p:cNvSpPr txBox="1"/>
          <p:nvPr/>
        </p:nvSpPr>
        <p:spPr>
          <a:xfrm>
            <a:off x="9944823" y="4345938"/>
            <a:ext cx="1261884" cy="30777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extrusionH="12700"/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路侧通信设备</a:t>
            </a:r>
          </a:p>
        </p:txBody>
      </p:sp>
      <p:sp>
        <p:nvSpPr>
          <p:cNvPr id="300" name="椭圆 299">
            <a:extLst>
              <a:ext uri="{FF2B5EF4-FFF2-40B4-BE49-F238E27FC236}">
                <a16:creationId xmlns:a16="http://schemas.microsoft.com/office/drawing/2014/main" id="{AF2F3D3A-A05C-40C0-3C6D-0A3AB9312246}"/>
              </a:ext>
            </a:extLst>
          </p:cNvPr>
          <p:cNvSpPr/>
          <p:nvPr/>
        </p:nvSpPr>
        <p:spPr>
          <a:xfrm>
            <a:off x="9797976" y="4813446"/>
            <a:ext cx="149163" cy="149163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rgbClr val="00F1FF"/>
            </a:solidFill>
            <a:prstDash val="solid"/>
            <a:miter lim="800000"/>
          </a:ln>
          <a:effectLst>
            <a:outerShdw blurRad="406400" sx="102000" sy="102000" algn="ctr" rotWithShape="0">
              <a:prstClr val="black">
                <a:alpha val="91000"/>
              </a:prstClr>
            </a:outerShdw>
          </a:effectLst>
          <a:scene3d>
            <a:camera prst="orthographicFront"/>
            <a:lightRig rig="threePt" dir="t"/>
          </a:scene3d>
          <a:sp3d extrusionH="12700"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301" name="文本框 300">
            <a:extLst>
              <a:ext uri="{FF2B5EF4-FFF2-40B4-BE49-F238E27FC236}">
                <a16:creationId xmlns:a16="http://schemas.microsoft.com/office/drawing/2014/main" id="{52EFCD24-780D-8BD6-BA29-182C94278231}"/>
              </a:ext>
            </a:extLst>
          </p:cNvPr>
          <p:cNvSpPr txBox="1"/>
          <p:nvPr/>
        </p:nvSpPr>
        <p:spPr>
          <a:xfrm>
            <a:off x="9940153" y="4737361"/>
            <a:ext cx="1261884" cy="30777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extrusionH="12700"/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道路基础设备</a:t>
            </a:r>
          </a:p>
        </p:txBody>
      </p:sp>
      <p:sp>
        <p:nvSpPr>
          <p:cNvPr id="303" name="椭圆 302">
            <a:extLst>
              <a:ext uri="{FF2B5EF4-FFF2-40B4-BE49-F238E27FC236}">
                <a16:creationId xmlns:a16="http://schemas.microsoft.com/office/drawing/2014/main" id="{00EA3597-80D3-0D75-E441-DADB02AA7A50}"/>
              </a:ext>
            </a:extLst>
          </p:cNvPr>
          <p:cNvSpPr/>
          <p:nvPr/>
        </p:nvSpPr>
        <p:spPr>
          <a:xfrm>
            <a:off x="9644531" y="5204470"/>
            <a:ext cx="149163" cy="149163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rgbClr val="00F1FF"/>
            </a:solidFill>
            <a:prstDash val="solid"/>
            <a:miter lim="800000"/>
          </a:ln>
          <a:effectLst>
            <a:outerShdw blurRad="406400" sx="102000" sy="102000" algn="ctr" rotWithShape="0">
              <a:prstClr val="black">
                <a:alpha val="91000"/>
              </a:prstClr>
            </a:outerShdw>
          </a:effectLst>
          <a:scene3d>
            <a:camera prst="orthographicFront"/>
            <a:lightRig rig="threePt" dir="t"/>
          </a:scene3d>
          <a:sp3d extrusionH="12700"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304" name="文本框 303">
            <a:extLst>
              <a:ext uri="{FF2B5EF4-FFF2-40B4-BE49-F238E27FC236}">
                <a16:creationId xmlns:a16="http://schemas.microsoft.com/office/drawing/2014/main" id="{E61C958B-7C41-8FDB-46B9-93DDA5D769FA}"/>
              </a:ext>
            </a:extLst>
          </p:cNvPr>
          <p:cNvSpPr txBox="1"/>
          <p:nvPr/>
        </p:nvSpPr>
        <p:spPr>
          <a:xfrm>
            <a:off x="9788946" y="5126802"/>
            <a:ext cx="1261884" cy="30777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extrusionH="12700"/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智能管控设施</a:t>
            </a:r>
          </a:p>
        </p:txBody>
      </p:sp>
      <p:sp>
        <p:nvSpPr>
          <p:cNvPr id="308" name="椭圆 307">
            <a:extLst>
              <a:ext uri="{FF2B5EF4-FFF2-40B4-BE49-F238E27FC236}">
                <a16:creationId xmlns:a16="http://schemas.microsoft.com/office/drawing/2014/main" id="{F6A3C7AB-8118-016B-874F-61751131C269}"/>
              </a:ext>
            </a:extLst>
          </p:cNvPr>
          <p:cNvSpPr/>
          <p:nvPr/>
        </p:nvSpPr>
        <p:spPr>
          <a:xfrm>
            <a:off x="7972903" y="4231156"/>
            <a:ext cx="149163" cy="149163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rgbClr val="034EC2"/>
            </a:solidFill>
            <a:prstDash val="solid"/>
            <a:miter lim="800000"/>
          </a:ln>
          <a:effectLst>
            <a:outerShdw blurRad="406400" sx="102000" sy="102000" algn="ctr" rotWithShape="0">
              <a:prstClr val="black">
                <a:alpha val="91000"/>
              </a:prstClr>
            </a:outerShdw>
          </a:effectLst>
          <a:scene3d>
            <a:camera prst="orthographicFront"/>
            <a:lightRig rig="threePt" dir="t"/>
          </a:scene3d>
          <a:sp3d extrusionH="12700"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309" name="文本框 308">
            <a:extLst>
              <a:ext uri="{FF2B5EF4-FFF2-40B4-BE49-F238E27FC236}">
                <a16:creationId xmlns:a16="http://schemas.microsoft.com/office/drawing/2014/main" id="{AF7E8879-ED26-67D4-E7AE-227B08DE0106}"/>
              </a:ext>
            </a:extLst>
          </p:cNvPr>
          <p:cNvSpPr txBox="1"/>
          <p:nvPr/>
        </p:nvSpPr>
        <p:spPr>
          <a:xfrm>
            <a:off x="6557878" y="4041026"/>
            <a:ext cx="1441420" cy="52322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extrusionH="12700"/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智能网联汽车道</a:t>
            </a:r>
            <a:endParaRPr lang="en-US" altLang="zh-CN" sz="1400" dirty="0">
              <a:solidFill>
                <a:schemeClr val="bg1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路基础设施建设</a:t>
            </a:r>
          </a:p>
        </p:txBody>
      </p:sp>
      <p:sp>
        <p:nvSpPr>
          <p:cNvPr id="312" name="椭圆 311">
            <a:extLst>
              <a:ext uri="{FF2B5EF4-FFF2-40B4-BE49-F238E27FC236}">
                <a16:creationId xmlns:a16="http://schemas.microsoft.com/office/drawing/2014/main" id="{98863ED1-724F-1913-154A-96F39D5A89B6}"/>
              </a:ext>
            </a:extLst>
          </p:cNvPr>
          <p:cNvSpPr/>
          <p:nvPr/>
        </p:nvSpPr>
        <p:spPr>
          <a:xfrm>
            <a:off x="7987794" y="4934477"/>
            <a:ext cx="149163" cy="149163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rgbClr val="034EC2"/>
            </a:solidFill>
            <a:prstDash val="solid"/>
            <a:miter lim="800000"/>
          </a:ln>
          <a:effectLst>
            <a:outerShdw blurRad="406400" sx="102000" sy="102000" algn="ctr" rotWithShape="0">
              <a:prstClr val="black">
                <a:alpha val="91000"/>
              </a:prstClr>
            </a:outerShdw>
          </a:effectLst>
          <a:scene3d>
            <a:camera prst="orthographicFront"/>
            <a:lightRig rig="threePt" dir="t"/>
          </a:scene3d>
          <a:sp3d extrusionH="12700"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313" name="文本框 312">
            <a:extLst>
              <a:ext uri="{FF2B5EF4-FFF2-40B4-BE49-F238E27FC236}">
                <a16:creationId xmlns:a16="http://schemas.microsoft.com/office/drawing/2014/main" id="{72CD6F17-6D8C-0296-37AF-281D8EF9B995}"/>
              </a:ext>
            </a:extLst>
          </p:cNvPr>
          <p:cNvSpPr txBox="1"/>
          <p:nvPr/>
        </p:nvSpPr>
        <p:spPr>
          <a:xfrm>
            <a:off x="6605251" y="4783528"/>
            <a:ext cx="1349472" cy="52322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extrusionH="12700"/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5G-V2X </a:t>
            </a:r>
            <a:r>
              <a:rPr lang="zh-CN" altLang="en-US" sz="1400" dirty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车联网</a:t>
            </a:r>
            <a:endParaRPr lang="en-US" altLang="zh-CN" sz="1400" dirty="0">
              <a:solidFill>
                <a:schemeClr val="bg1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algn="ctr"/>
            <a:r>
              <a:rPr lang="zh-CN" altLang="en-US" sz="1400" dirty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示范网络建设</a:t>
            </a:r>
          </a:p>
        </p:txBody>
      </p:sp>
      <p:cxnSp>
        <p:nvCxnSpPr>
          <p:cNvPr id="371" name="直接连接符 370">
            <a:extLst>
              <a:ext uri="{FF2B5EF4-FFF2-40B4-BE49-F238E27FC236}">
                <a16:creationId xmlns:a16="http://schemas.microsoft.com/office/drawing/2014/main" id="{1A604A51-BD8E-0F5E-CCDE-F261597C87A6}"/>
              </a:ext>
            </a:extLst>
          </p:cNvPr>
          <p:cNvCxnSpPr>
            <a:cxnSpLocks/>
          </p:cNvCxnSpPr>
          <p:nvPr/>
        </p:nvCxnSpPr>
        <p:spPr>
          <a:xfrm>
            <a:off x="9940153" y="5395314"/>
            <a:ext cx="903613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00EEFF"/>
                </a:gs>
                <a:gs pos="100000">
                  <a:srgbClr val="034EC2"/>
                </a:gs>
              </a:gsLst>
              <a:lin ang="0" scaled="1"/>
              <a:tileRect/>
            </a:gradFill>
          </a:ln>
          <a:scene3d>
            <a:camera prst="orthographicFront"/>
            <a:lightRig rig="threePt" dir="t"/>
          </a:scene3d>
          <a:sp3d extrusionH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4" name="文本框 373">
            <a:extLst>
              <a:ext uri="{FF2B5EF4-FFF2-40B4-BE49-F238E27FC236}">
                <a16:creationId xmlns:a16="http://schemas.microsoft.com/office/drawing/2014/main" id="{3CFE7FF6-A35C-0A60-9A10-8E22125DDAC1}"/>
              </a:ext>
            </a:extLst>
          </p:cNvPr>
          <p:cNvSpPr txBox="1"/>
          <p:nvPr/>
        </p:nvSpPr>
        <p:spPr>
          <a:xfrm>
            <a:off x="7976256" y="4419505"/>
            <a:ext cx="430887" cy="50270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extrusionH="12700"/>
        </p:spPr>
        <p:txBody>
          <a:bodyPr vert="eaVert" wrap="none" rtlCol="0">
            <a:spAutoFit/>
          </a:bodyPr>
          <a:lstStyle/>
          <a:p>
            <a:r>
              <a:rPr lang="zh-CN" altLang="en-US" sz="1600" dirty="0">
                <a:solidFill>
                  <a:srgbClr val="FA813E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加快</a:t>
            </a:r>
          </a:p>
        </p:txBody>
      </p:sp>
      <p:sp>
        <p:nvSpPr>
          <p:cNvPr id="375" name="文本框 374">
            <a:extLst>
              <a:ext uri="{FF2B5EF4-FFF2-40B4-BE49-F238E27FC236}">
                <a16:creationId xmlns:a16="http://schemas.microsoft.com/office/drawing/2014/main" id="{1D44CCB7-1A3E-B71D-09FC-B2A96AEA1876}"/>
              </a:ext>
            </a:extLst>
          </p:cNvPr>
          <p:cNvSpPr txBox="1"/>
          <p:nvPr/>
        </p:nvSpPr>
        <p:spPr>
          <a:xfrm>
            <a:off x="9492899" y="4419505"/>
            <a:ext cx="430887" cy="50270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extrusionH="12700"/>
        </p:spPr>
        <p:txBody>
          <a:bodyPr vert="eaVert" wrap="none" rtlCol="0">
            <a:spAutoFit/>
          </a:bodyPr>
          <a:lstStyle/>
          <a:p>
            <a:r>
              <a:rPr lang="zh-CN" altLang="en-US" sz="1600" dirty="0">
                <a:solidFill>
                  <a:srgbClr val="FA813E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提升</a:t>
            </a:r>
          </a:p>
        </p:txBody>
      </p:sp>
    </p:spTree>
    <p:extLst>
      <p:ext uri="{BB962C8B-B14F-4D97-AF65-F5344CB8AC3E}">
        <p14:creationId xmlns:p14="http://schemas.microsoft.com/office/powerpoint/2010/main" val="2536799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id="{DC13B044-57CF-8761-0320-CA76A386EBE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id="{535C12DA-5D93-0329-6F4F-AE986A44D8F4}"/>
              </a:ext>
            </a:extLst>
          </p:cNvPr>
          <p:cNvSpPr/>
          <p:nvPr/>
        </p:nvSpPr>
        <p:spPr>
          <a:xfrm>
            <a:off x="5591944" y="2564904"/>
            <a:ext cx="2304256" cy="2736304"/>
          </a:xfrm>
          <a:prstGeom prst="rect">
            <a:avLst/>
          </a:prstGeom>
          <a:solidFill>
            <a:srgbClr val="FFE1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481708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46B56D6-821E-6320-C7C1-83C5025187B3}"/>
              </a:ext>
            </a:extLst>
          </p:cNvPr>
          <p:cNvSpPr txBox="1"/>
          <p:nvPr/>
        </p:nvSpPr>
        <p:spPr>
          <a:xfrm>
            <a:off x="3048000" y="3244334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hlinkClick r:id="rId3"/>
              </a:rPr>
              <a:t>PPT</a:t>
            </a:r>
            <a:r>
              <a:rPr lang="zh-CN" altLang="en-US" dirty="0">
                <a:hlinkClick r:id="rId3"/>
              </a:rPr>
              <a:t>竞技场</a:t>
            </a:r>
            <a:r>
              <a:rPr lang="zh-CN" altLang="en-US" dirty="0"/>
              <a:t>   出品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77206711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Moderate&quot;,&quot;Name&quot;:&quot;GuidesStyle_Moderate&quot;,&quot;Kind&quot;:&quot;System&quot;,&quot;OldGuidesSetting&quot;:{&quot;HeaderHeight&quot;:13.0,&quot;FooterHeight&quot;:6.0,&quot;SideMargin&quot;:4.0,&quot;TopMargin&quot;:0.0,&quot;BottomMargin&quot;:0.0,&quot;IntervalMargin&quot;:1.5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5"/>
  <p:tag name="LEFT" val="315.5"/>
  <p:tag name="WIDTH" val="211.7501"/>
  <p:tag name="HEIGHT" val="9.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SMART DRIVING TECHNOLOGY"/>
  <p:tag name="FONTSIZE" val="12"/>
  <p:tag name="FONTCOLOR" val="0"/>
  <p:tag name="FONTBOLD" val="0"/>
  <p:tag name="FONTITALIC" val="0"/>
  <p:tag name="FONTNAME" val="Poppins"/>
  <p:tag name="NAMEASCII" val="Poppins"/>
  <p:tag name="NAMECOMPLEXSCRIPT" val="Poppins"/>
  <p:tag name="NAMEFAREAST" val="演示斜黑体"/>
  <p:tag name="FONTNAMEASCII" val="Poppins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315.5"/>
  <p:tag name="T_TOP" val="45"/>
  <p:tag name="T_WIDTH" val="211.7501"/>
  <p:tag name="T_HEIGTH" val="9.5"/>
  <p:tag name="T_TEXT" val="SMART DRIVING TECHNOLOGY"/>
  <p:tag name="T_FONTCOLOR" val="0"/>
  <p:tag name="T_FONTNAME" val="Poppins"/>
  <p:tag name="T_FONTNAMEASCII" val="Poppins"/>
  <p:tag name="T_NAMECOMPLEXSCRIPT" val="Poppins"/>
  <p:tag name="T_NAMEFAREAST" val="演示斜黑体"/>
  <p:tag name="T_FONTBOLD" val="0"/>
  <p:tag name="T_FONTSIZE" val="12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0"/>
  <p:tag name="OFFSETLEFT" val="0.6237793"/>
  <p:tag name="OFFSETWIDTH" val="211.0948"/>
  <p:tag name="OFFSETHEIGHT" val="9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5"/>
  <p:tag name="LEFT" val="315.5"/>
  <p:tag name="WIDTH" val="211.7501"/>
  <p:tag name="HEIGHT" val="9.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SMART DRIVING TECHNOLOGY"/>
  <p:tag name="FONTSIZE" val="12"/>
  <p:tag name="FONTCOLOR" val="0"/>
  <p:tag name="FONTBOLD" val="0"/>
  <p:tag name="FONTITALIC" val="0"/>
  <p:tag name="FONTNAME" val="Poppins"/>
  <p:tag name="NAMEASCII" val="Poppins"/>
  <p:tag name="NAMECOMPLEXSCRIPT" val="Poppins"/>
  <p:tag name="NAMEFAREAST" val="演示斜黑体"/>
  <p:tag name="FONTNAMEASCII" val="Poppins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315.5"/>
  <p:tag name="T_TOP" val="45"/>
  <p:tag name="T_WIDTH" val="211.7501"/>
  <p:tag name="T_HEIGTH" val="9.5"/>
  <p:tag name="T_TEXT" val="SMART DRIVING TECHNOLOGY"/>
  <p:tag name="T_FONTCOLOR" val="0"/>
  <p:tag name="T_FONTNAME" val="Poppins"/>
  <p:tag name="T_FONTNAMEASCII" val="Poppins"/>
  <p:tag name="T_NAMECOMPLEXSCRIPT" val="Poppins"/>
  <p:tag name="T_NAMEFAREAST" val="演示斜黑体"/>
  <p:tag name="T_FONTBOLD" val="0"/>
  <p:tag name="T_FONTSIZE" val="12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0"/>
  <p:tag name="OFFSETLEFT" val="0.6237793"/>
  <p:tag name="OFFSETWIDTH" val="211.0948"/>
  <p:tag name="OFFSETHEIGHT" val="9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5"/>
  <p:tag name="LEFT" val="315.5"/>
  <p:tag name="WIDTH" val="211.7501"/>
  <p:tag name="HEIGHT" val="9.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SMART DRIVING TECHNOLOGY"/>
  <p:tag name="FONTSIZE" val="12"/>
  <p:tag name="FONTCOLOR" val="0"/>
  <p:tag name="FONTBOLD" val="0"/>
  <p:tag name="FONTITALIC" val="0"/>
  <p:tag name="FONTNAME" val="Poppins"/>
  <p:tag name="NAMEASCII" val="Poppins"/>
  <p:tag name="NAMECOMPLEXSCRIPT" val="Poppins"/>
  <p:tag name="NAMEFAREAST" val="演示斜黑体"/>
  <p:tag name="FONTNAMEASCII" val="Poppins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315.5"/>
  <p:tag name="T_TOP" val="45"/>
  <p:tag name="T_WIDTH" val="211.7501"/>
  <p:tag name="T_HEIGTH" val="9.5"/>
  <p:tag name="T_TEXT" val="SMART DRIVING TECHNOLOGY"/>
  <p:tag name="T_FONTCOLOR" val="0"/>
  <p:tag name="T_FONTNAME" val="Poppins"/>
  <p:tag name="T_FONTNAMEASCII" val="Poppins"/>
  <p:tag name="T_NAMECOMPLEXSCRIPT" val="Poppins"/>
  <p:tag name="T_NAMEFAREAST" val="演示斜黑体"/>
  <p:tag name="T_FONTBOLD" val="0"/>
  <p:tag name="T_FONTSIZE" val="12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0"/>
  <p:tag name="OFFSETLEFT" val="0.6237793"/>
  <p:tag name="OFFSETWIDTH" val="211.0948"/>
  <p:tag name="OFFSETHEIGHT" val="9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5"/>
  <p:tag name="LEFT" val="315.5"/>
  <p:tag name="WIDTH" val="211.7501"/>
  <p:tag name="HEIGHT" val="9.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SMART DRIVING TECHNOLOGY"/>
  <p:tag name="FONTSIZE" val="12"/>
  <p:tag name="FONTCOLOR" val="0"/>
  <p:tag name="FONTBOLD" val="0"/>
  <p:tag name="FONTITALIC" val="0"/>
  <p:tag name="FONTNAME" val="Poppins"/>
  <p:tag name="NAMEASCII" val="Poppins"/>
  <p:tag name="NAMECOMPLEXSCRIPT" val="Poppins"/>
  <p:tag name="NAMEFAREAST" val="演示斜黑体"/>
  <p:tag name="FONTNAMEASCII" val="Poppins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315.5"/>
  <p:tag name="T_TOP" val="45"/>
  <p:tag name="T_WIDTH" val="211.7501"/>
  <p:tag name="T_HEIGTH" val="9.5"/>
  <p:tag name="T_TEXT" val="SMART DRIVING TECHNOLOGY"/>
  <p:tag name="T_FONTCOLOR" val="0"/>
  <p:tag name="T_FONTNAME" val="Poppins"/>
  <p:tag name="T_FONTNAMEASCII" val="Poppins"/>
  <p:tag name="T_NAMECOMPLEXSCRIPT" val="Poppins"/>
  <p:tag name="T_NAMEFAREAST" val="演示斜黑体"/>
  <p:tag name="T_FONTBOLD" val="0"/>
  <p:tag name="T_FONTSIZE" val="12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0"/>
  <p:tag name="OFFSETLEFT" val="0.6237793"/>
  <p:tag name="OFFSETWIDTH" val="211.0948"/>
  <p:tag name="OFFSETHEIGHT" val="9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614605;#VCG41N875480746;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225CE5"/>
      </a:accent1>
      <a:accent2>
        <a:srgbClr val="2D8CF0"/>
      </a:accent2>
      <a:accent3>
        <a:srgbClr val="42B6E1"/>
      </a:accent3>
      <a:accent4>
        <a:srgbClr val="07F9F3"/>
      </a:accent4>
      <a:accent5>
        <a:srgbClr val="7F8EA0"/>
      </a:accent5>
      <a:accent6>
        <a:srgbClr val="ADB5BB"/>
      </a:accent6>
      <a:hlink>
        <a:srgbClr val="4472C4"/>
      </a:hlink>
      <a:folHlink>
        <a:srgbClr val="BFBFBF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科技风">
    <a:dk1>
      <a:sysClr val="windowText" lastClr="000000"/>
    </a:dk1>
    <a:lt1>
      <a:sysClr val="window" lastClr="FFFFFF"/>
    </a:lt1>
    <a:dk2>
      <a:srgbClr val="2D3847"/>
    </a:dk2>
    <a:lt2>
      <a:srgbClr val="E7E6E6"/>
    </a:lt2>
    <a:accent1>
      <a:srgbClr val="00FFFF"/>
    </a:accent1>
    <a:accent2>
      <a:srgbClr val="016DFF"/>
    </a:accent2>
    <a:accent3>
      <a:srgbClr val="03A2FF"/>
    </a:accent3>
    <a:accent4>
      <a:srgbClr val="BFBFBF"/>
    </a:accent4>
    <a:accent5>
      <a:srgbClr val="A5A5A5"/>
    </a:accent5>
    <a:accent6>
      <a:srgbClr val="7F7F7F"/>
    </a:accent6>
    <a:hlink>
      <a:srgbClr val="0563C1"/>
    </a:hlink>
    <a:folHlink>
      <a:srgbClr val="954F72"/>
    </a:folHlink>
  </a:clrScheme>
  <a:fontScheme name="思源黑体&amp;Roboto">
    <a:majorFont>
      <a:latin typeface="Roboto Bold"/>
      <a:ea typeface="思源黑体 CN Bold"/>
      <a:cs typeface=""/>
    </a:majorFont>
    <a:minorFont>
      <a:latin typeface="Roboto Regular"/>
      <a:ea typeface="思源黑体 CN Regular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1807</TotalTime>
  <Words>486</Words>
  <Application>Microsoft Office PowerPoint</Application>
  <PresentationFormat>宽屏</PresentationFormat>
  <Paragraphs>127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OPPOSans R</vt:lpstr>
      <vt:lpstr>Roboto Bold</vt:lpstr>
      <vt:lpstr>Roboto Regular</vt:lpstr>
      <vt:lpstr>等线</vt:lpstr>
      <vt:lpstr>等线 Light</vt:lpstr>
      <vt:lpstr>思源黑体 CN</vt:lpstr>
      <vt:lpstr>思源黑体 CN Heavy</vt:lpstr>
      <vt:lpstr>思源宋体 CN</vt:lpstr>
      <vt:lpstr>优设标题黑</vt:lpstr>
      <vt:lpstr>Arial</vt:lpstr>
      <vt:lpstr>Bebas Neue</vt:lpstr>
      <vt:lpstr>Roboto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蓝紫渐变科技风自动驾驶ppt模板</dc:title>
  <dc:creator>PPT竞技场</dc:creator>
  <cp:keywords>51PPT模板网</cp:keywords>
  <dc:description>www.51pptmoban.com</dc:description>
  <cp:lastModifiedBy>Win user</cp:lastModifiedBy>
  <cp:revision>49</cp:revision>
  <dcterms:created xsi:type="dcterms:W3CDTF">2022-08-21T07:13:48Z</dcterms:created>
  <dcterms:modified xsi:type="dcterms:W3CDTF">2022-09-12T02:09:04Z</dcterms:modified>
</cp:coreProperties>
</file>