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4.xml" ContentType="application/vnd.openxmlformats-officedocument.presentationml.notesSlide+xml"/>
  <Override PartName="/ppt/tags/tag2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381" r:id="rId2"/>
    <p:sldId id="258" r:id="rId3"/>
    <p:sldId id="383" r:id="rId4"/>
    <p:sldId id="387" r:id="rId5"/>
    <p:sldId id="375" r:id="rId6"/>
    <p:sldId id="448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42F701F-C50D-42B5-8703-894FF7EA132E}">
          <p14:sldIdLst>
            <p14:sldId id="381"/>
            <p14:sldId id="258"/>
            <p14:sldId id="383"/>
            <p14:sldId id="387"/>
          </p14:sldIdLst>
        </p14:section>
        <p14:section name="设计师信息页" id="{2DDB02A0-62F6-4F9F-BCC4-B06A73AF70EF}">
          <p14:sldIdLst>
            <p14:sldId id="375"/>
            <p14:sldId id="44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" userDrawn="1">
          <p15:clr>
            <a:srgbClr val="A4A3A4"/>
          </p15:clr>
        </p15:guide>
        <p15:guide id="2" orient="horz" pos="4104" userDrawn="1">
          <p15:clr>
            <a:srgbClr val="A4A3A4"/>
          </p15:clr>
        </p15:guide>
        <p15:guide id="3" pos="264" userDrawn="1">
          <p15:clr>
            <a:srgbClr val="A4A3A4"/>
          </p15:clr>
        </p15:guide>
        <p15:guide id="4" pos="7408" userDrawn="1">
          <p15:clr>
            <a:srgbClr val="A4A3A4"/>
          </p15:clr>
        </p15:guide>
        <p15:guide id="5" orient="horz" pos="5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3D"/>
    <a:srgbClr val="000024"/>
    <a:srgbClr val="0068FF"/>
    <a:srgbClr val="004C85"/>
    <a:srgbClr val="183078"/>
    <a:srgbClr val="88FFFF"/>
    <a:srgbClr val="ED7D31"/>
    <a:srgbClr val="90FFFF"/>
    <a:srgbClr val="C9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9" d="100"/>
          <a:sy n="79" d="100"/>
        </p:scale>
        <p:origin x="588" y="96"/>
      </p:cViewPr>
      <p:guideLst>
        <p:guide orient="horz" pos="216"/>
        <p:guide orient="horz" pos="4104"/>
        <p:guide pos="264"/>
        <p:guide pos="7408"/>
        <p:guide orient="horz" pos="5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4112127100504983"/>
          <c:h val="0.8766119567715511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错误率</c:v>
                </c:pt>
              </c:strCache>
            </c:strRef>
          </c:tx>
          <c:spPr>
            <a:ln w="19050" cap="rnd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1.2990928208006618E-2"/>
                  <c:y val="-5.08036984368142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506-4369-A822-58DDD81A86D1}"/>
                </c:ext>
              </c:extLst>
            </c:dLbl>
            <c:dLbl>
              <c:idx val="1"/>
              <c:layout>
                <c:manualLayout>
                  <c:x val="-1.2157859161016964E-2"/>
                  <c:y val="-5.08036984368142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506-4369-A822-58DDD81A86D1}"/>
                </c:ext>
              </c:extLst>
            </c:dLbl>
            <c:dLbl>
              <c:idx val="2"/>
              <c:layout>
                <c:manualLayout>
                  <c:x val="-1.7395471486149814E-2"/>
                  <c:y val="-5.08036984368142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506-4369-A822-58DDD81A86D1}"/>
                </c:ext>
              </c:extLst>
            </c:dLbl>
            <c:dLbl>
              <c:idx val="3"/>
              <c:layout>
                <c:manualLayout>
                  <c:x val="-1.7395471486149911E-2"/>
                  <c:y val="-5.08036984368141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506-4369-A822-58DDD81A86D1}"/>
                </c:ext>
              </c:extLst>
            </c:dLbl>
            <c:dLbl>
              <c:idx val="4"/>
              <c:layout>
                <c:manualLayout>
                  <c:x val="-1.7395471486149814E-2"/>
                  <c:y val="-5.08036984368143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506-4369-A822-58DDD81A86D1}"/>
                </c:ext>
              </c:extLst>
            </c:dLbl>
            <c:dLbl>
              <c:idx val="5"/>
              <c:layout>
                <c:manualLayout>
                  <c:x val="-1.4776665323583401E-2"/>
                  <c:y val="-5.08036984368142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506-4369-A822-58DDD81A86D1}"/>
                </c:ext>
              </c:extLst>
            </c:dLbl>
            <c:dLbl>
              <c:idx val="6"/>
              <c:layout>
                <c:manualLayout>
                  <c:x val="-1.7395471486149911E-2"/>
                  <c:y val="-5.08036984368142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506-4369-A822-58DDD81A86D1}"/>
                </c:ext>
              </c:extLst>
            </c:dLbl>
            <c:dLbl>
              <c:idx val="7"/>
              <c:layout>
                <c:manualLayout>
                  <c:x val="-1.5192168821029962E-2"/>
                  <c:y val="-5.08036984368143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506-4369-A822-58DDD81A86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Sheet1!$B$2:$B$9</c:f>
              <c:numCache>
                <c:formatCode>0.00%</c:formatCode>
                <c:ptCount val="8"/>
                <c:pt idx="0">
                  <c:v>0.10050000000000001</c:v>
                </c:pt>
                <c:pt idx="1">
                  <c:v>8.43E-2</c:v>
                </c:pt>
                <c:pt idx="2">
                  <c:v>5.8900000000000001E-2</c:v>
                </c:pt>
                <c:pt idx="3">
                  <c:v>4.2200000000000001E-2</c:v>
                </c:pt>
                <c:pt idx="4">
                  <c:v>3.1199999999999999E-2</c:v>
                </c:pt>
                <c:pt idx="5">
                  <c:v>1.89E-2</c:v>
                </c:pt>
                <c:pt idx="6">
                  <c:v>1.03E-2</c:v>
                </c:pt>
                <c:pt idx="7">
                  <c:v>4.4999999999999997E-3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E506-4369-A822-58DDD81A86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12082864"/>
        <c:axId val="1912083280"/>
      </c:lineChart>
      <c:catAx>
        <c:axId val="1912082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12083280"/>
        <c:crosses val="autoZero"/>
        <c:auto val="1"/>
        <c:lblAlgn val="ctr"/>
        <c:lblOffset val="100"/>
        <c:noMultiLvlLbl val="0"/>
      </c:catAx>
      <c:valAx>
        <c:axId val="191208328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12082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Regular" panose="020B0500000000000000" pitchFamily="34" charset="-122"/>
                <a:ea typeface="思源黑体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Regular" panose="020B0500000000000000" pitchFamily="34" charset="-122"/>
                <a:ea typeface="思源黑体 Regular" panose="020B0500000000000000" pitchFamily="34" charset="-122"/>
              </a:defRPr>
            </a:lvl1pPr>
          </a:lstStyle>
          <a:p>
            <a:fld id="{5FED94FC-A505-4159-B23D-3A3C2005043B}" type="datetimeFigureOut">
              <a:rPr lang="zh-CN" altLang="en-US" smtClean="0"/>
              <a:pPr/>
              <a:t>2022/9/13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Regular" panose="020B0500000000000000" pitchFamily="34" charset="-122"/>
                <a:ea typeface="思源黑体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Regular" panose="020B0500000000000000" pitchFamily="34" charset="-122"/>
                <a:ea typeface="思源黑体 Regular" panose="020B0500000000000000" pitchFamily="34" charset="-122"/>
              </a:defRPr>
            </a:lvl1pPr>
          </a:lstStyle>
          <a:p>
            <a:fld id="{A16115BE-F9F5-451A-B127-CE58F674504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1707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Regular" panose="020B0500000000000000" pitchFamily="34" charset="-122"/>
        <a:ea typeface="思源黑体 Regular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Regular" panose="020B0500000000000000" pitchFamily="34" charset="-122"/>
        <a:ea typeface="思源黑体 Regular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Regular" panose="020B0500000000000000" pitchFamily="34" charset="-122"/>
        <a:ea typeface="思源黑体 Regular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Regular" panose="020B0500000000000000" pitchFamily="34" charset="-122"/>
        <a:ea typeface="思源黑体 Regular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Regular" panose="020B0500000000000000" pitchFamily="34" charset="-122"/>
        <a:ea typeface="思源黑体 Regular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115BE-F9F5-451A-B127-CE58F6745042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2867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115BE-F9F5-451A-B127-CE58F674504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307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115BE-F9F5-451A-B127-CE58F674504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340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115BE-F9F5-451A-B127-CE58F674504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903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115BE-F9F5-451A-B127-CE58F6745042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42414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D6BB8-EAC4-4C13-9224-63CA98E0A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493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gradFill>
          <a:gsLst>
            <a:gs pos="0">
              <a:schemeClr val="accent2"/>
            </a:gs>
            <a:gs pos="100000">
              <a:schemeClr val="accent2">
                <a:lumMod val="35000"/>
              </a:schemeClr>
            </a:gs>
            <a:gs pos="70000">
              <a:schemeClr val="accent2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公路上的汽车&#10;&#10;描述已自动生成">
            <a:extLst>
              <a:ext uri="{FF2B5EF4-FFF2-40B4-BE49-F238E27FC236}">
                <a16:creationId xmlns:a16="http://schemas.microsoft.com/office/drawing/2014/main" id="{6D2B0DF2-1E03-D595-470B-ADD95787C0D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形 2" hidden="1">
            <a:extLst>
              <a:ext uri="{FF2B5EF4-FFF2-40B4-BE49-F238E27FC236}">
                <a16:creationId xmlns:a16="http://schemas.microsoft.com/office/drawing/2014/main" id="{55BF521E-1BFC-9D43-0441-809A57927A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77064" y="-3381749"/>
            <a:ext cx="5437873" cy="543787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5ACBDB4-6D8C-9F45-EDC6-C2746ABD4D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154390"/>
          </a:xfrm>
          <a:custGeom>
            <a:avLst/>
            <a:gdLst>
              <a:gd name="connsiteX0" fmla="*/ 0 w 12192000"/>
              <a:gd name="connsiteY0" fmla="*/ 0 h 1154390"/>
              <a:gd name="connsiteX1" fmla="*/ 12192000 w 12192000"/>
              <a:gd name="connsiteY1" fmla="*/ 0 h 1154390"/>
              <a:gd name="connsiteX2" fmla="*/ 12192000 w 12192000"/>
              <a:gd name="connsiteY2" fmla="*/ 1154390 h 1154390"/>
              <a:gd name="connsiteX3" fmla="*/ 0 w 12192000"/>
              <a:gd name="connsiteY3" fmla="*/ 1154390 h 1154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154390">
                <a:moveTo>
                  <a:pt x="0" y="0"/>
                </a:moveTo>
                <a:lnTo>
                  <a:pt x="12192000" y="0"/>
                </a:lnTo>
                <a:lnTo>
                  <a:pt x="12192000" y="1154390"/>
                </a:lnTo>
                <a:lnTo>
                  <a:pt x="0" y="115439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884226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B813851-ABF1-1C71-D53C-69D25DA3A3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977"/>
            <a:ext cx="12192000" cy="687395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2BED431-65FE-F6A6-6C70-FEFA893926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6205" y="2747300"/>
            <a:ext cx="1969773" cy="1969770"/>
          </a:xfrm>
          <a:prstGeom prst="roundRect">
            <a:avLst>
              <a:gd name="adj" fmla="val 4419"/>
            </a:avLst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9422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E4BD907F-0513-C66F-0C67-5F9519B35FAD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98D47CC6-F06E-212F-2C69-D2EDDC0AAED6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075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" userDrawn="1">
          <p15:clr>
            <a:srgbClr val="F26B43"/>
          </p15:clr>
        </p15:guide>
        <p15:guide id="2" orient="horz" pos="4104" userDrawn="1">
          <p15:clr>
            <a:srgbClr val="F26B43"/>
          </p15:clr>
        </p15:guide>
        <p15:guide id="3" pos="264" userDrawn="1">
          <p15:clr>
            <a:srgbClr val="F26B43"/>
          </p15:clr>
        </p15:guide>
        <p15:guide id="4" pos="7408" userDrawn="1">
          <p15:clr>
            <a:srgbClr val="F26B43"/>
          </p15:clr>
        </p15:guide>
        <p15:guide id="5" orient="horz" pos="51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4.jpeg"/><Relationship Id="rId18" Type="http://schemas.openxmlformats.org/officeDocument/2006/relationships/image" Target="../media/image19.png"/><Relationship Id="rId3" Type="http://schemas.openxmlformats.org/officeDocument/2006/relationships/tags" Target="../tags/tag5.xml"/><Relationship Id="rId7" Type="http://schemas.openxmlformats.org/officeDocument/2006/relationships/notesSlide" Target="../notesSlides/notesSlide2.xml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tags" Target="../tags/tag4.xml"/><Relationship Id="rId16" Type="http://schemas.openxmlformats.org/officeDocument/2006/relationships/image" Target="../media/image17.png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11" Type="http://schemas.microsoft.com/office/2007/relationships/hdphoto" Target="../media/hdphoto4.wdp"/><Relationship Id="rId5" Type="http://schemas.openxmlformats.org/officeDocument/2006/relationships/tags" Target="../tags/tag7.xml"/><Relationship Id="rId15" Type="http://schemas.openxmlformats.org/officeDocument/2006/relationships/image" Target="../media/image16.png"/><Relationship Id="rId10" Type="http://schemas.openxmlformats.org/officeDocument/2006/relationships/image" Target="../media/image12.png"/><Relationship Id="rId19" Type="http://schemas.openxmlformats.org/officeDocument/2006/relationships/image" Target="../media/image20.png"/><Relationship Id="rId4" Type="http://schemas.openxmlformats.org/officeDocument/2006/relationships/tags" Target="../tags/tag6.xml"/><Relationship Id="rId9" Type="http://schemas.microsoft.com/office/2007/relationships/hdphoto" Target="../media/hdphoto3.wdp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2" Type="http://schemas.openxmlformats.org/officeDocument/2006/relationships/tags" Target="../tags/tag10.xml"/><Relationship Id="rId16" Type="http://schemas.openxmlformats.org/officeDocument/2006/relationships/image" Target="../media/image4.png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notesSlide" Target="../notesSlides/notesSlide4.xml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城市街道与高楼大厦的景色&#10;&#10;描述已自动生成">
            <a:extLst>
              <a:ext uri="{FF2B5EF4-FFF2-40B4-BE49-F238E27FC236}">
                <a16:creationId xmlns:a16="http://schemas.microsoft.com/office/drawing/2014/main" id="{95ED5C40-1F5C-ABCC-2E9B-4C4A6B95F7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205196"/>
            <a:ext cx="12192000" cy="5652804"/>
          </a:xfrm>
          <a:custGeom>
            <a:avLst/>
            <a:gdLst>
              <a:gd name="connsiteX0" fmla="*/ 0 w 12192000"/>
              <a:gd name="connsiteY0" fmla="*/ 0 h 5652804"/>
              <a:gd name="connsiteX1" fmla="*/ 12192000 w 12192000"/>
              <a:gd name="connsiteY1" fmla="*/ 0 h 5652804"/>
              <a:gd name="connsiteX2" fmla="*/ 12192000 w 12192000"/>
              <a:gd name="connsiteY2" fmla="*/ 5652804 h 5652804"/>
              <a:gd name="connsiteX3" fmla="*/ 0 w 12192000"/>
              <a:gd name="connsiteY3" fmla="*/ 5652804 h 5652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52804">
                <a:moveTo>
                  <a:pt x="0" y="0"/>
                </a:moveTo>
                <a:lnTo>
                  <a:pt x="12192000" y="0"/>
                </a:lnTo>
                <a:lnTo>
                  <a:pt x="12192000" y="5652804"/>
                </a:lnTo>
                <a:lnTo>
                  <a:pt x="0" y="5652804"/>
                </a:lnTo>
                <a:close/>
              </a:path>
            </a:pathLst>
          </a:custGeom>
        </p:spPr>
      </p:pic>
      <p:sp>
        <p:nvSpPr>
          <p:cNvPr id="60" name="矩形 59">
            <a:extLst>
              <a:ext uri="{FF2B5EF4-FFF2-40B4-BE49-F238E27FC236}">
                <a16:creationId xmlns:a16="http://schemas.microsoft.com/office/drawing/2014/main" id="{9B7F7D9F-30D8-6D2B-A8D8-C10BF9FB32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1811 h 6859811"/>
              <a:gd name="connsiteX1" fmla="*/ 23410 w 12192000"/>
              <a:gd name="connsiteY1" fmla="*/ 0 h 6859811"/>
              <a:gd name="connsiteX2" fmla="*/ 12192000 w 12192000"/>
              <a:gd name="connsiteY2" fmla="*/ 1811 h 6859811"/>
              <a:gd name="connsiteX3" fmla="*/ 12192000 w 12192000"/>
              <a:gd name="connsiteY3" fmla="*/ 6859811 h 6859811"/>
              <a:gd name="connsiteX4" fmla="*/ 0 w 12192000"/>
              <a:gd name="connsiteY4" fmla="*/ 6859811 h 6859811"/>
              <a:gd name="connsiteX5" fmla="*/ 0 w 12192000"/>
              <a:gd name="connsiteY5" fmla="*/ 1811 h 6859811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42000">
                <a:srgbClr val="183078">
                  <a:alpha val="87000"/>
                </a:srgbClr>
              </a:gs>
              <a:gs pos="17000">
                <a:schemeClr val="accent2"/>
              </a:gs>
              <a:gs pos="95000">
                <a:schemeClr val="accent2">
                  <a:lumMod val="75000"/>
                </a:schemeClr>
              </a:gs>
              <a:gs pos="71000">
                <a:schemeClr val="accent2">
                  <a:alpha val="27000"/>
                </a:schemeClr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C1D0E159-248D-9201-33F5-1EDA10093A2E}"/>
              </a:ext>
            </a:extLst>
          </p:cNvPr>
          <p:cNvSpPr/>
          <p:nvPr/>
        </p:nvSpPr>
        <p:spPr>
          <a:xfrm>
            <a:off x="4407062" y="3431445"/>
            <a:ext cx="3377876" cy="417926"/>
          </a:xfrm>
          <a:custGeom>
            <a:avLst/>
            <a:gdLst>
              <a:gd name="connsiteX0" fmla="*/ 9525 w 2489200"/>
              <a:gd name="connsiteY0" fmla="*/ 279400 h 307975"/>
              <a:gd name="connsiteX1" fmla="*/ 1193800 w 2489200"/>
              <a:gd name="connsiteY1" fmla="*/ 279400 h 307975"/>
              <a:gd name="connsiteX2" fmla="*/ 1330325 w 2489200"/>
              <a:gd name="connsiteY2" fmla="*/ 250825 h 307975"/>
              <a:gd name="connsiteX3" fmla="*/ 1311275 w 2489200"/>
              <a:gd name="connsiteY3" fmla="*/ 279400 h 307975"/>
              <a:gd name="connsiteX4" fmla="*/ 2308225 w 2489200"/>
              <a:gd name="connsiteY4" fmla="*/ 273050 h 307975"/>
              <a:gd name="connsiteX5" fmla="*/ 2298700 w 2489200"/>
              <a:gd name="connsiteY5" fmla="*/ 307975 h 307975"/>
              <a:gd name="connsiteX6" fmla="*/ 2435225 w 2489200"/>
              <a:gd name="connsiteY6" fmla="*/ 279400 h 307975"/>
              <a:gd name="connsiteX7" fmla="*/ 2489200 w 2489200"/>
              <a:gd name="connsiteY7" fmla="*/ 82550 h 307975"/>
              <a:gd name="connsiteX8" fmla="*/ 2409825 w 2489200"/>
              <a:gd name="connsiteY8" fmla="*/ 6350 h 307975"/>
              <a:gd name="connsiteX9" fmla="*/ 933450 w 2489200"/>
              <a:gd name="connsiteY9" fmla="*/ 3175 h 307975"/>
              <a:gd name="connsiteX10" fmla="*/ 787400 w 2489200"/>
              <a:gd name="connsiteY10" fmla="*/ 31750 h 307975"/>
              <a:gd name="connsiteX11" fmla="*/ 841375 w 2489200"/>
              <a:gd name="connsiteY11" fmla="*/ 3175 h 307975"/>
              <a:gd name="connsiteX12" fmla="*/ 85725 w 2489200"/>
              <a:gd name="connsiteY12" fmla="*/ 0 h 307975"/>
              <a:gd name="connsiteX13" fmla="*/ 0 w 2489200"/>
              <a:gd name="connsiteY13" fmla="*/ 120650 h 307975"/>
              <a:gd name="connsiteX14" fmla="*/ 9525 w 2489200"/>
              <a:gd name="connsiteY14" fmla="*/ 279400 h 307975"/>
              <a:gd name="connsiteX0" fmla="*/ 9525 w 2489200"/>
              <a:gd name="connsiteY0" fmla="*/ 279400 h 307975"/>
              <a:gd name="connsiteX1" fmla="*/ 1193800 w 2489200"/>
              <a:gd name="connsiteY1" fmla="*/ 279400 h 307975"/>
              <a:gd name="connsiteX2" fmla="*/ 1330325 w 2489200"/>
              <a:gd name="connsiteY2" fmla="*/ 250825 h 307975"/>
              <a:gd name="connsiteX3" fmla="*/ 1311275 w 2489200"/>
              <a:gd name="connsiteY3" fmla="*/ 279400 h 307975"/>
              <a:gd name="connsiteX4" fmla="*/ 2308225 w 2489200"/>
              <a:gd name="connsiteY4" fmla="*/ 273050 h 307975"/>
              <a:gd name="connsiteX5" fmla="*/ 2298700 w 2489200"/>
              <a:gd name="connsiteY5" fmla="*/ 307975 h 307975"/>
              <a:gd name="connsiteX6" fmla="*/ 2435225 w 2489200"/>
              <a:gd name="connsiteY6" fmla="*/ 279400 h 307975"/>
              <a:gd name="connsiteX7" fmla="*/ 2489200 w 2489200"/>
              <a:gd name="connsiteY7" fmla="*/ 82550 h 307975"/>
              <a:gd name="connsiteX8" fmla="*/ 2409825 w 2489200"/>
              <a:gd name="connsiteY8" fmla="*/ 6350 h 307975"/>
              <a:gd name="connsiteX9" fmla="*/ 933450 w 2489200"/>
              <a:gd name="connsiteY9" fmla="*/ 3175 h 307975"/>
              <a:gd name="connsiteX10" fmla="*/ 787400 w 2489200"/>
              <a:gd name="connsiteY10" fmla="*/ 31750 h 307975"/>
              <a:gd name="connsiteX11" fmla="*/ 841375 w 2489200"/>
              <a:gd name="connsiteY11" fmla="*/ 3175 h 307975"/>
              <a:gd name="connsiteX12" fmla="*/ 85725 w 2489200"/>
              <a:gd name="connsiteY12" fmla="*/ 0 h 307975"/>
              <a:gd name="connsiteX13" fmla="*/ 0 w 2489200"/>
              <a:gd name="connsiteY13" fmla="*/ 120650 h 307975"/>
              <a:gd name="connsiteX14" fmla="*/ 9525 w 2489200"/>
              <a:gd name="connsiteY14" fmla="*/ 279400 h 307975"/>
              <a:gd name="connsiteX0" fmla="*/ 9525 w 2489200"/>
              <a:gd name="connsiteY0" fmla="*/ 279400 h 307975"/>
              <a:gd name="connsiteX1" fmla="*/ 1193800 w 2489200"/>
              <a:gd name="connsiteY1" fmla="*/ 279400 h 307975"/>
              <a:gd name="connsiteX2" fmla="*/ 1330325 w 2489200"/>
              <a:gd name="connsiteY2" fmla="*/ 250825 h 307975"/>
              <a:gd name="connsiteX3" fmla="*/ 1311275 w 2489200"/>
              <a:gd name="connsiteY3" fmla="*/ 279400 h 307975"/>
              <a:gd name="connsiteX4" fmla="*/ 2308225 w 2489200"/>
              <a:gd name="connsiteY4" fmla="*/ 273050 h 307975"/>
              <a:gd name="connsiteX5" fmla="*/ 2298700 w 2489200"/>
              <a:gd name="connsiteY5" fmla="*/ 307975 h 307975"/>
              <a:gd name="connsiteX6" fmla="*/ 2435225 w 2489200"/>
              <a:gd name="connsiteY6" fmla="*/ 279400 h 307975"/>
              <a:gd name="connsiteX7" fmla="*/ 2489200 w 2489200"/>
              <a:gd name="connsiteY7" fmla="*/ 82550 h 307975"/>
              <a:gd name="connsiteX8" fmla="*/ 2409825 w 2489200"/>
              <a:gd name="connsiteY8" fmla="*/ 6350 h 307975"/>
              <a:gd name="connsiteX9" fmla="*/ 933450 w 2489200"/>
              <a:gd name="connsiteY9" fmla="*/ 3175 h 307975"/>
              <a:gd name="connsiteX10" fmla="*/ 787400 w 2489200"/>
              <a:gd name="connsiteY10" fmla="*/ 31750 h 307975"/>
              <a:gd name="connsiteX11" fmla="*/ 841375 w 2489200"/>
              <a:gd name="connsiteY11" fmla="*/ 3175 h 307975"/>
              <a:gd name="connsiteX12" fmla="*/ 85725 w 2489200"/>
              <a:gd name="connsiteY12" fmla="*/ 0 h 307975"/>
              <a:gd name="connsiteX13" fmla="*/ 0 w 2489200"/>
              <a:gd name="connsiteY13" fmla="*/ 120650 h 307975"/>
              <a:gd name="connsiteX14" fmla="*/ 9525 w 2489200"/>
              <a:gd name="connsiteY14" fmla="*/ 279400 h 307975"/>
              <a:gd name="connsiteX0" fmla="*/ 9525 w 2489200"/>
              <a:gd name="connsiteY0" fmla="*/ 279400 h 307975"/>
              <a:gd name="connsiteX1" fmla="*/ 1193800 w 2489200"/>
              <a:gd name="connsiteY1" fmla="*/ 279400 h 307975"/>
              <a:gd name="connsiteX2" fmla="*/ 1330325 w 2489200"/>
              <a:gd name="connsiteY2" fmla="*/ 250825 h 307975"/>
              <a:gd name="connsiteX3" fmla="*/ 1311275 w 2489200"/>
              <a:gd name="connsiteY3" fmla="*/ 279400 h 307975"/>
              <a:gd name="connsiteX4" fmla="*/ 2308225 w 2489200"/>
              <a:gd name="connsiteY4" fmla="*/ 273050 h 307975"/>
              <a:gd name="connsiteX5" fmla="*/ 2298700 w 2489200"/>
              <a:gd name="connsiteY5" fmla="*/ 307975 h 307975"/>
              <a:gd name="connsiteX6" fmla="*/ 2435225 w 2489200"/>
              <a:gd name="connsiteY6" fmla="*/ 279400 h 307975"/>
              <a:gd name="connsiteX7" fmla="*/ 2489200 w 2489200"/>
              <a:gd name="connsiteY7" fmla="*/ 82550 h 307975"/>
              <a:gd name="connsiteX8" fmla="*/ 2409825 w 2489200"/>
              <a:gd name="connsiteY8" fmla="*/ 6350 h 307975"/>
              <a:gd name="connsiteX9" fmla="*/ 933450 w 2489200"/>
              <a:gd name="connsiteY9" fmla="*/ 3175 h 307975"/>
              <a:gd name="connsiteX10" fmla="*/ 787400 w 2489200"/>
              <a:gd name="connsiteY10" fmla="*/ 31750 h 307975"/>
              <a:gd name="connsiteX11" fmla="*/ 841375 w 2489200"/>
              <a:gd name="connsiteY11" fmla="*/ 3175 h 307975"/>
              <a:gd name="connsiteX12" fmla="*/ 85725 w 2489200"/>
              <a:gd name="connsiteY12" fmla="*/ 0 h 307975"/>
              <a:gd name="connsiteX13" fmla="*/ 0 w 2489200"/>
              <a:gd name="connsiteY13" fmla="*/ 120650 h 307975"/>
              <a:gd name="connsiteX14" fmla="*/ 9525 w 2489200"/>
              <a:gd name="connsiteY14" fmla="*/ 279400 h 307975"/>
              <a:gd name="connsiteX0" fmla="*/ 9525 w 2489200"/>
              <a:gd name="connsiteY0" fmla="*/ 279400 h 307975"/>
              <a:gd name="connsiteX1" fmla="*/ 1193800 w 2489200"/>
              <a:gd name="connsiteY1" fmla="*/ 279400 h 307975"/>
              <a:gd name="connsiteX2" fmla="*/ 1330325 w 2489200"/>
              <a:gd name="connsiteY2" fmla="*/ 250825 h 307975"/>
              <a:gd name="connsiteX3" fmla="*/ 1311275 w 2489200"/>
              <a:gd name="connsiteY3" fmla="*/ 279400 h 307975"/>
              <a:gd name="connsiteX4" fmla="*/ 2308225 w 2489200"/>
              <a:gd name="connsiteY4" fmla="*/ 273050 h 307975"/>
              <a:gd name="connsiteX5" fmla="*/ 2298700 w 2489200"/>
              <a:gd name="connsiteY5" fmla="*/ 307975 h 307975"/>
              <a:gd name="connsiteX6" fmla="*/ 2435225 w 2489200"/>
              <a:gd name="connsiteY6" fmla="*/ 279400 h 307975"/>
              <a:gd name="connsiteX7" fmla="*/ 2489200 w 2489200"/>
              <a:gd name="connsiteY7" fmla="*/ 82550 h 307975"/>
              <a:gd name="connsiteX8" fmla="*/ 2409825 w 2489200"/>
              <a:gd name="connsiteY8" fmla="*/ 6350 h 307975"/>
              <a:gd name="connsiteX9" fmla="*/ 933450 w 2489200"/>
              <a:gd name="connsiteY9" fmla="*/ 3175 h 307975"/>
              <a:gd name="connsiteX10" fmla="*/ 787400 w 2489200"/>
              <a:gd name="connsiteY10" fmla="*/ 31750 h 307975"/>
              <a:gd name="connsiteX11" fmla="*/ 841375 w 2489200"/>
              <a:gd name="connsiteY11" fmla="*/ 3175 h 307975"/>
              <a:gd name="connsiteX12" fmla="*/ 85725 w 2489200"/>
              <a:gd name="connsiteY12" fmla="*/ 0 h 307975"/>
              <a:gd name="connsiteX13" fmla="*/ 0 w 2489200"/>
              <a:gd name="connsiteY13" fmla="*/ 120650 h 307975"/>
              <a:gd name="connsiteX14" fmla="*/ 9525 w 2489200"/>
              <a:gd name="connsiteY14" fmla="*/ 279400 h 307975"/>
              <a:gd name="connsiteX0" fmla="*/ 0 w 2489200"/>
              <a:gd name="connsiteY0" fmla="*/ 279400 h 307975"/>
              <a:gd name="connsiteX1" fmla="*/ 1193800 w 2489200"/>
              <a:gd name="connsiteY1" fmla="*/ 279400 h 307975"/>
              <a:gd name="connsiteX2" fmla="*/ 1330325 w 2489200"/>
              <a:gd name="connsiteY2" fmla="*/ 250825 h 307975"/>
              <a:gd name="connsiteX3" fmla="*/ 1311275 w 2489200"/>
              <a:gd name="connsiteY3" fmla="*/ 279400 h 307975"/>
              <a:gd name="connsiteX4" fmla="*/ 2308225 w 2489200"/>
              <a:gd name="connsiteY4" fmla="*/ 273050 h 307975"/>
              <a:gd name="connsiteX5" fmla="*/ 2298700 w 2489200"/>
              <a:gd name="connsiteY5" fmla="*/ 307975 h 307975"/>
              <a:gd name="connsiteX6" fmla="*/ 2435225 w 2489200"/>
              <a:gd name="connsiteY6" fmla="*/ 279400 h 307975"/>
              <a:gd name="connsiteX7" fmla="*/ 2489200 w 2489200"/>
              <a:gd name="connsiteY7" fmla="*/ 82550 h 307975"/>
              <a:gd name="connsiteX8" fmla="*/ 2409825 w 2489200"/>
              <a:gd name="connsiteY8" fmla="*/ 6350 h 307975"/>
              <a:gd name="connsiteX9" fmla="*/ 933450 w 2489200"/>
              <a:gd name="connsiteY9" fmla="*/ 3175 h 307975"/>
              <a:gd name="connsiteX10" fmla="*/ 787400 w 2489200"/>
              <a:gd name="connsiteY10" fmla="*/ 31750 h 307975"/>
              <a:gd name="connsiteX11" fmla="*/ 841375 w 2489200"/>
              <a:gd name="connsiteY11" fmla="*/ 3175 h 307975"/>
              <a:gd name="connsiteX12" fmla="*/ 85725 w 2489200"/>
              <a:gd name="connsiteY12" fmla="*/ 0 h 307975"/>
              <a:gd name="connsiteX13" fmla="*/ 0 w 2489200"/>
              <a:gd name="connsiteY13" fmla="*/ 120650 h 307975"/>
              <a:gd name="connsiteX14" fmla="*/ 9525 w 2489200"/>
              <a:gd name="connsiteY14" fmla="*/ 279400 h 307975"/>
              <a:gd name="connsiteX0" fmla="*/ 0 w 2489200"/>
              <a:gd name="connsiteY0" fmla="*/ 279400 h 307975"/>
              <a:gd name="connsiteX1" fmla="*/ 1193800 w 2489200"/>
              <a:gd name="connsiteY1" fmla="*/ 279400 h 307975"/>
              <a:gd name="connsiteX2" fmla="*/ 1330325 w 2489200"/>
              <a:gd name="connsiteY2" fmla="*/ 250825 h 307975"/>
              <a:gd name="connsiteX3" fmla="*/ 1311275 w 2489200"/>
              <a:gd name="connsiteY3" fmla="*/ 279400 h 307975"/>
              <a:gd name="connsiteX4" fmla="*/ 2308225 w 2489200"/>
              <a:gd name="connsiteY4" fmla="*/ 273050 h 307975"/>
              <a:gd name="connsiteX5" fmla="*/ 2298700 w 2489200"/>
              <a:gd name="connsiteY5" fmla="*/ 307975 h 307975"/>
              <a:gd name="connsiteX6" fmla="*/ 2435225 w 2489200"/>
              <a:gd name="connsiteY6" fmla="*/ 279400 h 307975"/>
              <a:gd name="connsiteX7" fmla="*/ 2489200 w 2489200"/>
              <a:gd name="connsiteY7" fmla="*/ 82550 h 307975"/>
              <a:gd name="connsiteX8" fmla="*/ 2409825 w 2489200"/>
              <a:gd name="connsiteY8" fmla="*/ 6350 h 307975"/>
              <a:gd name="connsiteX9" fmla="*/ 933450 w 2489200"/>
              <a:gd name="connsiteY9" fmla="*/ 3175 h 307975"/>
              <a:gd name="connsiteX10" fmla="*/ 787400 w 2489200"/>
              <a:gd name="connsiteY10" fmla="*/ 31750 h 307975"/>
              <a:gd name="connsiteX11" fmla="*/ 841375 w 2489200"/>
              <a:gd name="connsiteY11" fmla="*/ 3175 h 307975"/>
              <a:gd name="connsiteX12" fmla="*/ 85725 w 2489200"/>
              <a:gd name="connsiteY12" fmla="*/ 0 h 307975"/>
              <a:gd name="connsiteX13" fmla="*/ 0 w 2489200"/>
              <a:gd name="connsiteY13" fmla="*/ 120650 h 307975"/>
              <a:gd name="connsiteX14" fmla="*/ 0 w 2489200"/>
              <a:gd name="connsiteY14" fmla="*/ 279400 h 307975"/>
              <a:gd name="connsiteX0" fmla="*/ 0 w 2489200"/>
              <a:gd name="connsiteY0" fmla="*/ 279400 h 307975"/>
              <a:gd name="connsiteX1" fmla="*/ 1193800 w 2489200"/>
              <a:gd name="connsiteY1" fmla="*/ 279400 h 307975"/>
              <a:gd name="connsiteX2" fmla="*/ 1330325 w 2489200"/>
              <a:gd name="connsiteY2" fmla="*/ 250825 h 307975"/>
              <a:gd name="connsiteX3" fmla="*/ 1311275 w 2489200"/>
              <a:gd name="connsiteY3" fmla="*/ 279400 h 307975"/>
              <a:gd name="connsiteX4" fmla="*/ 2308225 w 2489200"/>
              <a:gd name="connsiteY4" fmla="*/ 273050 h 307975"/>
              <a:gd name="connsiteX5" fmla="*/ 2298700 w 2489200"/>
              <a:gd name="connsiteY5" fmla="*/ 307975 h 307975"/>
              <a:gd name="connsiteX6" fmla="*/ 2435225 w 2489200"/>
              <a:gd name="connsiteY6" fmla="*/ 279400 h 307975"/>
              <a:gd name="connsiteX7" fmla="*/ 2489200 w 2489200"/>
              <a:gd name="connsiteY7" fmla="*/ 82550 h 307975"/>
              <a:gd name="connsiteX8" fmla="*/ 2409825 w 2489200"/>
              <a:gd name="connsiteY8" fmla="*/ 6350 h 307975"/>
              <a:gd name="connsiteX9" fmla="*/ 933450 w 2489200"/>
              <a:gd name="connsiteY9" fmla="*/ 3175 h 307975"/>
              <a:gd name="connsiteX10" fmla="*/ 787400 w 2489200"/>
              <a:gd name="connsiteY10" fmla="*/ 31750 h 307975"/>
              <a:gd name="connsiteX11" fmla="*/ 841375 w 2489200"/>
              <a:gd name="connsiteY11" fmla="*/ 3175 h 307975"/>
              <a:gd name="connsiteX12" fmla="*/ 85725 w 2489200"/>
              <a:gd name="connsiteY12" fmla="*/ 0 h 307975"/>
              <a:gd name="connsiteX13" fmla="*/ 0 w 2489200"/>
              <a:gd name="connsiteY13" fmla="*/ 120650 h 307975"/>
              <a:gd name="connsiteX14" fmla="*/ 0 w 2489200"/>
              <a:gd name="connsiteY14" fmla="*/ 279400 h 307975"/>
              <a:gd name="connsiteX0" fmla="*/ 0 w 2489200"/>
              <a:gd name="connsiteY0" fmla="*/ 279400 h 307975"/>
              <a:gd name="connsiteX1" fmla="*/ 1193800 w 2489200"/>
              <a:gd name="connsiteY1" fmla="*/ 279400 h 307975"/>
              <a:gd name="connsiteX2" fmla="*/ 1330325 w 2489200"/>
              <a:gd name="connsiteY2" fmla="*/ 250825 h 307975"/>
              <a:gd name="connsiteX3" fmla="*/ 1311275 w 2489200"/>
              <a:gd name="connsiteY3" fmla="*/ 279400 h 307975"/>
              <a:gd name="connsiteX4" fmla="*/ 2308225 w 2489200"/>
              <a:gd name="connsiteY4" fmla="*/ 273050 h 307975"/>
              <a:gd name="connsiteX5" fmla="*/ 2298700 w 2489200"/>
              <a:gd name="connsiteY5" fmla="*/ 307975 h 307975"/>
              <a:gd name="connsiteX6" fmla="*/ 2435225 w 2489200"/>
              <a:gd name="connsiteY6" fmla="*/ 279400 h 307975"/>
              <a:gd name="connsiteX7" fmla="*/ 2489200 w 2489200"/>
              <a:gd name="connsiteY7" fmla="*/ 82550 h 307975"/>
              <a:gd name="connsiteX8" fmla="*/ 2409825 w 2489200"/>
              <a:gd name="connsiteY8" fmla="*/ 6350 h 307975"/>
              <a:gd name="connsiteX9" fmla="*/ 933450 w 2489200"/>
              <a:gd name="connsiteY9" fmla="*/ 3175 h 307975"/>
              <a:gd name="connsiteX10" fmla="*/ 787400 w 2489200"/>
              <a:gd name="connsiteY10" fmla="*/ 31750 h 307975"/>
              <a:gd name="connsiteX11" fmla="*/ 841375 w 2489200"/>
              <a:gd name="connsiteY11" fmla="*/ 3175 h 307975"/>
              <a:gd name="connsiteX12" fmla="*/ 85725 w 2489200"/>
              <a:gd name="connsiteY12" fmla="*/ 0 h 307975"/>
              <a:gd name="connsiteX13" fmla="*/ 0 w 2489200"/>
              <a:gd name="connsiteY13" fmla="*/ 120650 h 307975"/>
              <a:gd name="connsiteX14" fmla="*/ 0 w 2489200"/>
              <a:gd name="connsiteY14" fmla="*/ 279400 h 307975"/>
              <a:gd name="connsiteX0" fmla="*/ 0 w 2489200"/>
              <a:gd name="connsiteY0" fmla="*/ 279400 h 307975"/>
              <a:gd name="connsiteX1" fmla="*/ 1193800 w 2489200"/>
              <a:gd name="connsiteY1" fmla="*/ 279400 h 307975"/>
              <a:gd name="connsiteX2" fmla="*/ 1330325 w 2489200"/>
              <a:gd name="connsiteY2" fmla="*/ 250825 h 307975"/>
              <a:gd name="connsiteX3" fmla="*/ 1311275 w 2489200"/>
              <a:gd name="connsiteY3" fmla="*/ 279400 h 307975"/>
              <a:gd name="connsiteX4" fmla="*/ 2308225 w 2489200"/>
              <a:gd name="connsiteY4" fmla="*/ 273050 h 307975"/>
              <a:gd name="connsiteX5" fmla="*/ 2298700 w 2489200"/>
              <a:gd name="connsiteY5" fmla="*/ 307975 h 307975"/>
              <a:gd name="connsiteX6" fmla="*/ 2435225 w 2489200"/>
              <a:gd name="connsiteY6" fmla="*/ 279400 h 307975"/>
              <a:gd name="connsiteX7" fmla="*/ 2489200 w 2489200"/>
              <a:gd name="connsiteY7" fmla="*/ 82550 h 307975"/>
              <a:gd name="connsiteX8" fmla="*/ 2409825 w 2489200"/>
              <a:gd name="connsiteY8" fmla="*/ 6350 h 307975"/>
              <a:gd name="connsiteX9" fmla="*/ 933450 w 2489200"/>
              <a:gd name="connsiteY9" fmla="*/ 3175 h 307975"/>
              <a:gd name="connsiteX10" fmla="*/ 787400 w 2489200"/>
              <a:gd name="connsiteY10" fmla="*/ 31750 h 307975"/>
              <a:gd name="connsiteX11" fmla="*/ 841375 w 2489200"/>
              <a:gd name="connsiteY11" fmla="*/ 3175 h 307975"/>
              <a:gd name="connsiteX12" fmla="*/ 85725 w 2489200"/>
              <a:gd name="connsiteY12" fmla="*/ 0 h 307975"/>
              <a:gd name="connsiteX13" fmla="*/ 0 w 2489200"/>
              <a:gd name="connsiteY13" fmla="*/ 120650 h 307975"/>
              <a:gd name="connsiteX14" fmla="*/ 0 w 2489200"/>
              <a:gd name="connsiteY14" fmla="*/ 279400 h 307975"/>
              <a:gd name="connsiteX0" fmla="*/ 0 w 2489200"/>
              <a:gd name="connsiteY0" fmla="*/ 279400 h 307975"/>
              <a:gd name="connsiteX1" fmla="*/ 1193800 w 2489200"/>
              <a:gd name="connsiteY1" fmla="*/ 279400 h 307975"/>
              <a:gd name="connsiteX2" fmla="*/ 1330325 w 2489200"/>
              <a:gd name="connsiteY2" fmla="*/ 250825 h 307975"/>
              <a:gd name="connsiteX3" fmla="*/ 1311275 w 2489200"/>
              <a:gd name="connsiteY3" fmla="*/ 279400 h 307975"/>
              <a:gd name="connsiteX4" fmla="*/ 2308225 w 2489200"/>
              <a:gd name="connsiteY4" fmla="*/ 273050 h 307975"/>
              <a:gd name="connsiteX5" fmla="*/ 2298700 w 2489200"/>
              <a:gd name="connsiteY5" fmla="*/ 307975 h 307975"/>
              <a:gd name="connsiteX6" fmla="*/ 2435225 w 2489200"/>
              <a:gd name="connsiteY6" fmla="*/ 279400 h 307975"/>
              <a:gd name="connsiteX7" fmla="*/ 2489200 w 2489200"/>
              <a:gd name="connsiteY7" fmla="*/ 82550 h 307975"/>
              <a:gd name="connsiteX8" fmla="*/ 2409825 w 2489200"/>
              <a:gd name="connsiteY8" fmla="*/ 6350 h 307975"/>
              <a:gd name="connsiteX9" fmla="*/ 933450 w 2489200"/>
              <a:gd name="connsiteY9" fmla="*/ 3175 h 307975"/>
              <a:gd name="connsiteX10" fmla="*/ 787400 w 2489200"/>
              <a:gd name="connsiteY10" fmla="*/ 31750 h 307975"/>
              <a:gd name="connsiteX11" fmla="*/ 841375 w 2489200"/>
              <a:gd name="connsiteY11" fmla="*/ 3175 h 307975"/>
              <a:gd name="connsiteX12" fmla="*/ 85725 w 2489200"/>
              <a:gd name="connsiteY12" fmla="*/ 0 h 307975"/>
              <a:gd name="connsiteX13" fmla="*/ 0 w 2489200"/>
              <a:gd name="connsiteY13" fmla="*/ 120650 h 307975"/>
              <a:gd name="connsiteX14" fmla="*/ 0 w 2489200"/>
              <a:gd name="connsiteY14" fmla="*/ 279400 h 307975"/>
              <a:gd name="connsiteX0" fmla="*/ 0 w 2489200"/>
              <a:gd name="connsiteY0" fmla="*/ 279400 h 307975"/>
              <a:gd name="connsiteX1" fmla="*/ 1193800 w 2489200"/>
              <a:gd name="connsiteY1" fmla="*/ 279400 h 307975"/>
              <a:gd name="connsiteX2" fmla="*/ 1330325 w 2489200"/>
              <a:gd name="connsiteY2" fmla="*/ 250825 h 307975"/>
              <a:gd name="connsiteX3" fmla="*/ 1311275 w 2489200"/>
              <a:gd name="connsiteY3" fmla="*/ 279400 h 307975"/>
              <a:gd name="connsiteX4" fmla="*/ 2308225 w 2489200"/>
              <a:gd name="connsiteY4" fmla="*/ 273050 h 307975"/>
              <a:gd name="connsiteX5" fmla="*/ 2298700 w 2489200"/>
              <a:gd name="connsiteY5" fmla="*/ 307975 h 307975"/>
              <a:gd name="connsiteX6" fmla="*/ 2435225 w 2489200"/>
              <a:gd name="connsiteY6" fmla="*/ 279400 h 307975"/>
              <a:gd name="connsiteX7" fmla="*/ 2489200 w 2489200"/>
              <a:gd name="connsiteY7" fmla="*/ 82550 h 307975"/>
              <a:gd name="connsiteX8" fmla="*/ 2409825 w 2489200"/>
              <a:gd name="connsiteY8" fmla="*/ 6350 h 307975"/>
              <a:gd name="connsiteX9" fmla="*/ 933450 w 2489200"/>
              <a:gd name="connsiteY9" fmla="*/ 3175 h 307975"/>
              <a:gd name="connsiteX10" fmla="*/ 787400 w 2489200"/>
              <a:gd name="connsiteY10" fmla="*/ 31750 h 307975"/>
              <a:gd name="connsiteX11" fmla="*/ 841375 w 2489200"/>
              <a:gd name="connsiteY11" fmla="*/ 0 h 307975"/>
              <a:gd name="connsiteX12" fmla="*/ 85725 w 2489200"/>
              <a:gd name="connsiteY12" fmla="*/ 0 h 307975"/>
              <a:gd name="connsiteX13" fmla="*/ 0 w 2489200"/>
              <a:gd name="connsiteY13" fmla="*/ 120650 h 307975"/>
              <a:gd name="connsiteX14" fmla="*/ 0 w 2489200"/>
              <a:gd name="connsiteY14" fmla="*/ 279400 h 307975"/>
              <a:gd name="connsiteX0" fmla="*/ 0 w 2489200"/>
              <a:gd name="connsiteY0" fmla="*/ 279400 h 307975"/>
              <a:gd name="connsiteX1" fmla="*/ 1193800 w 2489200"/>
              <a:gd name="connsiteY1" fmla="*/ 279400 h 307975"/>
              <a:gd name="connsiteX2" fmla="*/ 1330325 w 2489200"/>
              <a:gd name="connsiteY2" fmla="*/ 250825 h 307975"/>
              <a:gd name="connsiteX3" fmla="*/ 1311275 w 2489200"/>
              <a:gd name="connsiteY3" fmla="*/ 279400 h 307975"/>
              <a:gd name="connsiteX4" fmla="*/ 2308225 w 2489200"/>
              <a:gd name="connsiteY4" fmla="*/ 273050 h 307975"/>
              <a:gd name="connsiteX5" fmla="*/ 2298700 w 2489200"/>
              <a:gd name="connsiteY5" fmla="*/ 307975 h 307975"/>
              <a:gd name="connsiteX6" fmla="*/ 2435225 w 2489200"/>
              <a:gd name="connsiteY6" fmla="*/ 279400 h 307975"/>
              <a:gd name="connsiteX7" fmla="*/ 2489200 w 2489200"/>
              <a:gd name="connsiteY7" fmla="*/ 82550 h 307975"/>
              <a:gd name="connsiteX8" fmla="*/ 2409825 w 2489200"/>
              <a:gd name="connsiteY8" fmla="*/ 6350 h 307975"/>
              <a:gd name="connsiteX9" fmla="*/ 933450 w 2489200"/>
              <a:gd name="connsiteY9" fmla="*/ 0 h 307975"/>
              <a:gd name="connsiteX10" fmla="*/ 787400 w 2489200"/>
              <a:gd name="connsiteY10" fmla="*/ 31750 h 307975"/>
              <a:gd name="connsiteX11" fmla="*/ 841375 w 2489200"/>
              <a:gd name="connsiteY11" fmla="*/ 0 h 307975"/>
              <a:gd name="connsiteX12" fmla="*/ 85725 w 2489200"/>
              <a:gd name="connsiteY12" fmla="*/ 0 h 307975"/>
              <a:gd name="connsiteX13" fmla="*/ 0 w 2489200"/>
              <a:gd name="connsiteY13" fmla="*/ 120650 h 307975"/>
              <a:gd name="connsiteX14" fmla="*/ 0 w 2489200"/>
              <a:gd name="connsiteY14" fmla="*/ 279400 h 307975"/>
              <a:gd name="connsiteX0" fmla="*/ 0 w 2489200"/>
              <a:gd name="connsiteY0" fmla="*/ 279400 h 307975"/>
              <a:gd name="connsiteX1" fmla="*/ 1193800 w 2489200"/>
              <a:gd name="connsiteY1" fmla="*/ 279400 h 307975"/>
              <a:gd name="connsiteX2" fmla="*/ 1330325 w 2489200"/>
              <a:gd name="connsiteY2" fmla="*/ 250825 h 307975"/>
              <a:gd name="connsiteX3" fmla="*/ 1311275 w 2489200"/>
              <a:gd name="connsiteY3" fmla="*/ 279400 h 307975"/>
              <a:gd name="connsiteX4" fmla="*/ 2308225 w 2489200"/>
              <a:gd name="connsiteY4" fmla="*/ 273050 h 307975"/>
              <a:gd name="connsiteX5" fmla="*/ 2298700 w 2489200"/>
              <a:gd name="connsiteY5" fmla="*/ 307975 h 307975"/>
              <a:gd name="connsiteX6" fmla="*/ 2435225 w 2489200"/>
              <a:gd name="connsiteY6" fmla="*/ 279400 h 307975"/>
              <a:gd name="connsiteX7" fmla="*/ 2489200 w 2489200"/>
              <a:gd name="connsiteY7" fmla="*/ 82550 h 307975"/>
              <a:gd name="connsiteX8" fmla="*/ 2409825 w 2489200"/>
              <a:gd name="connsiteY8" fmla="*/ 6350 h 307975"/>
              <a:gd name="connsiteX9" fmla="*/ 933450 w 2489200"/>
              <a:gd name="connsiteY9" fmla="*/ 0 h 307975"/>
              <a:gd name="connsiteX10" fmla="*/ 787400 w 2489200"/>
              <a:gd name="connsiteY10" fmla="*/ 31750 h 307975"/>
              <a:gd name="connsiteX11" fmla="*/ 841375 w 2489200"/>
              <a:gd name="connsiteY11" fmla="*/ 0 h 307975"/>
              <a:gd name="connsiteX12" fmla="*/ 85725 w 2489200"/>
              <a:gd name="connsiteY12" fmla="*/ 0 h 307975"/>
              <a:gd name="connsiteX13" fmla="*/ 0 w 2489200"/>
              <a:gd name="connsiteY13" fmla="*/ 120650 h 307975"/>
              <a:gd name="connsiteX14" fmla="*/ 0 w 2489200"/>
              <a:gd name="connsiteY14" fmla="*/ 279400 h 307975"/>
              <a:gd name="connsiteX0" fmla="*/ 0 w 2489200"/>
              <a:gd name="connsiteY0" fmla="*/ 279400 h 307975"/>
              <a:gd name="connsiteX1" fmla="*/ 1193800 w 2489200"/>
              <a:gd name="connsiteY1" fmla="*/ 279400 h 307975"/>
              <a:gd name="connsiteX2" fmla="*/ 1330325 w 2489200"/>
              <a:gd name="connsiteY2" fmla="*/ 250825 h 307975"/>
              <a:gd name="connsiteX3" fmla="*/ 1311275 w 2489200"/>
              <a:gd name="connsiteY3" fmla="*/ 279400 h 307975"/>
              <a:gd name="connsiteX4" fmla="*/ 2308225 w 2489200"/>
              <a:gd name="connsiteY4" fmla="*/ 273050 h 307975"/>
              <a:gd name="connsiteX5" fmla="*/ 2298700 w 2489200"/>
              <a:gd name="connsiteY5" fmla="*/ 307975 h 307975"/>
              <a:gd name="connsiteX6" fmla="*/ 2435225 w 2489200"/>
              <a:gd name="connsiteY6" fmla="*/ 279400 h 307975"/>
              <a:gd name="connsiteX7" fmla="*/ 2489200 w 2489200"/>
              <a:gd name="connsiteY7" fmla="*/ 82550 h 307975"/>
              <a:gd name="connsiteX8" fmla="*/ 2409825 w 2489200"/>
              <a:gd name="connsiteY8" fmla="*/ 0 h 307975"/>
              <a:gd name="connsiteX9" fmla="*/ 933450 w 2489200"/>
              <a:gd name="connsiteY9" fmla="*/ 0 h 307975"/>
              <a:gd name="connsiteX10" fmla="*/ 787400 w 2489200"/>
              <a:gd name="connsiteY10" fmla="*/ 31750 h 307975"/>
              <a:gd name="connsiteX11" fmla="*/ 841375 w 2489200"/>
              <a:gd name="connsiteY11" fmla="*/ 0 h 307975"/>
              <a:gd name="connsiteX12" fmla="*/ 85725 w 2489200"/>
              <a:gd name="connsiteY12" fmla="*/ 0 h 307975"/>
              <a:gd name="connsiteX13" fmla="*/ 0 w 2489200"/>
              <a:gd name="connsiteY13" fmla="*/ 120650 h 307975"/>
              <a:gd name="connsiteX14" fmla="*/ 0 w 2489200"/>
              <a:gd name="connsiteY14" fmla="*/ 279400 h 307975"/>
              <a:gd name="connsiteX0" fmla="*/ 0 w 2489200"/>
              <a:gd name="connsiteY0" fmla="*/ 279400 h 307975"/>
              <a:gd name="connsiteX1" fmla="*/ 1193800 w 2489200"/>
              <a:gd name="connsiteY1" fmla="*/ 279400 h 307975"/>
              <a:gd name="connsiteX2" fmla="*/ 1330325 w 2489200"/>
              <a:gd name="connsiteY2" fmla="*/ 250825 h 307975"/>
              <a:gd name="connsiteX3" fmla="*/ 1311275 w 2489200"/>
              <a:gd name="connsiteY3" fmla="*/ 279400 h 307975"/>
              <a:gd name="connsiteX4" fmla="*/ 2308225 w 2489200"/>
              <a:gd name="connsiteY4" fmla="*/ 279400 h 307975"/>
              <a:gd name="connsiteX5" fmla="*/ 2298700 w 2489200"/>
              <a:gd name="connsiteY5" fmla="*/ 307975 h 307975"/>
              <a:gd name="connsiteX6" fmla="*/ 2435225 w 2489200"/>
              <a:gd name="connsiteY6" fmla="*/ 279400 h 307975"/>
              <a:gd name="connsiteX7" fmla="*/ 2489200 w 2489200"/>
              <a:gd name="connsiteY7" fmla="*/ 82550 h 307975"/>
              <a:gd name="connsiteX8" fmla="*/ 2409825 w 2489200"/>
              <a:gd name="connsiteY8" fmla="*/ 0 h 307975"/>
              <a:gd name="connsiteX9" fmla="*/ 933450 w 2489200"/>
              <a:gd name="connsiteY9" fmla="*/ 0 h 307975"/>
              <a:gd name="connsiteX10" fmla="*/ 787400 w 2489200"/>
              <a:gd name="connsiteY10" fmla="*/ 31750 h 307975"/>
              <a:gd name="connsiteX11" fmla="*/ 841375 w 2489200"/>
              <a:gd name="connsiteY11" fmla="*/ 0 h 307975"/>
              <a:gd name="connsiteX12" fmla="*/ 85725 w 2489200"/>
              <a:gd name="connsiteY12" fmla="*/ 0 h 307975"/>
              <a:gd name="connsiteX13" fmla="*/ 0 w 2489200"/>
              <a:gd name="connsiteY13" fmla="*/ 120650 h 307975"/>
              <a:gd name="connsiteX14" fmla="*/ 0 w 2489200"/>
              <a:gd name="connsiteY14" fmla="*/ 279400 h 307975"/>
              <a:gd name="connsiteX0" fmla="*/ 0 w 2489200"/>
              <a:gd name="connsiteY0" fmla="*/ 279400 h 307975"/>
              <a:gd name="connsiteX1" fmla="*/ 1193800 w 2489200"/>
              <a:gd name="connsiteY1" fmla="*/ 279400 h 307975"/>
              <a:gd name="connsiteX2" fmla="*/ 1330325 w 2489200"/>
              <a:gd name="connsiteY2" fmla="*/ 250825 h 307975"/>
              <a:gd name="connsiteX3" fmla="*/ 1311275 w 2489200"/>
              <a:gd name="connsiteY3" fmla="*/ 279400 h 307975"/>
              <a:gd name="connsiteX4" fmla="*/ 2308225 w 2489200"/>
              <a:gd name="connsiteY4" fmla="*/ 279400 h 307975"/>
              <a:gd name="connsiteX5" fmla="*/ 2298700 w 2489200"/>
              <a:gd name="connsiteY5" fmla="*/ 307975 h 307975"/>
              <a:gd name="connsiteX6" fmla="*/ 2435225 w 2489200"/>
              <a:gd name="connsiteY6" fmla="*/ 279400 h 307975"/>
              <a:gd name="connsiteX7" fmla="*/ 2489200 w 2489200"/>
              <a:gd name="connsiteY7" fmla="*/ 82550 h 307975"/>
              <a:gd name="connsiteX8" fmla="*/ 2409825 w 2489200"/>
              <a:gd name="connsiteY8" fmla="*/ 0 h 307975"/>
              <a:gd name="connsiteX9" fmla="*/ 933450 w 2489200"/>
              <a:gd name="connsiteY9" fmla="*/ 0 h 307975"/>
              <a:gd name="connsiteX10" fmla="*/ 787400 w 2489200"/>
              <a:gd name="connsiteY10" fmla="*/ 31750 h 307975"/>
              <a:gd name="connsiteX11" fmla="*/ 841375 w 2489200"/>
              <a:gd name="connsiteY11" fmla="*/ 0 h 307975"/>
              <a:gd name="connsiteX12" fmla="*/ 85725 w 2489200"/>
              <a:gd name="connsiteY12" fmla="*/ 0 h 307975"/>
              <a:gd name="connsiteX13" fmla="*/ 0 w 2489200"/>
              <a:gd name="connsiteY13" fmla="*/ 120650 h 307975"/>
              <a:gd name="connsiteX14" fmla="*/ 0 w 2489200"/>
              <a:gd name="connsiteY14" fmla="*/ 279400 h 30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89200" h="307975">
                <a:moveTo>
                  <a:pt x="0" y="279400"/>
                </a:moveTo>
                <a:lnTo>
                  <a:pt x="1193800" y="279400"/>
                </a:lnTo>
                <a:lnTo>
                  <a:pt x="1330325" y="250825"/>
                </a:lnTo>
                <a:lnTo>
                  <a:pt x="1311275" y="279400"/>
                </a:lnTo>
                <a:lnTo>
                  <a:pt x="2308225" y="279400"/>
                </a:lnTo>
                <a:lnTo>
                  <a:pt x="2298700" y="307975"/>
                </a:lnTo>
                <a:lnTo>
                  <a:pt x="2435225" y="279400"/>
                </a:lnTo>
                <a:lnTo>
                  <a:pt x="2489200" y="82550"/>
                </a:lnTo>
                <a:lnTo>
                  <a:pt x="2409825" y="0"/>
                </a:lnTo>
                <a:lnTo>
                  <a:pt x="933450" y="0"/>
                </a:lnTo>
                <a:lnTo>
                  <a:pt x="787400" y="31750"/>
                </a:lnTo>
                <a:lnTo>
                  <a:pt x="841375" y="0"/>
                </a:lnTo>
                <a:lnTo>
                  <a:pt x="85725" y="0"/>
                </a:lnTo>
                <a:lnTo>
                  <a:pt x="0" y="120650"/>
                </a:lnTo>
                <a:lnTo>
                  <a:pt x="0" y="27940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80000">
                <a:schemeClr val="accent1"/>
              </a:gs>
            </a:gsLst>
            <a:lin ang="5400000" scaled="0"/>
          </a:gradFill>
          <a:ln>
            <a:noFill/>
          </a:ln>
          <a:scene3d>
            <a:camera prst="orthographicFront"/>
            <a:lightRig rig="soft" dir="t"/>
          </a:scene3d>
          <a:sp3d prstMaterial="powder">
            <a:bevelT w="25400" h="1016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1F69341-4C36-B88A-7919-0202399B20F3}"/>
              </a:ext>
            </a:extLst>
          </p:cNvPr>
          <p:cNvGrpSpPr/>
          <p:nvPr/>
        </p:nvGrpSpPr>
        <p:grpSpPr>
          <a:xfrm>
            <a:off x="3273606" y="1395236"/>
            <a:ext cx="5644787" cy="1797986"/>
            <a:chOff x="3062266" y="2173034"/>
            <a:chExt cx="5644787" cy="1797986"/>
          </a:xfrm>
          <a:effectLst>
            <a:glow rad="63500">
              <a:srgbClr val="0070C0">
                <a:alpha val="31000"/>
              </a:srgbClr>
            </a:glow>
          </a:effectLst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F5927B04-8555-6696-CA64-9576EC606648}"/>
                </a:ext>
              </a:extLst>
            </p:cNvPr>
            <p:cNvSpPr txBox="1"/>
            <p:nvPr/>
          </p:nvSpPr>
          <p:spPr>
            <a:xfrm>
              <a:off x="3062266" y="2173034"/>
              <a:ext cx="326243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ln w="25400">
                    <a:gradFill flip="none" rotWithShape="1">
                      <a:gsLst>
                        <a:gs pos="43000">
                          <a:srgbClr val="183078">
                            <a:alpha val="0"/>
                          </a:srgbClr>
                        </a:gs>
                        <a:gs pos="72000">
                          <a:srgbClr val="183078"/>
                        </a:gs>
                      </a:gsLst>
                      <a:lin ang="2700000" scaled="1"/>
                      <a:tileRect/>
                    </a:gradFill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CKTSuper" panose="00020600040101010101" pitchFamily="18" charset="-122"/>
                  <a:ea typeface="CKTSuper" panose="00020600040101010101" pitchFamily="18" charset="-122"/>
                  <a:cs typeface="CKTSuper" panose="00020600040101010101" pitchFamily="18" charset="-122"/>
                  <a:sym typeface="CKTSuper" panose="00020600040101010101" pitchFamily="18" charset="-122"/>
                </a:rPr>
                <a:t>智驭出行</a:t>
              </a:r>
              <a:endParaRPr lang="en-US" sz="6000" dirty="0">
                <a:ln w="25400">
                  <a:gradFill flip="none" rotWithShape="1">
                    <a:gsLst>
                      <a:gs pos="43000">
                        <a:srgbClr val="183078">
                          <a:alpha val="0"/>
                        </a:srgbClr>
                      </a:gs>
                      <a:gs pos="72000">
                        <a:srgbClr val="183078"/>
                      </a:gs>
                    </a:gsLst>
                    <a:lin ang="2700000" scaled="1"/>
                    <a:tileRect/>
                  </a:gradFill>
                </a:ln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KTSuper" panose="00020600040101010101" pitchFamily="18" charset="-122"/>
                <a:ea typeface="CKTSuper" panose="00020600040101010101" pitchFamily="18" charset="-122"/>
                <a:cs typeface="CKTSuper" panose="00020600040101010101" pitchFamily="18" charset="-122"/>
                <a:sym typeface="CKTSuper" panose="00020600040101010101" pitchFamily="18" charset="-122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7D94AE03-73B7-C45D-8EA3-E94831773EE4}"/>
                </a:ext>
              </a:extLst>
            </p:cNvPr>
            <p:cNvSpPr txBox="1"/>
            <p:nvPr/>
          </p:nvSpPr>
          <p:spPr>
            <a:xfrm>
              <a:off x="5444621" y="2955357"/>
              <a:ext cx="326243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ln w="25400">
                    <a:gradFill flip="none" rotWithShape="1">
                      <a:gsLst>
                        <a:gs pos="43000">
                          <a:srgbClr val="183078">
                            <a:alpha val="0"/>
                          </a:srgbClr>
                        </a:gs>
                        <a:gs pos="72000">
                          <a:srgbClr val="183078"/>
                        </a:gs>
                      </a:gsLst>
                      <a:lin ang="2700000" scaled="1"/>
                      <a:tileRect/>
                    </a:gradFill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CKTSuper" panose="00020600040101010101" pitchFamily="18" charset="-122"/>
                  <a:ea typeface="CKTSuper" panose="00020600040101010101" pitchFamily="18" charset="-122"/>
                  <a:cs typeface="CKTSuper" panose="00020600040101010101" pitchFamily="18" charset="-122"/>
                  <a:sym typeface="CKTSuper" panose="00020600040101010101" pitchFamily="18" charset="-122"/>
                </a:rPr>
                <a:t>未来将至</a:t>
              </a:r>
              <a:endParaRPr lang="en-US" sz="6000" dirty="0">
                <a:ln w="25400">
                  <a:gradFill flip="none" rotWithShape="1">
                    <a:gsLst>
                      <a:gs pos="43000">
                        <a:srgbClr val="183078">
                          <a:alpha val="0"/>
                        </a:srgbClr>
                      </a:gs>
                      <a:gs pos="72000">
                        <a:srgbClr val="183078"/>
                      </a:gs>
                    </a:gsLst>
                    <a:lin ang="2700000" scaled="1"/>
                    <a:tileRect/>
                  </a:gradFill>
                </a:ln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CKTSuper" panose="00020600040101010101" pitchFamily="18" charset="-122"/>
                <a:ea typeface="CKTSuper" panose="00020600040101010101" pitchFamily="18" charset="-122"/>
                <a:cs typeface="CKTSuper" panose="00020600040101010101" pitchFamily="18" charset="-122"/>
                <a:sym typeface="CKTSuper" panose="00020600040101010101" pitchFamily="18" charset="-122"/>
              </a:endParaRPr>
            </a:p>
          </p:txBody>
        </p:sp>
      </p:grpSp>
      <p:pic>
        <p:nvPicPr>
          <p:cNvPr id="30" name="Picture 2" descr="查看图片">
            <a:extLst>
              <a:ext uri="{FF2B5EF4-FFF2-40B4-BE49-F238E27FC236}">
                <a16:creationId xmlns:a16="http://schemas.microsoft.com/office/drawing/2014/main" id="{AF25E69D-33DD-F8BB-A4AA-E4BA9E3C6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2601" y="1325527"/>
            <a:ext cx="1187853" cy="65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C76A664-9E3B-370B-2ED0-0081EE7706C6}"/>
              </a:ext>
            </a:extLst>
          </p:cNvPr>
          <p:cNvSpPr txBox="1"/>
          <p:nvPr/>
        </p:nvSpPr>
        <p:spPr>
          <a:xfrm>
            <a:off x="4635146" y="3452031"/>
            <a:ext cx="2921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思源黑体 Regular" panose="020B0500000000000000" pitchFamily="34" charset="-122"/>
                <a:ea typeface="思源黑体 Regular" panose="020B0500000000000000" pitchFamily="34" charset="-122"/>
              </a:defRPr>
            </a:lvl1pPr>
          </a:lstStyle>
          <a:p>
            <a:pPr algn="dist"/>
            <a:r>
              <a:rPr lang="zh-CN" altLang="en-US" dirty="0">
                <a:solidFill>
                  <a:schemeClr val="accent2"/>
                </a:solidFill>
              </a:rPr>
              <a:t>自动驾驶行业巅峰论坛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DC6282F-A92B-4167-A76D-4F73E7ED886F}"/>
              </a:ext>
            </a:extLst>
          </p:cNvPr>
          <p:cNvSpPr txBox="1"/>
          <p:nvPr/>
        </p:nvSpPr>
        <p:spPr>
          <a:xfrm>
            <a:off x="6337177" y="1743404"/>
            <a:ext cx="266835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00" i="1">
                <a:latin typeface="思源黑体 Light" panose="020B0300000000000000" pitchFamily="34" charset="-122"/>
                <a:ea typeface="思源黑体 Light" panose="020B0300000000000000" pitchFamily="34" charset="-122"/>
                <a:cs typeface="CKTSuper" panose="00020600040101010101" pitchFamily="18" charset="-122"/>
              </a:defRPr>
            </a:lvl1pPr>
          </a:lstStyle>
          <a:p>
            <a:pPr algn="r"/>
            <a:r>
              <a:rPr lang="en-US" altLang="zh-CN" sz="800" spc="180" dirty="0">
                <a:solidFill>
                  <a:schemeClr val="bg1"/>
                </a:solidFill>
                <a:sym typeface="CKTSuper" panose="00020600040101010101" pitchFamily="18" charset="-122"/>
              </a:rPr>
              <a:t>INTELLECTUAL CONTROLLING TRAVEL</a:t>
            </a:r>
            <a:endParaRPr lang="en-US" sz="800" spc="180" dirty="0">
              <a:solidFill>
                <a:schemeClr val="bg1"/>
              </a:solidFill>
              <a:sym typeface="CKTSuper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22C6317-EDD5-727C-10BB-5A505BD22F6B}"/>
              </a:ext>
            </a:extLst>
          </p:cNvPr>
          <p:cNvSpPr txBox="1"/>
          <p:nvPr/>
        </p:nvSpPr>
        <p:spPr>
          <a:xfrm>
            <a:off x="7106434" y="1972957"/>
            <a:ext cx="184826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800" i="1" spc="180" dirty="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  <a:cs typeface="CKTSuper" panose="00020600040101010101" pitchFamily="18" charset="-122"/>
                <a:sym typeface="CKTSuper" panose="00020600040101010101" pitchFamily="18" charset="-122"/>
              </a:rPr>
              <a:t>THE FUTURE  IS  COMING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E394BEF-4F8F-C5AC-E20A-C2B9C0146F16}"/>
              </a:ext>
            </a:extLst>
          </p:cNvPr>
          <p:cNvGrpSpPr>
            <a:grpSpLocks/>
          </p:cNvGrpSpPr>
          <p:nvPr/>
        </p:nvGrpSpPr>
        <p:grpSpPr>
          <a:xfrm>
            <a:off x="5309148" y="425609"/>
            <a:ext cx="1601631" cy="349250"/>
            <a:chOff x="2781300" y="571500"/>
            <a:chExt cx="3914376" cy="895350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F3B7222-A41F-DAC7-152F-6A57AACEAF87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0"/>
                  </a:schemeClr>
                </a:gs>
                <a:gs pos="0">
                  <a:schemeClr val="accent1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D21B086-8187-C79A-E6D9-D941609464AF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C7E16DD-6003-415D-358C-883AF6356C2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546E294C-044E-71B4-7C67-58CCC344A49D}"/>
              </a:ext>
            </a:extLst>
          </p:cNvPr>
          <p:cNvSpPr txBox="1"/>
          <p:nvPr/>
        </p:nvSpPr>
        <p:spPr>
          <a:xfrm>
            <a:off x="3572054" y="2765007"/>
            <a:ext cx="1951496" cy="312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700" i="1">
                <a:latin typeface="思源黑体 Light" panose="020B0300000000000000" pitchFamily="34" charset="-122"/>
                <a:ea typeface="思源黑体 Light" panose="020B0300000000000000" pitchFamily="34" charset="-122"/>
                <a:cs typeface="CKTSuper" panose="00020600040101010101" pitchFamily="18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en-US" altLang="zh-CN" sz="1200" spc="18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  <a:sym typeface="思源黑体 Bold" panose="020B0800000000000000" pitchFamily="34" charset="-122"/>
              </a:rPr>
              <a:t>2023.08.08   14:00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B94F356-3A68-9326-5207-8582F073A037}"/>
              </a:ext>
            </a:extLst>
          </p:cNvPr>
          <p:cNvSpPr txBox="1"/>
          <p:nvPr/>
        </p:nvSpPr>
        <p:spPr>
          <a:xfrm>
            <a:off x="5250963" y="6134518"/>
            <a:ext cx="16900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accent1"/>
                </a:solidFill>
                <a:latin typeface="思源黑体 Regular" panose="020B0500000000000000" pitchFamily="34" charset="-122"/>
                <a:ea typeface="思源黑体 Regular" panose="020B0500000000000000" pitchFamily="34" charset="-122"/>
                <a:sym typeface="微软雅黑" panose="020B0503020204020204" pitchFamily="34" charset="-122"/>
              </a:rPr>
              <a:t>演讲人：</a:t>
            </a:r>
            <a:r>
              <a:rPr lang="en-US" altLang="zh-CN" sz="1200" dirty="0">
                <a:solidFill>
                  <a:schemeClr val="accent1"/>
                </a:solidFill>
                <a:latin typeface="思源黑体 Regular" panose="020B0500000000000000" pitchFamily="34" charset="-122"/>
                <a:ea typeface="思源黑体 Regular" panose="020B0500000000000000" pitchFamily="34" charset="-122"/>
                <a:sym typeface="微软雅黑" panose="020B0503020204020204" pitchFamily="34" charset="-122"/>
              </a:rPr>
              <a:t>PPTCool</a:t>
            </a:r>
            <a:endParaRPr lang="en-US" sz="1200" dirty="0">
              <a:solidFill>
                <a:schemeClr val="accent1"/>
              </a:solidFill>
              <a:latin typeface="思源黑体 Regular" panose="020B0500000000000000" pitchFamily="34" charset="-122"/>
              <a:ea typeface="思源黑体 Regular" panose="020B05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CDAA4E42-0FC4-D15F-9AB9-D494D315789B}"/>
              </a:ext>
            </a:extLst>
          </p:cNvPr>
          <p:cNvSpPr/>
          <p:nvPr/>
        </p:nvSpPr>
        <p:spPr>
          <a:xfrm flipV="1">
            <a:off x="4956314" y="6134517"/>
            <a:ext cx="2279374" cy="277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  <a:effectLst>
            <a:glow rad="101600">
              <a:schemeClr val="accent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F92CF51-6911-2B4A-985E-4FEBC7BA3CE9}"/>
              </a:ext>
            </a:extLst>
          </p:cNvPr>
          <p:cNvGrpSpPr/>
          <p:nvPr/>
        </p:nvGrpSpPr>
        <p:grpSpPr>
          <a:xfrm>
            <a:off x="3441871" y="2513593"/>
            <a:ext cx="2123606" cy="223428"/>
            <a:chOff x="3525725" y="2817376"/>
            <a:chExt cx="2123606" cy="223428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CE7A9ADA-2723-9C1F-63FA-CD4E4F6161AE}"/>
                </a:ext>
              </a:extLst>
            </p:cNvPr>
            <p:cNvSpPr/>
            <p:nvPr/>
          </p:nvSpPr>
          <p:spPr>
            <a:xfrm>
              <a:off x="5479105" y="2997604"/>
              <a:ext cx="54000" cy="43200"/>
            </a:xfrm>
            <a:prstGeom prst="parallelogram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AACBF357-5CD1-839D-9D36-C12AA74FC767}"/>
                </a:ext>
              </a:extLst>
            </p:cNvPr>
            <p:cNvSpPr/>
            <p:nvPr/>
          </p:nvSpPr>
          <p:spPr>
            <a:xfrm>
              <a:off x="5537219" y="2997604"/>
              <a:ext cx="54000" cy="43200"/>
            </a:xfrm>
            <a:prstGeom prst="parallelogram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5E55F579-FB93-DDC5-A274-FD4905238929}"/>
                </a:ext>
              </a:extLst>
            </p:cNvPr>
            <p:cNvSpPr/>
            <p:nvPr/>
          </p:nvSpPr>
          <p:spPr>
            <a:xfrm>
              <a:off x="5595331" y="2997604"/>
              <a:ext cx="54000" cy="43200"/>
            </a:xfrm>
            <a:prstGeom prst="parallelogram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0D04C158-D179-D5DB-2131-202A269DD7F9}"/>
                </a:ext>
              </a:extLst>
            </p:cNvPr>
            <p:cNvSpPr/>
            <p:nvPr/>
          </p:nvSpPr>
          <p:spPr>
            <a:xfrm>
              <a:off x="3740500" y="2997604"/>
              <a:ext cx="1734492" cy="43200"/>
            </a:xfrm>
            <a:prstGeom prst="parallelogram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1474C255-CDF8-7BB2-9511-F56066862D4C}"/>
                </a:ext>
              </a:extLst>
            </p:cNvPr>
            <p:cNvSpPr/>
            <p:nvPr/>
          </p:nvSpPr>
          <p:spPr>
            <a:xfrm flipH="1">
              <a:off x="3525725" y="2817376"/>
              <a:ext cx="288000" cy="223428"/>
            </a:xfrm>
            <a:prstGeom prst="parallelogram">
              <a:avLst>
                <a:gd name="adj" fmla="val 9587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C509A972-321D-3373-BD84-2B104A83D6B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8508" y="2165725"/>
            <a:ext cx="1807983" cy="195458"/>
          </a:xfrm>
          <a:prstGeom prst="rect">
            <a:avLst/>
          </a:prstGeom>
        </p:spPr>
      </p:pic>
      <p:pic>
        <p:nvPicPr>
          <p:cNvPr id="40" name="图片 39" descr="黑暗中的灯光&#10;&#10;描述已自动生成">
            <a:extLst>
              <a:ext uri="{FF2B5EF4-FFF2-40B4-BE49-F238E27FC236}">
                <a16:creationId xmlns:a16="http://schemas.microsoft.com/office/drawing/2014/main" id="{72EE1516-5C52-47E2-C758-2FD46F52947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491" y="2665655"/>
            <a:ext cx="4403241" cy="73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663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100000">
              <a:schemeClr val="accent2">
                <a:lumMod val="35000"/>
              </a:schemeClr>
            </a:gs>
            <a:gs pos="70000">
              <a:schemeClr val="accent2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" name="组合 1043">
            <a:extLst>
              <a:ext uri="{FF2B5EF4-FFF2-40B4-BE49-F238E27FC236}">
                <a16:creationId xmlns:a16="http://schemas.microsoft.com/office/drawing/2014/main" id="{2EA73655-BD40-678C-4E4B-4462C72FE6A3}"/>
              </a:ext>
            </a:extLst>
          </p:cNvPr>
          <p:cNvGrpSpPr/>
          <p:nvPr/>
        </p:nvGrpSpPr>
        <p:grpSpPr>
          <a:xfrm>
            <a:off x="515761" y="950528"/>
            <a:ext cx="3976985" cy="5143580"/>
            <a:chOff x="525902" y="1011910"/>
            <a:chExt cx="3976985" cy="5143580"/>
          </a:xfrm>
        </p:grpSpPr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9C940FBC-F6B7-DDA7-A51E-81B64E207CE9}"/>
                </a:ext>
              </a:extLst>
            </p:cNvPr>
            <p:cNvSpPr/>
            <p:nvPr/>
          </p:nvSpPr>
          <p:spPr>
            <a:xfrm>
              <a:off x="709455" y="1072092"/>
              <a:ext cx="533359" cy="428794"/>
            </a:xfrm>
            <a:custGeom>
              <a:avLst/>
              <a:gdLst>
                <a:gd name="connsiteX0" fmla="*/ 0 w 393272"/>
                <a:gd name="connsiteY0" fmla="*/ 316171 h 316171"/>
                <a:gd name="connsiteX1" fmla="*/ 0 w 393272"/>
                <a:gd name="connsiteY1" fmla="*/ 167793 h 316171"/>
                <a:gd name="connsiteX2" fmla="*/ 168070 w 393272"/>
                <a:gd name="connsiteY2" fmla="*/ 0 h 316171"/>
                <a:gd name="connsiteX3" fmla="*/ 393272 w 393272"/>
                <a:gd name="connsiteY3" fmla="*/ 0 h 316171"/>
                <a:gd name="connsiteX4" fmla="*/ 363874 w 393272"/>
                <a:gd name="connsiteY4" fmla="*/ 29121 h 316171"/>
                <a:gd name="connsiteX5" fmla="*/ 179718 w 393272"/>
                <a:gd name="connsiteY5" fmla="*/ 29121 h 316171"/>
                <a:gd name="connsiteX6" fmla="*/ 31062 w 393272"/>
                <a:gd name="connsiteY6" fmla="*/ 177777 h 316171"/>
                <a:gd name="connsiteX7" fmla="*/ 31062 w 393272"/>
                <a:gd name="connsiteY7" fmla="*/ 287605 h 31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3272" h="316171">
                  <a:moveTo>
                    <a:pt x="0" y="316171"/>
                  </a:moveTo>
                  <a:lnTo>
                    <a:pt x="0" y="167793"/>
                  </a:lnTo>
                  <a:lnTo>
                    <a:pt x="168070" y="0"/>
                  </a:lnTo>
                  <a:lnTo>
                    <a:pt x="393272" y="0"/>
                  </a:lnTo>
                  <a:lnTo>
                    <a:pt x="363874" y="29121"/>
                  </a:lnTo>
                  <a:lnTo>
                    <a:pt x="179718" y="29121"/>
                  </a:lnTo>
                  <a:lnTo>
                    <a:pt x="31062" y="177777"/>
                  </a:lnTo>
                  <a:lnTo>
                    <a:pt x="31062" y="287605"/>
                  </a:lnTo>
                  <a:close/>
                </a:path>
              </a:pathLst>
            </a:custGeom>
            <a:solidFill>
              <a:srgbClr val="FFFFFF"/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ABA2AC96-7DBE-C2E8-CCC2-9694B94E4188}"/>
                </a:ext>
              </a:extLst>
            </p:cNvPr>
            <p:cNvSpPr/>
            <p:nvPr/>
          </p:nvSpPr>
          <p:spPr>
            <a:xfrm>
              <a:off x="525902" y="1013791"/>
              <a:ext cx="280596" cy="870376"/>
            </a:xfrm>
            <a:custGeom>
              <a:avLst/>
              <a:gdLst>
                <a:gd name="connsiteX0" fmla="*/ 206898 w 206897"/>
                <a:gd name="connsiteY0" fmla="*/ 0 h 641771"/>
                <a:gd name="connsiteX1" fmla="*/ 42988 w 206897"/>
                <a:gd name="connsiteY1" fmla="*/ 163910 h 641771"/>
                <a:gd name="connsiteX2" fmla="*/ 42988 w 206897"/>
                <a:gd name="connsiteY2" fmla="*/ 598784 h 641771"/>
                <a:gd name="connsiteX3" fmla="*/ 0 w 206897"/>
                <a:gd name="connsiteY3" fmla="*/ 641772 h 641771"/>
                <a:gd name="connsiteX4" fmla="*/ 0 w 206897"/>
                <a:gd name="connsiteY4" fmla="*/ 0 h 64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897" h="641771">
                  <a:moveTo>
                    <a:pt x="206898" y="0"/>
                  </a:moveTo>
                  <a:lnTo>
                    <a:pt x="42988" y="163910"/>
                  </a:lnTo>
                  <a:lnTo>
                    <a:pt x="42988" y="598784"/>
                  </a:lnTo>
                  <a:lnTo>
                    <a:pt x="0" y="6417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975B9C9F-5FE6-D21F-B6A6-F3408A9FD894}"/>
                </a:ext>
              </a:extLst>
            </p:cNvPr>
            <p:cNvSpPr/>
            <p:nvPr/>
          </p:nvSpPr>
          <p:spPr>
            <a:xfrm>
              <a:off x="534929" y="5239977"/>
              <a:ext cx="1597445" cy="906485"/>
            </a:xfrm>
            <a:custGeom>
              <a:avLst/>
              <a:gdLst>
                <a:gd name="connsiteX0" fmla="*/ 0 w 1177875"/>
                <a:gd name="connsiteY0" fmla="*/ 0 h 668396"/>
                <a:gd name="connsiteX1" fmla="*/ 75992 w 1177875"/>
                <a:gd name="connsiteY1" fmla="*/ 75714 h 668396"/>
                <a:gd name="connsiteX2" fmla="*/ 75992 w 1177875"/>
                <a:gd name="connsiteY2" fmla="*/ 339190 h 668396"/>
                <a:gd name="connsiteX3" fmla="*/ 335862 w 1177875"/>
                <a:gd name="connsiteY3" fmla="*/ 599338 h 668396"/>
                <a:gd name="connsiteX4" fmla="*/ 1109095 w 1177875"/>
                <a:gd name="connsiteY4" fmla="*/ 599338 h 668396"/>
                <a:gd name="connsiteX5" fmla="*/ 1177876 w 1177875"/>
                <a:gd name="connsiteY5" fmla="*/ 668397 h 668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7875" h="668396">
                  <a:moveTo>
                    <a:pt x="0" y="0"/>
                  </a:moveTo>
                  <a:lnTo>
                    <a:pt x="75992" y="75714"/>
                  </a:lnTo>
                  <a:lnTo>
                    <a:pt x="75992" y="339190"/>
                  </a:lnTo>
                  <a:lnTo>
                    <a:pt x="335862" y="599338"/>
                  </a:lnTo>
                  <a:lnTo>
                    <a:pt x="1109095" y="599338"/>
                  </a:lnTo>
                  <a:lnTo>
                    <a:pt x="1177876" y="668397"/>
                  </a:lnTo>
                </a:path>
              </a:pathLst>
            </a:custGeom>
            <a:noFill/>
            <a:ln w="7811" cap="flat">
              <a:solidFill>
                <a:srgbClr val="FFFFFF">
                  <a:alpha val="20000"/>
                </a:srgbClr>
              </a:solidFill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FB78619F-AAB7-8642-D39C-1620F1EEA1A7}"/>
                </a:ext>
              </a:extLst>
            </p:cNvPr>
            <p:cNvSpPr/>
            <p:nvPr/>
          </p:nvSpPr>
          <p:spPr>
            <a:xfrm>
              <a:off x="527782" y="6049797"/>
              <a:ext cx="102308" cy="105693"/>
            </a:xfrm>
            <a:custGeom>
              <a:avLst/>
              <a:gdLst>
                <a:gd name="connsiteX0" fmla="*/ 0 w 75437"/>
                <a:gd name="connsiteY0" fmla="*/ 0 h 77933"/>
                <a:gd name="connsiteX1" fmla="*/ 0 w 75437"/>
                <a:gd name="connsiteY1" fmla="*/ 77933 h 77933"/>
                <a:gd name="connsiteX2" fmla="*/ 75437 w 75437"/>
                <a:gd name="connsiteY2" fmla="*/ 77933 h 7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7" h="77933">
                  <a:moveTo>
                    <a:pt x="0" y="0"/>
                  </a:moveTo>
                  <a:lnTo>
                    <a:pt x="0" y="77933"/>
                  </a:lnTo>
                  <a:lnTo>
                    <a:pt x="75437" y="77933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B8BDC9D0-6AE8-FDF6-DA78-C9D58407A9B8}"/>
                </a:ext>
              </a:extLst>
            </p:cNvPr>
            <p:cNvSpPr/>
            <p:nvPr/>
          </p:nvSpPr>
          <p:spPr>
            <a:xfrm>
              <a:off x="534930" y="1013038"/>
              <a:ext cx="3961941" cy="5139447"/>
            </a:xfrm>
            <a:custGeom>
              <a:avLst/>
              <a:gdLst>
                <a:gd name="connsiteX0" fmla="*/ 369741 w 3961941"/>
                <a:gd name="connsiteY0" fmla="*/ 0 h 5139447"/>
                <a:gd name="connsiteX1" fmla="*/ 3554962 w 3961941"/>
                <a:gd name="connsiteY1" fmla="*/ 0 h 5139447"/>
                <a:gd name="connsiteX2" fmla="*/ 3757322 w 3961941"/>
                <a:gd name="connsiteY2" fmla="*/ 202361 h 5139447"/>
                <a:gd name="connsiteX3" fmla="*/ 3757322 w 3961941"/>
                <a:gd name="connsiteY3" fmla="*/ 376512 h 5139447"/>
                <a:gd name="connsiteX4" fmla="*/ 3961941 w 3961941"/>
                <a:gd name="connsiteY4" fmla="*/ 581129 h 5139447"/>
                <a:gd name="connsiteX5" fmla="*/ 3961941 w 3961941"/>
                <a:gd name="connsiteY5" fmla="*/ 1746801 h 5139447"/>
                <a:gd name="connsiteX6" fmla="*/ 3961941 w 3961941"/>
                <a:gd name="connsiteY6" fmla="*/ 2371534 h 5139447"/>
                <a:gd name="connsiteX7" fmla="*/ 3961941 w 3961941"/>
                <a:gd name="connsiteY7" fmla="*/ 3156081 h 5139447"/>
                <a:gd name="connsiteX8" fmla="*/ 3961941 w 3961941"/>
                <a:gd name="connsiteY8" fmla="*/ 3537205 h 5139447"/>
                <a:gd name="connsiteX9" fmla="*/ 3961941 w 3961941"/>
                <a:gd name="connsiteY9" fmla="*/ 4946485 h 5139447"/>
                <a:gd name="connsiteX10" fmla="*/ 3768978 w 3961941"/>
                <a:gd name="connsiteY10" fmla="*/ 5139447 h 5139447"/>
                <a:gd name="connsiteX11" fmla="*/ 151959 w 3961941"/>
                <a:gd name="connsiteY11" fmla="*/ 5135681 h 5139447"/>
                <a:gd name="connsiteX12" fmla="*/ 0 w 3961941"/>
                <a:gd name="connsiteY12" fmla="*/ 4983722 h 5139447"/>
                <a:gd name="connsiteX13" fmla="*/ 0 w 3961941"/>
                <a:gd name="connsiteY13" fmla="*/ 3574442 h 5139447"/>
                <a:gd name="connsiteX14" fmla="*/ 0 w 3961941"/>
                <a:gd name="connsiteY14" fmla="*/ 3520180 h 5139447"/>
                <a:gd name="connsiteX15" fmla="*/ 0 w 3961941"/>
                <a:gd name="connsiteY15" fmla="*/ 2408771 h 5139447"/>
                <a:gd name="connsiteX16" fmla="*/ 0 w 3961941"/>
                <a:gd name="connsiteY16" fmla="*/ 2110900 h 5139447"/>
                <a:gd name="connsiteX17" fmla="*/ 0 w 3961941"/>
                <a:gd name="connsiteY17" fmla="*/ 945228 h 5139447"/>
                <a:gd name="connsiteX18" fmla="*/ 106071 w 3961941"/>
                <a:gd name="connsiteY18" fmla="*/ 838782 h 5139447"/>
                <a:gd name="connsiteX19" fmla="*/ 106071 w 3961941"/>
                <a:gd name="connsiteY19" fmla="*/ 263672 h 513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61941" h="5139447">
                  <a:moveTo>
                    <a:pt x="369741" y="0"/>
                  </a:moveTo>
                  <a:lnTo>
                    <a:pt x="3554962" y="0"/>
                  </a:lnTo>
                  <a:lnTo>
                    <a:pt x="3757322" y="202361"/>
                  </a:lnTo>
                  <a:lnTo>
                    <a:pt x="3757322" y="376512"/>
                  </a:lnTo>
                  <a:lnTo>
                    <a:pt x="3961941" y="581129"/>
                  </a:lnTo>
                  <a:lnTo>
                    <a:pt x="3961941" y="1746801"/>
                  </a:lnTo>
                  <a:lnTo>
                    <a:pt x="3961941" y="2371534"/>
                  </a:lnTo>
                  <a:lnTo>
                    <a:pt x="3961941" y="3156081"/>
                  </a:lnTo>
                  <a:lnTo>
                    <a:pt x="3961941" y="3537205"/>
                  </a:lnTo>
                  <a:lnTo>
                    <a:pt x="3961941" y="4946485"/>
                  </a:lnTo>
                  <a:lnTo>
                    <a:pt x="3768978" y="5139447"/>
                  </a:lnTo>
                  <a:lnTo>
                    <a:pt x="151959" y="5135681"/>
                  </a:lnTo>
                  <a:lnTo>
                    <a:pt x="0" y="4983722"/>
                  </a:lnTo>
                  <a:lnTo>
                    <a:pt x="0" y="3574442"/>
                  </a:lnTo>
                  <a:lnTo>
                    <a:pt x="0" y="3520180"/>
                  </a:lnTo>
                  <a:lnTo>
                    <a:pt x="0" y="2408771"/>
                  </a:lnTo>
                  <a:lnTo>
                    <a:pt x="0" y="2110900"/>
                  </a:lnTo>
                  <a:lnTo>
                    <a:pt x="0" y="945228"/>
                  </a:lnTo>
                  <a:lnTo>
                    <a:pt x="106071" y="838782"/>
                  </a:lnTo>
                  <a:lnTo>
                    <a:pt x="106071" y="263672"/>
                  </a:ln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 w="9525" cap="flat">
              <a:solidFill>
                <a:schemeClr val="accent1"/>
              </a:solidFill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84411F3E-29A8-524F-A4D1-80B73C49E5ED}"/>
                </a:ext>
              </a:extLst>
            </p:cNvPr>
            <p:cNvSpPr/>
            <p:nvPr/>
          </p:nvSpPr>
          <p:spPr>
            <a:xfrm>
              <a:off x="2393144" y="1013038"/>
              <a:ext cx="2106358" cy="1443606"/>
            </a:xfrm>
            <a:custGeom>
              <a:avLst/>
              <a:gdLst>
                <a:gd name="connsiteX0" fmla="*/ 0 w 1553121"/>
                <a:gd name="connsiteY0" fmla="*/ 0 h 1064442"/>
                <a:gd name="connsiteX1" fmla="*/ 94019 w 1553121"/>
                <a:gd name="connsiteY1" fmla="*/ 94019 h 1064442"/>
                <a:gd name="connsiteX2" fmla="*/ 1092177 w 1553121"/>
                <a:gd name="connsiteY2" fmla="*/ 94019 h 1064442"/>
                <a:gd name="connsiteX3" fmla="*/ 1236118 w 1553121"/>
                <a:gd name="connsiteY3" fmla="*/ 237960 h 1064442"/>
                <a:gd name="connsiteX4" fmla="*/ 1375344 w 1553121"/>
                <a:gd name="connsiteY4" fmla="*/ 377187 h 1064442"/>
                <a:gd name="connsiteX5" fmla="*/ 1491273 w 1553121"/>
                <a:gd name="connsiteY5" fmla="*/ 493116 h 1064442"/>
                <a:gd name="connsiteX6" fmla="*/ 1491273 w 1553121"/>
                <a:gd name="connsiteY6" fmla="*/ 1002595 h 1064442"/>
                <a:gd name="connsiteX7" fmla="*/ 1553121 w 1553121"/>
                <a:gd name="connsiteY7" fmla="*/ 1064443 h 106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3121" h="1064442">
                  <a:moveTo>
                    <a:pt x="0" y="0"/>
                  </a:moveTo>
                  <a:lnTo>
                    <a:pt x="94019" y="94019"/>
                  </a:lnTo>
                  <a:lnTo>
                    <a:pt x="1092177" y="94019"/>
                  </a:lnTo>
                  <a:lnTo>
                    <a:pt x="1236118" y="237960"/>
                  </a:lnTo>
                  <a:lnTo>
                    <a:pt x="1375344" y="377187"/>
                  </a:lnTo>
                  <a:lnTo>
                    <a:pt x="1491273" y="493116"/>
                  </a:lnTo>
                  <a:lnTo>
                    <a:pt x="1491273" y="1002595"/>
                  </a:lnTo>
                  <a:lnTo>
                    <a:pt x="1553121" y="1064443"/>
                  </a:lnTo>
                </a:path>
              </a:pathLst>
            </a:custGeom>
            <a:noFill/>
            <a:ln w="7811" cap="flat">
              <a:solidFill>
                <a:srgbClr val="FFFFFF">
                  <a:alpha val="20000"/>
                </a:srgbClr>
              </a:solidFill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F77FC486-589B-7F6A-B88D-ED509B964C7E}"/>
                </a:ext>
              </a:extLst>
            </p:cNvPr>
            <p:cNvSpPr/>
            <p:nvPr/>
          </p:nvSpPr>
          <p:spPr>
            <a:xfrm>
              <a:off x="4209878" y="1011910"/>
              <a:ext cx="293009" cy="293009"/>
            </a:xfrm>
            <a:custGeom>
              <a:avLst/>
              <a:gdLst>
                <a:gd name="connsiteX0" fmla="*/ 0 w 216050"/>
                <a:gd name="connsiteY0" fmla="*/ 0 h 216050"/>
                <a:gd name="connsiteX1" fmla="*/ 216050 w 216050"/>
                <a:gd name="connsiteY1" fmla="*/ 216050 h 216050"/>
                <a:gd name="connsiteX2" fmla="*/ 216050 w 216050"/>
                <a:gd name="connsiteY2" fmla="*/ 0 h 21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050" h="216050">
                  <a:moveTo>
                    <a:pt x="0" y="0"/>
                  </a:moveTo>
                  <a:lnTo>
                    <a:pt x="216050" y="216050"/>
                  </a:lnTo>
                  <a:lnTo>
                    <a:pt x="216050" y="0"/>
                  </a:lnTo>
                  <a:close/>
                </a:path>
              </a:pathLst>
            </a:custGeom>
            <a:noFill/>
            <a:ln w="7811" cap="flat">
              <a:solidFill>
                <a:srgbClr val="FFFFFF"/>
              </a:solidFill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72FFE620-1280-B4BF-F3F7-2487F18A5D32}"/>
                </a:ext>
              </a:extLst>
            </p:cNvPr>
            <p:cNvSpPr/>
            <p:nvPr/>
          </p:nvSpPr>
          <p:spPr>
            <a:xfrm>
              <a:off x="4333250" y="1329744"/>
              <a:ext cx="165875" cy="201232"/>
            </a:xfrm>
            <a:custGeom>
              <a:avLst/>
              <a:gdLst>
                <a:gd name="connsiteX0" fmla="*/ 0 w 122308"/>
                <a:gd name="connsiteY0" fmla="*/ 26070 h 148378"/>
                <a:gd name="connsiteX1" fmla="*/ 122309 w 122308"/>
                <a:gd name="connsiteY1" fmla="*/ 148379 h 148378"/>
                <a:gd name="connsiteX2" fmla="*/ 122309 w 122308"/>
                <a:gd name="connsiteY2" fmla="*/ 122308 h 148378"/>
                <a:gd name="connsiteX3" fmla="*/ 0 w 122308"/>
                <a:gd name="connsiteY3" fmla="*/ 0 h 14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308" h="148378">
                  <a:moveTo>
                    <a:pt x="0" y="26070"/>
                  </a:moveTo>
                  <a:lnTo>
                    <a:pt x="122309" y="148379"/>
                  </a:lnTo>
                  <a:lnTo>
                    <a:pt x="122309" y="122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4CB8D82D-4CFC-65E4-BDEC-7FCD0A491EC5}"/>
                </a:ext>
              </a:extLst>
            </p:cNvPr>
            <p:cNvSpPr/>
            <p:nvPr/>
          </p:nvSpPr>
          <p:spPr>
            <a:xfrm>
              <a:off x="4335131" y="1248499"/>
              <a:ext cx="165875" cy="201232"/>
            </a:xfrm>
            <a:custGeom>
              <a:avLst/>
              <a:gdLst>
                <a:gd name="connsiteX0" fmla="*/ 0 w 122308"/>
                <a:gd name="connsiteY0" fmla="*/ 26070 h 148378"/>
                <a:gd name="connsiteX1" fmla="*/ 122309 w 122308"/>
                <a:gd name="connsiteY1" fmla="*/ 148379 h 148378"/>
                <a:gd name="connsiteX2" fmla="*/ 122309 w 122308"/>
                <a:gd name="connsiteY2" fmla="*/ 122308 h 148378"/>
                <a:gd name="connsiteX3" fmla="*/ 0 w 122308"/>
                <a:gd name="connsiteY3" fmla="*/ 0 h 14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308" h="148378">
                  <a:moveTo>
                    <a:pt x="0" y="26070"/>
                  </a:moveTo>
                  <a:lnTo>
                    <a:pt x="122309" y="148379"/>
                  </a:lnTo>
                  <a:lnTo>
                    <a:pt x="122309" y="122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D16ECF08-51BF-5039-92B8-3812F726FEE1}"/>
                </a:ext>
              </a:extLst>
            </p:cNvPr>
            <p:cNvSpPr/>
            <p:nvPr/>
          </p:nvSpPr>
          <p:spPr>
            <a:xfrm>
              <a:off x="3969528" y="5740613"/>
              <a:ext cx="473177" cy="368988"/>
            </a:xfrm>
            <a:custGeom>
              <a:avLst/>
              <a:gdLst>
                <a:gd name="connsiteX0" fmla="*/ 348898 w 348897"/>
                <a:gd name="connsiteY0" fmla="*/ 0 h 272073"/>
                <a:gd name="connsiteX1" fmla="*/ 348898 w 348897"/>
                <a:gd name="connsiteY1" fmla="*/ 148379 h 272073"/>
                <a:gd name="connsiteX2" fmla="*/ 225202 w 348897"/>
                <a:gd name="connsiteY2" fmla="*/ 272073 h 272073"/>
                <a:gd name="connsiteX3" fmla="*/ 0 w 348897"/>
                <a:gd name="connsiteY3" fmla="*/ 272073 h 272073"/>
                <a:gd name="connsiteX4" fmla="*/ 29398 w 348897"/>
                <a:gd name="connsiteY4" fmla="*/ 242952 h 272073"/>
                <a:gd name="connsiteX5" fmla="*/ 213554 w 348897"/>
                <a:gd name="connsiteY5" fmla="*/ 242952 h 272073"/>
                <a:gd name="connsiteX6" fmla="*/ 318112 w 348897"/>
                <a:gd name="connsiteY6" fmla="*/ 138394 h 272073"/>
                <a:gd name="connsiteX7" fmla="*/ 318112 w 348897"/>
                <a:gd name="connsiteY7" fmla="*/ 28844 h 272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897" h="272073">
                  <a:moveTo>
                    <a:pt x="348898" y="0"/>
                  </a:moveTo>
                  <a:lnTo>
                    <a:pt x="348898" y="148379"/>
                  </a:lnTo>
                  <a:lnTo>
                    <a:pt x="225202" y="272073"/>
                  </a:lnTo>
                  <a:lnTo>
                    <a:pt x="0" y="272073"/>
                  </a:lnTo>
                  <a:lnTo>
                    <a:pt x="29398" y="242952"/>
                  </a:lnTo>
                  <a:lnTo>
                    <a:pt x="213554" y="242952"/>
                  </a:lnTo>
                  <a:lnTo>
                    <a:pt x="318112" y="138394"/>
                  </a:lnTo>
                  <a:lnTo>
                    <a:pt x="318112" y="28844"/>
                  </a:lnTo>
                  <a:close/>
                </a:path>
              </a:pathLst>
            </a:custGeom>
            <a:solidFill>
              <a:srgbClr val="FFFFFF"/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72D1DC36-C823-C928-F361-8851466B2E10}"/>
                </a:ext>
              </a:extLst>
            </p:cNvPr>
            <p:cNvSpPr/>
            <p:nvPr/>
          </p:nvSpPr>
          <p:spPr>
            <a:xfrm>
              <a:off x="4395312" y="6053182"/>
              <a:ext cx="105693" cy="102308"/>
            </a:xfrm>
            <a:custGeom>
              <a:avLst/>
              <a:gdLst>
                <a:gd name="connsiteX0" fmla="*/ 0 w 77933"/>
                <a:gd name="connsiteY0" fmla="*/ 75437 h 75437"/>
                <a:gd name="connsiteX1" fmla="*/ 77934 w 77933"/>
                <a:gd name="connsiteY1" fmla="*/ 75437 h 75437"/>
                <a:gd name="connsiteX2" fmla="*/ 77934 w 77933"/>
                <a:gd name="connsiteY2" fmla="*/ 0 h 7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933" h="75437">
                  <a:moveTo>
                    <a:pt x="0" y="75437"/>
                  </a:moveTo>
                  <a:lnTo>
                    <a:pt x="77934" y="75437"/>
                  </a:lnTo>
                  <a:lnTo>
                    <a:pt x="77934" y="0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27" name="矩形 826">
            <a:extLst>
              <a:ext uri="{FF2B5EF4-FFF2-40B4-BE49-F238E27FC236}">
                <a16:creationId xmlns:a16="http://schemas.microsoft.com/office/drawing/2014/main" id="{7D675B2F-956B-4E8A-5B38-8C4B8E543D10}"/>
              </a:ext>
            </a:extLst>
          </p:cNvPr>
          <p:cNvSpPr/>
          <p:nvPr/>
        </p:nvSpPr>
        <p:spPr>
          <a:xfrm>
            <a:off x="2037867" y="5382376"/>
            <a:ext cx="2373790" cy="523968"/>
          </a:xfrm>
          <a:prstGeom prst="rect">
            <a:avLst/>
          </a:prstGeom>
          <a:gradFill flip="none" rotWithShape="1">
            <a:gsLst>
              <a:gs pos="36000">
                <a:schemeClr val="accent1">
                  <a:alpha val="45000"/>
                </a:schemeClr>
              </a:gs>
              <a:gs pos="64000">
                <a:schemeClr val="accent1">
                  <a:alpha val="45000"/>
                </a:schemeClr>
              </a:gs>
              <a:gs pos="4000">
                <a:schemeClr val="accent1">
                  <a:alpha val="0"/>
                </a:schemeClr>
              </a:gs>
              <a:gs pos="96000">
                <a:schemeClr val="accent1">
                  <a:alpha val="0"/>
                </a:schemeClr>
              </a:gs>
            </a:gsLst>
            <a:lin ang="0" scaled="1"/>
            <a:tileRect/>
          </a:gradFill>
          <a:ln w="12700">
            <a:gradFill flip="none" rotWithShape="1">
              <a:gsLst>
                <a:gs pos="5000">
                  <a:schemeClr val="accent1">
                    <a:alpha val="0"/>
                  </a:schemeClr>
                </a:gs>
                <a:gs pos="25000">
                  <a:schemeClr val="accent1">
                    <a:lumMod val="75000"/>
                  </a:schemeClr>
                </a:gs>
                <a:gs pos="45000">
                  <a:srgbClr val="06FFF3"/>
                </a:gs>
                <a:gs pos="72000">
                  <a:schemeClr val="accent1">
                    <a:lumMod val="75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5744987B-A518-B909-AF8F-37937EF44093}"/>
              </a:ext>
            </a:extLst>
          </p:cNvPr>
          <p:cNvGrpSpPr/>
          <p:nvPr/>
        </p:nvGrpSpPr>
        <p:grpSpPr>
          <a:xfrm>
            <a:off x="4588582" y="948404"/>
            <a:ext cx="7087657" cy="5143580"/>
            <a:chOff x="4601736" y="1011910"/>
            <a:chExt cx="7087657" cy="5143580"/>
          </a:xfrm>
          <a:effectLst>
            <a:reflection blurRad="6350" stA="40000" endPos="7000" dir="5400000" sy="-100000" algn="bl" rotWithShape="0"/>
          </a:effectLst>
        </p:grpSpPr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14DFD98-B588-72AB-C7CA-80B22FFDFC79}"/>
                </a:ext>
              </a:extLst>
            </p:cNvPr>
            <p:cNvSpPr/>
            <p:nvPr/>
          </p:nvSpPr>
          <p:spPr>
            <a:xfrm>
              <a:off x="9579650" y="1013038"/>
              <a:ext cx="2106358" cy="1443606"/>
            </a:xfrm>
            <a:custGeom>
              <a:avLst/>
              <a:gdLst>
                <a:gd name="connsiteX0" fmla="*/ 0 w 1553121"/>
                <a:gd name="connsiteY0" fmla="*/ 0 h 1064442"/>
                <a:gd name="connsiteX1" fmla="*/ 94019 w 1553121"/>
                <a:gd name="connsiteY1" fmla="*/ 94019 h 1064442"/>
                <a:gd name="connsiteX2" fmla="*/ 1092177 w 1553121"/>
                <a:gd name="connsiteY2" fmla="*/ 94019 h 1064442"/>
                <a:gd name="connsiteX3" fmla="*/ 1236118 w 1553121"/>
                <a:gd name="connsiteY3" fmla="*/ 237960 h 1064442"/>
                <a:gd name="connsiteX4" fmla="*/ 1375344 w 1553121"/>
                <a:gd name="connsiteY4" fmla="*/ 377187 h 1064442"/>
                <a:gd name="connsiteX5" fmla="*/ 1491273 w 1553121"/>
                <a:gd name="connsiteY5" fmla="*/ 493116 h 1064442"/>
                <a:gd name="connsiteX6" fmla="*/ 1491273 w 1553121"/>
                <a:gd name="connsiteY6" fmla="*/ 1002595 h 1064442"/>
                <a:gd name="connsiteX7" fmla="*/ 1553121 w 1553121"/>
                <a:gd name="connsiteY7" fmla="*/ 1064443 h 106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3121" h="1064442">
                  <a:moveTo>
                    <a:pt x="0" y="0"/>
                  </a:moveTo>
                  <a:lnTo>
                    <a:pt x="94019" y="94019"/>
                  </a:lnTo>
                  <a:lnTo>
                    <a:pt x="1092177" y="94019"/>
                  </a:lnTo>
                  <a:lnTo>
                    <a:pt x="1236118" y="237960"/>
                  </a:lnTo>
                  <a:lnTo>
                    <a:pt x="1375344" y="377187"/>
                  </a:lnTo>
                  <a:lnTo>
                    <a:pt x="1491273" y="493116"/>
                  </a:lnTo>
                  <a:lnTo>
                    <a:pt x="1491273" y="1002595"/>
                  </a:lnTo>
                  <a:lnTo>
                    <a:pt x="1553121" y="1064443"/>
                  </a:lnTo>
                </a:path>
              </a:pathLst>
            </a:custGeom>
            <a:noFill/>
            <a:ln w="7811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FE22058E-F291-4557-2853-4E2DA7B9566F}"/>
                </a:ext>
              </a:extLst>
            </p:cNvPr>
            <p:cNvSpPr/>
            <p:nvPr/>
          </p:nvSpPr>
          <p:spPr>
            <a:xfrm>
              <a:off x="11396384" y="1011910"/>
              <a:ext cx="293009" cy="293009"/>
            </a:xfrm>
            <a:custGeom>
              <a:avLst/>
              <a:gdLst>
                <a:gd name="connsiteX0" fmla="*/ 0 w 216050"/>
                <a:gd name="connsiteY0" fmla="*/ 0 h 216050"/>
                <a:gd name="connsiteX1" fmla="*/ 216050 w 216050"/>
                <a:gd name="connsiteY1" fmla="*/ 216050 h 216050"/>
                <a:gd name="connsiteX2" fmla="*/ 216050 w 216050"/>
                <a:gd name="connsiteY2" fmla="*/ 0 h 21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050" h="216050">
                  <a:moveTo>
                    <a:pt x="0" y="0"/>
                  </a:moveTo>
                  <a:lnTo>
                    <a:pt x="216050" y="216050"/>
                  </a:lnTo>
                  <a:lnTo>
                    <a:pt x="216050" y="0"/>
                  </a:lnTo>
                  <a:close/>
                </a:path>
              </a:pathLst>
            </a:custGeom>
            <a:noFill/>
            <a:ln w="781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257DD23-9DF1-ECDA-B6AF-BE95BB6F5132}"/>
                </a:ext>
              </a:extLst>
            </p:cNvPr>
            <p:cNvSpPr/>
            <p:nvPr/>
          </p:nvSpPr>
          <p:spPr>
            <a:xfrm>
              <a:off x="11519756" y="1329744"/>
              <a:ext cx="165875" cy="201232"/>
            </a:xfrm>
            <a:custGeom>
              <a:avLst/>
              <a:gdLst>
                <a:gd name="connsiteX0" fmla="*/ 0 w 122308"/>
                <a:gd name="connsiteY0" fmla="*/ 26070 h 148378"/>
                <a:gd name="connsiteX1" fmla="*/ 122309 w 122308"/>
                <a:gd name="connsiteY1" fmla="*/ 148379 h 148378"/>
                <a:gd name="connsiteX2" fmla="*/ 122309 w 122308"/>
                <a:gd name="connsiteY2" fmla="*/ 122308 h 148378"/>
                <a:gd name="connsiteX3" fmla="*/ 0 w 122308"/>
                <a:gd name="connsiteY3" fmla="*/ 0 h 14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308" h="148378">
                  <a:moveTo>
                    <a:pt x="0" y="26070"/>
                  </a:moveTo>
                  <a:lnTo>
                    <a:pt x="122309" y="148379"/>
                  </a:lnTo>
                  <a:lnTo>
                    <a:pt x="122309" y="122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4E83687-7548-502B-2691-689DC5CACAD2}"/>
                </a:ext>
              </a:extLst>
            </p:cNvPr>
            <p:cNvSpPr/>
            <p:nvPr/>
          </p:nvSpPr>
          <p:spPr>
            <a:xfrm>
              <a:off x="11521637" y="1248499"/>
              <a:ext cx="165875" cy="201232"/>
            </a:xfrm>
            <a:custGeom>
              <a:avLst/>
              <a:gdLst>
                <a:gd name="connsiteX0" fmla="*/ 0 w 122308"/>
                <a:gd name="connsiteY0" fmla="*/ 26070 h 148378"/>
                <a:gd name="connsiteX1" fmla="*/ 122309 w 122308"/>
                <a:gd name="connsiteY1" fmla="*/ 148379 h 148378"/>
                <a:gd name="connsiteX2" fmla="*/ 122309 w 122308"/>
                <a:gd name="connsiteY2" fmla="*/ 122308 h 148378"/>
                <a:gd name="connsiteX3" fmla="*/ 0 w 122308"/>
                <a:gd name="connsiteY3" fmla="*/ 0 h 14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308" h="148378">
                  <a:moveTo>
                    <a:pt x="0" y="26070"/>
                  </a:moveTo>
                  <a:lnTo>
                    <a:pt x="122309" y="148379"/>
                  </a:lnTo>
                  <a:lnTo>
                    <a:pt x="122309" y="122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2D5CEA56-C97D-08F8-BD35-8C01D7046AEF}"/>
                </a:ext>
              </a:extLst>
            </p:cNvPr>
            <p:cNvSpPr/>
            <p:nvPr/>
          </p:nvSpPr>
          <p:spPr>
            <a:xfrm>
              <a:off x="11156034" y="5740613"/>
              <a:ext cx="473177" cy="368988"/>
            </a:xfrm>
            <a:custGeom>
              <a:avLst/>
              <a:gdLst>
                <a:gd name="connsiteX0" fmla="*/ 348898 w 348897"/>
                <a:gd name="connsiteY0" fmla="*/ 0 h 272073"/>
                <a:gd name="connsiteX1" fmla="*/ 348898 w 348897"/>
                <a:gd name="connsiteY1" fmla="*/ 148379 h 272073"/>
                <a:gd name="connsiteX2" fmla="*/ 225202 w 348897"/>
                <a:gd name="connsiteY2" fmla="*/ 272073 h 272073"/>
                <a:gd name="connsiteX3" fmla="*/ 0 w 348897"/>
                <a:gd name="connsiteY3" fmla="*/ 272073 h 272073"/>
                <a:gd name="connsiteX4" fmla="*/ 29398 w 348897"/>
                <a:gd name="connsiteY4" fmla="*/ 242952 h 272073"/>
                <a:gd name="connsiteX5" fmla="*/ 213554 w 348897"/>
                <a:gd name="connsiteY5" fmla="*/ 242952 h 272073"/>
                <a:gd name="connsiteX6" fmla="*/ 318112 w 348897"/>
                <a:gd name="connsiteY6" fmla="*/ 138394 h 272073"/>
                <a:gd name="connsiteX7" fmla="*/ 318112 w 348897"/>
                <a:gd name="connsiteY7" fmla="*/ 28844 h 272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897" h="272073">
                  <a:moveTo>
                    <a:pt x="348898" y="0"/>
                  </a:moveTo>
                  <a:lnTo>
                    <a:pt x="348898" y="148379"/>
                  </a:lnTo>
                  <a:lnTo>
                    <a:pt x="225202" y="272073"/>
                  </a:lnTo>
                  <a:lnTo>
                    <a:pt x="0" y="272073"/>
                  </a:lnTo>
                  <a:lnTo>
                    <a:pt x="29398" y="242952"/>
                  </a:lnTo>
                  <a:lnTo>
                    <a:pt x="213554" y="242952"/>
                  </a:lnTo>
                  <a:lnTo>
                    <a:pt x="318112" y="138394"/>
                  </a:lnTo>
                  <a:lnTo>
                    <a:pt x="318112" y="28844"/>
                  </a:lnTo>
                  <a:close/>
                </a:path>
              </a:pathLst>
            </a:custGeom>
            <a:solidFill>
              <a:srgbClr val="FFFFFF"/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560714A6-7890-E27B-4058-18F979E6872C}"/>
                </a:ext>
              </a:extLst>
            </p:cNvPr>
            <p:cNvSpPr/>
            <p:nvPr/>
          </p:nvSpPr>
          <p:spPr>
            <a:xfrm>
              <a:off x="11581818" y="6053182"/>
              <a:ext cx="105693" cy="102308"/>
            </a:xfrm>
            <a:custGeom>
              <a:avLst/>
              <a:gdLst>
                <a:gd name="connsiteX0" fmla="*/ 0 w 77933"/>
                <a:gd name="connsiteY0" fmla="*/ 75437 h 75437"/>
                <a:gd name="connsiteX1" fmla="*/ 77934 w 77933"/>
                <a:gd name="connsiteY1" fmla="*/ 75437 h 75437"/>
                <a:gd name="connsiteX2" fmla="*/ 77934 w 77933"/>
                <a:gd name="connsiteY2" fmla="*/ 0 h 7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933" h="75437">
                  <a:moveTo>
                    <a:pt x="0" y="75437"/>
                  </a:moveTo>
                  <a:lnTo>
                    <a:pt x="77934" y="75437"/>
                  </a:lnTo>
                  <a:lnTo>
                    <a:pt x="77934" y="0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9E7DB70D-650C-03DB-0136-E99620C807E1}"/>
                </a:ext>
              </a:extLst>
            </p:cNvPr>
            <p:cNvSpPr/>
            <p:nvPr/>
          </p:nvSpPr>
          <p:spPr>
            <a:xfrm>
              <a:off x="4785289" y="1072092"/>
              <a:ext cx="533359" cy="428794"/>
            </a:xfrm>
            <a:custGeom>
              <a:avLst/>
              <a:gdLst>
                <a:gd name="connsiteX0" fmla="*/ 0 w 393272"/>
                <a:gd name="connsiteY0" fmla="*/ 316171 h 316171"/>
                <a:gd name="connsiteX1" fmla="*/ 0 w 393272"/>
                <a:gd name="connsiteY1" fmla="*/ 167793 h 316171"/>
                <a:gd name="connsiteX2" fmla="*/ 168070 w 393272"/>
                <a:gd name="connsiteY2" fmla="*/ 0 h 316171"/>
                <a:gd name="connsiteX3" fmla="*/ 393272 w 393272"/>
                <a:gd name="connsiteY3" fmla="*/ 0 h 316171"/>
                <a:gd name="connsiteX4" fmla="*/ 363874 w 393272"/>
                <a:gd name="connsiteY4" fmla="*/ 29121 h 316171"/>
                <a:gd name="connsiteX5" fmla="*/ 179718 w 393272"/>
                <a:gd name="connsiteY5" fmla="*/ 29121 h 316171"/>
                <a:gd name="connsiteX6" fmla="*/ 31062 w 393272"/>
                <a:gd name="connsiteY6" fmla="*/ 177777 h 316171"/>
                <a:gd name="connsiteX7" fmla="*/ 31062 w 393272"/>
                <a:gd name="connsiteY7" fmla="*/ 287605 h 31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3272" h="316171">
                  <a:moveTo>
                    <a:pt x="0" y="316171"/>
                  </a:moveTo>
                  <a:lnTo>
                    <a:pt x="0" y="167793"/>
                  </a:lnTo>
                  <a:lnTo>
                    <a:pt x="168070" y="0"/>
                  </a:lnTo>
                  <a:lnTo>
                    <a:pt x="393272" y="0"/>
                  </a:lnTo>
                  <a:lnTo>
                    <a:pt x="363874" y="29121"/>
                  </a:lnTo>
                  <a:lnTo>
                    <a:pt x="179718" y="29121"/>
                  </a:lnTo>
                  <a:lnTo>
                    <a:pt x="31062" y="177777"/>
                  </a:lnTo>
                  <a:lnTo>
                    <a:pt x="31062" y="287605"/>
                  </a:lnTo>
                  <a:close/>
                </a:path>
              </a:pathLst>
            </a:custGeom>
            <a:solidFill>
              <a:srgbClr val="FFFFFF"/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80EA161-2B22-55D0-E4BB-EC04394C54BD}"/>
                </a:ext>
              </a:extLst>
            </p:cNvPr>
            <p:cNvSpPr/>
            <p:nvPr/>
          </p:nvSpPr>
          <p:spPr>
            <a:xfrm>
              <a:off x="4601736" y="1013791"/>
              <a:ext cx="280596" cy="870376"/>
            </a:xfrm>
            <a:custGeom>
              <a:avLst/>
              <a:gdLst>
                <a:gd name="connsiteX0" fmla="*/ 206898 w 206897"/>
                <a:gd name="connsiteY0" fmla="*/ 0 h 641771"/>
                <a:gd name="connsiteX1" fmla="*/ 42988 w 206897"/>
                <a:gd name="connsiteY1" fmla="*/ 163910 h 641771"/>
                <a:gd name="connsiteX2" fmla="*/ 42988 w 206897"/>
                <a:gd name="connsiteY2" fmla="*/ 598784 h 641771"/>
                <a:gd name="connsiteX3" fmla="*/ 0 w 206897"/>
                <a:gd name="connsiteY3" fmla="*/ 641772 h 641771"/>
                <a:gd name="connsiteX4" fmla="*/ 0 w 206897"/>
                <a:gd name="connsiteY4" fmla="*/ 0 h 64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897" h="641771">
                  <a:moveTo>
                    <a:pt x="206898" y="0"/>
                  </a:moveTo>
                  <a:lnTo>
                    <a:pt x="42988" y="163910"/>
                  </a:lnTo>
                  <a:lnTo>
                    <a:pt x="42988" y="598784"/>
                  </a:lnTo>
                  <a:lnTo>
                    <a:pt x="0" y="6417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0C99D4B1-AC1C-3132-E382-A30017AB5CAE}"/>
                </a:ext>
              </a:extLst>
            </p:cNvPr>
            <p:cNvSpPr/>
            <p:nvPr/>
          </p:nvSpPr>
          <p:spPr>
            <a:xfrm>
              <a:off x="4610763" y="5239977"/>
              <a:ext cx="1597445" cy="906485"/>
            </a:xfrm>
            <a:custGeom>
              <a:avLst/>
              <a:gdLst>
                <a:gd name="connsiteX0" fmla="*/ 0 w 1177875"/>
                <a:gd name="connsiteY0" fmla="*/ 0 h 668396"/>
                <a:gd name="connsiteX1" fmla="*/ 75992 w 1177875"/>
                <a:gd name="connsiteY1" fmla="*/ 75714 h 668396"/>
                <a:gd name="connsiteX2" fmla="*/ 75992 w 1177875"/>
                <a:gd name="connsiteY2" fmla="*/ 339190 h 668396"/>
                <a:gd name="connsiteX3" fmla="*/ 335862 w 1177875"/>
                <a:gd name="connsiteY3" fmla="*/ 599338 h 668396"/>
                <a:gd name="connsiteX4" fmla="*/ 1109095 w 1177875"/>
                <a:gd name="connsiteY4" fmla="*/ 599338 h 668396"/>
                <a:gd name="connsiteX5" fmla="*/ 1177876 w 1177875"/>
                <a:gd name="connsiteY5" fmla="*/ 668397 h 668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7875" h="668396">
                  <a:moveTo>
                    <a:pt x="0" y="0"/>
                  </a:moveTo>
                  <a:lnTo>
                    <a:pt x="75992" y="75714"/>
                  </a:lnTo>
                  <a:lnTo>
                    <a:pt x="75992" y="339190"/>
                  </a:lnTo>
                  <a:lnTo>
                    <a:pt x="335862" y="599338"/>
                  </a:lnTo>
                  <a:lnTo>
                    <a:pt x="1109095" y="599338"/>
                  </a:lnTo>
                  <a:lnTo>
                    <a:pt x="1177876" y="668397"/>
                  </a:lnTo>
                </a:path>
              </a:pathLst>
            </a:custGeom>
            <a:noFill/>
            <a:ln w="7811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94ADB767-2DE5-3434-FFB7-1EE5C4BB7FDA}"/>
                </a:ext>
              </a:extLst>
            </p:cNvPr>
            <p:cNvSpPr/>
            <p:nvPr/>
          </p:nvSpPr>
          <p:spPr>
            <a:xfrm>
              <a:off x="4603616" y="6049797"/>
              <a:ext cx="102308" cy="105693"/>
            </a:xfrm>
            <a:custGeom>
              <a:avLst/>
              <a:gdLst>
                <a:gd name="connsiteX0" fmla="*/ 0 w 75437"/>
                <a:gd name="connsiteY0" fmla="*/ 0 h 77933"/>
                <a:gd name="connsiteX1" fmla="*/ 0 w 75437"/>
                <a:gd name="connsiteY1" fmla="*/ 77933 h 77933"/>
                <a:gd name="connsiteX2" fmla="*/ 75437 w 75437"/>
                <a:gd name="connsiteY2" fmla="*/ 77933 h 7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7" h="77933">
                  <a:moveTo>
                    <a:pt x="0" y="0"/>
                  </a:moveTo>
                  <a:lnTo>
                    <a:pt x="0" y="77933"/>
                  </a:lnTo>
                  <a:lnTo>
                    <a:pt x="75437" y="77933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EE539F72-5C85-860E-2B23-06912E56F0B0}"/>
                </a:ext>
              </a:extLst>
            </p:cNvPr>
            <p:cNvSpPr/>
            <p:nvPr/>
          </p:nvSpPr>
          <p:spPr>
            <a:xfrm>
              <a:off x="4610763" y="1013037"/>
              <a:ext cx="7072613" cy="5140570"/>
            </a:xfrm>
            <a:custGeom>
              <a:avLst/>
              <a:gdLst>
                <a:gd name="connsiteX0" fmla="*/ 369741 w 7072613"/>
                <a:gd name="connsiteY0" fmla="*/ 0 h 5140570"/>
                <a:gd name="connsiteX1" fmla="*/ 2401012 w 7072613"/>
                <a:gd name="connsiteY1" fmla="*/ 0 h 5140570"/>
                <a:gd name="connsiteX2" fmla="*/ 4634363 w 7072613"/>
                <a:gd name="connsiteY2" fmla="*/ 0 h 5140570"/>
                <a:gd name="connsiteX3" fmla="*/ 6665634 w 7072613"/>
                <a:gd name="connsiteY3" fmla="*/ 0 h 5140570"/>
                <a:gd name="connsiteX4" fmla="*/ 6867994 w 7072613"/>
                <a:gd name="connsiteY4" fmla="*/ 202361 h 5140570"/>
                <a:gd name="connsiteX5" fmla="*/ 6867994 w 7072613"/>
                <a:gd name="connsiteY5" fmla="*/ 376512 h 5140570"/>
                <a:gd name="connsiteX6" fmla="*/ 7072613 w 7072613"/>
                <a:gd name="connsiteY6" fmla="*/ 581129 h 5140570"/>
                <a:gd name="connsiteX7" fmla="*/ 7072613 w 7072613"/>
                <a:gd name="connsiteY7" fmla="*/ 1746801 h 5140570"/>
                <a:gd name="connsiteX8" fmla="*/ 7072613 w 7072613"/>
                <a:gd name="connsiteY8" fmla="*/ 2371534 h 5140570"/>
                <a:gd name="connsiteX9" fmla="*/ 7072613 w 7072613"/>
                <a:gd name="connsiteY9" fmla="*/ 3156081 h 5140570"/>
                <a:gd name="connsiteX10" fmla="*/ 7072613 w 7072613"/>
                <a:gd name="connsiteY10" fmla="*/ 3537205 h 5140570"/>
                <a:gd name="connsiteX11" fmla="*/ 7072613 w 7072613"/>
                <a:gd name="connsiteY11" fmla="*/ 4946485 h 5140570"/>
                <a:gd name="connsiteX12" fmla="*/ 6878527 w 7072613"/>
                <a:gd name="connsiteY12" fmla="*/ 5140570 h 5140570"/>
                <a:gd name="connsiteX13" fmla="*/ 4849369 w 7072613"/>
                <a:gd name="connsiteY13" fmla="*/ 5138457 h 5140570"/>
                <a:gd name="connsiteX14" fmla="*/ 4847256 w 7072613"/>
                <a:gd name="connsiteY14" fmla="*/ 5140570 h 5140570"/>
                <a:gd name="connsiteX15" fmla="*/ 151959 w 7072613"/>
                <a:gd name="connsiteY15" fmla="*/ 5135681 h 5140570"/>
                <a:gd name="connsiteX16" fmla="*/ 0 w 7072613"/>
                <a:gd name="connsiteY16" fmla="*/ 4983722 h 5140570"/>
                <a:gd name="connsiteX17" fmla="*/ 0 w 7072613"/>
                <a:gd name="connsiteY17" fmla="*/ 3574442 h 5140570"/>
                <a:gd name="connsiteX18" fmla="*/ 0 w 7072613"/>
                <a:gd name="connsiteY18" fmla="*/ 3520180 h 5140570"/>
                <a:gd name="connsiteX19" fmla="*/ 0 w 7072613"/>
                <a:gd name="connsiteY19" fmla="*/ 2408771 h 5140570"/>
                <a:gd name="connsiteX20" fmla="*/ 0 w 7072613"/>
                <a:gd name="connsiteY20" fmla="*/ 2110900 h 5140570"/>
                <a:gd name="connsiteX21" fmla="*/ 0 w 7072613"/>
                <a:gd name="connsiteY21" fmla="*/ 945228 h 5140570"/>
                <a:gd name="connsiteX22" fmla="*/ 106071 w 7072613"/>
                <a:gd name="connsiteY22" fmla="*/ 838782 h 5140570"/>
                <a:gd name="connsiteX23" fmla="*/ 106071 w 7072613"/>
                <a:gd name="connsiteY23" fmla="*/ 263672 h 5140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072613" h="5140570">
                  <a:moveTo>
                    <a:pt x="369741" y="0"/>
                  </a:moveTo>
                  <a:lnTo>
                    <a:pt x="2401012" y="0"/>
                  </a:lnTo>
                  <a:lnTo>
                    <a:pt x="4634363" y="0"/>
                  </a:lnTo>
                  <a:lnTo>
                    <a:pt x="6665634" y="0"/>
                  </a:lnTo>
                  <a:lnTo>
                    <a:pt x="6867994" y="202361"/>
                  </a:lnTo>
                  <a:lnTo>
                    <a:pt x="6867994" y="376512"/>
                  </a:lnTo>
                  <a:lnTo>
                    <a:pt x="7072613" y="581129"/>
                  </a:lnTo>
                  <a:lnTo>
                    <a:pt x="7072613" y="1746801"/>
                  </a:lnTo>
                  <a:lnTo>
                    <a:pt x="7072613" y="2371534"/>
                  </a:lnTo>
                  <a:lnTo>
                    <a:pt x="7072613" y="3156081"/>
                  </a:lnTo>
                  <a:lnTo>
                    <a:pt x="7072613" y="3537205"/>
                  </a:lnTo>
                  <a:lnTo>
                    <a:pt x="7072613" y="4946485"/>
                  </a:lnTo>
                  <a:lnTo>
                    <a:pt x="6878527" y="5140570"/>
                  </a:lnTo>
                  <a:lnTo>
                    <a:pt x="4849369" y="5138457"/>
                  </a:lnTo>
                  <a:lnTo>
                    <a:pt x="4847256" y="5140570"/>
                  </a:lnTo>
                  <a:lnTo>
                    <a:pt x="151959" y="5135681"/>
                  </a:lnTo>
                  <a:lnTo>
                    <a:pt x="0" y="4983722"/>
                  </a:lnTo>
                  <a:lnTo>
                    <a:pt x="0" y="3574442"/>
                  </a:lnTo>
                  <a:lnTo>
                    <a:pt x="0" y="3520180"/>
                  </a:lnTo>
                  <a:lnTo>
                    <a:pt x="0" y="2408771"/>
                  </a:lnTo>
                  <a:lnTo>
                    <a:pt x="0" y="2110900"/>
                  </a:lnTo>
                  <a:lnTo>
                    <a:pt x="0" y="945228"/>
                  </a:lnTo>
                  <a:lnTo>
                    <a:pt x="106071" y="838782"/>
                  </a:lnTo>
                  <a:lnTo>
                    <a:pt x="106071" y="263672"/>
                  </a:ln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8558A70-1F89-23ED-7B3C-56F142B90616}"/>
              </a:ext>
            </a:extLst>
          </p:cNvPr>
          <p:cNvGrpSpPr/>
          <p:nvPr/>
        </p:nvGrpSpPr>
        <p:grpSpPr>
          <a:xfrm>
            <a:off x="4570243" y="19696"/>
            <a:ext cx="3275726" cy="481104"/>
            <a:chOff x="611288" y="374267"/>
            <a:chExt cx="3275726" cy="48110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CD05F14-1678-C479-ED2E-2EAEA35D5F20}"/>
                </a:ext>
              </a:extLst>
            </p:cNvPr>
            <p:cNvSpPr txBox="1"/>
            <p:nvPr/>
          </p:nvSpPr>
          <p:spPr>
            <a:xfrm>
              <a:off x="629391" y="393706"/>
              <a:ext cx="32576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000">
                  <a:ln w="25400">
                    <a:gradFill flip="none" rotWithShape="1">
                      <a:gsLst>
                        <a:gs pos="43000">
                          <a:srgbClr val="183078">
                            <a:alpha val="0"/>
                          </a:srgbClr>
                        </a:gs>
                        <a:gs pos="72000">
                          <a:srgbClr val="183078"/>
                        </a:gs>
                      </a:gsLst>
                      <a:lin ang="2700000" scaled="1"/>
                      <a:tileRect/>
                    </a:gradFill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CKTSuper" panose="00020600040101010101" pitchFamily="18" charset="-122"/>
                  <a:ea typeface="CKTSuper" panose="00020600040101010101" pitchFamily="18" charset="-122"/>
                  <a:cs typeface="CKTSuper" panose="00020600040101010101" pitchFamily="18" charset="-122"/>
                </a:defRPr>
              </a:lvl1pPr>
            </a:lstStyle>
            <a:p>
              <a:r>
                <a:rPr lang="zh-CN" altLang="en-US" sz="2400" dirty="0">
                  <a:ln w="25400">
                    <a:noFill/>
                  </a:ln>
                  <a:solidFill>
                    <a:schemeClr val="accent2"/>
                  </a:solidFill>
                </a:rPr>
                <a:t>自动驾驶技术是</a:t>
              </a:r>
              <a:r>
                <a:rPr lang="zh-CN" altLang="en-US" sz="2400">
                  <a:ln w="25400">
                    <a:noFill/>
                  </a:ln>
                  <a:solidFill>
                    <a:schemeClr val="accent2"/>
                  </a:solidFill>
                </a:rPr>
                <a:t>什么？</a:t>
              </a:r>
              <a:endParaRPr lang="en-US" sz="2400" dirty="0">
                <a:ln w="25400">
                  <a:noFill/>
                </a:ln>
                <a:solidFill>
                  <a:schemeClr val="accent2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3E4D567-BD87-9321-EB82-1FFA593775D3}"/>
                </a:ext>
              </a:extLst>
            </p:cNvPr>
            <p:cNvSpPr txBox="1"/>
            <p:nvPr/>
          </p:nvSpPr>
          <p:spPr>
            <a:xfrm>
              <a:off x="611288" y="374267"/>
              <a:ext cx="32576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000">
                  <a:ln w="25400">
                    <a:gradFill flip="none" rotWithShape="1">
                      <a:gsLst>
                        <a:gs pos="43000">
                          <a:srgbClr val="183078">
                            <a:alpha val="0"/>
                          </a:srgbClr>
                        </a:gs>
                        <a:gs pos="72000">
                          <a:srgbClr val="183078"/>
                        </a:gs>
                      </a:gsLst>
                      <a:lin ang="2700000" scaled="1"/>
                      <a:tileRect/>
                    </a:gradFill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CKTSuper" panose="00020600040101010101" pitchFamily="18" charset="-122"/>
                  <a:ea typeface="CKTSuper" panose="00020600040101010101" pitchFamily="18" charset="-122"/>
                  <a:cs typeface="CKTSuper" panose="00020600040101010101" pitchFamily="18" charset="-122"/>
                </a:defRPr>
              </a:lvl1pPr>
            </a:lstStyle>
            <a:p>
              <a:r>
                <a:rPr lang="zh-CN" altLang="en-US" sz="2400" dirty="0">
                  <a:ln w="25400">
                    <a:noFill/>
                  </a:ln>
                </a:rPr>
                <a:t>自动驾驶技术是什么？</a:t>
              </a:r>
              <a:endParaRPr lang="en-US" sz="2400" dirty="0">
                <a:ln w="25400">
                  <a:noFill/>
                </a:ln>
              </a:endParaRPr>
            </a:p>
          </p:txBody>
        </p:sp>
      </p:grpSp>
      <p:sp>
        <p:nvSpPr>
          <p:cNvPr id="1042" name="八边形 1041">
            <a:extLst>
              <a:ext uri="{FF2B5EF4-FFF2-40B4-BE49-F238E27FC236}">
                <a16:creationId xmlns:a16="http://schemas.microsoft.com/office/drawing/2014/main" id="{478B553D-12A4-1B37-5400-A5FDC9DF6547}"/>
              </a:ext>
            </a:extLst>
          </p:cNvPr>
          <p:cNvSpPr>
            <a:spLocks/>
          </p:cNvSpPr>
          <p:nvPr/>
        </p:nvSpPr>
        <p:spPr>
          <a:xfrm>
            <a:off x="4756943" y="1981112"/>
            <a:ext cx="6793648" cy="335042"/>
          </a:xfrm>
          <a:prstGeom prst="octagon">
            <a:avLst>
              <a:gd name="adj" fmla="val 16084"/>
            </a:avLst>
          </a:prstGeom>
          <a:solidFill>
            <a:schemeClr val="accent1">
              <a:alpha val="15000"/>
            </a:schemeClr>
          </a:solidFill>
          <a:ln>
            <a:gradFill>
              <a:gsLst>
                <a:gs pos="98000">
                  <a:srgbClr val="D8FFFF">
                    <a:alpha val="0"/>
                  </a:srgbClr>
                </a:gs>
                <a:gs pos="2000">
                  <a:srgbClr val="D2FFFF">
                    <a:alpha val="0"/>
                  </a:srgb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八边形 219">
            <a:extLst>
              <a:ext uri="{FF2B5EF4-FFF2-40B4-BE49-F238E27FC236}">
                <a16:creationId xmlns:a16="http://schemas.microsoft.com/office/drawing/2014/main" id="{BB949AD0-C867-A924-2030-BC5D9C33E85A}"/>
              </a:ext>
            </a:extLst>
          </p:cNvPr>
          <p:cNvSpPr>
            <a:spLocks/>
          </p:cNvSpPr>
          <p:nvPr/>
        </p:nvSpPr>
        <p:spPr>
          <a:xfrm>
            <a:off x="4756943" y="2361481"/>
            <a:ext cx="6793648" cy="677597"/>
          </a:xfrm>
          <a:prstGeom prst="octagon">
            <a:avLst>
              <a:gd name="adj" fmla="val 7088"/>
            </a:avLst>
          </a:prstGeom>
          <a:solidFill>
            <a:schemeClr val="accent1">
              <a:alpha val="15000"/>
            </a:schemeClr>
          </a:solidFill>
          <a:ln>
            <a:gradFill>
              <a:gsLst>
                <a:gs pos="98000">
                  <a:srgbClr val="D8FFFF">
                    <a:alpha val="0"/>
                  </a:srgbClr>
                </a:gs>
                <a:gs pos="2000">
                  <a:srgbClr val="D2FFFF">
                    <a:alpha val="0"/>
                  </a:srgb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八边形 220">
            <a:extLst>
              <a:ext uri="{FF2B5EF4-FFF2-40B4-BE49-F238E27FC236}">
                <a16:creationId xmlns:a16="http://schemas.microsoft.com/office/drawing/2014/main" id="{78FF9EC7-2A1D-61C8-F772-5A01237DD4AA}"/>
              </a:ext>
            </a:extLst>
          </p:cNvPr>
          <p:cNvSpPr>
            <a:spLocks/>
          </p:cNvSpPr>
          <p:nvPr/>
        </p:nvSpPr>
        <p:spPr>
          <a:xfrm>
            <a:off x="4756943" y="3084405"/>
            <a:ext cx="6793648" cy="677597"/>
          </a:xfrm>
          <a:prstGeom prst="octagon">
            <a:avLst>
              <a:gd name="adj" fmla="val 7088"/>
            </a:avLst>
          </a:prstGeom>
          <a:solidFill>
            <a:schemeClr val="accent1">
              <a:alpha val="15000"/>
            </a:schemeClr>
          </a:solidFill>
          <a:ln>
            <a:gradFill>
              <a:gsLst>
                <a:gs pos="98000">
                  <a:srgbClr val="D8FFFF">
                    <a:alpha val="0"/>
                  </a:srgbClr>
                </a:gs>
                <a:gs pos="2000">
                  <a:srgbClr val="D2FFFF">
                    <a:alpha val="0"/>
                  </a:srgb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八边形 221">
            <a:extLst>
              <a:ext uri="{FF2B5EF4-FFF2-40B4-BE49-F238E27FC236}">
                <a16:creationId xmlns:a16="http://schemas.microsoft.com/office/drawing/2014/main" id="{FC42D0BE-01CA-9E0F-88FB-1EFE0B189885}"/>
              </a:ext>
            </a:extLst>
          </p:cNvPr>
          <p:cNvSpPr>
            <a:spLocks/>
          </p:cNvSpPr>
          <p:nvPr/>
        </p:nvSpPr>
        <p:spPr>
          <a:xfrm>
            <a:off x="4756943" y="3807329"/>
            <a:ext cx="6793648" cy="677597"/>
          </a:xfrm>
          <a:prstGeom prst="octagon">
            <a:avLst>
              <a:gd name="adj" fmla="val 7088"/>
            </a:avLst>
          </a:prstGeom>
          <a:solidFill>
            <a:schemeClr val="accent1">
              <a:alpha val="15000"/>
            </a:schemeClr>
          </a:solidFill>
          <a:ln>
            <a:gradFill>
              <a:gsLst>
                <a:gs pos="98000">
                  <a:srgbClr val="D8FFFF">
                    <a:alpha val="0"/>
                  </a:srgbClr>
                </a:gs>
                <a:gs pos="2000">
                  <a:srgbClr val="D2FFFF">
                    <a:alpha val="0"/>
                  </a:srgb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八边形 222">
            <a:extLst>
              <a:ext uri="{FF2B5EF4-FFF2-40B4-BE49-F238E27FC236}">
                <a16:creationId xmlns:a16="http://schemas.microsoft.com/office/drawing/2014/main" id="{CAE75319-C208-8265-8E6A-B22A8703795B}"/>
              </a:ext>
            </a:extLst>
          </p:cNvPr>
          <p:cNvSpPr>
            <a:spLocks/>
          </p:cNvSpPr>
          <p:nvPr/>
        </p:nvSpPr>
        <p:spPr>
          <a:xfrm>
            <a:off x="4756943" y="4530253"/>
            <a:ext cx="6793648" cy="677597"/>
          </a:xfrm>
          <a:prstGeom prst="octagon">
            <a:avLst>
              <a:gd name="adj" fmla="val 7088"/>
            </a:avLst>
          </a:prstGeom>
          <a:solidFill>
            <a:schemeClr val="accent1">
              <a:alpha val="15000"/>
            </a:schemeClr>
          </a:solidFill>
          <a:ln>
            <a:gradFill>
              <a:gsLst>
                <a:gs pos="98000">
                  <a:srgbClr val="D8FFFF">
                    <a:alpha val="0"/>
                  </a:srgbClr>
                </a:gs>
                <a:gs pos="2000">
                  <a:srgbClr val="D2FFFF">
                    <a:alpha val="0"/>
                  </a:srgb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八边形 223">
            <a:extLst>
              <a:ext uri="{FF2B5EF4-FFF2-40B4-BE49-F238E27FC236}">
                <a16:creationId xmlns:a16="http://schemas.microsoft.com/office/drawing/2014/main" id="{37765A1C-FB69-80CF-FA70-1BD0456D512E}"/>
              </a:ext>
            </a:extLst>
          </p:cNvPr>
          <p:cNvSpPr>
            <a:spLocks/>
          </p:cNvSpPr>
          <p:nvPr/>
        </p:nvSpPr>
        <p:spPr>
          <a:xfrm>
            <a:off x="4756943" y="5253177"/>
            <a:ext cx="6793648" cy="522098"/>
          </a:xfrm>
          <a:prstGeom prst="octagon">
            <a:avLst>
              <a:gd name="adj" fmla="val 7088"/>
            </a:avLst>
          </a:prstGeom>
          <a:solidFill>
            <a:schemeClr val="accent1">
              <a:alpha val="15000"/>
            </a:schemeClr>
          </a:solidFill>
          <a:ln>
            <a:gradFill>
              <a:gsLst>
                <a:gs pos="98000">
                  <a:srgbClr val="D8FFFF">
                    <a:alpha val="0"/>
                  </a:srgbClr>
                </a:gs>
                <a:gs pos="2000">
                  <a:srgbClr val="D2FFFF">
                    <a:alpha val="0"/>
                  </a:srgb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矩形: 圆顶角 1033">
            <a:extLst>
              <a:ext uri="{FF2B5EF4-FFF2-40B4-BE49-F238E27FC236}">
                <a16:creationId xmlns:a16="http://schemas.microsoft.com/office/drawing/2014/main" id="{ECCC79FF-BCD8-CC26-5669-DDF34DC5804B}"/>
              </a:ext>
            </a:extLst>
          </p:cNvPr>
          <p:cNvSpPr/>
          <p:nvPr/>
        </p:nvSpPr>
        <p:spPr>
          <a:xfrm>
            <a:off x="5265463" y="1645123"/>
            <a:ext cx="792202" cy="276766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矩形: 圆顶角 164">
            <a:extLst>
              <a:ext uri="{FF2B5EF4-FFF2-40B4-BE49-F238E27FC236}">
                <a16:creationId xmlns:a16="http://schemas.microsoft.com/office/drawing/2014/main" id="{CC1A38DE-F41F-2CC7-2A43-EBA4572615BC}"/>
              </a:ext>
            </a:extLst>
          </p:cNvPr>
          <p:cNvSpPr/>
          <p:nvPr/>
        </p:nvSpPr>
        <p:spPr>
          <a:xfrm>
            <a:off x="6129463" y="1645123"/>
            <a:ext cx="1944202" cy="276766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6" name="矩形: 圆顶角 165">
            <a:extLst>
              <a:ext uri="{FF2B5EF4-FFF2-40B4-BE49-F238E27FC236}">
                <a16:creationId xmlns:a16="http://schemas.microsoft.com/office/drawing/2014/main" id="{E6F15666-C2B8-18A5-3842-4B3FCCBA3B88}"/>
              </a:ext>
            </a:extLst>
          </p:cNvPr>
          <p:cNvSpPr/>
          <p:nvPr/>
        </p:nvSpPr>
        <p:spPr>
          <a:xfrm>
            <a:off x="8145463" y="1645123"/>
            <a:ext cx="792202" cy="276766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矩形: 圆顶角 166">
            <a:extLst>
              <a:ext uri="{FF2B5EF4-FFF2-40B4-BE49-F238E27FC236}">
                <a16:creationId xmlns:a16="http://schemas.microsoft.com/office/drawing/2014/main" id="{3710B757-41CD-641B-2B33-01B6E38317F7}"/>
              </a:ext>
            </a:extLst>
          </p:cNvPr>
          <p:cNvSpPr/>
          <p:nvPr/>
        </p:nvSpPr>
        <p:spPr>
          <a:xfrm>
            <a:off x="9009463" y="1645123"/>
            <a:ext cx="792202" cy="276766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矩形: 圆顶角 167">
            <a:extLst>
              <a:ext uri="{FF2B5EF4-FFF2-40B4-BE49-F238E27FC236}">
                <a16:creationId xmlns:a16="http://schemas.microsoft.com/office/drawing/2014/main" id="{15F260FC-4229-311B-61B4-C420A00133D4}"/>
              </a:ext>
            </a:extLst>
          </p:cNvPr>
          <p:cNvSpPr/>
          <p:nvPr/>
        </p:nvSpPr>
        <p:spPr>
          <a:xfrm>
            <a:off x="9873463" y="1645123"/>
            <a:ext cx="792202" cy="276766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: 圆顶角 168">
            <a:extLst>
              <a:ext uri="{FF2B5EF4-FFF2-40B4-BE49-F238E27FC236}">
                <a16:creationId xmlns:a16="http://schemas.microsoft.com/office/drawing/2014/main" id="{CB86E6E2-AA17-7F53-D634-AD578A3D23F0}"/>
              </a:ext>
            </a:extLst>
          </p:cNvPr>
          <p:cNvSpPr/>
          <p:nvPr/>
        </p:nvSpPr>
        <p:spPr>
          <a:xfrm>
            <a:off x="10737463" y="1645123"/>
            <a:ext cx="792202" cy="276766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81D61152-5686-670D-A05A-FC19B24CDB6F}"/>
              </a:ext>
            </a:extLst>
          </p:cNvPr>
          <p:cNvGrpSpPr/>
          <p:nvPr/>
        </p:nvGrpSpPr>
        <p:grpSpPr>
          <a:xfrm>
            <a:off x="10578482" y="6382356"/>
            <a:ext cx="1194418" cy="273204"/>
            <a:chOff x="2781300" y="571500"/>
            <a:chExt cx="3914376" cy="895350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A9F04BA9-602C-5901-50DE-D94AF72573E0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0"/>
                  </a:schemeClr>
                </a:gs>
                <a:gs pos="0">
                  <a:schemeClr val="accent1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9953AD5-2D76-5B94-F09A-9D25B2014E10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BCEFE6AB-332D-68F0-C71D-E64072C2862C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DD8AA2F-CDAB-5654-127B-872234476E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519291"/>
              </p:ext>
            </p:extLst>
          </p:nvPr>
        </p:nvGraphicFramePr>
        <p:xfrm>
          <a:off x="4725564" y="1615215"/>
          <a:ext cx="6840000" cy="41826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00">
                  <a:extLst>
                    <a:ext uri="{9D8B030D-6E8A-4147-A177-3AD203B41FA5}">
                      <a16:colId xmlns:a16="http://schemas.microsoft.com/office/drawing/2014/main" val="2096317026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4210243991"/>
                    </a:ext>
                  </a:extLst>
                </a:gridCol>
                <a:gridCol w="2016000">
                  <a:extLst>
                    <a:ext uri="{9D8B030D-6E8A-4147-A177-3AD203B41FA5}">
                      <a16:colId xmlns:a16="http://schemas.microsoft.com/office/drawing/2014/main" val="702978408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3842487176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827965997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3019696148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942266678"/>
                    </a:ext>
                  </a:extLst>
                </a:gridCol>
              </a:tblGrid>
              <a:tr h="366646">
                <a:tc>
                  <a:txBody>
                    <a:bodyPr/>
                    <a:lstStyle/>
                    <a:p>
                      <a:pPr algn="ctr" fontAlgn="b"/>
                      <a:endParaRPr lang="zh-CN" altLang="en-US" sz="1200" b="1" dirty="0">
                        <a:solidFill>
                          <a:schemeClr val="accent2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1" dirty="0">
                          <a:solidFill>
                            <a:schemeClr val="accent2"/>
                          </a:solidFill>
                        </a:rPr>
                        <a:t>名称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1" dirty="0">
                          <a:solidFill>
                            <a:schemeClr val="accent2"/>
                          </a:solidFill>
                        </a:rPr>
                        <a:t>定义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1" dirty="0">
                          <a:solidFill>
                            <a:schemeClr val="accent2"/>
                          </a:solidFill>
                        </a:rPr>
                        <a:t>驾驶操作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1" dirty="0">
                          <a:solidFill>
                            <a:schemeClr val="accent2"/>
                          </a:solidFill>
                        </a:rPr>
                        <a:t>周边监控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1" dirty="0">
                          <a:solidFill>
                            <a:schemeClr val="accent2"/>
                          </a:solidFill>
                        </a:rPr>
                        <a:t>接管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1" dirty="0">
                          <a:solidFill>
                            <a:schemeClr val="accent2"/>
                          </a:solidFill>
                        </a:rPr>
                        <a:t>应用场景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668334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b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人工驾驶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050" dirty="0">
                          <a:solidFill>
                            <a:schemeClr val="bg1"/>
                          </a:solidFill>
                          <a:latin typeface="思源黑体 Light" panose="020B0300000000000000" pitchFamily="34" charset="-122"/>
                          <a:ea typeface="思源黑体 Light" panose="020B0300000000000000" pitchFamily="34" charset="-122"/>
                          <a:sym typeface="思源黑体 Light" panose="020B0300000000000000" pitchFamily="34" charset="-122"/>
                        </a:rPr>
                        <a:t>由人类驾驶员全权驾驶车辆</a:t>
                      </a:r>
                    </a:p>
                  </a:txBody>
                  <a:tcPr marL="72000" marR="72000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无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975945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fontAlgn="b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辅助驾驶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30000"/>
                        </a:lnSpc>
                      </a:pPr>
                      <a:r>
                        <a:rPr lang="zh-CN" altLang="en-US" sz="1050" dirty="0">
                          <a:solidFill>
                            <a:schemeClr val="bg1"/>
                          </a:solidFill>
                          <a:latin typeface="思源黑体 Light" panose="020B0300000000000000" pitchFamily="34" charset="-122"/>
                          <a:ea typeface="思源黑体 Light" panose="020B0300000000000000" pitchFamily="34" charset="-122"/>
                          <a:sym typeface="思源黑体 Light" panose="020B0300000000000000" pitchFamily="34" charset="-122"/>
                        </a:rPr>
                        <a:t>车辆对方向盘和加减速中的一项操作提供驾驶，人类驾驶员负责其余的驾驶动作</a:t>
                      </a:r>
                    </a:p>
                  </a:txBody>
                  <a:tcPr marL="72000" marR="72000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限定</a:t>
                      </a:r>
                      <a:endParaRPr lang="en-US" altLang="zh-CN" sz="1200" dirty="0">
                        <a:solidFill>
                          <a:schemeClr val="bg1"/>
                        </a:solidFill>
                      </a:endParaRPr>
                    </a:p>
                    <a:p>
                      <a:pPr algn="ctr" fontAlgn="b"/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场景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289893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fontAlgn="b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30000"/>
                        </a:lnSpc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部分</a:t>
                      </a:r>
                      <a:endParaRPr lang="en-US" altLang="zh-CN" sz="1200" dirty="0">
                        <a:solidFill>
                          <a:schemeClr val="bg1"/>
                        </a:solidFill>
                      </a:endParaRPr>
                    </a:p>
                    <a:p>
                      <a:pPr algn="ctr" fontAlgn="b">
                        <a:lnSpc>
                          <a:spcPct val="130000"/>
                        </a:lnSpc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自动驾驶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30000"/>
                        </a:lnSpc>
                      </a:pPr>
                      <a:r>
                        <a:rPr lang="zh-CN" altLang="en-US" sz="1050" dirty="0">
                          <a:solidFill>
                            <a:schemeClr val="bg1"/>
                          </a:solidFill>
                          <a:latin typeface="思源黑体 Light" panose="020B0300000000000000" pitchFamily="34" charset="-122"/>
                          <a:ea typeface="思源黑体 Light" panose="020B0300000000000000" pitchFamily="34" charset="-122"/>
                          <a:sym typeface="思源黑体 Light" panose="020B0300000000000000" pitchFamily="34" charset="-122"/>
                        </a:rPr>
                        <a:t>车辆对方向盘和加减速中的多项操作提供驾驶，人类驾驶员负责其余的驾驶动作</a:t>
                      </a:r>
                    </a:p>
                  </a:txBody>
                  <a:tcPr marL="72000" marR="72000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限定</a:t>
                      </a:r>
                      <a:endParaRPr lang="en-US" altLang="zh-CN" sz="120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场景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989995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fontAlgn="b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30000"/>
                        </a:lnSpc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条件</a:t>
                      </a:r>
                      <a:endParaRPr lang="en-US" altLang="zh-CN" sz="1200" dirty="0">
                        <a:solidFill>
                          <a:schemeClr val="bg1"/>
                        </a:solidFill>
                      </a:endParaRPr>
                    </a:p>
                    <a:p>
                      <a:pPr algn="ctr" fontAlgn="b">
                        <a:lnSpc>
                          <a:spcPct val="130000"/>
                        </a:lnSpc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自动驾驶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30000"/>
                        </a:lnSpc>
                      </a:pPr>
                      <a:r>
                        <a:rPr lang="zh-CN" altLang="en-US" sz="1050" dirty="0">
                          <a:solidFill>
                            <a:schemeClr val="bg1"/>
                          </a:solidFill>
                          <a:latin typeface="思源黑体 Light" panose="020B0300000000000000" pitchFamily="34" charset="-122"/>
                          <a:ea typeface="思源黑体 Light" panose="020B0300000000000000" pitchFamily="34" charset="-122"/>
                          <a:sym typeface="思源黑体 Light" panose="020B0300000000000000" pitchFamily="34" charset="-122"/>
                        </a:rPr>
                        <a:t>由车辆完成绝大部分驾驶操作，人类驾驶员需保持注意力集中以备不时之需</a:t>
                      </a:r>
                    </a:p>
                  </a:txBody>
                  <a:tcPr marL="72000" marR="72000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限定</a:t>
                      </a:r>
                      <a:endParaRPr lang="en-US" altLang="zh-CN" sz="120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场景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374217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fontAlgn="b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30000"/>
                        </a:lnSpc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高度</a:t>
                      </a:r>
                      <a:endParaRPr lang="en-US" altLang="zh-CN" sz="1200" dirty="0">
                        <a:solidFill>
                          <a:schemeClr val="bg1"/>
                        </a:solidFill>
                      </a:endParaRPr>
                    </a:p>
                    <a:p>
                      <a:pPr algn="ctr" fontAlgn="b">
                        <a:lnSpc>
                          <a:spcPct val="130000"/>
                        </a:lnSpc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自动驾驶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30000"/>
                        </a:lnSpc>
                      </a:pPr>
                      <a:r>
                        <a:rPr lang="zh-CN" altLang="en-US" sz="1050" dirty="0">
                          <a:solidFill>
                            <a:schemeClr val="bg1"/>
                          </a:solidFill>
                          <a:latin typeface="思源黑体 Light" panose="020B0300000000000000" pitchFamily="34" charset="-122"/>
                          <a:ea typeface="思源黑体 Light" panose="020B0300000000000000" pitchFamily="34" charset="-122"/>
                          <a:sym typeface="思源黑体 Light" panose="020B0300000000000000" pitchFamily="34" charset="-122"/>
                        </a:rPr>
                        <a:t>由车辆完成所有驾驶操作，人类驾驶员无需保持注意力集中，但限定道路和环境条件</a:t>
                      </a:r>
                    </a:p>
                  </a:txBody>
                  <a:tcPr marL="72000" marR="72000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限定</a:t>
                      </a:r>
                      <a:endParaRPr lang="en-US" altLang="zh-CN" sz="120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场景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499031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 fontAlgn="b"/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30000"/>
                        </a:lnSpc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完全</a:t>
                      </a:r>
                      <a:endParaRPr lang="en-US" altLang="zh-CN" sz="1200" dirty="0">
                        <a:solidFill>
                          <a:schemeClr val="bg1"/>
                        </a:solidFill>
                      </a:endParaRPr>
                    </a:p>
                    <a:p>
                      <a:pPr algn="ctr" fontAlgn="b">
                        <a:lnSpc>
                          <a:spcPct val="130000"/>
                        </a:lnSpc>
                      </a:pPr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自动驾驶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30000"/>
                        </a:lnSpc>
                      </a:pPr>
                      <a:r>
                        <a:rPr lang="zh-CN" altLang="en-US" sz="1050" dirty="0">
                          <a:solidFill>
                            <a:schemeClr val="bg1"/>
                          </a:solidFill>
                          <a:latin typeface="思源黑体 Light" panose="020B0300000000000000" pitchFamily="34" charset="-122"/>
                          <a:ea typeface="思源黑体 Light" panose="020B0300000000000000" pitchFamily="34" charset="-122"/>
                          <a:sym typeface="思源黑体 Light" panose="020B0300000000000000" pitchFamily="34" charset="-122"/>
                        </a:rPr>
                        <a:t>由车辆完成所有驾驶操作，人类驾驶员无需保持注意力集中</a:t>
                      </a:r>
                    </a:p>
                  </a:txBody>
                  <a:tcPr marL="72000" marR="72000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所有</a:t>
                      </a:r>
                      <a:endParaRPr lang="en-US" altLang="zh-CN" sz="1200" dirty="0">
                        <a:solidFill>
                          <a:schemeClr val="bg1"/>
                        </a:solidFill>
                      </a:endParaRPr>
                    </a:p>
                    <a:p>
                      <a:pPr algn="ctr" fontAlgn="b"/>
                      <a:r>
                        <a:rPr lang="zh-CN" altLang="en-US" sz="1200" dirty="0">
                          <a:solidFill>
                            <a:schemeClr val="bg1"/>
                          </a:solidFill>
                        </a:rPr>
                        <a:t>场景</a:t>
                      </a:r>
                    </a:p>
                  </a:txBody>
                  <a:tcPr marL="3678" marR="3678" marT="3678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0056499"/>
                  </a:ext>
                </a:extLst>
              </a:tr>
            </a:tbl>
          </a:graphicData>
        </a:graphic>
      </p:graphicFrame>
      <p:pic>
        <p:nvPicPr>
          <p:cNvPr id="1028" name="图片 1027" descr="形状&#10;&#10;低可信度描述已自动生成">
            <a:extLst>
              <a:ext uri="{FF2B5EF4-FFF2-40B4-BE49-F238E27FC236}">
                <a16:creationId xmlns:a16="http://schemas.microsoft.com/office/drawing/2014/main" id="{900A10E1-7B58-555D-30DA-AD29FC0BF15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9460" y="2058633"/>
            <a:ext cx="180000" cy="180000"/>
          </a:xfrm>
          <a:prstGeom prst="rect">
            <a:avLst/>
          </a:prstGeom>
        </p:spPr>
      </p:pic>
      <p:pic>
        <p:nvPicPr>
          <p:cNvPr id="1030" name="图片 1029" descr="形状&#10;&#10;低可信度描述已自动生成">
            <a:extLst>
              <a:ext uri="{FF2B5EF4-FFF2-40B4-BE49-F238E27FC236}">
                <a16:creationId xmlns:a16="http://schemas.microsoft.com/office/drawing/2014/main" id="{8F7A4B9A-C699-D956-BF6F-58CC4AB93DD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1680" y="2604879"/>
            <a:ext cx="190800" cy="190800"/>
          </a:xfrm>
          <a:prstGeom prst="rect">
            <a:avLst/>
          </a:prstGeom>
        </p:spPr>
      </p:pic>
      <p:pic>
        <p:nvPicPr>
          <p:cNvPr id="143" name="图片 142" descr="形状&#10;&#10;低可信度描述已自动生成">
            <a:extLst>
              <a:ext uri="{FF2B5EF4-FFF2-40B4-BE49-F238E27FC236}">
                <a16:creationId xmlns:a16="http://schemas.microsoft.com/office/drawing/2014/main" id="{B6422290-07C8-9288-F4D1-913C62D9EFC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4925" y="2610279"/>
            <a:ext cx="180000" cy="180000"/>
          </a:xfrm>
          <a:prstGeom prst="rect">
            <a:avLst/>
          </a:prstGeom>
        </p:spPr>
      </p:pic>
      <p:pic>
        <p:nvPicPr>
          <p:cNvPr id="145" name="图片 144" descr="形状&#10;&#10;低可信度描述已自动生成">
            <a:extLst>
              <a:ext uri="{FF2B5EF4-FFF2-40B4-BE49-F238E27FC236}">
                <a16:creationId xmlns:a16="http://schemas.microsoft.com/office/drawing/2014/main" id="{4F03E048-DEA3-83A9-44E3-D268BE3217D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5564" y="2058633"/>
            <a:ext cx="180000" cy="180000"/>
          </a:xfrm>
          <a:prstGeom prst="rect">
            <a:avLst/>
          </a:prstGeom>
        </p:spPr>
      </p:pic>
      <p:pic>
        <p:nvPicPr>
          <p:cNvPr id="146" name="图片 145" descr="形状&#10;&#10;低可信度描述已自动生成">
            <a:extLst>
              <a:ext uri="{FF2B5EF4-FFF2-40B4-BE49-F238E27FC236}">
                <a16:creationId xmlns:a16="http://schemas.microsoft.com/office/drawing/2014/main" id="{424270AF-DDD0-107D-A758-F1EAA98ECE4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9564" y="2058633"/>
            <a:ext cx="180000" cy="18000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290F43CC-C2C4-4EE5-FEC0-5D20603F6E2E}"/>
              </a:ext>
            </a:extLst>
          </p:cNvPr>
          <p:cNvSpPr txBox="1"/>
          <p:nvPr/>
        </p:nvSpPr>
        <p:spPr>
          <a:xfrm>
            <a:off x="2157803" y="4811021"/>
            <a:ext cx="218521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0" i="0">
                <a:solidFill>
                  <a:srgbClr val="333333"/>
                </a:solidFill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accent1">
                    <a:lumMod val="40000"/>
                    <a:lumOff val="60000"/>
                    <a:alpha val="80000"/>
                  </a:schemeClr>
                </a:solidFill>
                <a:latin typeface="思源黑体 Regular" panose="020B0500000000000000" pitchFamily="34" charset="-122"/>
                <a:ea typeface="思源黑体 Regular" panose="020B0500000000000000" pitchFamily="34" charset="-122"/>
                <a:sym typeface="思源黑体 Regular" panose="020B0500000000000000" pitchFamily="34" charset="-122"/>
              </a:rPr>
              <a:t>美国国家公路交通安全管理局</a:t>
            </a:r>
            <a:endParaRPr lang="en-US" altLang="zh-CN" sz="1200" dirty="0">
              <a:solidFill>
                <a:schemeClr val="accent1">
                  <a:lumMod val="40000"/>
                  <a:lumOff val="60000"/>
                  <a:alpha val="80000"/>
                </a:schemeClr>
              </a:solidFill>
              <a:latin typeface="思源黑体 Regular" panose="020B0500000000000000" pitchFamily="34" charset="-122"/>
              <a:ea typeface="思源黑体 Regular" panose="020B0500000000000000" pitchFamily="34" charset="-122"/>
              <a:sym typeface="思源黑体 Regular" panose="020B0500000000000000" pitchFamily="34" charset="-122"/>
            </a:endParaRPr>
          </a:p>
          <a:p>
            <a:r>
              <a:rPr lang="zh-CN" altLang="en-US" sz="1200" dirty="0">
                <a:solidFill>
                  <a:schemeClr val="accent1">
                    <a:lumMod val="40000"/>
                    <a:lumOff val="60000"/>
                    <a:alpha val="80000"/>
                  </a:schemeClr>
                </a:solidFill>
                <a:latin typeface="思源黑体 Regular" panose="020B0500000000000000" pitchFamily="34" charset="-122"/>
                <a:ea typeface="思源黑体 Regular" panose="020B0500000000000000" pitchFamily="34" charset="-122"/>
              </a:rPr>
              <a:t>（</a:t>
            </a:r>
            <a:r>
              <a:rPr lang="en-US" altLang="zh-CN" sz="1200" dirty="0">
                <a:solidFill>
                  <a:schemeClr val="accent1">
                    <a:lumMod val="40000"/>
                    <a:lumOff val="60000"/>
                    <a:alpha val="80000"/>
                  </a:schemeClr>
                </a:solidFill>
                <a:latin typeface="思源黑体 Regular" panose="020B0500000000000000" pitchFamily="34" charset="-122"/>
                <a:ea typeface="思源黑体 Regular" panose="020B0500000000000000" pitchFamily="34" charset="-122"/>
              </a:rPr>
              <a:t>NHTSA</a:t>
            </a:r>
            <a:r>
              <a:rPr lang="zh-CN" altLang="en" sz="1200" dirty="0">
                <a:solidFill>
                  <a:schemeClr val="accent1">
                    <a:lumMod val="40000"/>
                    <a:lumOff val="60000"/>
                    <a:alpha val="80000"/>
                  </a:schemeClr>
                </a:solidFill>
                <a:latin typeface="思源黑体 Regular" panose="020B0500000000000000" pitchFamily="34" charset="-122"/>
                <a:ea typeface="思源黑体 Regular" panose="020B0500000000000000" pitchFamily="34" charset="-122"/>
              </a:rPr>
              <a:t>）</a:t>
            </a:r>
            <a:r>
              <a:rPr lang="zh-CN" altLang="en-US" sz="1200" dirty="0">
                <a:solidFill>
                  <a:schemeClr val="accent1">
                    <a:lumMod val="40000"/>
                    <a:lumOff val="60000"/>
                    <a:alpha val="80000"/>
                  </a:schemeClr>
                </a:solidFill>
                <a:latin typeface="思源黑体 Regular" panose="020B0500000000000000" pitchFamily="34" charset="-122"/>
                <a:ea typeface="思源黑体 Regular" panose="020B0500000000000000" pitchFamily="34" charset="-122"/>
              </a:rPr>
              <a:t>标准</a:t>
            </a:r>
          </a:p>
        </p:txBody>
      </p:sp>
      <p:pic>
        <p:nvPicPr>
          <p:cNvPr id="147" name="图片 146" descr="形状&#10;&#10;低可信度描述已自动生成">
            <a:extLst>
              <a:ext uri="{FF2B5EF4-FFF2-40B4-BE49-F238E27FC236}">
                <a16:creationId xmlns:a16="http://schemas.microsoft.com/office/drawing/2014/main" id="{60C933AC-D3EC-3D9D-7E9B-ED68EF25006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5564" y="3333203"/>
            <a:ext cx="180000" cy="180000"/>
          </a:xfrm>
          <a:prstGeom prst="rect">
            <a:avLst/>
          </a:prstGeom>
        </p:spPr>
      </p:pic>
      <p:pic>
        <p:nvPicPr>
          <p:cNvPr id="148" name="图片 147" descr="形状&#10;&#10;低可信度描述已自动生成">
            <a:extLst>
              <a:ext uri="{FF2B5EF4-FFF2-40B4-BE49-F238E27FC236}">
                <a16:creationId xmlns:a16="http://schemas.microsoft.com/office/drawing/2014/main" id="{74ADFCA9-AEBE-0211-FC28-27EFE9E9E43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9564" y="3333203"/>
            <a:ext cx="180000" cy="180000"/>
          </a:xfrm>
          <a:prstGeom prst="rect">
            <a:avLst/>
          </a:prstGeom>
        </p:spPr>
      </p:pic>
      <p:pic>
        <p:nvPicPr>
          <p:cNvPr id="149" name="图片 148" descr="形状&#10;&#10;低可信度描述已自动生成">
            <a:extLst>
              <a:ext uri="{FF2B5EF4-FFF2-40B4-BE49-F238E27FC236}">
                <a16:creationId xmlns:a16="http://schemas.microsoft.com/office/drawing/2014/main" id="{4A7850C0-58A0-F3B2-517B-346EE8B429D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5564" y="2610280"/>
            <a:ext cx="180000" cy="180000"/>
          </a:xfrm>
          <a:prstGeom prst="rect">
            <a:avLst/>
          </a:prstGeom>
        </p:spPr>
      </p:pic>
      <p:pic>
        <p:nvPicPr>
          <p:cNvPr id="150" name="图片 149" descr="形状&#10;&#10;低可信度描述已自动生成">
            <a:extLst>
              <a:ext uri="{FF2B5EF4-FFF2-40B4-BE49-F238E27FC236}">
                <a16:creationId xmlns:a16="http://schemas.microsoft.com/office/drawing/2014/main" id="{EED823EE-DA2B-4FD2-D518-EE2D5B01EC8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9564" y="2610280"/>
            <a:ext cx="180000" cy="180000"/>
          </a:xfrm>
          <a:prstGeom prst="rect">
            <a:avLst/>
          </a:prstGeom>
        </p:spPr>
      </p:pic>
      <p:pic>
        <p:nvPicPr>
          <p:cNvPr id="151" name="图片 150" descr="形状&#10;&#10;低可信度描述已自动生成">
            <a:extLst>
              <a:ext uri="{FF2B5EF4-FFF2-40B4-BE49-F238E27FC236}">
                <a16:creationId xmlns:a16="http://schemas.microsoft.com/office/drawing/2014/main" id="{0E1AD69F-0F8C-337B-F7AE-F703C741F07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164" y="3327803"/>
            <a:ext cx="190800" cy="190800"/>
          </a:xfrm>
          <a:prstGeom prst="rect">
            <a:avLst/>
          </a:prstGeom>
        </p:spPr>
      </p:pic>
      <p:pic>
        <p:nvPicPr>
          <p:cNvPr id="153" name="图片 152" descr="形状&#10;&#10;低可信度描述已自动生成">
            <a:extLst>
              <a:ext uri="{FF2B5EF4-FFF2-40B4-BE49-F238E27FC236}">
                <a16:creationId xmlns:a16="http://schemas.microsoft.com/office/drawing/2014/main" id="{A40A30F8-4C5B-F88B-B970-2C1C5F77323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164" y="4050727"/>
            <a:ext cx="190800" cy="190800"/>
          </a:xfrm>
          <a:prstGeom prst="rect">
            <a:avLst/>
          </a:prstGeom>
        </p:spPr>
      </p:pic>
      <p:pic>
        <p:nvPicPr>
          <p:cNvPr id="154" name="图片 153" descr="形状&#10;&#10;低可信度描述已自动生成">
            <a:extLst>
              <a:ext uri="{FF2B5EF4-FFF2-40B4-BE49-F238E27FC236}">
                <a16:creationId xmlns:a16="http://schemas.microsoft.com/office/drawing/2014/main" id="{73C78AAE-F4DF-3E29-6928-557758822A6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9564" y="4056128"/>
            <a:ext cx="180000" cy="180000"/>
          </a:xfrm>
          <a:prstGeom prst="rect">
            <a:avLst/>
          </a:prstGeom>
        </p:spPr>
      </p:pic>
      <p:pic>
        <p:nvPicPr>
          <p:cNvPr id="155" name="图片 154" descr="形状&#10;&#10;低可信度描述已自动生成">
            <a:extLst>
              <a:ext uri="{FF2B5EF4-FFF2-40B4-BE49-F238E27FC236}">
                <a16:creationId xmlns:a16="http://schemas.microsoft.com/office/drawing/2014/main" id="{011563CE-3155-37A3-D424-C8C6CF383BF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0164" y="4050727"/>
            <a:ext cx="190800" cy="190800"/>
          </a:xfrm>
          <a:prstGeom prst="rect">
            <a:avLst/>
          </a:prstGeom>
        </p:spPr>
      </p:pic>
      <p:pic>
        <p:nvPicPr>
          <p:cNvPr id="156" name="图片 155" descr="形状&#10;&#10;低可信度描述已自动生成">
            <a:extLst>
              <a:ext uri="{FF2B5EF4-FFF2-40B4-BE49-F238E27FC236}">
                <a16:creationId xmlns:a16="http://schemas.microsoft.com/office/drawing/2014/main" id="{21D4073C-04D5-1ED1-A77C-B7F11A52DFC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164" y="4773651"/>
            <a:ext cx="190800" cy="190800"/>
          </a:xfrm>
          <a:prstGeom prst="rect">
            <a:avLst/>
          </a:prstGeom>
        </p:spPr>
      </p:pic>
      <p:pic>
        <p:nvPicPr>
          <p:cNvPr id="157" name="图片 156" descr="形状&#10;&#10;低可信度描述已自动生成">
            <a:extLst>
              <a:ext uri="{FF2B5EF4-FFF2-40B4-BE49-F238E27FC236}">
                <a16:creationId xmlns:a16="http://schemas.microsoft.com/office/drawing/2014/main" id="{C466B44E-1D35-2169-B0E5-BB6C4EDDEF9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0164" y="4773651"/>
            <a:ext cx="190800" cy="190800"/>
          </a:xfrm>
          <a:prstGeom prst="rect">
            <a:avLst/>
          </a:prstGeom>
        </p:spPr>
      </p:pic>
      <p:pic>
        <p:nvPicPr>
          <p:cNvPr id="158" name="图片 157" descr="形状&#10;&#10;低可信度描述已自动生成">
            <a:extLst>
              <a:ext uri="{FF2B5EF4-FFF2-40B4-BE49-F238E27FC236}">
                <a16:creationId xmlns:a16="http://schemas.microsoft.com/office/drawing/2014/main" id="{442C87EE-8D0F-08A8-05DB-18059A82DA2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64" y="4773651"/>
            <a:ext cx="190800" cy="190800"/>
          </a:xfrm>
          <a:prstGeom prst="rect">
            <a:avLst/>
          </a:prstGeom>
        </p:spPr>
      </p:pic>
      <p:pic>
        <p:nvPicPr>
          <p:cNvPr id="159" name="图片 158" descr="形状&#10;&#10;低可信度描述已自动生成">
            <a:extLst>
              <a:ext uri="{FF2B5EF4-FFF2-40B4-BE49-F238E27FC236}">
                <a16:creationId xmlns:a16="http://schemas.microsoft.com/office/drawing/2014/main" id="{54FCA167-7A2D-1C7C-33D3-1EC26582D3F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164" y="5418826"/>
            <a:ext cx="190800" cy="190800"/>
          </a:xfrm>
          <a:prstGeom prst="rect">
            <a:avLst/>
          </a:prstGeom>
        </p:spPr>
      </p:pic>
      <p:pic>
        <p:nvPicPr>
          <p:cNvPr id="160" name="图片 159" descr="形状&#10;&#10;低可信度描述已自动生成">
            <a:extLst>
              <a:ext uri="{FF2B5EF4-FFF2-40B4-BE49-F238E27FC236}">
                <a16:creationId xmlns:a16="http://schemas.microsoft.com/office/drawing/2014/main" id="{EBAB1F3C-F7F5-1111-50BA-B76D6DCA45D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0164" y="5418826"/>
            <a:ext cx="190800" cy="190800"/>
          </a:xfrm>
          <a:prstGeom prst="rect">
            <a:avLst/>
          </a:prstGeom>
        </p:spPr>
      </p:pic>
      <p:pic>
        <p:nvPicPr>
          <p:cNvPr id="161" name="图片 160" descr="形状&#10;&#10;低可信度描述已自动生成">
            <a:extLst>
              <a:ext uri="{FF2B5EF4-FFF2-40B4-BE49-F238E27FC236}">
                <a16:creationId xmlns:a16="http://schemas.microsoft.com/office/drawing/2014/main" id="{E0D7B878-257D-46F5-696A-5BBC446E116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164" y="5418826"/>
            <a:ext cx="190800" cy="190800"/>
          </a:xfrm>
          <a:prstGeom prst="rect">
            <a:avLst/>
          </a:prstGeom>
        </p:spPr>
      </p:pic>
      <p:grpSp>
        <p:nvGrpSpPr>
          <p:cNvPr id="1073" name="组合 1072">
            <a:extLst>
              <a:ext uri="{FF2B5EF4-FFF2-40B4-BE49-F238E27FC236}">
                <a16:creationId xmlns:a16="http://schemas.microsoft.com/office/drawing/2014/main" id="{3AED7CC8-C0E8-0297-7CF7-9F8C16C4F392}"/>
              </a:ext>
            </a:extLst>
          </p:cNvPr>
          <p:cNvGrpSpPr/>
          <p:nvPr/>
        </p:nvGrpSpPr>
        <p:grpSpPr>
          <a:xfrm>
            <a:off x="823324" y="1947182"/>
            <a:ext cx="3450508" cy="3257915"/>
            <a:chOff x="858153" y="2135820"/>
            <a:chExt cx="3450508" cy="3257915"/>
          </a:xfrm>
        </p:grpSpPr>
        <p:sp>
          <p:nvSpPr>
            <p:cNvPr id="739" name="椭圆 738">
              <a:extLst>
                <a:ext uri="{FF2B5EF4-FFF2-40B4-BE49-F238E27FC236}">
                  <a16:creationId xmlns:a16="http://schemas.microsoft.com/office/drawing/2014/main" id="{C0A54409-EBCB-DFB7-E6F6-5AB4EB7D4E4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217087" y="2582103"/>
              <a:ext cx="2732639" cy="2732639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  <a:ln w="28575">
              <a:noFill/>
            </a:ln>
            <a:effectLst/>
            <a:scene3d>
              <a:camera prst="perspectiveRelaxedModerately" fov="5400000">
                <a:rot lat="16790630" lon="0" rev="0"/>
              </a:camera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979" tIns="41989" rIns="83979" bIns="41989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653">
                <a:solidFill>
                  <a:schemeClr val="tx1"/>
                </a:solidFill>
              </a:endParaRPr>
            </a:p>
          </p:txBody>
        </p:sp>
        <p:sp>
          <p:nvSpPr>
            <p:cNvPr id="697" name="椭圆 696">
              <a:extLst>
                <a:ext uri="{FF2B5EF4-FFF2-40B4-BE49-F238E27FC236}">
                  <a16:creationId xmlns:a16="http://schemas.microsoft.com/office/drawing/2014/main" id="{924BA986-1E07-1AE1-E0F5-7220E7C4DEB5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891942" y="2135820"/>
              <a:ext cx="3257915" cy="3257915"/>
            </a:xfrm>
            <a:prstGeom prst="ellipse">
              <a:avLst/>
            </a:prstGeom>
            <a:noFill/>
            <a:ln w="26244">
              <a:gradFill>
                <a:gsLst>
                  <a:gs pos="0">
                    <a:schemeClr val="accent1">
                      <a:alpha val="0"/>
                    </a:schemeClr>
                  </a:gs>
                  <a:gs pos="42000">
                    <a:srgbClr val="88FFFF">
                      <a:alpha val="40000"/>
                    </a:srgb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/>
            <a:scene3d>
              <a:camera prst="perspectiveRelaxedModerately" fov="5400000">
                <a:rot lat="16790630" lon="0" rev="0"/>
              </a:camera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979" tIns="41989" rIns="83979" bIns="41989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653">
                <a:solidFill>
                  <a:schemeClr val="tx1"/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D752C28-E07E-4161-F26B-82C086F0F282}"/>
                </a:ext>
              </a:extLst>
            </p:cNvPr>
            <p:cNvSpPr txBox="1"/>
            <p:nvPr/>
          </p:nvSpPr>
          <p:spPr>
            <a:xfrm>
              <a:off x="858153" y="4125332"/>
              <a:ext cx="452259" cy="423993"/>
            </a:xfrm>
            <a:prstGeom prst="rect">
              <a:avLst/>
            </a:prstGeom>
            <a:noFill/>
            <a:effectLst/>
          </p:spPr>
          <p:txBody>
            <a:bodyPr wrap="none" lIns="83979" tIns="41989" rIns="83979" bIns="41989">
              <a:spAutoFit/>
            </a:bodyPr>
            <a:lstStyle>
              <a:defPPr>
                <a:defRPr lang="zh-CN"/>
              </a:defPPr>
              <a:lvl1pPr>
                <a:defRPr sz="1200" b="0" i="0">
                  <a:solidFill>
                    <a:schemeClr val="bg1"/>
                  </a:solidFill>
                  <a:effectLst/>
                  <a:latin typeface="Hiragino Sans GB"/>
                </a:defRPr>
              </a:lvl1pPr>
            </a:lstStyle>
            <a:p>
              <a:r>
                <a:rPr lang="zh-CN" altLang="en-US" sz="1102" dirty="0">
                  <a:latin typeface="思源黑体 Regular" panose="020B0500000000000000" pitchFamily="34" charset="-122"/>
                  <a:ea typeface="思源黑体 Regular" panose="020B0500000000000000" pitchFamily="34" charset="-122"/>
                  <a:sym typeface="等线" panose="02010600030101010101" pitchFamily="2" charset="-122"/>
                </a:rPr>
                <a:t>环境</a:t>
              </a:r>
              <a:endParaRPr lang="en-US" altLang="zh-CN" sz="1102" dirty="0">
                <a:latin typeface="思源黑体 Regular" panose="020B0500000000000000" pitchFamily="34" charset="-122"/>
                <a:ea typeface="思源黑体 Regular" panose="020B0500000000000000" pitchFamily="34" charset="-122"/>
                <a:sym typeface="等线" panose="02010600030101010101" pitchFamily="2" charset="-122"/>
              </a:endParaRPr>
            </a:p>
            <a:p>
              <a:r>
                <a:rPr lang="zh-CN" altLang="en-US" sz="1102" dirty="0">
                  <a:latin typeface="思源黑体 Regular" panose="020B0500000000000000" pitchFamily="34" charset="-122"/>
                  <a:ea typeface="思源黑体 Regular" panose="020B0500000000000000" pitchFamily="34" charset="-122"/>
                  <a:sym typeface="等线" panose="02010600030101010101" pitchFamily="2" charset="-122"/>
                </a:rPr>
                <a:t>感知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DDE4697-2C90-BB43-D43C-CAA38A7A9840}"/>
                </a:ext>
              </a:extLst>
            </p:cNvPr>
            <p:cNvSpPr txBox="1"/>
            <p:nvPr/>
          </p:nvSpPr>
          <p:spPr>
            <a:xfrm>
              <a:off x="2865719" y="4263463"/>
              <a:ext cx="452259" cy="423993"/>
            </a:xfrm>
            <a:prstGeom prst="rect">
              <a:avLst/>
            </a:prstGeom>
            <a:noFill/>
            <a:effectLst/>
          </p:spPr>
          <p:txBody>
            <a:bodyPr wrap="none" lIns="83979" tIns="41989" rIns="83979" bIns="41989">
              <a:spAutoFit/>
            </a:bodyPr>
            <a:lstStyle>
              <a:defPPr>
                <a:defRPr lang="zh-CN"/>
              </a:defPPr>
              <a:lvl1pPr>
                <a:defRPr sz="1200" b="0" i="0">
                  <a:solidFill>
                    <a:schemeClr val="bg1"/>
                  </a:solidFill>
                  <a:effectLst/>
                  <a:latin typeface="Hiragino Sans GB"/>
                </a:defRPr>
              </a:lvl1pPr>
            </a:lstStyle>
            <a:p>
              <a:r>
                <a:rPr lang="zh-CN" altLang="en-US" sz="1102" dirty="0">
                  <a:latin typeface="思源黑体 Regular" panose="020B0500000000000000" pitchFamily="34" charset="-122"/>
                  <a:ea typeface="思源黑体 Regular" panose="020B0500000000000000" pitchFamily="34" charset="-122"/>
                  <a:sym typeface="等线" panose="02010600030101010101" pitchFamily="2" charset="-122"/>
                </a:rPr>
                <a:t>智能</a:t>
              </a:r>
              <a:endParaRPr lang="en-US" altLang="zh-CN" sz="1102" dirty="0">
                <a:latin typeface="思源黑体 Regular" panose="020B0500000000000000" pitchFamily="34" charset="-122"/>
                <a:ea typeface="思源黑体 Regular" panose="020B0500000000000000" pitchFamily="34" charset="-122"/>
                <a:sym typeface="等线" panose="02010600030101010101" pitchFamily="2" charset="-122"/>
              </a:endParaRPr>
            </a:p>
            <a:p>
              <a:r>
                <a:rPr lang="zh-CN" altLang="en-US" sz="1102" dirty="0">
                  <a:latin typeface="思源黑体 Regular" panose="020B0500000000000000" pitchFamily="34" charset="-122"/>
                  <a:ea typeface="思源黑体 Regular" panose="020B0500000000000000" pitchFamily="34" charset="-122"/>
                  <a:sym typeface="等线" panose="02010600030101010101" pitchFamily="2" charset="-122"/>
                </a:rPr>
                <a:t>决策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1C4A146-F396-FB74-F40D-247D6A551304}"/>
                </a:ext>
              </a:extLst>
            </p:cNvPr>
            <p:cNvSpPr txBox="1"/>
            <p:nvPr/>
          </p:nvSpPr>
          <p:spPr>
            <a:xfrm>
              <a:off x="1804146" y="4269222"/>
              <a:ext cx="452259" cy="423993"/>
            </a:xfrm>
            <a:prstGeom prst="rect">
              <a:avLst/>
            </a:prstGeom>
            <a:noFill/>
            <a:effectLst/>
          </p:spPr>
          <p:txBody>
            <a:bodyPr wrap="none" lIns="83979" tIns="41989" rIns="83979" bIns="41989">
              <a:spAutoFit/>
            </a:bodyPr>
            <a:lstStyle>
              <a:defPPr>
                <a:defRPr lang="zh-CN"/>
              </a:defPPr>
              <a:lvl1pPr>
                <a:defRPr sz="1200" b="0" i="0">
                  <a:solidFill>
                    <a:schemeClr val="bg1"/>
                  </a:solidFill>
                  <a:effectLst/>
                  <a:latin typeface="Hiragino Sans GB"/>
                </a:defRPr>
              </a:lvl1pPr>
            </a:lstStyle>
            <a:p>
              <a:r>
                <a:rPr lang="zh-CN" altLang="en-US" sz="1102" dirty="0">
                  <a:latin typeface="思源黑体 Regular" panose="020B0500000000000000" pitchFamily="34" charset="-122"/>
                  <a:ea typeface="思源黑体 Regular" panose="020B0500000000000000" pitchFamily="34" charset="-122"/>
                  <a:sym typeface="等线" panose="02010600030101010101" pitchFamily="2" charset="-122"/>
                </a:rPr>
                <a:t>信息</a:t>
              </a:r>
              <a:endParaRPr lang="en-US" altLang="zh-CN" sz="1102" dirty="0">
                <a:latin typeface="思源黑体 Regular" panose="020B0500000000000000" pitchFamily="34" charset="-122"/>
                <a:ea typeface="思源黑体 Regular" panose="020B0500000000000000" pitchFamily="34" charset="-122"/>
                <a:sym typeface="等线" panose="02010600030101010101" pitchFamily="2" charset="-122"/>
              </a:endParaRPr>
            </a:p>
            <a:p>
              <a:r>
                <a:rPr lang="zh-CN" altLang="en-US" sz="1102" dirty="0">
                  <a:latin typeface="思源黑体 Regular" panose="020B0500000000000000" pitchFamily="34" charset="-122"/>
                  <a:ea typeface="思源黑体 Regular" panose="020B0500000000000000" pitchFamily="34" charset="-122"/>
                  <a:sym typeface="等线" panose="02010600030101010101" pitchFamily="2" charset="-122"/>
                </a:rPr>
                <a:t>交互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6CF2B1C-7298-C6BF-8EB5-33A45D5C3624}"/>
                </a:ext>
              </a:extLst>
            </p:cNvPr>
            <p:cNvSpPr txBox="1"/>
            <p:nvPr/>
          </p:nvSpPr>
          <p:spPr>
            <a:xfrm>
              <a:off x="3856402" y="4130774"/>
              <a:ext cx="452259" cy="423993"/>
            </a:xfrm>
            <a:prstGeom prst="rect">
              <a:avLst/>
            </a:prstGeom>
            <a:noFill/>
            <a:effectLst/>
          </p:spPr>
          <p:txBody>
            <a:bodyPr wrap="none" lIns="83979" tIns="41989" rIns="83979" bIns="41989">
              <a:spAutoFit/>
            </a:bodyPr>
            <a:lstStyle>
              <a:defPPr>
                <a:defRPr lang="zh-CN"/>
              </a:defPPr>
              <a:lvl1pPr>
                <a:defRPr sz="1200" b="0" i="0">
                  <a:solidFill>
                    <a:schemeClr val="bg1"/>
                  </a:solidFill>
                  <a:effectLst/>
                  <a:latin typeface="Hiragino Sans GB"/>
                </a:defRPr>
              </a:lvl1pPr>
            </a:lstStyle>
            <a:p>
              <a:r>
                <a:rPr lang="zh-CN" altLang="en-US" sz="1102" dirty="0">
                  <a:latin typeface="思源黑体 Regular" panose="020B0500000000000000" pitchFamily="34" charset="-122"/>
                  <a:ea typeface="思源黑体 Regular" panose="020B0500000000000000" pitchFamily="34" charset="-122"/>
                  <a:sym typeface="等线" panose="02010600030101010101" pitchFamily="2" charset="-122"/>
                </a:rPr>
                <a:t>自动</a:t>
              </a:r>
              <a:endParaRPr lang="en-US" altLang="zh-CN" sz="1102" dirty="0">
                <a:latin typeface="思源黑体 Regular" panose="020B0500000000000000" pitchFamily="34" charset="-122"/>
                <a:ea typeface="思源黑体 Regular" panose="020B0500000000000000" pitchFamily="34" charset="-122"/>
                <a:sym typeface="等线" panose="02010600030101010101" pitchFamily="2" charset="-122"/>
              </a:endParaRPr>
            </a:p>
            <a:p>
              <a:r>
                <a:rPr lang="zh-CN" altLang="en-US" sz="1102" dirty="0">
                  <a:latin typeface="思源黑体 Regular" panose="020B0500000000000000" pitchFamily="34" charset="-122"/>
                  <a:ea typeface="思源黑体 Regular" panose="020B0500000000000000" pitchFamily="34" charset="-122"/>
                  <a:sym typeface="等线" panose="02010600030101010101" pitchFamily="2" charset="-122"/>
                </a:rPr>
                <a:t>控制</a:t>
              </a:r>
            </a:p>
          </p:txBody>
        </p:sp>
        <p:grpSp>
          <p:nvGrpSpPr>
            <p:cNvPr id="1064" name="组合 1063">
              <a:extLst>
                <a:ext uri="{FF2B5EF4-FFF2-40B4-BE49-F238E27FC236}">
                  <a16:creationId xmlns:a16="http://schemas.microsoft.com/office/drawing/2014/main" id="{B1F856D4-FFAD-1AB1-0DCB-E8B4DF313FB3}"/>
                </a:ext>
              </a:extLst>
            </p:cNvPr>
            <p:cNvGrpSpPr/>
            <p:nvPr/>
          </p:nvGrpSpPr>
          <p:grpSpPr>
            <a:xfrm>
              <a:off x="1056047" y="3977460"/>
              <a:ext cx="69190" cy="69190"/>
              <a:chOff x="-806356" y="4178965"/>
              <a:chExt cx="151150" cy="151152"/>
            </a:xfrm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grpSpPr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1E6CA5A-8195-AECE-B684-DF6DCFA71101}"/>
                  </a:ext>
                </a:extLst>
              </p:cNvPr>
              <p:cNvSpPr/>
              <p:nvPr/>
            </p:nvSpPr>
            <p:spPr>
              <a:xfrm flipV="1">
                <a:off x="-806356" y="4178965"/>
                <a:ext cx="151150" cy="151152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F1516574-28B5-7B64-01FA-69ED4F13DCED}"/>
                  </a:ext>
                </a:extLst>
              </p:cNvPr>
              <p:cNvSpPr/>
              <p:nvPr/>
            </p:nvSpPr>
            <p:spPr>
              <a:xfrm>
                <a:off x="-782383" y="4202910"/>
                <a:ext cx="103210" cy="10321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  <p:sp>
            <p:nvSpPr>
              <p:cNvPr id="1063" name="椭圆 1062">
                <a:extLst>
                  <a:ext uri="{FF2B5EF4-FFF2-40B4-BE49-F238E27FC236}">
                    <a16:creationId xmlns:a16="http://schemas.microsoft.com/office/drawing/2014/main" id="{D037D9A4-24BA-07C3-473A-5E1ECC3027E7}"/>
                  </a:ext>
                </a:extLst>
              </p:cNvPr>
              <p:cNvSpPr/>
              <p:nvPr/>
            </p:nvSpPr>
            <p:spPr>
              <a:xfrm>
                <a:off x="-759788" y="4225536"/>
                <a:ext cx="58020" cy="5802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</p:grpSp>
        <p:grpSp>
          <p:nvGrpSpPr>
            <p:cNvPr id="706" name="组合 705">
              <a:extLst>
                <a:ext uri="{FF2B5EF4-FFF2-40B4-BE49-F238E27FC236}">
                  <a16:creationId xmlns:a16="http://schemas.microsoft.com/office/drawing/2014/main" id="{6B67D3BB-1162-D7CC-1DFC-7BC4FE5D95A9}"/>
                </a:ext>
              </a:extLst>
            </p:cNvPr>
            <p:cNvGrpSpPr/>
            <p:nvPr/>
          </p:nvGrpSpPr>
          <p:grpSpPr>
            <a:xfrm>
              <a:off x="2030276" y="4130771"/>
              <a:ext cx="69190" cy="69190"/>
              <a:chOff x="-995475" y="4149145"/>
              <a:chExt cx="151153" cy="151150"/>
            </a:xfrm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grpSpPr>
          <p:sp>
            <p:nvSpPr>
              <p:cNvPr id="707" name="椭圆 706">
                <a:extLst>
                  <a:ext uri="{FF2B5EF4-FFF2-40B4-BE49-F238E27FC236}">
                    <a16:creationId xmlns:a16="http://schemas.microsoft.com/office/drawing/2014/main" id="{286249D7-63FD-2B24-DA45-CF83098B582A}"/>
                  </a:ext>
                </a:extLst>
              </p:cNvPr>
              <p:cNvSpPr/>
              <p:nvPr/>
            </p:nvSpPr>
            <p:spPr>
              <a:xfrm flipV="1">
                <a:off x="-995475" y="4149145"/>
                <a:ext cx="151153" cy="15115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  <p:sp>
            <p:nvSpPr>
              <p:cNvPr id="708" name="椭圆 707">
                <a:extLst>
                  <a:ext uri="{FF2B5EF4-FFF2-40B4-BE49-F238E27FC236}">
                    <a16:creationId xmlns:a16="http://schemas.microsoft.com/office/drawing/2014/main" id="{E15B12FD-3C9D-C4C9-AFF1-08305C673671}"/>
                  </a:ext>
                </a:extLst>
              </p:cNvPr>
              <p:cNvSpPr/>
              <p:nvPr/>
            </p:nvSpPr>
            <p:spPr>
              <a:xfrm>
                <a:off x="-971503" y="4173116"/>
                <a:ext cx="103212" cy="1032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  <p:sp>
            <p:nvSpPr>
              <p:cNvPr id="709" name="椭圆 708">
                <a:extLst>
                  <a:ext uri="{FF2B5EF4-FFF2-40B4-BE49-F238E27FC236}">
                    <a16:creationId xmlns:a16="http://schemas.microsoft.com/office/drawing/2014/main" id="{5E2F3CD5-0802-296A-2B0A-C344367C7A53}"/>
                  </a:ext>
                </a:extLst>
              </p:cNvPr>
              <p:cNvSpPr/>
              <p:nvPr/>
            </p:nvSpPr>
            <p:spPr>
              <a:xfrm>
                <a:off x="-948910" y="4195718"/>
                <a:ext cx="58021" cy="580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</p:grpSp>
        <p:grpSp>
          <p:nvGrpSpPr>
            <p:cNvPr id="710" name="组合 709">
              <a:extLst>
                <a:ext uri="{FF2B5EF4-FFF2-40B4-BE49-F238E27FC236}">
                  <a16:creationId xmlns:a16="http://schemas.microsoft.com/office/drawing/2014/main" id="{EEE69EDC-9B6B-4F5C-7DCB-41E211A54C8D}"/>
                </a:ext>
              </a:extLst>
            </p:cNvPr>
            <p:cNvGrpSpPr/>
            <p:nvPr/>
          </p:nvGrpSpPr>
          <p:grpSpPr>
            <a:xfrm>
              <a:off x="3004504" y="4130771"/>
              <a:ext cx="69190" cy="69190"/>
              <a:chOff x="-1184582" y="4149145"/>
              <a:chExt cx="151153" cy="151150"/>
            </a:xfrm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grpSpPr>
          <p:sp>
            <p:nvSpPr>
              <p:cNvPr id="711" name="椭圆 710">
                <a:extLst>
                  <a:ext uri="{FF2B5EF4-FFF2-40B4-BE49-F238E27FC236}">
                    <a16:creationId xmlns:a16="http://schemas.microsoft.com/office/drawing/2014/main" id="{DDFCE78B-1221-2B86-1EEF-CC1740D8223F}"/>
                  </a:ext>
                </a:extLst>
              </p:cNvPr>
              <p:cNvSpPr/>
              <p:nvPr/>
            </p:nvSpPr>
            <p:spPr>
              <a:xfrm flipV="1">
                <a:off x="-1184582" y="4149145"/>
                <a:ext cx="151153" cy="15115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  <p:sp>
            <p:nvSpPr>
              <p:cNvPr id="712" name="椭圆 711">
                <a:extLst>
                  <a:ext uri="{FF2B5EF4-FFF2-40B4-BE49-F238E27FC236}">
                    <a16:creationId xmlns:a16="http://schemas.microsoft.com/office/drawing/2014/main" id="{1BE675FE-F10F-5690-0D8B-E99D7F9917A0}"/>
                  </a:ext>
                </a:extLst>
              </p:cNvPr>
              <p:cNvSpPr/>
              <p:nvPr/>
            </p:nvSpPr>
            <p:spPr>
              <a:xfrm>
                <a:off x="-1160612" y="4173116"/>
                <a:ext cx="103212" cy="1032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  <p:sp>
            <p:nvSpPr>
              <p:cNvPr id="713" name="椭圆 712">
                <a:extLst>
                  <a:ext uri="{FF2B5EF4-FFF2-40B4-BE49-F238E27FC236}">
                    <a16:creationId xmlns:a16="http://schemas.microsoft.com/office/drawing/2014/main" id="{4201BAE2-E42C-732D-47A9-E4F9F303B303}"/>
                  </a:ext>
                </a:extLst>
              </p:cNvPr>
              <p:cNvSpPr/>
              <p:nvPr/>
            </p:nvSpPr>
            <p:spPr>
              <a:xfrm>
                <a:off x="-1138015" y="4195718"/>
                <a:ext cx="58021" cy="580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</p:grpSp>
        <p:grpSp>
          <p:nvGrpSpPr>
            <p:cNvPr id="714" name="组合 713">
              <a:extLst>
                <a:ext uri="{FF2B5EF4-FFF2-40B4-BE49-F238E27FC236}">
                  <a16:creationId xmlns:a16="http://schemas.microsoft.com/office/drawing/2014/main" id="{B1FC41B6-53AC-4CCA-99FE-11F7144A0971}"/>
                </a:ext>
              </a:extLst>
            </p:cNvPr>
            <p:cNvGrpSpPr/>
            <p:nvPr/>
          </p:nvGrpSpPr>
          <p:grpSpPr>
            <a:xfrm>
              <a:off x="3978731" y="3966898"/>
              <a:ext cx="69190" cy="69190"/>
              <a:chOff x="-1373679" y="4181108"/>
              <a:chExt cx="151153" cy="151155"/>
            </a:xfrm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grpSpPr>
          <p:sp>
            <p:nvSpPr>
              <p:cNvPr id="715" name="椭圆 714">
                <a:extLst>
                  <a:ext uri="{FF2B5EF4-FFF2-40B4-BE49-F238E27FC236}">
                    <a16:creationId xmlns:a16="http://schemas.microsoft.com/office/drawing/2014/main" id="{2BD1A1A9-49CF-44E0-E749-F16FC7349ECA}"/>
                  </a:ext>
                </a:extLst>
              </p:cNvPr>
              <p:cNvSpPr/>
              <p:nvPr/>
            </p:nvSpPr>
            <p:spPr>
              <a:xfrm flipV="1">
                <a:off x="-1373679" y="4181108"/>
                <a:ext cx="151153" cy="151155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  <p:sp>
            <p:nvSpPr>
              <p:cNvPr id="716" name="椭圆 715">
                <a:extLst>
                  <a:ext uri="{FF2B5EF4-FFF2-40B4-BE49-F238E27FC236}">
                    <a16:creationId xmlns:a16="http://schemas.microsoft.com/office/drawing/2014/main" id="{BCF87F83-C6C7-CAD1-F575-158E165FD30E}"/>
                  </a:ext>
                </a:extLst>
              </p:cNvPr>
              <p:cNvSpPr/>
              <p:nvPr/>
            </p:nvSpPr>
            <p:spPr>
              <a:xfrm>
                <a:off x="-1349707" y="4205056"/>
                <a:ext cx="103212" cy="10321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  <p:sp>
            <p:nvSpPr>
              <p:cNvPr id="717" name="椭圆 716">
                <a:extLst>
                  <a:ext uri="{FF2B5EF4-FFF2-40B4-BE49-F238E27FC236}">
                    <a16:creationId xmlns:a16="http://schemas.microsoft.com/office/drawing/2014/main" id="{53E91900-21CA-8399-3204-02F5E2CFEB55}"/>
                  </a:ext>
                </a:extLst>
              </p:cNvPr>
              <p:cNvSpPr/>
              <p:nvPr/>
            </p:nvSpPr>
            <p:spPr>
              <a:xfrm>
                <a:off x="-1327112" y="4227684"/>
                <a:ext cx="58021" cy="580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</p:grpSp>
        <p:sp>
          <p:nvSpPr>
            <p:cNvPr id="736" name="文本框 735">
              <a:extLst>
                <a:ext uri="{FF2B5EF4-FFF2-40B4-BE49-F238E27FC236}">
                  <a16:creationId xmlns:a16="http://schemas.microsoft.com/office/drawing/2014/main" id="{BDB4D508-69F2-7CCC-F468-D95DECF3E9EB}"/>
                </a:ext>
              </a:extLst>
            </p:cNvPr>
            <p:cNvSpPr txBox="1"/>
            <p:nvPr/>
          </p:nvSpPr>
          <p:spPr>
            <a:xfrm>
              <a:off x="2221005" y="3791532"/>
              <a:ext cx="546481" cy="310928"/>
            </a:xfrm>
            <a:prstGeom prst="rect">
              <a:avLst/>
            </a:prstGeom>
            <a:noFill/>
            <a:effectLst/>
          </p:spPr>
          <p:txBody>
            <a:bodyPr wrap="none" lIns="83979" tIns="41989" rIns="83979" bIns="41989">
              <a:spAutoFit/>
            </a:bodyPr>
            <a:lstStyle>
              <a:defPPr>
                <a:defRPr lang="zh-CN"/>
              </a:defPPr>
              <a:lvl1pPr algn="ctr">
                <a:defRPr sz="1600" b="0" i="0">
                  <a:gradFill>
                    <a:gsLst>
                      <a:gs pos="100000">
                        <a:schemeClr val="accent1"/>
                      </a:gs>
                      <a:gs pos="0">
                        <a:schemeClr val="bg1"/>
                      </a:gs>
                    </a:gsLst>
                    <a:lin ang="5400000" scaled="1"/>
                  </a:gradFill>
                  <a:effectLst/>
                  <a:latin typeface="思源黑体 Bold" panose="020B0800000000000000" pitchFamily="34" charset="-122"/>
                  <a:ea typeface="思源黑体 Bold" panose="020B0800000000000000" pitchFamily="34" charset="-122"/>
                </a:defRPr>
              </a:lvl1pPr>
            </a:lstStyle>
            <a:p>
              <a:r>
                <a:rPr lang="zh-CN" altLang="en-US" sz="1400" dirty="0"/>
                <a:t>利用</a:t>
              </a:r>
            </a:p>
          </p:txBody>
        </p:sp>
      </p:grpSp>
      <p:sp>
        <p:nvSpPr>
          <p:cNvPr id="776" name="文本框 775">
            <a:extLst>
              <a:ext uri="{FF2B5EF4-FFF2-40B4-BE49-F238E27FC236}">
                <a16:creationId xmlns:a16="http://schemas.microsoft.com/office/drawing/2014/main" id="{20DD191B-2DF3-163F-9FBC-6EE6B07B3F2B}"/>
              </a:ext>
            </a:extLst>
          </p:cNvPr>
          <p:cNvSpPr txBox="1"/>
          <p:nvPr/>
        </p:nvSpPr>
        <p:spPr>
          <a:xfrm>
            <a:off x="2157803" y="5425162"/>
            <a:ext cx="213391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600" b="0" i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defRPr>
            </a:lvl1pPr>
          </a:lstStyle>
          <a:p>
            <a:pPr algn="l"/>
            <a:r>
              <a:rPr lang="zh-CN" altLang="en-US" sz="1200" dirty="0"/>
              <a:t>国际自动机工程师学会</a:t>
            </a:r>
            <a:endParaRPr lang="en-US" altLang="zh-CN" sz="1200" dirty="0"/>
          </a:p>
          <a:p>
            <a:pPr algn="l"/>
            <a:r>
              <a:rPr lang="zh-CN" altLang="en-US" sz="1200" dirty="0"/>
              <a:t>（</a:t>
            </a:r>
            <a:r>
              <a:rPr lang="en" altLang="zh-CN" sz="1200" dirty="0"/>
              <a:t>SAE International</a:t>
            </a:r>
            <a:r>
              <a:rPr lang="zh-CN" altLang="en" sz="1200" dirty="0"/>
              <a:t>）</a:t>
            </a:r>
            <a:r>
              <a:rPr lang="zh-CN" altLang="en-US" sz="1200" dirty="0"/>
              <a:t>标准</a:t>
            </a:r>
          </a:p>
        </p:txBody>
      </p:sp>
      <p:grpSp>
        <p:nvGrpSpPr>
          <p:cNvPr id="777" name="组合 776">
            <a:extLst>
              <a:ext uri="{FF2B5EF4-FFF2-40B4-BE49-F238E27FC236}">
                <a16:creationId xmlns:a16="http://schemas.microsoft.com/office/drawing/2014/main" id="{757C47EB-F432-23AC-276A-897FA7168FBD}"/>
              </a:ext>
            </a:extLst>
          </p:cNvPr>
          <p:cNvGrpSpPr/>
          <p:nvPr/>
        </p:nvGrpSpPr>
        <p:grpSpPr>
          <a:xfrm>
            <a:off x="640050" y="1548289"/>
            <a:ext cx="3771607" cy="2112631"/>
            <a:chOff x="5648571" y="578675"/>
            <a:chExt cx="3771607" cy="2112631"/>
          </a:xfrm>
        </p:grpSpPr>
        <p:grpSp>
          <p:nvGrpSpPr>
            <p:cNvPr id="779" name="组合 778">
              <a:extLst>
                <a:ext uri="{FF2B5EF4-FFF2-40B4-BE49-F238E27FC236}">
                  <a16:creationId xmlns:a16="http://schemas.microsoft.com/office/drawing/2014/main" id="{1EE9409A-C557-443D-304E-3923D27DD5D6}"/>
                </a:ext>
              </a:extLst>
            </p:cNvPr>
            <p:cNvGrpSpPr/>
            <p:nvPr/>
          </p:nvGrpSpPr>
          <p:grpSpPr>
            <a:xfrm>
              <a:off x="5648571" y="1677767"/>
              <a:ext cx="74064" cy="1013539"/>
              <a:chOff x="1269254" y="2296737"/>
              <a:chExt cx="74064" cy="1013539"/>
            </a:xfrm>
          </p:grpSpPr>
          <p:cxnSp>
            <p:nvCxnSpPr>
              <p:cNvPr id="798" name="直线连接符 96">
                <a:extLst>
                  <a:ext uri="{FF2B5EF4-FFF2-40B4-BE49-F238E27FC236}">
                    <a16:creationId xmlns:a16="http://schemas.microsoft.com/office/drawing/2014/main" id="{59307FF3-643B-488D-FF1F-55CDCE6CB2F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05721" y="2320689"/>
                <a:ext cx="565" cy="989587"/>
              </a:xfrm>
              <a:prstGeom prst="line">
                <a:avLst/>
              </a:prstGeom>
              <a:gradFill flip="none" rotWithShape="1">
                <a:gsLst>
                  <a:gs pos="100000">
                    <a:srgbClr val="02B8A7">
                      <a:alpha val="74000"/>
                    </a:srgbClr>
                  </a:gs>
                  <a:gs pos="12000">
                    <a:srgbClr val="06FFF3">
                      <a:alpha val="0"/>
                    </a:srgbClr>
                  </a:gs>
                </a:gsLst>
                <a:lin ang="6600000" scaled="0"/>
                <a:tileRect/>
              </a:gradFill>
              <a:ln w="19050">
                <a:gradFill>
                  <a:gsLst>
                    <a:gs pos="0">
                      <a:srgbClr val="02B8A7"/>
                    </a:gs>
                    <a:gs pos="100000">
                      <a:srgbClr val="02B8A7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799" name="椭圆 798">
                <a:extLst>
                  <a:ext uri="{FF2B5EF4-FFF2-40B4-BE49-F238E27FC236}">
                    <a16:creationId xmlns:a16="http://schemas.microsoft.com/office/drawing/2014/main" id="{6C6E4D47-72AC-0DFC-61B0-8C431C312BB8}"/>
                  </a:ext>
                </a:extLst>
              </p:cNvPr>
              <p:cNvSpPr/>
              <p:nvPr/>
            </p:nvSpPr>
            <p:spPr>
              <a:xfrm>
                <a:off x="1269254" y="2296737"/>
                <a:ext cx="74064" cy="74064"/>
              </a:xfrm>
              <a:prstGeom prst="ellipse">
                <a:avLst/>
              </a:prstGeom>
              <a:solidFill>
                <a:srgbClr val="06FFF3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781" name="组合 780">
              <a:extLst>
                <a:ext uri="{FF2B5EF4-FFF2-40B4-BE49-F238E27FC236}">
                  <a16:creationId xmlns:a16="http://schemas.microsoft.com/office/drawing/2014/main" id="{3F380A4D-9655-3618-FF6B-527673131A4C}"/>
                </a:ext>
              </a:extLst>
            </p:cNvPr>
            <p:cNvGrpSpPr/>
            <p:nvPr/>
          </p:nvGrpSpPr>
          <p:grpSpPr>
            <a:xfrm>
              <a:off x="5956093" y="1035931"/>
              <a:ext cx="74064" cy="691591"/>
              <a:chOff x="5982657" y="1158556"/>
              <a:chExt cx="74064" cy="691591"/>
            </a:xfrm>
          </p:grpSpPr>
          <p:cxnSp>
            <p:nvCxnSpPr>
              <p:cNvPr id="794" name="直线连接符 105">
                <a:extLst>
                  <a:ext uri="{FF2B5EF4-FFF2-40B4-BE49-F238E27FC236}">
                    <a16:creationId xmlns:a16="http://schemas.microsoft.com/office/drawing/2014/main" id="{6A8E9463-008A-4D9E-E4ED-3CFE0A91D9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19689" y="1182508"/>
                <a:ext cx="0" cy="667639"/>
              </a:xfrm>
              <a:prstGeom prst="line">
                <a:avLst/>
              </a:prstGeom>
              <a:gradFill flip="none" rotWithShape="1">
                <a:gsLst>
                  <a:gs pos="100000">
                    <a:srgbClr val="02B8A7">
                      <a:alpha val="74000"/>
                    </a:srgbClr>
                  </a:gs>
                  <a:gs pos="12000">
                    <a:srgbClr val="06FFF3">
                      <a:alpha val="0"/>
                    </a:srgbClr>
                  </a:gs>
                </a:gsLst>
                <a:lin ang="6600000" scaled="0"/>
                <a:tileRect/>
              </a:gradFill>
              <a:ln w="19050">
                <a:gradFill>
                  <a:gsLst>
                    <a:gs pos="0">
                      <a:srgbClr val="02B8A7"/>
                    </a:gs>
                    <a:gs pos="100000">
                      <a:srgbClr val="02B8A7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795" name="椭圆 794">
                <a:extLst>
                  <a:ext uri="{FF2B5EF4-FFF2-40B4-BE49-F238E27FC236}">
                    <a16:creationId xmlns:a16="http://schemas.microsoft.com/office/drawing/2014/main" id="{7D564B70-B071-0132-C283-280EAEC10F47}"/>
                  </a:ext>
                </a:extLst>
              </p:cNvPr>
              <p:cNvSpPr/>
              <p:nvPr/>
            </p:nvSpPr>
            <p:spPr>
              <a:xfrm>
                <a:off x="5982657" y="1158556"/>
                <a:ext cx="74064" cy="74064"/>
              </a:xfrm>
              <a:prstGeom prst="ellipse">
                <a:avLst/>
              </a:prstGeom>
              <a:solidFill>
                <a:srgbClr val="06FFF3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783" name="组合 782">
              <a:extLst>
                <a:ext uri="{FF2B5EF4-FFF2-40B4-BE49-F238E27FC236}">
                  <a16:creationId xmlns:a16="http://schemas.microsoft.com/office/drawing/2014/main" id="{EB716242-E408-7A9D-CE59-1AFBE57E297D}"/>
                </a:ext>
              </a:extLst>
            </p:cNvPr>
            <p:cNvGrpSpPr/>
            <p:nvPr/>
          </p:nvGrpSpPr>
          <p:grpSpPr>
            <a:xfrm>
              <a:off x="8664922" y="578675"/>
              <a:ext cx="74064" cy="682834"/>
              <a:chOff x="4155282" y="-153516"/>
              <a:chExt cx="74064" cy="682834"/>
            </a:xfrm>
          </p:grpSpPr>
          <p:cxnSp>
            <p:nvCxnSpPr>
              <p:cNvPr id="790" name="直线连接符 111">
                <a:extLst>
                  <a:ext uri="{FF2B5EF4-FFF2-40B4-BE49-F238E27FC236}">
                    <a16:creationId xmlns:a16="http://schemas.microsoft.com/office/drawing/2014/main" id="{283BF143-FDAF-8FFF-6AE3-6A471BC412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86315" y="-129564"/>
                <a:ext cx="5999" cy="658882"/>
              </a:xfrm>
              <a:prstGeom prst="line">
                <a:avLst/>
              </a:prstGeom>
              <a:gradFill flip="none" rotWithShape="1">
                <a:gsLst>
                  <a:gs pos="100000">
                    <a:srgbClr val="02B8A7">
                      <a:alpha val="74000"/>
                    </a:srgbClr>
                  </a:gs>
                  <a:gs pos="12000">
                    <a:srgbClr val="06FFF3">
                      <a:alpha val="0"/>
                    </a:srgbClr>
                  </a:gs>
                </a:gsLst>
                <a:lin ang="6600000" scaled="0"/>
                <a:tileRect/>
              </a:gradFill>
              <a:ln w="19050">
                <a:gradFill>
                  <a:gsLst>
                    <a:gs pos="0">
                      <a:srgbClr val="02B8A7"/>
                    </a:gs>
                    <a:gs pos="100000">
                      <a:srgbClr val="02B8A7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791" name="椭圆 790">
                <a:extLst>
                  <a:ext uri="{FF2B5EF4-FFF2-40B4-BE49-F238E27FC236}">
                    <a16:creationId xmlns:a16="http://schemas.microsoft.com/office/drawing/2014/main" id="{91D8FC25-2237-8F88-61BD-CD1BC990E5DC}"/>
                  </a:ext>
                </a:extLst>
              </p:cNvPr>
              <p:cNvSpPr/>
              <p:nvPr/>
            </p:nvSpPr>
            <p:spPr>
              <a:xfrm>
                <a:off x="4155282" y="-153516"/>
                <a:ext cx="74064" cy="74064"/>
              </a:xfrm>
              <a:prstGeom prst="ellipse">
                <a:avLst/>
              </a:prstGeom>
              <a:solidFill>
                <a:srgbClr val="06FFF3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784" name="组合 783">
              <a:extLst>
                <a:ext uri="{FF2B5EF4-FFF2-40B4-BE49-F238E27FC236}">
                  <a16:creationId xmlns:a16="http://schemas.microsoft.com/office/drawing/2014/main" id="{B14CFF99-5AB4-3875-E248-DA1027D6CB23}"/>
                </a:ext>
              </a:extLst>
            </p:cNvPr>
            <p:cNvGrpSpPr/>
            <p:nvPr/>
          </p:nvGrpSpPr>
          <p:grpSpPr>
            <a:xfrm>
              <a:off x="6531419" y="1407294"/>
              <a:ext cx="74064" cy="671388"/>
              <a:chOff x="1269254" y="2296737"/>
              <a:chExt cx="74064" cy="671388"/>
            </a:xfrm>
          </p:grpSpPr>
          <p:cxnSp>
            <p:nvCxnSpPr>
              <p:cNvPr id="788" name="直线连接符 114">
                <a:extLst>
                  <a:ext uri="{FF2B5EF4-FFF2-40B4-BE49-F238E27FC236}">
                    <a16:creationId xmlns:a16="http://schemas.microsoft.com/office/drawing/2014/main" id="{6193BE40-534A-AD43-73ED-B3F45E5243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06286" y="2320689"/>
                <a:ext cx="0" cy="647436"/>
              </a:xfrm>
              <a:prstGeom prst="line">
                <a:avLst/>
              </a:prstGeom>
              <a:gradFill flip="none" rotWithShape="1">
                <a:gsLst>
                  <a:gs pos="100000">
                    <a:srgbClr val="02B8A7">
                      <a:alpha val="74000"/>
                    </a:srgbClr>
                  </a:gs>
                  <a:gs pos="12000">
                    <a:srgbClr val="06FFF3">
                      <a:alpha val="0"/>
                    </a:srgbClr>
                  </a:gs>
                </a:gsLst>
                <a:lin ang="6600000" scaled="0"/>
                <a:tileRect/>
              </a:gradFill>
              <a:ln w="19050">
                <a:gradFill>
                  <a:gsLst>
                    <a:gs pos="0">
                      <a:srgbClr val="02B8A7"/>
                    </a:gs>
                    <a:gs pos="100000">
                      <a:srgbClr val="02B8A7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789" name="椭圆 788">
                <a:extLst>
                  <a:ext uri="{FF2B5EF4-FFF2-40B4-BE49-F238E27FC236}">
                    <a16:creationId xmlns:a16="http://schemas.microsoft.com/office/drawing/2014/main" id="{1D8A8F17-7035-563C-2EF5-F287A07C1B1D}"/>
                  </a:ext>
                </a:extLst>
              </p:cNvPr>
              <p:cNvSpPr/>
              <p:nvPr/>
            </p:nvSpPr>
            <p:spPr>
              <a:xfrm>
                <a:off x="1269254" y="2296737"/>
                <a:ext cx="74064" cy="74064"/>
              </a:xfrm>
              <a:prstGeom prst="ellipse">
                <a:avLst/>
              </a:prstGeom>
              <a:solidFill>
                <a:srgbClr val="06FFF3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785" name="组合 784">
              <a:extLst>
                <a:ext uri="{FF2B5EF4-FFF2-40B4-BE49-F238E27FC236}">
                  <a16:creationId xmlns:a16="http://schemas.microsoft.com/office/drawing/2014/main" id="{16F11EDB-CA8A-6D28-3621-4A532F758D83}"/>
                </a:ext>
              </a:extLst>
            </p:cNvPr>
            <p:cNvGrpSpPr/>
            <p:nvPr/>
          </p:nvGrpSpPr>
          <p:grpSpPr>
            <a:xfrm>
              <a:off x="9346114" y="1411623"/>
              <a:ext cx="74064" cy="1013539"/>
              <a:chOff x="4155282" y="-153516"/>
              <a:chExt cx="74064" cy="1013539"/>
            </a:xfrm>
          </p:grpSpPr>
          <p:cxnSp>
            <p:nvCxnSpPr>
              <p:cNvPr id="786" name="直线连接符 117">
                <a:extLst>
                  <a:ext uri="{FF2B5EF4-FFF2-40B4-BE49-F238E27FC236}">
                    <a16:creationId xmlns:a16="http://schemas.microsoft.com/office/drawing/2014/main" id="{93196A82-7F3B-B831-1281-16E05E2A27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91749" y="-129564"/>
                <a:ext cx="565" cy="989587"/>
              </a:xfrm>
              <a:prstGeom prst="line">
                <a:avLst/>
              </a:prstGeom>
              <a:gradFill flip="none" rotWithShape="1">
                <a:gsLst>
                  <a:gs pos="100000">
                    <a:srgbClr val="02B8A7">
                      <a:alpha val="74000"/>
                    </a:srgbClr>
                  </a:gs>
                  <a:gs pos="12000">
                    <a:srgbClr val="06FFF3">
                      <a:alpha val="0"/>
                    </a:srgbClr>
                  </a:gs>
                </a:gsLst>
                <a:lin ang="6600000" scaled="0"/>
                <a:tileRect/>
              </a:gradFill>
              <a:ln w="19050">
                <a:gradFill>
                  <a:gsLst>
                    <a:gs pos="0">
                      <a:srgbClr val="02B8A7"/>
                    </a:gs>
                    <a:gs pos="100000">
                      <a:srgbClr val="02B8A7">
                        <a:alpha val="0"/>
                      </a:srgbClr>
                    </a:gs>
                  </a:gsLst>
                  <a:lin ang="5400000" scaled="1"/>
                </a:gradFill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787" name="椭圆 786">
                <a:extLst>
                  <a:ext uri="{FF2B5EF4-FFF2-40B4-BE49-F238E27FC236}">
                    <a16:creationId xmlns:a16="http://schemas.microsoft.com/office/drawing/2014/main" id="{B6E90D6E-AFB0-0BF3-C0D0-01CF7A407B5D}"/>
                  </a:ext>
                </a:extLst>
              </p:cNvPr>
              <p:cNvSpPr/>
              <p:nvPr/>
            </p:nvSpPr>
            <p:spPr>
              <a:xfrm>
                <a:off x="4155282" y="-153516"/>
                <a:ext cx="74064" cy="74064"/>
              </a:xfrm>
              <a:prstGeom prst="ellipse">
                <a:avLst/>
              </a:prstGeom>
              <a:solidFill>
                <a:srgbClr val="06FFF3"/>
              </a:solidFill>
              <a:ln>
                <a:noFill/>
              </a:ln>
              <a:effectLst>
                <a:softEdge rad="190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1076" name="组合 1075">
            <a:extLst>
              <a:ext uri="{FF2B5EF4-FFF2-40B4-BE49-F238E27FC236}">
                <a16:creationId xmlns:a16="http://schemas.microsoft.com/office/drawing/2014/main" id="{1DB1553A-2CA1-C076-783A-9426AE6CF9C7}"/>
              </a:ext>
            </a:extLst>
          </p:cNvPr>
          <p:cNvGrpSpPr/>
          <p:nvPr/>
        </p:nvGrpSpPr>
        <p:grpSpPr>
          <a:xfrm>
            <a:off x="1114174" y="624058"/>
            <a:ext cx="2830473" cy="3496665"/>
            <a:chOff x="1149003" y="796992"/>
            <a:chExt cx="2830473" cy="3496665"/>
          </a:xfrm>
        </p:grpSpPr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66615E82-C976-B756-C969-9CAFC83A3B38}"/>
                </a:ext>
              </a:extLst>
            </p:cNvPr>
            <p:cNvSpPr/>
            <p:nvPr/>
          </p:nvSpPr>
          <p:spPr>
            <a:xfrm flipH="1">
              <a:off x="1686159" y="2460617"/>
              <a:ext cx="1616171" cy="1557443"/>
            </a:xfrm>
            <a:custGeom>
              <a:avLst/>
              <a:gdLst>
                <a:gd name="connsiteX0" fmla="*/ 879982 w 1759767"/>
                <a:gd name="connsiteY0" fmla="*/ 0 h 1825064"/>
                <a:gd name="connsiteX1" fmla="*/ 879884 w 1759767"/>
                <a:gd name="connsiteY1" fmla="*/ 77 h 1825064"/>
                <a:gd name="connsiteX2" fmla="*/ 879785 w 1759767"/>
                <a:gd name="connsiteY2" fmla="*/ 0 h 1825064"/>
                <a:gd name="connsiteX3" fmla="*/ 310927 w 1759767"/>
                <a:gd name="connsiteY3" fmla="*/ 443767 h 1825064"/>
                <a:gd name="connsiteX4" fmla="*/ 311123 w 1759767"/>
                <a:gd name="connsiteY4" fmla="*/ 443767 h 1825064"/>
                <a:gd name="connsiteX5" fmla="*/ 562437 w 1759767"/>
                <a:gd name="connsiteY5" fmla="*/ 443767 h 1825064"/>
                <a:gd name="connsiteX6" fmla="*/ 562437 w 1759767"/>
                <a:gd name="connsiteY6" fmla="*/ 473386 h 1825064"/>
                <a:gd name="connsiteX7" fmla="*/ 561417 w 1759767"/>
                <a:gd name="connsiteY7" fmla="*/ 627248 h 1825064"/>
                <a:gd name="connsiteX8" fmla="*/ 0 w 1759767"/>
                <a:gd name="connsiteY8" fmla="*/ 1825064 h 1825064"/>
                <a:gd name="connsiteX9" fmla="*/ 562633 w 1759767"/>
                <a:gd name="connsiteY9" fmla="*/ 1816579 h 1825064"/>
                <a:gd name="connsiteX10" fmla="*/ 1197134 w 1759767"/>
                <a:gd name="connsiteY10" fmla="*/ 1816579 h 1825064"/>
                <a:gd name="connsiteX11" fmla="*/ 1759767 w 1759767"/>
                <a:gd name="connsiteY11" fmla="*/ 1825064 h 1825064"/>
                <a:gd name="connsiteX12" fmla="*/ 1198350 w 1759767"/>
                <a:gd name="connsiteY12" fmla="*/ 627248 h 1825064"/>
                <a:gd name="connsiteX13" fmla="*/ 1197330 w 1759767"/>
                <a:gd name="connsiteY13" fmla="*/ 473386 h 1825064"/>
                <a:gd name="connsiteX14" fmla="*/ 1197330 w 1759767"/>
                <a:gd name="connsiteY14" fmla="*/ 443767 h 1825064"/>
                <a:gd name="connsiteX15" fmla="*/ 1448644 w 1759767"/>
                <a:gd name="connsiteY15" fmla="*/ 443767 h 1825064"/>
                <a:gd name="connsiteX16" fmla="*/ 1448840 w 1759767"/>
                <a:gd name="connsiteY16" fmla="*/ 443767 h 182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59767" h="1825064">
                  <a:moveTo>
                    <a:pt x="879982" y="0"/>
                  </a:moveTo>
                  <a:lnTo>
                    <a:pt x="879884" y="77"/>
                  </a:lnTo>
                  <a:lnTo>
                    <a:pt x="879785" y="0"/>
                  </a:lnTo>
                  <a:lnTo>
                    <a:pt x="310927" y="443767"/>
                  </a:lnTo>
                  <a:lnTo>
                    <a:pt x="311123" y="443767"/>
                  </a:lnTo>
                  <a:lnTo>
                    <a:pt x="562437" y="443767"/>
                  </a:lnTo>
                  <a:lnTo>
                    <a:pt x="562437" y="473386"/>
                  </a:lnTo>
                  <a:lnTo>
                    <a:pt x="561417" y="627248"/>
                  </a:lnTo>
                  <a:cubicBezTo>
                    <a:pt x="552121" y="1081028"/>
                    <a:pt x="481032" y="1685147"/>
                    <a:pt x="0" y="1825064"/>
                  </a:cubicBezTo>
                  <a:lnTo>
                    <a:pt x="562633" y="1816579"/>
                  </a:lnTo>
                  <a:lnTo>
                    <a:pt x="1197134" y="1816579"/>
                  </a:lnTo>
                  <a:lnTo>
                    <a:pt x="1759767" y="1825064"/>
                  </a:lnTo>
                  <a:cubicBezTo>
                    <a:pt x="1278735" y="1685147"/>
                    <a:pt x="1207646" y="1081028"/>
                    <a:pt x="1198350" y="627248"/>
                  </a:cubicBezTo>
                  <a:lnTo>
                    <a:pt x="1197330" y="473386"/>
                  </a:lnTo>
                  <a:lnTo>
                    <a:pt x="1197330" y="443767"/>
                  </a:lnTo>
                  <a:lnTo>
                    <a:pt x="1448644" y="443767"/>
                  </a:lnTo>
                  <a:lnTo>
                    <a:pt x="1448840" y="443767"/>
                  </a:lnTo>
                  <a:close/>
                </a:path>
              </a:pathLst>
            </a:custGeom>
            <a:gradFill>
              <a:gsLst>
                <a:gs pos="100000">
                  <a:srgbClr val="88FFFF">
                    <a:alpha val="0"/>
                  </a:srgbClr>
                </a:gs>
                <a:gs pos="11000">
                  <a:srgbClr val="88FFFF">
                    <a:alpha val="70000"/>
                  </a:srgbClr>
                </a:gs>
                <a:gs pos="0">
                  <a:schemeClr val="accent1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3979" tIns="41989" rIns="83979" bIns="41989" rtlCol="0" anchor="ctr">
              <a:noAutofit/>
            </a:bodyPr>
            <a:lstStyle/>
            <a:p>
              <a:pPr algn="ctr"/>
              <a:endParaRPr lang="zh-CN" altLang="en-US" sz="1653"/>
            </a:p>
          </p:txBody>
        </p:sp>
        <p:sp>
          <p:nvSpPr>
            <p:cNvPr id="1061" name="圆: 空心 1060">
              <a:extLst>
                <a:ext uri="{FF2B5EF4-FFF2-40B4-BE49-F238E27FC236}">
                  <a16:creationId xmlns:a16="http://schemas.microsoft.com/office/drawing/2014/main" id="{1D0CD082-6557-BD33-38C7-20EBD791EA8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207145" y="796992"/>
              <a:ext cx="2690407" cy="2690407"/>
            </a:xfrm>
            <a:prstGeom prst="donut">
              <a:avLst>
                <a:gd name="adj" fmla="val 14989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98000">
                  <a:schemeClr val="accent1"/>
                </a:gs>
              </a:gsLst>
              <a:lin ang="5400000" scaled="1"/>
              <a:tileRect/>
            </a:gradFill>
            <a:ln w="11664">
              <a:gradFill>
                <a:gsLst>
                  <a:gs pos="25000">
                    <a:schemeClr val="accent1">
                      <a:lumMod val="50000"/>
                      <a:alpha val="6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  <a:effectLst/>
            <a:scene3d>
              <a:camera prst="perspectiveRelaxedModerately" fov="5400000">
                <a:rot lat="16790630" lon="0" rev="0"/>
              </a:camera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979" tIns="41989" rIns="83979" bIns="41989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653">
                <a:solidFill>
                  <a:schemeClr val="tx1"/>
                </a:solidFill>
              </a:endParaRPr>
            </a:p>
          </p:txBody>
        </p:sp>
        <p:pic>
          <p:nvPicPr>
            <p:cNvPr id="700" name="图片 699">
              <a:extLst>
                <a:ext uri="{FF2B5EF4-FFF2-40B4-BE49-F238E27FC236}">
                  <a16:creationId xmlns:a16="http://schemas.microsoft.com/office/drawing/2014/main" id="{0FE2E98D-B46A-0B78-5BF9-5B3439EB8D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34935" y="1351768"/>
              <a:ext cx="1590678" cy="992769"/>
            </a:xfrm>
            <a:custGeom>
              <a:avLst/>
              <a:gdLst>
                <a:gd name="connsiteX0" fmla="*/ 162651 w 1732014"/>
                <a:gd name="connsiteY0" fmla="*/ 0 h 1080977"/>
                <a:gd name="connsiteX1" fmla="*/ 1617431 w 1732014"/>
                <a:gd name="connsiteY1" fmla="*/ 0 h 1080977"/>
                <a:gd name="connsiteX2" fmla="*/ 1732014 w 1732014"/>
                <a:gd name="connsiteY2" fmla="*/ 22476 h 1080977"/>
                <a:gd name="connsiteX3" fmla="*/ 1732014 w 1732014"/>
                <a:gd name="connsiteY3" fmla="*/ 991952 h 1080977"/>
                <a:gd name="connsiteX4" fmla="*/ 1508029 w 1732014"/>
                <a:gd name="connsiteY4" fmla="*/ 1035888 h 1080977"/>
                <a:gd name="connsiteX5" fmla="*/ 890041 w 1732014"/>
                <a:gd name="connsiteY5" fmla="*/ 1080977 h 1080977"/>
                <a:gd name="connsiteX6" fmla="*/ 2367 w 1732014"/>
                <a:gd name="connsiteY6" fmla="*/ 982988 h 1080977"/>
                <a:gd name="connsiteX7" fmla="*/ 0 w 1732014"/>
                <a:gd name="connsiteY7" fmla="*/ 982282 h 1080977"/>
                <a:gd name="connsiteX8" fmla="*/ 0 w 1732014"/>
                <a:gd name="connsiteY8" fmla="*/ 32146 h 1080977"/>
                <a:gd name="connsiteX9" fmla="*/ 2367 w 1732014"/>
                <a:gd name="connsiteY9" fmla="*/ 31441 h 1080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2014" h="1080977">
                  <a:moveTo>
                    <a:pt x="162651" y="0"/>
                  </a:moveTo>
                  <a:lnTo>
                    <a:pt x="1617431" y="0"/>
                  </a:lnTo>
                  <a:lnTo>
                    <a:pt x="1732014" y="22476"/>
                  </a:lnTo>
                  <a:lnTo>
                    <a:pt x="1732014" y="991952"/>
                  </a:lnTo>
                  <a:lnTo>
                    <a:pt x="1508029" y="1035888"/>
                  </a:lnTo>
                  <a:cubicBezTo>
                    <a:pt x="1318084" y="1064922"/>
                    <a:pt x="1109251" y="1080977"/>
                    <a:pt x="890041" y="1080977"/>
                  </a:cubicBezTo>
                  <a:cubicBezTo>
                    <a:pt x="561227" y="1080977"/>
                    <a:pt x="255759" y="1044853"/>
                    <a:pt x="2367" y="982988"/>
                  </a:cubicBezTo>
                  <a:lnTo>
                    <a:pt x="0" y="982282"/>
                  </a:lnTo>
                  <a:lnTo>
                    <a:pt x="0" y="32146"/>
                  </a:lnTo>
                  <a:lnTo>
                    <a:pt x="2367" y="31441"/>
                  </a:lnTo>
                  <a:close/>
                </a:path>
              </a:pathLst>
            </a:custGeom>
            <a:effectLst/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7EF5FA6-0152-CCF6-C603-2E5BC3E63F0C}"/>
                </a:ext>
              </a:extLst>
            </p:cNvPr>
            <p:cNvSpPr txBox="1"/>
            <p:nvPr/>
          </p:nvSpPr>
          <p:spPr>
            <a:xfrm>
              <a:off x="1217005" y="3245485"/>
              <a:ext cx="452259" cy="423993"/>
            </a:xfrm>
            <a:prstGeom prst="rect">
              <a:avLst/>
            </a:prstGeom>
            <a:noFill/>
            <a:effectLst/>
          </p:spPr>
          <p:txBody>
            <a:bodyPr wrap="none" lIns="83979" tIns="41989" rIns="83979" bIns="41989">
              <a:spAutoFit/>
            </a:bodyPr>
            <a:lstStyle/>
            <a:p>
              <a:r>
                <a:rPr lang="zh-CN" altLang="en-US" sz="1102" b="0" i="0" dirty="0">
                  <a:solidFill>
                    <a:schemeClr val="bg1"/>
                  </a:solidFill>
                  <a:effectLst/>
                  <a:latin typeface="思源黑体 Regular" panose="020B0500000000000000" pitchFamily="34" charset="-122"/>
                  <a:ea typeface="思源黑体 Regular" panose="020B0500000000000000" pitchFamily="34" charset="-122"/>
                  <a:sym typeface="等线" panose="02010600030101010101" pitchFamily="2" charset="-122"/>
                </a:rPr>
                <a:t>载运</a:t>
              </a:r>
              <a:endParaRPr lang="en-US" altLang="zh-CN" sz="1102" b="0" i="0" dirty="0">
                <a:solidFill>
                  <a:schemeClr val="bg1"/>
                </a:solidFill>
                <a:effectLst/>
                <a:latin typeface="思源黑体 Regular" panose="020B0500000000000000" pitchFamily="34" charset="-122"/>
                <a:ea typeface="思源黑体 Regular" panose="020B0500000000000000" pitchFamily="34" charset="-122"/>
                <a:sym typeface="等线" panose="02010600030101010101" pitchFamily="2" charset="-122"/>
              </a:endParaRPr>
            </a:p>
            <a:p>
              <a:r>
                <a:rPr lang="zh-CN" altLang="en-US" sz="1102" b="0" i="0" dirty="0">
                  <a:solidFill>
                    <a:schemeClr val="bg1"/>
                  </a:solidFill>
                  <a:effectLst/>
                  <a:latin typeface="思源黑体 Regular" panose="020B0500000000000000" pitchFamily="34" charset="-122"/>
                  <a:ea typeface="思源黑体 Regular" panose="020B0500000000000000" pitchFamily="34" charset="-122"/>
                  <a:sym typeface="等线" panose="02010600030101010101" pitchFamily="2" charset="-122"/>
                </a:rPr>
                <a:t>工具</a:t>
              </a:r>
              <a:endParaRPr lang="zh-CN" altLang="en-US" sz="1102" dirty="0">
                <a:solidFill>
                  <a:schemeClr val="bg1"/>
                </a:solidFill>
                <a:latin typeface="思源黑体 Regular" panose="020B0500000000000000" pitchFamily="34" charset="-122"/>
                <a:ea typeface="思源黑体 Regular" panose="020B0500000000000000" pitchFamily="34" charset="-122"/>
                <a:sym typeface="等线" panose="02010600030101010101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8CD75F8-A2F0-2A22-0BCF-F17D45D64DC1}"/>
                </a:ext>
              </a:extLst>
            </p:cNvPr>
            <p:cNvSpPr txBox="1"/>
            <p:nvPr/>
          </p:nvSpPr>
          <p:spPr>
            <a:xfrm>
              <a:off x="2873357" y="3308138"/>
              <a:ext cx="452259" cy="423993"/>
            </a:xfrm>
            <a:prstGeom prst="rect">
              <a:avLst/>
            </a:prstGeom>
            <a:noFill/>
            <a:effectLst/>
          </p:spPr>
          <p:txBody>
            <a:bodyPr wrap="none" lIns="83979" tIns="41989" rIns="83979" bIns="41989">
              <a:spAutoFit/>
            </a:bodyPr>
            <a:lstStyle/>
            <a:p>
              <a:r>
                <a:rPr lang="zh-CN" altLang="en-US" sz="1102" b="0" i="0" dirty="0">
                  <a:solidFill>
                    <a:schemeClr val="bg1"/>
                  </a:solidFill>
                  <a:effectLst/>
                  <a:latin typeface="思源黑体 Regular" panose="020B0500000000000000" pitchFamily="34" charset="-122"/>
                  <a:ea typeface="思源黑体 Regular" panose="020B0500000000000000" pitchFamily="34" charset="-122"/>
                  <a:sym typeface="等线" panose="02010600030101010101" pitchFamily="2" charset="-122"/>
                </a:rPr>
                <a:t>基础</a:t>
              </a:r>
              <a:endParaRPr lang="en-US" altLang="zh-CN" sz="1102" b="0" i="0" dirty="0">
                <a:solidFill>
                  <a:schemeClr val="bg1"/>
                </a:solidFill>
                <a:effectLst/>
                <a:latin typeface="思源黑体 Regular" panose="020B0500000000000000" pitchFamily="34" charset="-122"/>
                <a:ea typeface="思源黑体 Regular" panose="020B0500000000000000" pitchFamily="34" charset="-122"/>
                <a:sym typeface="等线" panose="02010600030101010101" pitchFamily="2" charset="-122"/>
              </a:endParaRPr>
            </a:p>
            <a:p>
              <a:r>
                <a:rPr lang="zh-CN" altLang="en-US" sz="1102" b="0" i="0" dirty="0">
                  <a:solidFill>
                    <a:schemeClr val="bg1"/>
                  </a:solidFill>
                  <a:effectLst/>
                  <a:latin typeface="思源黑体 Regular" panose="020B0500000000000000" pitchFamily="34" charset="-122"/>
                  <a:ea typeface="思源黑体 Regular" panose="020B0500000000000000" pitchFamily="34" charset="-122"/>
                  <a:sym typeface="等线" panose="02010600030101010101" pitchFamily="2" charset="-122"/>
                </a:rPr>
                <a:t>设施</a:t>
              </a:r>
              <a:endParaRPr lang="zh-CN" altLang="en-US" sz="1102" dirty="0">
                <a:solidFill>
                  <a:schemeClr val="bg1"/>
                </a:solidFill>
                <a:latin typeface="思源黑体 Regular" panose="020B0500000000000000" pitchFamily="34" charset="-122"/>
                <a:ea typeface="思源黑体 Regular" panose="020B0500000000000000" pitchFamily="34" charset="-122"/>
                <a:sym typeface="等线" panose="02010600030101010101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EF86794-1641-DEC3-7ED2-D96A1D5D755B}"/>
                </a:ext>
              </a:extLst>
            </p:cNvPr>
            <p:cNvSpPr txBox="1"/>
            <p:nvPr/>
          </p:nvSpPr>
          <p:spPr>
            <a:xfrm>
              <a:off x="2012312" y="1555513"/>
              <a:ext cx="1067280" cy="731129"/>
            </a:xfrm>
            <a:prstGeom prst="rect">
              <a:avLst/>
            </a:prstGeom>
            <a:noFill/>
            <a:effectLst/>
          </p:spPr>
          <p:txBody>
            <a:bodyPr wrap="none" lIns="83979" tIns="41989" rIns="83979" bIns="41989">
              <a:spAutoFit/>
            </a:bodyPr>
            <a:lstStyle/>
            <a:p>
              <a:pPr algn="ctr"/>
              <a:r>
                <a:rPr lang="zh-CN" altLang="en-US" sz="1400" b="0" i="0" dirty="0">
                  <a:gradFill>
                    <a:gsLst>
                      <a:gs pos="100000">
                        <a:schemeClr val="accent1"/>
                      </a:gs>
                      <a:gs pos="0">
                        <a:schemeClr val="bg1"/>
                      </a:gs>
                    </a:gsLst>
                    <a:lin ang="5400000" scaled="1"/>
                  </a:gradFill>
                  <a:effectLst/>
                  <a:latin typeface="思源黑体 Bold" panose="020B0800000000000000" pitchFamily="34" charset="-122"/>
                  <a:ea typeface="思源黑体 Bold" panose="020B0800000000000000" pitchFamily="34" charset="-122"/>
                  <a:sym typeface="思源黑体 Bold" panose="020B0800000000000000" pitchFamily="34" charset="-122"/>
                </a:rPr>
                <a:t>道路交通</a:t>
              </a:r>
              <a:endParaRPr lang="en-US" altLang="zh-CN" sz="1400" b="0" i="0" dirty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  <a:sym typeface="思源黑体 Bold" panose="020B0800000000000000" pitchFamily="34" charset="-122"/>
              </a:endParaRPr>
            </a:p>
            <a:p>
              <a:pPr algn="ctr"/>
              <a:r>
                <a:rPr lang="zh-CN" altLang="en-US" sz="1400" b="0" i="0" dirty="0">
                  <a:gradFill>
                    <a:gsLst>
                      <a:gs pos="100000">
                        <a:schemeClr val="accent1"/>
                      </a:gs>
                      <a:gs pos="0">
                        <a:schemeClr val="bg1"/>
                      </a:gs>
                    </a:gsLst>
                    <a:lin ang="5400000" scaled="1"/>
                  </a:gradFill>
                  <a:effectLst/>
                  <a:latin typeface="思源黑体 Bold" panose="020B0800000000000000" pitchFamily="34" charset="-122"/>
                  <a:ea typeface="思源黑体 Bold" panose="020B0800000000000000" pitchFamily="34" charset="-122"/>
                  <a:sym typeface="思源黑体 Bold" panose="020B0800000000000000" pitchFamily="34" charset="-122"/>
                </a:rPr>
                <a:t>部分或完全</a:t>
              </a:r>
              <a:endParaRPr lang="en-US" altLang="zh-CN" sz="1400" b="0" i="0" dirty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  <a:sym typeface="思源黑体 Bold" panose="020B0800000000000000" pitchFamily="34" charset="-122"/>
              </a:endParaRPr>
            </a:p>
            <a:p>
              <a:pPr algn="ctr"/>
              <a:r>
                <a:rPr lang="zh-CN" altLang="en-US" sz="1400" b="0" i="0" dirty="0">
                  <a:gradFill>
                    <a:gsLst>
                      <a:gs pos="100000">
                        <a:schemeClr val="accent1"/>
                      </a:gs>
                      <a:gs pos="0">
                        <a:schemeClr val="bg1"/>
                      </a:gs>
                    </a:gsLst>
                    <a:lin ang="5400000" scaled="1"/>
                  </a:gradFill>
                  <a:effectLst/>
                  <a:latin typeface="思源黑体 Bold" panose="020B0800000000000000" pitchFamily="34" charset="-122"/>
                  <a:ea typeface="思源黑体 Bold" panose="020B0800000000000000" pitchFamily="34" charset="-122"/>
                  <a:sym typeface="思源黑体 Bold" panose="020B0800000000000000" pitchFamily="34" charset="-122"/>
                </a:rPr>
                <a:t>自动化运行</a:t>
              </a:r>
              <a:endParaRPr lang="zh-CN" altLang="en-US" sz="1400" dirty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思源黑体 Bold" panose="020B0800000000000000" pitchFamily="34" charset="-122"/>
                <a:ea typeface="思源黑体 Bold" panose="020B0800000000000000" pitchFamily="34" charset="-122"/>
                <a:sym typeface="思源黑体 Bold" panose="020B0800000000000000" pitchFamily="34" charset="-122"/>
              </a:endParaRPr>
            </a:p>
          </p:txBody>
        </p:sp>
        <p:sp>
          <p:nvSpPr>
            <p:cNvPr id="683" name="椭圆 682">
              <a:extLst>
                <a:ext uri="{FF2B5EF4-FFF2-40B4-BE49-F238E27FC236}">
                  <a16:creationId xmlns:a16="http://schemas.microsoft.com/office/drawing/2014/main" id="{D9D97D6F-FA9E-1855-F74C-3130F148D6D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149003" y="1603250"/>
              <a:ext cx="2690407" cy="2690407"/>
            </a:xfrm>
            <a:prstGeom prst="ellipse">
              <a:avLst/>
            </a:prstGeom>
            <a:noFill/>
            <a:ln w="26244">
              <a:gradFill>
                <a:gsLst>
                  <a:gs pos="0">
                    <a:schemeClr val="accent1">
                      <a:alpha val="0"/>
                    </a:schemeClr>
                  </a:gs>
                  <a:gs pos="42000">
                    <a:srgbClr val="88FFFF">
                      <a:alpha val="40000"/>
                    </a:srgb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/>
            <a:scene3d>
              <a:camera prst="perspectiveRelaxedModerately" fov="5400000">
                <a:rot lat="16790630" lon="0" rev="0"/>
              </a:camera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3979" tIns="41989" rIns="83979" bIns="41989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 sz="1653">
                <a:solidFill>
                  <a:schemeClr val="tx1"/>
                </a:solidFill>
              </a:endParaRPr>
            </a:p>
          </p:txBody>
        </p:sp>
        <p:sp>
          <p:nvSpPr>
            <p:cNvPr id="696" name="文本框 695">
              <a:extLst>
                <a:ext uri="{FF2B5EF4-FFF2-40B4-BE49-F238E27FC236}">
                  <a16:creationId xmlns:a16="http://schemas.microsoft.com/office/drawing/2014/main" id="{B2083AAD-B80E-97DD-E6BD-19F81B473EF7}"/>
                </a:ext>
              </a:extLst>
            </p:cNvPr>
            <p:cNvSpPr txBox="1"/>
            <p:nvPr/>
          </p:nvSpPr>
          <p:spPr>
            <a:xfrm>
              <a:off x="3527217" y="3227316"/>
              <a:ext cx="452259" cy="423993"/>
            </a:xfrm>
            <a:prstGeom prst="rect">
              <a:avLst/>
            </a:prstGeom>
            <a:noFill/>
            <a:effectLst/>
          </p:spPr>
          <p:txBody>
            <a:bodyPr wrap="none" lIns="83979" tIns="41989" rIns="83979" bIns="41989">
              <a:spAutoFit/>
            </a:bodyPr>
            <a:lstStyle/>
            <a:p>
              <a:r>
                <a:rPr lang="zh-CN" altLang="en-US" sz="1102" b="0" i="0" dirty="0">
                  <a:solidFill>
                    <a:schemeClr val="bg1"/>
                  </a:solidFill>
                  <a:effectLst/>
                  <a:latin typeface="思源黑体 Regular" panose="020B0500000000000000" pitchFamily="34" charset="-122"/>
                  <a:ea typeface="思源黑体 Regular" panose="020B0500000000000000" pitchFamily="34" charset="-122"/>
                  <a:sym typeface="等线" panose="02010600030101010101" pitchFamily="2" charset="-122"/>
                </a:rPr>
                <a:t>运行</a:t>
              </a:r>
              <a:endParaRPr lang="en-US" altLang="zh-CN" sz="1102" b="0" i="0" dirty="0">
                <a:solidFill>
                  <a:schemeClr val="bg1"/>
                </a:solidFill>
                <a:effectLst/>
                <a:latin typeface="思源黑体 Regular" panose="020B0500000000000000" pitchFamily="34" charset="-122"/>
                <a:ea typeface="思源黑体 Regular" panose="020B0500000000000000" pitchFamily="34" charset="-122"/>
                <a:sym typeface="等线" panose="02010600030101010101" pitchFamily="2" charset="-122"/>
              </a:endParaRPr>
            </a:p>
            <a:p>
              <a:r>
                <a:rPr lang="zh-CN" altLang="en-US" sz="1102" b="0" i="0" dirty="0">
                  <a:solidFill>
                    <a:schemeClr val="bg1"/>
                  </a:solidFill>
                  <a:effectLst/>
                  <a:latin typeface="思源黑体 Regular" panose="020B0500000000000000" pitchFamily="34" charset="-122"/>
                  <a:ea typeface="思源黑体 Regular" panose="020B0500000000000000" pitchFamily="34" charset="-122"/>
                  <a:sym typeface="等线" panose="02010600030101010101" pitchFamily="2" charset="-122"/>
                </a:rPr>
                <a:t>管控</a:t>
              </a:r>
              <a:endParaRPr lang="zh-CN" altLang="en-US" sz="1102" dirty="0">
                <a:solidFill>
                  <a:schemeClr val="bg1"/>
                </a:solidFill>
                <a:latin typeface="思源黑体 Regular" panose="020B0500000000000000" pitchFamily="34" charset="-122"/>
                <a:ea typeface="思源黑体 Regular" panose="020B0500000000000000" pitchFamily="34" charset="-122"/>
                <a:sym typeface="等线" panose="02010600030101010101" pitchFamily="2" charset="-122"/>
              </a:endParaRPr>
            </a:p>
          </p:txBody>
        </p:sp>
        <p:grpSp>
          <p:nvGrpSpPr>
            <p:cNvPr id="718" name="组合 717">
              <a:extLst>
                <a:ext uri="{FF2B5EF4-FFF2-40B4-BE49-F238E27FC236}">
                  <a16:creationId xmlns:a16="http://schemas.microsoft.com/office/drawing/2014/main" id="{93751187-EC18-9B30-1435-41CD45AC6F50}"/>
                </a:ext>
              </a:extLst>
            </p:cNvPr>
            <p:cNvGrpSpPr/>
            <p:nvPr/>
          </p:nvGrpSpPr>
          <p:grpSpPr>
            <a:xfrm>
              <a:off x="1408538" y="3149718"/>
              <a:ext cx="69190" cy="69190"/>
              <a:chOff x="-874747" y="4336577"/>
              <a:chExt cx="151146" cy="151152"/>
            </a:xfrm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grpSpPr>
          <p:sp>
            <p:nvSpPr>
              <p:cNvPr id="719" name="椭圆 718">
                <a:extLst>
                  <a:ext uri="{FF2B5EF4-FFF2-40B4-BE49-F238E27FC236}">
                    <a16:creationId xmlns:a16="http://schemas.microsoft.com/office/drawing/2014/main" id="{5A6858B4-8340-4088-EFFB-712D9F7B47C4}"/>
                  </a:ext>
                </a:extLst>
              </p:cNvPr>
              <p:cNvSpPr/>
              <p:nvPr/>
            </p:nvSpPr>
            <p:spPr>
              <a:xfrm flipV="1">
                <a:off x="-874747" y="4336577"/>
                <a:ext cx="151146" cy="151152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  <p:sp>
            <p:nvSpPr>
              <p:cNvPr id="720" name="椭圆 719">
                <a:extLst>
                  <a:ext uri="{FF2B5EF4-FFF2-40B4-BE49-F238E27FC236}">
                    <a16:creationId xmlns:a16="http://schemas.microsoft.com/office/drawing/2014/main" id="{5147DB08-C19B-0C14-8286-BDBBC9A6702B}"/>
                  </a:ext>
                </a:extLst>
              </p:cNvPr>
              <p:cNvSpPr/>
              <p:nvPr/>
            </p:nvSpPr>
            <p:spPr>
              <a:xfrm>
                <a:off x="-850774" y="4360551"/>
                <a:ext cx="103207" cy="10321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  <p:sp>
            <p:nvSpPr>
              <p:cNvPr id="721" name="椭圆 720">
                <a:extLst>
                  <a:ext uri="{FF2B5EF4-FFF2-40B4-BE49-F238E27FC236}">
                    <a16:creationId xmlns:a16="http://schemas.microsoft.com/office/drawing/2014/main" id="{BD2EB90B-3F34-D4C3-1AE0-2521C3534B52}"/>
                  </a:ext>
                </a:extLst>
              </p:cNvPr>
              <p:cNvSpPr/>
              <p:nvPr/>
            </p:nvSpPr>
            <p:spPr>
              <a:xfrm>
                <a:off x="-828178" y="4383148"/>
                <a:ext cx="58018" cy="5802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</p:grpSp>
        <p:grpSp>
          <p:nvGrpSpPr>
            <p:cNvPr id="722" name="组合 721">
              <a:extLst>
                <a:ext uri="{FF2B5EF4-FFF2-40B4-BE49-F238E27FC236}">
                  <a16:creationId xmlns:a16="http://schemas.microsoft.com/office/drawing/2014/main" id="{DA81631E-9510-BA22-39B5-B0CB419A1CC8}"/>
                </a:ext>
              </a:extLst>
            </p:cNvPr>
            <p:cNvGrpSpPr/>
            <p:nvPr/>
          </p:nvGrpSpPr>
          <p:grpSpPr>
            <a:xfrm>
              <a:off x="3060932" y="3213908"/>
              <a:ext cx="69190" cy="69190"/>
              <a:chOff x="-1195529" y="4324149"/>
              <a:chExt cx="151153" cy="151153"/>
            </a:xfrm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grpSpPr>
          <p:sp>
            <p:nvSpPr>
              <p:cNvPr id="723" name="椭圆 722">
                <a:extLst>
                  <a:ext uri="{FF2B5EF4-FFF2-40B4-BE49-F238E27FC236}">
                    <a16:creationId xmlns:a16="http://schemas.microsoft.com/office/drawing/2014/main" id="{CB6302FF-D9F1-BA23-169E-5074377E1947}"/>
                  </a:ext>
                </a:extLst>
              </p:cNvPr>
              <p:cNvSpPr/>
              <p:nvPr/>
            </p:nvSpPr>
            <p:spPr>
              <a:xfrm flipV="1">
                <a:off x="-1195529" y="4324149"/>
                <a:ext cx="151153" cy="15115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  <p:sp>
            <p:nvSpPr>
              <p:cNvPr id="724" name="椭圆 723">
                <a:extLst>
                  <a:ext uri="{FF2B5EF4-FFF2-40B4-BE49-F238E27FC236}">
                    <a16:creationId xmlns:a16="http://schemas.microsoft.com/office/drawing/2014/main" id="{669E0BBD-3CCC-C76E-771D-2B90B72EFCCA}"/>
                  </a:ext>
                </a:extLst>
              </p:cNvPr>
              <p:cNvSpPr/>
              <p:nvPr/>
            </p:nvSpPr>
            <p:spPr>
              <a:xfrm>
                <a:off x="-1171555" y="4348127"/>
                <a:ext cx="103212" cy="10321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  <p:sp>
            <p:nvSpPr>
              <p:cNvPr id="725" name="椭圆 724">
                <a:extLst>
                  <a:ext uri="{FF2B5EF4-FFF2-40B4-BE49-F238E27FC236}">
                    <a16:creationId xmlns:a16="http://schemas.microsoft.com/office/drawing/2014/main" id="{8D753F36-76AF-7E79-7CF4-70F5053E8A63}"/>
                  </a:ext>
                </a:extLst>
              </p:cNvPr>
              <p:cNvSpPr/>
              <p:nvPr/>
            </p:nvSpPr>
            <p:spPr>
              <a:xfrm>
                <a:off x="-1148966" y="4370727"/>
                <a:ext cx="58021" cy="5802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</p:grpSp>
        <p:grpSp>
          <p:nvGrpSpPr>
            <p:cNvPr id="726" name="组合 725">
              <a:extLst>
                <a:ext uri="{FF2B5EF4-FFF2-40B4-BE49-F238E27FC236}">
                  <a16:creationId xmlns:a16="http://schemas.microsoft.com/office/drawing/2014/main" id="{A213BD59-E0A3-E8CE-640C-879D1E16BEA3}"/>
                </a:ext>
              </a:extLst>
            </p:cNvPr>
            <p:cNvGrpSpPr/>
            <p:nvPr/>
          </p:nvGrpSpPr>
          <p:grpSpPr>
            <a:xfrm>
              <a:off x="3689628" y="3093189"/>
              <a:ext cx="69190" cy="69190"/>
              <a:chOff x="-1317569" y="4347577"/>
              <a:chExt cx="151152" cy="151153"/>
            </a:xfrm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grpSpPr>
          <p:sp>
            <p:nvSpPr>
              <p:cNvPr id="727" name="椭圆 726">
                <a:extLst>
                  <a:ext uri="{FF2B5EF4-FFF2-40B4-BE49-F238E27FC236}">
                    <a16:creationId xmlns:a16="http://schemas.microsoft.com/office/drawing/2014/main" id="{2413498D-434E-2472-F4F6-399CE8A5CF04}"/>
                  </a:ext>
                </a:extLst>
              </p:cNvPr>
              <p:cNvSpPr/>
              <p:nvPr/>
            </p:nvSpPr>
            <p:spPr>
              <a:xfrm flipV="1">
                <a:off x="-1317569" y="4347577"/>
                <a:ext cx="151152" cy="15115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  <p:sp>
            <p:nvSpPr>
              <p:cNvPr id="728" name="椭圆 727">
                <a:extLst>
                  <a:ext uri="{FF2B5EF4-FFF2-40B4-BE49-F238E27FC236}">
                    <a16:creationId xmlns:a16="http://schemas.microsoft.com/office/drawing/2014/main" id="{4A114C78-83CE-8857-037D-7C9112D83107}"/>
                  </a:ext>
                </a:extLst>
              </p:cNvPr>
              <p:cNvSpPr/>
              <p:nvPr/>
            </p:nvSpPr>
            <p:spPr>
              <a:xfrm>
                <a:off x="-1293582" y="4371555"/>
                <a:ext cx="103211" cy="10321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  <p:sp>
            <p:nvSpPr>
              <p:cNvPr id="729" name="椭圆 728">
                <a:extLst>
                  <a:ext uri="{FF2B5EF4-FFF2-40B4-BE49-F238E27FC236}">
                    <a16:creationId xmlns:a16="http://schemas.microsoft.com/office/drawing/2014/main" id="{0C0A3617-F709-1CE2-8AC1-93122E2935AA}"/>
                  </a:ext>
                </a:extLst>
              </p:cNvPr>
              <p:cNvSpPr/>
              <p:nvPr/>
            </p:nvSpPr>
            <p:spPr>
              <a:xfrm>
                <a:off x="-1270989" y="4394155"/>
                <a:ext cx="58021" cy="5802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3979" tIns="41989" rIns="83979" bIns="41989" rtlCol="0" anchor="ctr"/>
              <a:lstStyle/>
              <a:p>
                <a:pPr algn="ctr"/>
                <a:endParaRPr lang="zh-CN" altLang="en-US" sz="1653"/>
              </a:p>
            </p:txBody>
          </p:sp>
        </p:grpSp>
        <p:sp>
          <p:nvSpPr>
            <p:cNvPr id="738" name="文本框 737">
              <a:extLst>
                <a:ext uri="{FF2B5EF4-FFF2-40B4-BE49-F238E27FC236}">
                  <a16:creationId xmlns:a16="http://schemas.microsoft.com/office/drawing/2014/main" id="{9C04B973-C918-3F61-8ABD-E7DDFABCCC8B}"/>
                </a:ext>
              </a:extLst>
            </p:cNvPr>
            <p:cNvSpPr txBox="1"/>
            <p:nvPr/>
          </p:nvSpPr>
          <p:spPr>
            <a:xfrm>
              <a:off x="2032563" y="2916387"/>
              <a:ext cx="923362" cy="310928"/>
            </a:xfrm>
            <a:prstGeom prst="rect">
              <a:avLst/>
            </a:prstGeom>
            <a:noFill/>
            <a:effectLst/>
          </p:spPr>
          <p:txBody>
            <a:bodyPr wrap="none" lIns="83979" tIns="41989" rIns="83979" bIns="41989">
              <a:spAutoFit/>
            </a:bodyPr>
            <a:lstStyle>
              <a:defPPr>
                <a:defRPr lang="zh-CN"/>
              </a:defPPr>
              <a:lvl1pPr algn="ctr">
                <a:defRPr sz="1600" b="0" i="0">
                  <a:gradFill>
                    <a:gsLst>
                      <a:gs pos="100000">
                        <a:schemeClr val="accent1"/>
                      </a:gs>
                      <a:gs pos="0">
                        <a:schemeClr val="bg1"/>
                      </a:gs>
                    </a:gsLst>
                    <a:lin ang="5400000" scaled="1"/>
                  </a:gradFill>
                  <a:effectLst/>
                  <a:latin typeface="思源黑体 Bold" panose="020B0800000000000000" pitchFamily="34" charset="-122"/>
                  <a:ea typeface="思源黑体 Bold" panose="020B0800000000000000" pitchFamily="34" charset="-122"/>
                </a:defRPr>
              </a:lvl1pPr>
            </a:lstStyle>
            <a:p>
              <a:r>
                <a:rPr lang="zh-CN" altLang="en-US" sz="1469" dirty="0"/>
                <a:t>有机</a:t>
              </a:r>
              <a:r>
                <a:rPr lang="zh-CN" altLang="en-US" sz="1400" dirty="0"/>
                <a:t>融合</a:t>
              </a:r>
              <a:endParaRPr lang="zh-CN" altLang="en-US" sz="1469" dirty="0"/>
            </a:p>
          </p:txBody>
        </p:sp>
      </p:grpSp>
      <p:grpSp>
        <p:nvGrpSpPr>
          <p:cNvPr id="1077" name="组合 1076">
            <a:extLst>
              <a:ext uri="{FF2B5EF4-FFF2-40B4-BE49-F238E27FC236}">
                <a16:creationId xmlns:a16="http://schemas.microsoft.com/office/drawing/2014/main" id="{AA898599-CDB3-1EAB-5234-CD3EFDD85461}"/>
              </a:ext>
            </a:extLst>
          </p:cNvPr>
          <p:cNvGrpSpPr/>
          <p:nvPr/>
        </p:nvGrpSpPr>
        <p:grpSpPr>
          <a:xfrm>
            <a:off x="932151" y="4843435"/>
            <a:ext cx="883116" cy="934887"/>
            <a:chOff x="692024" y="4852108"/>
            <a:chExt cx="1542897" cy="1633344"/>
          </a:xfrm>
        </p:grpSpPr>
        <p:sp>
          <p:nvSpPr>
            <p:cNvPr id="752" name="矩形 751">
              <a:extLst>
                <a:ext uri="{FF2B5EF4-FFF2-40B4-BE49-F238E27FC236}">
                  <a16:creationId xmlns:a16="http://schemas.microsoft.com/office/drawing/2014/main" id="{0FC197B2-66AC-B83E-4F40-69508BF9D56E}"/>
                </a:ext>
              </a:extLst>
            </p:cNvPr>
            <p:cNvSpPr>
              <a:spLocks/>
            </p:cNvSpPr>
            <p:nvPr/>
          </p:nvSpPr>
          <p:spPr>
            <a:xfrm rot="2212981" flipH="1">
              <a:off x="1139654" y="5041187"/>
              <a:ext cx="1095267" cy="1444265"/>
            </a:xfrm>
            <a:prstGeom prst="rect">
              <a:avLst/>
            </a:prstGeom>
            <a:solidFill>
              <a:srgbClr val="04B6FD">
                <a:alpha val="30000"/>
              </a:srgbClr>
            </a:solidFill>
            <a:ln w="381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pitchFamily="34" charset="-122"/>
                <a:ea typeface="思源黑体 Regular" panose="020B0500000000000000" pitchFamily="34" charset="-122"/>
                <a:sym typeface="等线" panose="02010600030101010101" pitchFamily="2" charset="-122"/>
              </a:endParaRPr>
            </a:p>
          </p:txBody>
        </p:sp>
        <p:sp>
          <p:nvSpPr>
            <p:cNvPr id="753" name="矩形 752">
              <a:extLst>
                <a:ext uri="{FF2B5EF4-FFF2-40B4-BE49-F238E27FC236}">
                  <a16:creationId xmlns:a16="http://schemas.microsoft.com/office/drawing/2014/main" id="{48FB8E34-15ED-699A-BEA0-6804164CE10B}"/>
                </a:ext>
              </a:extLst>
            </p:cNvPr>
            <p:cNvSpPr>
              <a:spLocks/>
            </p:cNvSpPr>
            <p:nvPr/>
          </p:nvSpPr>
          <p:spPr>
            <a:xfrm rot="19387019">
              <a:off x="692024" y="5041187"/>
              <a:ext cx="1095267" cy="1444265"/>
            </a:xfrm>
            <a:prstGeom prst="rect">
              <a:avLst/>
            </a:prstGeom>
            <a:solidFill>
              <a:srgbClr val="04B6FD">
                <a:alpha val="30000"/>
              </a:srgbClr>
            </a:solidFill>
            <a:ln w="381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pitchFamily="34" charset="-122"/>
                <a:ea typeface="思源黑体 Regular" panose="020B0500000000000000" pitchFamily="34" charset="-122"/>
                <a:sym typeface="等线" panose="02010600030101010101" pitchFamily="2" charset="-122"/>
              </a:endParaRPr>
            </a:p>
          </p:txBody>
        </p:sp>
        <p:grpSp>
          <p:nvGrpSpPr>
            <p:cNvPr id="754" name="组合 753">
              <a:extLst>
                <a:ext uri="{FF2B5EF4-FFF2-40B4-BE49-F238E27FC236}">
                  <a16:creationId xmlns:a16="http://schemas.microsoft.com/office/drawing/2014/main" id="{1004498F-1903-F04E-45A7-59A657ADED25}"/>
                </a:ext>
              </a:extLst>
            </p:cNvPr>
            <p:cNvGrpSpPr/>
            <p:nvPr/>
          </p:nvGrpSpPr>
          <p:grpSpPr>
            <a:xfrm>
              <a:off x="716205" y="4970798"/>
              <a:ext cx="1475886" cy="1453791"/>
              <a:chOff x="7675502" y="1741577"/>
              <a:chExt cx="1475886" cy="1453791"/>
            </a:xfrm>
          </p:grpSpPr>
          <p:sp>
            <p:nvSpPr>
              <p:cNvPr id="755" name="矩形 754">
                <a:extLst>
                  <a:ext uri="{FF2B5EF4-FFF2-40B4-BE49-F238E27FC236}">
                    <a16:creationId xmlns:a16="http://schemas.microsoft.com/office/drawing/2014/main" id="{1B280F12-1D9A-3873-9831-182DBF02AFA2}"/>
                  </a:ext>
                </a:extLst>
              </p:cNvPr>
              <p:cNvSpPr>
                <a:spLocks/>
              </p:cNvSpPr>
              <p:nvPr/>
            </p:nvSpPr>
            <p:spPr>
              <a:xfrm rot="1200000">
                <a:off x="8056121" y="1751103"/>
                <a:ext cx="1095267" cy="1444265"/>
              </a:xfrm>
              <a:prstGeom prst="rect">
                <a:avLst/>
              </a:prstGeom>
              <a:solidFill>
                <a:srgbClr val="04B6FD">
                  <a:alpha val="30000"/>
                </a:srgbClr>
              </a:solidFill>
              <a:ln w="38100" cap="flat" cmpd="sng" algn="ctr">
                <a:noFill/>
                <a:prstDash val="solid"/>
                <a:miter lim="800000"/>
              </a:ln>
              <a:effectLst>
                <a:outerShdw blurRad="50800" dist="38100" dir="5400000" sx="101000" sy="101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Regular" panose="020B0500000000000000" pitchFamily="34" charset="-122"/>
                  <a:ea typeface="思源黑体 Regular" panose="020B0500000000000000" pitchFamily="34" charset="-122"/>
                  <a:sym typeface="等线" panose="02010600030101010101" pitchFamily="2" charset="-122"/>
                </a:endParaRPr>
              </a:p>
            </p:txBody>
          </p:sp>
          <p:sp>
            <p:nvSpPr>
              <p:cNvPr id="756" name="矩形 755">
                <a:extLst>
                  <a:ext uri="{FF2B5EF4-FFF2-40B4-BE49-F238E27FC236}">
                    <a16:creationId xmlns:a16="http://schemas.microsoft.com/office/drawing/2014/main" id="{74F7680E-3CED-BD25-62DD-7ED31146D930}"/>
                  </a:ext>
                </a:extLst>
              </p:cNvPr>
              <p:cNvSpPr>
                <a:spLocks/>
              </p:cNvSpPr>
              <p:nvPr/>
            </p:nvSpPr>
            <p:spPr>
              <a:xfrm rot="20400000">
                <a:off x="7675502" y="1741577"/>
                <a:ext cx="1095267" cy="1444265"/>
              </a:xfrm>
              <a:prstGeom prst="rect">
                <a:avLst/>
              </a:prstGeom>
              <a:solidFill>
                <a:srgbClr val="04B6FD">
                  <a:alpha val="30000"/>
                </a:srgbClr>
              </a:solidFill>
              <a:ln w="38100" cap="flat" cmpd="sng" algn="ctr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Regular" panose="020B0500000000000000" pitchFamily="34" charset="-122"/>
                  <a:ea typeface="思源黑体 Regular" panose="020B0500000000000000" pitchFamily="34" charset="-122"/>
                  <a:sym typeface="等线" panose="02010600030101010101" pitchFamily="2" charset="-122"/>
                </a:endParaRPr>
              </a:p>
            </p:txBody>
          </p:sp>
        </p:grpSp>
        <p:grpSp>
          <p:nvGrpSpPr>
            <p:cNvPr id="757" name="组合 756">
              <a:extLst>
                <a:ext uri="{FF2B5EF4-FFF2-40B4-BE49-F238E27FC236}">
                  <a16:creationId xmlns:a16="http://schemas.microsoft.com/office/drawing/2014/main" id="{74EDB4AF-E393-653F-6175-3F44574043F4}"/>
                </a:ext>
              </a:extLst>
            </p:cNvPr>
            <p:cNvGrpSpPr/>
            <p:nvPr/>
          </p:nvGrpSpPr>
          <p:grpSpPr>
            <a:xfrm rot="600000">
              <a:off x="1002585" y="4852108"/>
              <a:ext cx="1095267" cy="1454138"/>
              <a:chOff x="8571783" y="1515803"/>
              <a:chExt cx="1095267" cy="1454138"/>
            </a:xfrm>
          </p:grpSpPr>
          <p:pic>
            <p:nvPicPr>
              <p:cNvPr id="758" name="图片 757">
                <a:extLst>
                  <a:ext uri="{FF2B5EF4-FFF2-40B4-BE49-F238E27FC236}">
                    <a16:creationId xmlns:a16="http://schemas.microsoft.com/office/drawing/2014/main" id="{86CB20A8-9D78-9B8C-D5A7-2023E7F85A5E}"/>
                  </a:ext>
                </a:extLst>
              </p:cNvPr>
              <p:cNvPicPr>
                <a:picLocks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628716" y="1525676"/>
                <a:ext cx="1023494" cy="1444265"/>
              </a:xfrm>
              <a:prstGeom prst="rect">
                <a:avLst/>
              </a:prstGeom>
              <a:noFill/>
              <a:ln w="38100">
                <a:solidFill>
                  <a:srgbClr val="53F8F0">
                    <a:alpha val="50000"/>
                  </a:srgb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759" name="矩形 758">
                <a:extLst>
                  <a:ext uri="{FF2B5EF4-FFF2-40B4-BE49-F238E27FC236}">
                    <a16:creationId xmlns:a16="http://schemas.microsoft.com/office/drawing/2014/main" id="{EBC8D049-0D85-1D3B-CC16-F6FD3207453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71783" y="1515803"/>
                <a:ext cx="1095267" cy="1444265"/>
              </a:xfrm>
              <a:prstGeom prst="rect">
                <a:avLst/>
              </a:prstGeom>
              <a:gradFill>
                <a:gsLst>
                  <a:gs pos="100000">
                    <a:srgbClr val="00B0F0">
                      <a:alpha val="20000"/>
                    </a:srgbClr>
                  </a:gs>
                  <a:gs pos="0">
                    <a:srgbClr val="00B0F0">
                      <a:alpha val="10000"/>
                    </a:srgbClr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0B0F0"/>
                      </a:gs>
                      <a:gs pos="74000">
                        <a:srgbClr val="00D2C3">
                          <a:lumMod val="45000"/>
                          <a:lumOff val="55000"/>
                        </a:srgbClr>
                      </a:gs>
                      <a:gs pos="83000">
                        <a:srgbClr val="00D2C3">
                          <a:lumMod val="45000"/>
                          <a:lumOff val="55000"/>
                        </a:srgbClr>
                      </a:gs>
                      <a:gs pos="100000">
                        <a:srgbClr val="03E8E4"/>
                      </a:gs>
                    </a:gsLst>
                    <a:lin ang="1800000" scaled="0"/>
                  </a:gradFill>
                  <a:effectLst/>
                  <a:uLnTx/>
                  <a:uFillTx/>
                  <a:latin typeface="思源黑体 Regular" panose="020B0500000000000000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pic>
          <p:nvPicPr>
            <p:cNvPr id="760" name="图片 759">
              <a:extLst>
                <a:ext uri="{FF2B5EF4-FFF2-40B4-BE49-F238E27FC236}">
                  <a16:creationId xmlns:a16="http://schemas.microsoft.com/office/drawing/2014/main" id="{362A6BF2-87C6-867D-A985-2D9FA250DBAD}"/>
                </a:ext>
              </a:extLst>
            </p:cNvPr>
            <p:cNvPicPr>
              <a:picLocks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00000">
              <a:off x="835982" y="4873372"/>
              <a:ext cx="1023494" cy="1444265"/>
            </a:xfrm>
            <a:prstGeom prst="rect">
              <a:avLst/>
            </a:prstGeom>
            <a:noFill/>
            <a:ln w="38100">
              <a:solidFill>
                <a:srgbClr val="53F8F0">
                  <a:alpha val="5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61" name="矩形 760">
              <a:extLst>
                <a:ext uri="{FF2B5EF4-FFF2-40B4-BE49-F238E27FC236}">
                  <a16:creationId xmlns:a16="http://schemas.microsoft.com/office/drawing/2014/main" id="{8F239289-A663-C67E-A44A-B5118A208295}"/>
                </a:ext>
              </a:extLst>
            </p:cNvPr>
            <p:cNvSpPr>
              <a:spLocks/>
            </p:cNvSpPr>
            <p:nvPr/>
          </p:nvSpPr>
          <p:spPr>
            <a:xfrm rot="21000000">
              <a:off x="800096" y="4879604"/>
              <a:ext cx="1095268" cy="1444264"/>
            </a:xfrm>
            <a:prstGeom prst="rect">
              <a:avLst/>
            </a:prstGeom>
            <a:gradFill>
              <a:gsLst>
                <a:gs pos="100000">
                  <a:srgbClr val="00B0F0">
                    <a:alpha val="20000"/>
                  </a:srgbClr>
                </a:gs>
                <a:gs pos="0">
                  <a:srgbClr val="00B0F0">
                    <a:alpha val="10000"/>
                  </a:srgb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B0F0"/>
                    </a:gs>
                    <a:gs pos="74000">
                      <a:srgbClr val="00D2C3">
                        <a:lumMod val="45000"/>
                        <a:lumOff val="55000"/>
                      </a:srgbClr>
                    </a:gs>
                    <a:gs pos="83000">
                      <a:srgbClr val="00D2C3">
                        <a:lumMod val="45000"/>
                        <a:lumOff val="55000"/>
                      </a:srgbClr>
                    </a:gs>
                    <a:gs pos="100000">
                      <a:srgbClr val="03E8E4"/>
                    </a:gs>
                  </a:gsLst>
                  <a:lin ang="1800000" scaled="0"/>
                </a:gradFill>
                <a:effectLst/>
                <a:uLnTx/>
                <a:uFillTx/>
                <a:latin typeface="思源黑体 Regular" panose="020B0500000000000000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68" name="文本框 767">
            <a:extLst>
              <a:ext uri="{FF2B5EF4-FFF2-40B4-BE49-F238E27FC236}">
                <a16:creationId xmlns:a16="http://schemas.microsoft.com/office/drawing/2014/main" id="{0A5B83AE-E460-9387-2D62-4DB11769527E}"/>
              </a:ext>
            </a:extLst>
          </p:cNvPr>
          <p:cNvSpPr txBox="1"/>
          <p:nvPr/>
        </p:nvSpPr>
        <p:spPr>
          <a:xfrm rot="21045658">
            <a:off x="1045473" y="4880873"/>
            <a:ext cx="492443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600" b="0" i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defRPr>
            </a:lvl1pPr>
          </a:lstStyle>
          <a:p>
            <a:r>
              <a:rPr lang="zh-CN" altLang="en-US" sz="1200" dirty="0">
                <a:ln w="3175">
                  <a:noFill/>
                </a:ln>
                <a:solidFill>
                  <a:schemeClr val="accent2"/>
                </a:solidFill>
              </a:rPr>
              <a:t>业界</a:t>
            </a:r>
            <a:endParaRPr lang="en-US" altLang="zh-CN" sz="1200" dirty="0">
              <a:ln w="3175">
                <a:noFill/>
              </a:ln>
              <a:solidFill>
                <a:schemeClr val="accent2"/>
              </a:solidFill>
            </a:endParaRPr>
          </a:p>
          <a:p>
            <a:r>
              <a:rPr lang="zh-CN" altLang="en-US" sz="1200" dirty="0">
                <a:ln w="3175">
                  <a:noFill/>
                </a:ln>
                <a:solidFill>
                  <a:schemeClr val="accent2"/>
                </a:solidFill>
              </a:rPr>
              <a:t>常用</a:t>
            </a:r>
            <a:endParaRPr lang="en-US" altLang="zh-CN" sz="1200" dirty="0">
              <a:ln w="3175">
                <a:noFill/>
              </a:ln>
              <a:solidFill>
                <a:schemeClr val="accent2"/>
              </a:solidFill>
            </a:endParaRPr>
          </a:p>
          <a:p>
            <a:r>
              <a:rPr lang="zh-CN" altLang="en-US" sz="1200" dirty="0">
                <a:ln w="3175">
                  <a:noFill/>
                </a:ln>
                <a:solidFill>
                  <a:schemeClr val="accent2"/>
                </a:solidFill>
              </a:rPr>
              <a:t>分级</a:t>
            </a:r>
            <a:endParaRPr lang="en-US" altLang="zh-CN" sz="1200" dirty="0">
              <a:ln w="3175">
                <a:noFill/>
              </a:ln>
              <a:solidFill>
                <a:schemeClr val="accent2"/>
              </a:solidFill>
            </a:endParaRPr>
          </a:p>
          <a:p>
            <a:r>
              <a:rPr lang="zh-CN" altLang="en-US" sz="1200" dirty="0">
                <a:ln w="3175">
                  <a:noFill/>
                </a:ln>
                <a:solidFill>
                  <a:schemeClr val="accent2"/>
                </a:solidFill>
              </a:rPr>
              <a:t>标准</a:t>
            </a:r>
          </a:p>
        </p:txBody>
      </p:sp>
      <p:pic>
        <p:nvPicPr>
          <p:cNvPr id="844" name="图片 843" descr="徽标&#10;&#10;中度可信度描述已自动生成">
            <a:extLst>
              <a:ext uri="{FF2B5EF4-FFF2-40B4-BE49-F238E27FC236}">
                <a16:creationId xmlns:a16="http://schemas.microsoft.com/office/drawing/2014/main" id="{BD2BE538-84E2-4527-2741-4FFA416DFCED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666"/>
          <a:stretch/>
        </p:blipFill>
        <p:spPr>
          <a:xfrm>
            <a:off x="4928649" y="1970074"/>
            <a:ext cx="266839" cy="368476"/>
          </a:xfrm>
          <a:custGeom>
            <a:avLst/>
            <a:gdLst>
              <a:gd name="connsiteX0" fmla="*/ 0 w 1273080"/>
              <a:gd name="connsiteY0" fmla="*/ 0 h 1757987"/>
              <a:gd name="connsiteX1" fmla="*/ 1273080 w 1273080"/>
              <a:gd name="connsiteY1" fmla="*/ 0 h 1757987"/>
              <a:gd name="connsiteX2" fmla="*/ 1273080 w 1273080"/>
              <a:gd name="connsiteY2" fmla="*/ 1757987 h 1757987"/>
              <a:gd name="connsiteX3" fmla="*/ 0 w 1273080"/>
              <a:gd name="connsiteY3" fmla="*/ 1757987 h 1757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3080" h="1757987">
                <a:moveTo>
                  <a:pt x="0" y="0"/>
                </a:moveTo>
                <a:lnTo>
                  <a:pt x="1273080" y="0"/>
                </a:lnTo>
                <a:lnTo>
                  <a:pt x="1273080" y="1757987"/>
                </a:lnTo>
                <a:lnTo>
                  <a:pt x="0" y="1757987"/>
                </a:lnTo>
                <a:close/>
              </a:path>
            </a:pathLst>
          </a:custGeom>
        </p:spPr>
      </p:pic>
      <p:pic>
        <p:nvPicPr>
          <p:cNvPr id="843" name="图片 842" descr="徽标&#10;&#10;中度可信度描述已自动生成">
            <a:extLst>
              <a:ext uri="{FF2B5EF4-FFF2-40B4-BE49-F238E27FC236}">
                <a16:creationId xmlns:a16="http://schemas.microsoft.com/office/drawing/2014/main" id="{4A1681B4-7FBE-380A-F086-EFE4FC83AC6D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666"/>
          <a:stretch/>
        </p:blipFill>
        <p:spPr>
          <a:xfrm>
            <a:off x="4928649" y="3262970"/>
            <a:ext cx="266839" cy="368476"/>
          </a:xfrm>
          <a:custGeom>
            <a:avLst/>
            <a:gdLst>
              <a:gd name="connsiteX0" fmla="*/ 0 w 1273080"/>
              <a:gd name="connsiteY0" fmla="*/ 0 h 1757987"/>
              <a:gd name="connsiteX1" fmla="*/ 1273080 w 1273080"/>
              <a:gd name="connsiteY1" fmla="*/ 0 h 1757987"/>
              <a:gd name="connsiteX2" fmla="*/ 1273080 w 1273080"/>
              <a:gd name="connsiteY2" fmla="*/ 1757987 h 1757987"/>
              <a:gd name="connsiteX3" fmla="*/ 0 w 1273080"/>
              <a:gd name="connsiteY3" fmla="*/ 1757987 h 1757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3080" h="1757987">
                <a:moveTo>
                  <a:pt x="0" y="0"/>
                </a:moveTo>
                <a:lnTo>
                  <a:pt x="1273080" y="0"/>
                </a:lnTo>
                <a:lnTo>
                  <a:pt x="1273080" y="1757987"/>
                </a:lnTo>
                <a:lnTo>
                  <a:pt x="0" y="1757987"/>
                </a:lnTo>
                <a:close/>
              </a:path>
            </a:pathLst>
          </a:custGeom>
        </p:spPr>
      </p:pic>
      <p:pic>
        <p:nvPicPr>
          <p:cNvPr id="842" name="图片 841" descr="徽标&#10;&#10;中度可信度描述已自动生成">
            <a:extLst>
              <a:ext uri="{FF2B5EF4-FFF2-40B4-BE49-F238E27FC236}">
                <a16:creationId xmlns:a16="http://schemas.microsoft.com/office/drawing/2014/main" id="{8705DFB9-0803-329B-8350-A114BBFD5BCC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587" t="-5666"/>
          <a:stretch/>
        </p:blipFill>
        <p:spPr>
          <a:xfrm>
            <a:off x="4928649" y="2525586"/>
            <a:ext cx="266839" cy="368476"/>
          </a:xfrm>
          <a:custGeom>
            <a:avLst/>
            <a:gdLst>
              <a:gd name="connsiteX0" fmla="*/ 0 w 1273080"/>
              <a:gd name="connsiteY0" fmla="*/ 0 h 1757987"/>
              <a:gd name="connsiteX1" fmla="*/ 1273080 w 1273080"/>
              <a:gd name="connsiteY1" fmla="*/ 0 h 1757987"/>
              <a:gd name="connsiteX2" fmla="*/ 1273080 w 1273080"/>
              <a:gd name="connsiteY2" fmla="*/ 1757987 h 1757987"/>
              <a:gd name="connsiteX3" fmla="*/ 0 w 1273080"/>
              <a:gd name="connsiteY3" fmla="*/ 1757987 h 1757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3080" h="1757987">
                <a:moveTo>
                  <a:pt x="0" y="0"/>
                </a:moveTo>
                <a:lnTo>
                  <a:pt x="1273080" y="0"/>
                </a:lnTo>
                <a:lnTo>
                  <a:pt x="1273080" y="1757987"/>
                </a:lnTo>
                <a:lnTo>
                  <a:pt x="0" y="1757987"/>
                </a:lnTo>
                <a:close/>
              </a:path>
            </a:pathLst>
          </a:custGeom>
        </p:spPr>
      </p:pic>
      <p:pic>
        <p:nvPicPr>
          <p:cNvPr id="846" name="图片 845" descr="徽标&#10;&#10;中度可信度描述已自动生成">
            <a:extLst>
              <a:ext uri="{FF2B5EF4-FFF2-40B4-BE49-F238E27FC236}">
                <a16:creationId xmlns:a16="http://schemas.microsoft.com/office/drawing/2014/main" id="{1DFCB6CE-BA16-3E8C-511A-E5AC0B8E0649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666"/>
          <a:stretch/>
        </p:blipFill>
        <p:spPr>
          <a:xfrm>
            <a:off x="4928649" y="3967947"/>
            <a:ext cx="266839" cy="368476"/>
          </a:xfrm>
          <a:custGeom>
            <a:avLst/>
            <a:gdLst>
              <a:gd name="connsiteX0" fmla="*/ 0 w 1273080"/>
              <a:gd name="connsiteY0" fmla="*/ 0 h 1757987"/>
              <a:gd name="connsiteX1" fmla="*/ 1273080 w 1273080"/>
              <a:gd name="connsiteY1" fmla="*/ 0 h 1757987"/>
              <a:gd name="connsiteX2" fmla="*/ 1273080 w 1273080"/>
              <a:gd name="connsiteY2" fmla="*/ 1757987 h 1757987"/>
              <a:gd name="connsiteX3" fmla="*/ 0 w 1273080"/>
              <a:gd name="connsiteY3" fmla="*/ 1757987 h 1757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3080" h="1757987">
                <a:moveTo>
                  <a:pt x="0" y="0"/>
                </a:moveTo>
                <a:lnTo>
                  <a:pt x="1273080" y="0"/>
                </a:lnTo>
                <a:lnTo>
                  <a:pt x="1273080" y="1757987"/>
                </a:lnTo>
                <a:lnTo>
                  <a:pt x="0" y="1757987"/>
                </a:lnTo>
                <a:close/>
              </a:path>
            </a:pathLst>
          </a:custGeom>
        </p:spPr>
      </p:pic>
      <p:pic>
        <p:nvPicPr>
          <p:cNvPr id="845" name="图片 844" descr="徽标&#10;&#10;中度可信度描述已自动生成">
            <a:extLst>
              <a:ext uri="{FF2B5EF4-FFF2-40B4-BE49-F238E27FC236}">
                <a16:creationId xmlns:a16="http://schemas.microsoft.com/office/drawing/2014/main" id="{0BC6DD30-0157-EADC-72F8-916F7368C28D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587" b="-4169"/>
          <a:stretch/>
        </p:blipFill>
        <p:spPr>
          <a:xfrm>
            <a:off x="4928649" y="4672923"/>
            <a:ext cx="266839" cy="368476"/>
          </a:xfrm>
          <a:custGeom>
            <a:avLst/>
            <a:gdLst>
              <a:gd name="connsiteX0" fmla="*/ 0 w 1273080"/>
              <a:gd name="connsiteY0" fmla="*/ 0 h 1757987"/>
              <a:gd name="connsiteX1" fmla="*/ 1273080 w 1273080"/>
              <a:gd name="connsiteY1" fmla="*/ 0 h 1757987"/>
              <a:gd name="connsiteX2" fmla="*/ 1273080 w 1273080"/>
              <a:gd name="connsiteY2" fmla="*/ 1757987 h 1757987"/>
              <a:gd name="connsiteX3" fmla="*/ 0 w 1273080"/>
              <a:gd name="connsiteY3" fmla="*/ 1757987 h 1757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3080" h="1757987">
                <a:moveTo>
                  <a:pt x="0" y="0"/>
                </a:moveTo>
                <a:lnTo>
                  <a:pt x="1273080" y="0"/>
                </a:lnTo>
                <a:lnTo>
                  <a:pt x="1273080" y="1757987"/>
                </a:lnTo>
                <a:lnTo>
                  <a:pt x="0" y="1757987"/>
                </a:lnTo>
                <a:close/>
              </a:path>
            </a:pathLst>
          </a:custGeom>
        </p:spPr>
      </p:pic>
      <p:pic>
        <p:nvPicPr>
          <p:cNvPr id="847" name="图片 846" descr="徽标&#10;&#10;中度可信度描述已自动生成">
            <a:extLst>
              <a:ext uri="{FF2B5EF4-FFF2-40B4-BE49-F238E27FC236}">
                <a16:creationId xmlns:a16="http://schemas.microsoft.com/office/drawing/2014/main" id="{56B1940C-31D2-3A3A-60E3-72ED25545390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666" r="-2988"/>
          <a:stretch/>
        </p:blipFill>
        <p:spPr>
          <a:xfrm>
            <a:off x="4928649" y="5320418"/>
            <a:ext cx="266839" cy="368476"/>
          </a:xfrm>
          <a:custGeom>
            <a:avLst/>
            <a:gdLst>
              <a:gd name="connsiteX0" fmla="*/ 0 w 1273080"/>
              <a:gd name="connsiteY0" fmla="*/ 0 h 1757987"/>
              <a:gd name="connsiteX1" fmla="*/ 1273080 w 1273080"/>
              <a:gd name="connsiteY1" fmla="*/ 0 h 1757987"/>
              <a:gd name="connsiteX2" fmla="*/ 1273080 w 1273080"/>
              <a:gd name="connsiteY2" fmla="*/ 1757987 h 1757987"/>
              <a:gd name="connsiteX3" fmla="*/ 0 w 1273080"/>
              <a:gd name="connsiteY3" fmla="*/ 1757987 h 1757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3080" h="1757987">
                <a:moveTo>
                  <a:pt x="0" y="0"/>
                </a:moveTo>
                <a:lnTo>
                  <a:pt x="1273080" y="0"/>
                </a:lnTo>
                <a:lnTo>
                  <a:pt x="1273080" y="1757987"/>
                </a:lnTo>
                <a:lnTo>
                  <a:pt x="0" y="1757987"/>
                </a:lnTo>
                <a:close/>
              </a:path>
            </a:pathLst>
          </a:custGeom>
        </p:spPr>
      </p:pic>
      <p:grpSp>
        <p:nvGrpSpPr>
          <p:cNvPr id="853" name="组合 852">
            <a:extLst>
              <a:ext uri="{FF2B5EF4-FFF2-40B4-BE49-F238E27FC236}">
                <a16:creationId xmlns:a16="http://schemas.microsoft.com/office/drawing/2014/main" id="{82773BCA-9590-3BCC-A932-500204679834}"/>
              </a:ext>
            </a:extLst>
          </p:cNvPr>
          <p:cNvGrpSpPr/>
          <p:nvPr/>
        </p:nvGrpSpPr>
        <p:grpSpPr>
          <a:xfrm>
            <a:off x="419100" y="6503370"/>
            <a:ext cx="9900183" cy="28800"/>
            <a:chOff x="419100" y="6503370"/>
            <a:chExt cx="9900183" cy="43201"/>
          </a:xfrm>
          <a:gradFill>
            <a:gsLst>
              <a:gs pos="100000">
                <a:schemeClr val="accent1">
                  <a:alpha val="80000"/>
                </a:schemeClr>
              </a:gs>
              <a:gs pos="0">
                <a:schemeClr val="bg1">
                  <a:alpha val="80000"/>
                </a:schemeClr>
              </a:gs>
            </a:gsLst>
            <a:lin ang="5400000" scaled="1"/>
          </a:gradFill>
        </p:grpSpPr>
        <p:sp>
          <p:nvSpPr>
            <p:cNvPr id="854" name="平行四边形 853">
              <a:extLst>
                <a:ext uri="{FF2B5EF4-FFF2-40B4-BE49-F238E27FC236}">
                  <a16:creationId xmlns:a16="http://schemas.microsoft.com/office/drawing/2014/main" id="{E60F7C3C-278B-606D-AA68-8350CEBBE929}"/>
                </a:ext>
              </a:extLst>
            </p:cNvPr>
            <p:cNvSpPr/>
            <p:nvPr/>
          </p:nvSpPr>
          <p:spPr>
            <a:xfrm>
              <a:off x="10185241" y="6503371"/>
              <a:ext cx="54000" cy="43200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5" name="平行四边形 854">
              <a:extLst>
                <a:ext uri="{FF2B5EF4-FFF2-40B4-BE49-F238E27FC236}">
                  <a16:creationId xmlns:a16="http://schemas.microsoft.com/office/drawing/2014/main" id="{D41A4C8F-2ABF-672E-64F2-37DE7AA902CF}"/>
                </a:ext>
              </a:extLst>
            </p:cNvPr>
            <p:cNvSpPr/>
            <p:nvPr/>
          </p:nvSpPr>
          <p:spPr>
            <a:xfrm>
              <a:off x="10265283" y="6503371"/>
              <a:ext cx="54000" cy="43200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6" name="平行四边形 855">
              <a:extLst>
                <a:ext uri="{FF2B5EF4-FFF2-40B4-BE49-F238E27FC236}">
                  <a16:creationId xmlns:a16="http://schemas.microsoft.com/office/drawing/2014/main" id="{CD8FA1B4-2C6C-B978-6BF3-4BABC4737640}"/>
                </a:ext>
              </a:extLst>
            </p:cNvPr>
            <p:cNvSpPr/>
            <p:nvPr/>
          </p:nvSpPr>
          <p:spPr>
            <a:xfrm>
              <a:off x="10105198" y="6503371"/>
              <a:ext cx="54000" cy="43200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7" name="平行四边形 856">
              <a:extLst>
                <a:ext uri="{FF2B5EF4-FFF2-40B4-BE49-F238E27FC236}">
                  <a16:creationId xmlns:a16="http://schemas.microsoft.com/office/drawing/2014/main" id="{A8284CCB-54EA-5B05-3BC4-F15E698E3D2C}"/>
                </a:ext>
              </a:extLst>
            </p:cNvPr>
            <p:cNvSpPr/>
            <p:nvPr/>
          </p:nvSpPr>
          <p:spPr>
            <a:xfrm>
              <a:off x="419100" y="6503370"/>
              <a:ext cx="9659620" cy="43200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8" name="组合 857">
            <a:extLst>
              <a:ext uri="{FF2B5EF4-FFF2-40B4-BE49-F238E27FC236}">
                <a16:creationId xmlns:a16="http://schemas.microsoft.com/office/drawing/2014/main" id="{275F85C0-546C-3106-4A1F-E46BA766FD0D}"/>
              </a:ext>
            </a:extLst>
          </p:cNvPr>
          <p:cNvGrpSpPr/>
          <p:nvPr/>
        </p:nvGrpSpPr>
        <p:grpSpPr>
          <a:xfrm rot="16200000" flipH="1">
            <a:off x="2470462" y="2953052"/>
            <a:ext cx="87865" cy="3257915"/>
            <a:chOff x="6581775" y="668337"/>
            <a:chExt cx="76200" cy="5419725"/>
          </a:xfrm>
        </p:grpSpPr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22D36A58-B618-7EEE-246C-0A599CEC010E}"/>
                </a:ext>
              </a:extLst>
            </p:cNvPr>
            <p:cNvSpPr/>
            <p:nvPr/>
          </p:nvSpPr>
          <p:spPr>
            <a:xfrm>
              <a:off x="6608826" y="809402"/>
              <a:ext cx="19050" cy="5133975"/>
            </a:xfrm>
            <a:custGeom>
              <a:avLst/>
              <a:gdLst>
                <a:gd name="connsiteX0" fmla="*/ 26956 w 19050"/>
                <a:gd name="connsiteY0" fmla="*/ 5139500 h 5133975"/>
                <a:gd name="connsiteX1" fmla="*/ 0 w 19050"/>
                <a:gd name="connsiteY1" fmla="*/ 5139500 h 5133975"/>
                <a:gd name="connsiteX2" fmla="*/ 0 w 19050"/>
                <a:gd name="connsiteY2" fmla="*/ 5129975 h 5133975"/>
                <a:gd name="connsiteX3" fmla="*/ 27051 w 19050"/>
                <a:gd name="connsiteY3" fmla="*/ 5129975 h 5133975"/>
                <a:gd name="connsiteX4" fmla="*/ 27051 w 19050"/>
                <a:gd name="connsiteY4" fmla="*/ 5139500 h 5133975"/>
                <a:gd name="connsiteX5" fmla="*/ 26956 w 19050"/>
                <a:gd name="connsiteY5" fmla="*/ 4869466 h 5133975"/>
                <a:gd name="connsiteX6" fmla="*/ 0 w 19050"/>
                <a:gd name="connsiteY6" fmla="*/ 4869466 h 5133975"/>
                <a:gd name="connsiteX7" fmla="*/ 0 w 19050"/>
                <a:gd name="connsiteY7" fmla="*/ 4859941 h 5133975"/>
                <a:gd name="connsiteX8" fmla="*/ 27051 w 19050"/>
                <a:gd name="connsiteY8" fmla="*/ 4859941 h 5133975"/>
                <a:gd name="connsiteX9" fmla="*/ 27051 w 19050"/>
                <a:gd name="connsiteY9" fmla="*/ 4869466 h 5133975"/>
                <a:gd name="connsiteX10" fmla="*/ 26956 w 19050"/>
                <a:gd name="connsiteY10" fmla="*/ 4599528 h 5133975"/>
                <a:gd name="connsiteX11" fmla="*/ 0 w 19050"/>
                <a:gd name="connsiteY11" fmla="*/ 4599528 h 5133975"/>
                <a:gd name="connsiteX12" fmla="*/ 0 w 19050"/>
                <a:gd name="connsiteY12" fmla="*/ 4590003 h 5133975"/>
                <a:gd name="connsiteX13" fmla="*/ 27051 w 19050"/>
                <a:gd name="connsiteY13" fmla="*/ 4590003 h 5133975"/>
                <a:gd name="connsiteX14" fmla="*/ 27051 w 19050"/>
                <a:gd name="connsiteY14" fmla="*/ 4599528 h 5133975"/>
                <a:gd name="connsiteX15" fmla="*/ 26956 w 19050"/>
                <a:gd name="connsiteY15" fmla="*/ 4329494 h 5133975"/>
                <a:gd name="connsiteX16" fmla="*/ 0 w 19050"/>
                <a:gd name="connsiteY16" fmla="*/ 4329494 h 5133975"/>
                <a:gd name="connsiteX17" fmla="*/ 0 w 19050"/>
                <a:gd name="connsiteY17" fmla="*/ 4319969 h 5133975"/>
                <a:gd name="connsiteX18" fmla="*/ 27051 w 19050"/>
                <a:gd name="connsiteY18" fmla="*/ 4319969 h 5133975"/>
                <a:gd name="connsiteX19" fmla="*/ 27051 w 19050"/>
                <a:gd name="connsiteY19" fmla="*/ 4329494 h 5133975"/>
                <a:gd name="connsiteX20" fmla="*/ 26956 w 19050"/>
                <a:gd name="connsiteY20" fmla="*/ 4059555 h 5133975"/>
                <a:gd name="connsiteX21" fmla="*/ 0 w 19050"/>
                <a:gd name="connsiteY21" fmla="*/ 4059555 h 5133975"/>
                <a:gd name="connsiteX22" fmla="*/ 0 w 19050"/>
                <a:gd name="connsiteY22" fmla="*/ 4050030 h 5133975"/>
                <a:gd name="connsiteX23" fmla="*/ 27051 w 19050"/>
                <a:gd name="connsiteY23" fmla="*/ 4050030 h 5133975"/>
                <a:gd name="connsiteX24" fmla="*/ 27051 w 19050"/>
                <a:gd name="connsiteY24" fmla="*/ 4059555 h 5133975"/>
                <a:gd name="connsiteX25" fmla="*/ 26956 w 19050"/>
                <a:gd name="connsiteY25" fmla="*/ 3789521 h 5133975"/>
                <a:gd name="connsiteX26" fmla="*/ 0 w 19050"/>
                <a:gd name="connsiteY26" fmla="*/ 3789521 h 5133975"/>
                <a:gd name="connsiteX27" fmla="*/ 0 w 19050"/>
                <a:gd name="connsiteY27" fmla="*/ 3779996 h 5133975"/>
                <a:gd name="connsiteX28" fmla="*/ 27051 w 19050"/>
                <a:gd name="connsiteY28" fmla="*/ 3779996 h 5133975"/>
                <a:gd name="connsiteX29" fmla="*/ 27051 w 19050"/>
                <a:gd name="connsiteY29" fmla="*/ 3789521 h 5133975"/>
                <a:gd name="connsiteX30" fmla="*/ 26956 w 19050"/>
                <a:gd name="connsiteY30" fmla="*/ 3519488 h 5133975"/>
                <a:gd name="connsiteX31" fmla="*/ 0 w 19050"/>
                <a:gd name="connsiteY31" fmla="*/ 3519488 h 5133975"/>
                <a:gd name="connsiteX32" fmla="*/ 0 w 19050"/>
                <a:gd name="connsiteY32" fmla="*/ 3509963 h 5133975"/>
                <a:gd name="connsiteX33" fmla="*/ 27051 w 19050"/>
                <a:gd name="connsiteY33" fmla="*/ 3509963 h 5133975"/>
                <a:gd name="connsiteX34" fmla="*/ 27051 w 19050"/>
                <a:gd name="connsiteY34" fmla="*/ 3519488 h 5133975"/>
                <a:gd name="connsiteX35" fmla="*/ 26956 w 19050"/>
                <a:gd name="connsiteY35" fmla="*/ 3249549 h 5133975"/>
                <a:gd name="connsiteX36" fmla="*/ 0 w 19050"/>
                <a:gd name="connsiteY36" fmla="*/ 3249549 h 5133975"/>
                <a:gd name="connsiteX37" fmla="*/ 0 w 19050"/>
                <a:gd name="connsiteY37" fmla="*/ 3240024 h 5133975"/>
                <a:gd name="connsiteX38" fmla="*/ 27051 w 19050"/>
                <a:gd name="connsiteY38" fmla="*/ 3240024 h 5133975"/>
                <a:gd name="connsiteX39" fmla="*/ 27051 w 19050"/>
                <a:gd name="connsiteY39" fmla="*/ 3249549 h 5133975"/>
                <a:gd name="connsiteX40" fmla="*/ 26956 w 19050"/>
                <a:gd name="connsiteY40" fmla="*/ 2979515 h 5133975"/>
                <a:gd name="connsiteX41" fmla="*/ 0 w 19050"/>
                <a:gd name="connsiteY41" fmla="*/ 2979515 h 5133975"/>
                <a:gd name="connsiteX42" fmla="*/ 0 w 19050"/>
                <a:gd name="connsiteY42" fmla="*/ 2969990 h 5133975"/>
                <a:gd name="connsiteX43" fmla="*/ 27051 w 19050"/>
                <a:gd name="connsiteY43" fmla="*/ 2969990 h 5133975"/>
                <a:gd name="connsiteX44" fmla="*/ 27051 w 19050"/>
                <a:gd name="connsiteY44" fmla="*/ 2979515 h 5133975"/>
                <a:gd name="connsiteX45" fmla="*/ 26956 w 19050"/>
                <a:gd name="connsiteY45" fmla="*/ 2709482 h 5133975"/>
                <a:gd name="connsiteX46" fmla="*/ 0 w 19050"/>
                <a:gd name="connsiteY46" fmla="*/ 2709482 h 5133975"/>
                <a:gd name="connsiteX47" fmla="*/ 0 w 19050"/>
                <a:gd name="connsiteY47" fmla="*/ 2699957 h 5133975"/>
                <a:gd name="connsiteX48" fmla="*/ 27051 w 19050"/>
                <a:gd name="connsiteY48" fmla="*/ 2699957 h 5133975"/>
                <a:gd name="connsiteX49" fmla="*/ 27051 w 19050"/>
                <a:gd name="connsiteY49" fmla="*/ 2709482 h 5133975"/>
                <a:gd name="connsiteX50" fmla="*/ 26956 w 19050"/>
                <a:gd name="connsiteY50" fmla="*/ 2439543 h 5133975"/>
                <a:gd name="connsiteX51" fmla="*/ 0 w 19050"/>
                <a:gd name="connsiteY51" fmla="*/ 2439543 h 5133975"/>
                <a:gd name="connsiteX52" fmla="*/ 0 w 19050"/>
                <a:gd name="connsiteY52" fmla="*/ 2430018 h 5133975"/>
                <a:gd name="connsiteX53" fmla="*/ 27051 w 19050"/>
                <a:gd name="connsiteY53" fmla="*/ 2430018 h 5133975"/>
                <a:gd name="connsiteX54" fmla="*/ 27051 w 19050"/>
                <a:gd name="connsiteY54" fmla="*/ 2439543 h 5133975"/>
                <a:gd name="connsiteX55" fmla="*/ 26956 w 19050"/>
                <a:gd name="connsiteY55" fmla="*/ 2169509 h 5133975"/>
                <a:gd name="connsiteX56" fmla="*/ 0 w 19050"/>
                <a:gd name="connsiteY56" fmla="*/ 2169509 h 5133975"/>
                <a:gd name="connsiteX57" fmla="*/ 0 w 19050"/>
                <a:gd name="connsiteY57" fmla="*/ 2159984 h 5133975"/>
                <a:gd name="connsiteX58" fmla="*/ 27051 w 19050"/>
                <a:gd name="connsiteY58" fmla="*/ 2159984 h 5133975"/>
                <a:gd name="connsiteX59" fmla="*/ 27051 w 19050"/>
                <a:gd name="connsiteY59" fmla="*/ 2169509 h 5133975"/>
                <a:gd name="connsiteX60" fmla="*/ 26956 w 19050"/>
                <a:gd name="connsiteY60" fmla="*/ 1899476 h 5133975"/>
                <a:gd name="connsiteX61" fmla="*/ 0 w 19050"/>
                <a:gd name="connsiteY61" fmla="*/ 1899476 h 5133975"/>
                <a:gd name="connsiteX62" fmla="*/ 0 w 19050"/>
                <a:gd name="connsiteY62" fmla="*/ 1889951 h 5133975"/>
                <a:gd name="connsiteX63" fmla="*/ 27051 w 19050"/>
                <a:gd name="connsiteY63" fmla="*/ 1889951 h 5133975"/>
                <a:gd name="connsiteX64" fmla="*/ 27051 w 19050"/>
                <a:gd name="connsiteY64" fmla="*/ 1899476 h 5133975"/>
                <a:gd name="connsiteX65" fmla="*/ 26956 w 19050"/>
                <a:gd name="connsiteY65" fmla="*/ 1629537 h 5133975"/>
                <a:gd name="connsiteX66" fmla="*/ 0 w 19050"/>
                <a:gd name="connsiteY66" fmla="*/ 1629537 h 5133975"/>
                <a:gd name="connsiteX67" fmla="*/ 0 w 19050"/>
                <a:gd name="connsiteY67" fmla="*/ 1620012 h 5133975"/>
                <a:gd name="connsiteX68" fmla="*/ 27051 w 19050"/>
                <a:gd name="connsiteY68" fmla="*/ 1620012 h 5133975"/>
                <a:gd name="connsiteX69" fmla="*/ 27051 w 19050"/>
                <a:gd name="connsiteY69" fmla="*/ 1629537 h 5133975"/>
                <a:gd name="connsiteX70" fmla="*/ 26956 w 19050"/>
                <a:gd name="connsiteY70" fmla="*/ 1359503 h 5133975"/>
                <a:gd name="connsiteX71" fmla="*/ 0 w 19050"/>
                <a:gd name="connsiteY71" fmla="*/ 1359503 h 5133975"/>
                <a:gd name="connsiteX72" fmla="*/ 0 w 19050"/>
                <a:gd name="connsiteY72" fmla="*/ 1349978 h 5133975"/>
                <a:gd name="connsiteX73" fmla="*/ 27051 w 19050"/>
                <a:gd name="connsiteY73" fmla="*/ 1349978 h 5133975"/>
                <a:gd name="connsiteX74" fmla="*/ 27051 w 19050"/>
                <a:gd name="connsiteY74" fmla="*/ 1359503 h 5133975"/>
                <a:gd name="connsiteX75" fmla="*/ 26956 w 19050"/>
                <a:gd name="connsiteY75" fmla="*/ 1089470 h 5133975"/>
                <a:gd name="connsiteX76" fmla="*/ 0 w 19050"/>
                <a:gd name="connsiteY76" fmla="*/ 1089470 h 5133975"/>
                <a:gd name="connsiteX77" fmla="*/ 0 w 19050"/>
                <a:gd name="connsiteY77" fmla="*/ 1079945 h 5133975"/>
                <a:gd name="connsiteX78" fmla="*/ 27051 w 19050"/>
                <a:gd name="connsiteY78" fmla="*/ 1079945 h 5133975"/>
                <a:gd name="connsiteX79" fmla="*/ 27051 w 19050"/>
                <a:gd name="connsiteY79" fmla="*/ 1089470 h 5133975"/>
                <a:gd name="connsiteX80" fmla="*/ 26956 w 19050"/>
                <a:gd name="connsiteY80" fmla="*/ 819531 h 5133975"/>
                <a:gd name="connsiteX81" fmla="*/ 0 w 19050"/>
                <a:gd name="connsiteY81" fmla="*/ 819531 h 5133975"/>
                <a:gd name="connsiteX82" fmla="*/ 0 w 19050"/>
                <a:gd name="connsiteY82" fmla="*/ 810006 h 5133975"/>
                <a:gd name="connsiteX83" fmla="*/ 27051 w 19050"/>
                <a:gd name="connsiteY83" fmla="*/ 810006 h 5133975"/>
                <a:gd name="connsiteX84" fmla="*/ 27051 w 19050"/>
                <a:gd name="connsiteY84" fmla="*/ 819531 h 5133975"/>
                <a:gd name="connsiteX85" fmla="*/ 26956 w 19050"/>
                <a:gd name="connsiteY85" fmla="*/ 549497 h 5133975"/>
                <a:gd name="connsiteX86" fmla="*/ 0 w 19050"/>
                <a:gd name="connsiteY86" fmla="*/ 549497 h 5133975"/>
                <a:gd name="connsiteX87" fmla="*/ 0 w 19050"/>
                <a:gd name="connsiteY87" fmla="*/ 539972 h 5133975"/>
                <a:gd name="connsiteX88" fmla="*/ 27051 w 19050"/>
                <a:gd name="connsiteY88" fmla="*/ 539972 h 5133975"/>
                <a:gd name="connsiteX89" fmla="*/ 27051 w 19050"/>
                <a:gd name="connsiteY89" fmla="*/ 549497 h 5133975"/>
                <a:gd name="connsiteX90" fmla="*/ 26956 w 19050"/>
                <a:gd name="connsiteY90" fmla="*/ 279559 h 5133975"/>
                <a:gd name="connsiteX91" fmla="*/ 0 w 19050"/>
                <a:gd name="connsiteY91" fmla="*/ 279559 h 5133975"/>
                <a:gd name="connsiteX92" fmla="*/ 0 w 19050"/>
                <a:gd name="connsiteY92" fmla="*/ 270034 h 5133975"/>
                <a:gd name="connsiteX93" fmla="*/ 27051 w 19050"/>
                <a:gd name="connsiteY93" fmla="*/ 270034 h 5133975"/>
                <a:gd name="connsiteX94" fmla="*/ 27051 w 19050"/>
                <a:gd name="connsiteY94" fmla="*/ 279559 h 5133975"/>
                <a:gd name="connsiteX95" fmla="*/ 26956 w 19050"/>
                <a:gd name="connsiteY95" fmla="*/ 9525 h 5133975"/>
                <a:gd name="connsiteX96" fmla="*/ 0 w 19050"/>
                <a:gd name="connsiteY96" fmla="*/ 9525 h 5133975"/>
                <a:gd name="connsiteX97" fmla="*/ 0 w 19050"/>
                <a:gd name="connsiteY97" fmla="*/ 0 h 5133975"/>
                <a:gd name="connsiteX98" fmla="*/ 27051 w 19050"/>
                <a:gd name="connsiteY98" fmla="*/ 0 h 5133975"/>
                <a:gd name="connsiteX99" fmla="*/ 27051 w 19050"/>
                <a:gd name="connsiteY99" fmla="*/ 9525 h 513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19050" h="5133975">
                  <a:moveTo>
                    <a:pt x="26956" y="5139500"/>
                  </a:moveTo>
                  <a:lnTo>
                    <a:pt x="0" y="5139500"/>
                  </a:lnTo>
                  <a:lnTo>
                    <a:pt x="0" y="5129975"/>
                  </a:lnTo>
                  <a:lnTo>
                    <a:pt x="27051" y="5129975"/>
                  </a:lnTo>
                  <a:lnTo>
                    <a:pt x="27051" y="5139500"/>
                  </a:lnTo>
                  <a:close/>
                  <a:moveTo>
                    <a:pt x="26956" y="4869466"/>
                  </a:moveTo>
                  <a:lnTo>
                    <a:pt x="0" y="4869466"/>
                  </a:lnTo>
                  <a:lnTo>
                    <a:pt x="0" y="4859941"/>
                  </a:lnTo>
                  <a:lnTo>
                    <a:pt x="27051" y="4859941"/>
                  </a:lnTo>
                  <a:lnTo>
                    <a:pt x="27051" y="4869466"/>
                  </a:lnTo>
                  <a:close/>
                  <a:moveTo>
                    <a:pt x="26956" y="4599528"/>
                  </a:moveTo>
                  <a:lnTo>
                    <a:pt x="0" y="4599528"/>
                  </a:lnTo>
                  <a:lnTo>
                    <a:pt x="0" y="4590003"/>
                  </a:lnTo>
                  <a:lnTo>
                    <a:pt x="27051" y="4590003"/>
                  </a:lnTo>
                  <a:lnTo>
                    <a:pt x="27051" y="4599528"/>
                  </a:lnTo>
                  <a:close/>
                  <a:moveTo>
                    <a:pt x="26956" y="4329494"/>
                  </a:moveTo>
                  <a:lnTo>
                    <a:pt x="0" y="4329494"/>
                  </a:lnTo>
                  <a:lnTo>
                    <a:pt x="0" y="4319969"/>
                  </a:lnTo>
                  <a:lnTo>
                    <a:pt x="27051" y="4319969"/>
                  </a:lnTo>
                  <a:lnTo>
                    <a:pt x="27051" y="4329494"/>
                  </a:lnTo>
                  <a:close/>
                  <a:moveTo>
                    <a:pt x="26956" y="4059555"/>
                  </a:moveTo>
                  <a:lnTo>
                    <a:pt x="0" y="4059555"/>
                  </a:lnTo>
                  <a:lnTo>
                    <a:pt x="0" y="4050030"/>
                  </a:lnTo>
                  <a:lnTo>
                    <a:pt x="27051" y="4050030"/>
                  </a:lnTo>
                  <a:lnTo>
                    <a:pt x="27051" y="4059555"/>
                  </a:lnTo>
                  <a:close/>
                  <a:moveTo>
                    <a:pt x="26956" y="3789521"/>
                  </a:moveTo>
                  <a:lnTo>
                    <a:pt x="0" y="3789521"/>
                  </a:lnTo>
                  <a:lnTo>
                    <a:pt x="0" y="3779996"/>
                  </a:lnTo>
                  <a:lnTo>
                    <a:pt x="27051" y="3779996"/>
                  </a:lnTo>
                  <a:lnTo>
                    <a:pt x="27051" y="3789521"/>
                  </a:lnTo>
                  <a:close/>
                  <a:moveTo>
                    <a:pt x="26956" y="3519488"/>
                  </a:moveTo>
                  <a:lnTo>
                    <a:pt x="0" y="3519488"/>
                  </a:lnTo>
                  <a:lnTo>
                    <a:pt x="0" y="3509963"/>
                  </a:lnTo>
                  <a:lnTo>
                    <a:pt x="27051" y="3509963"/>
                  </a:lnTo>
                  <a:lnTo>
                    <a:pt x="27051" y="3519488"/>
                  </a:lnTo>
                  <a:close/>
                  <a:moveTo>
                    <a:pt x="26956" y="3249549"/>
                  </a:moveTo>
                  <a:lnTo>
                    <a:pt x="0" y="3249549"/>
                  </a:lnTo>
                  <a:lnTo>
                    <a:pt x="0" y="3240024"/>
                  </a:lnTo>
                  <a:lnTo>
                    <a:pt x="27051" y="3240024"/>
                  </a:lnTo>
                  <a:lnTo>
                    <a:pt x="27051" y="3249549"/>
                  </a:lnTo>
                  <a:close/>
                  <a:moveTo>
                    <a:pt x="26956" y="2979515"/>
                  </a:moveTo>
                  <a:lnTo>
                    <a:pt x="0" y="2979515"/>
                  </a:lnTo>
                  <a:lnTo>
                    <a:pt x="0" y="2969990"/>
                  </a:lnTo>
                  <a:lnTo>
                    <a:pt x="27051" y="2969990"/>
                  </a:lnTo>
                  <a:lnTo>
                    <a:pt x="27051" y="2979515"/>
                  </a:lnTo>
                  <a:close/>
                  <a:moveTo>
                    <a:pt x="26956" y="2709482"/>
                  </a:moveTo>
                  <a:lnTo>
                    <a:pt x="0" y="2709482"/>
                  </a:lnTo>
                  <a:lnTo>
                    <a:pt x="0" y="2699957"/>
                  </a:lnTo>
                  <a:lnTo>
                    <a:pt x="27051" y="2699957"/>
                  </a:lnTo>
                  <a:lnTo>
                    <a:pt x="27051" y="2709482"/>
                  </a:lnTo>
                  <a:close/>
                  <a:moveTo>
                    <a:pt x="26956" y="2439543"/>
                  </a:moveTo>
                  <a:lnTo>
                    <a:pt x="0" y="2439543"/>
                  </a:lnTo>
                  <a:lnTo>
                    <a:pt x="0" y="2430018"/>
                  </a:lnTo>
                  <a:lnTo>
                    <a:pt x="27051" y="2430018"/>
                  </a:lnTo>
                  <a:lnTo>
                    <a:pt x="27051" y="2439543"/>
                  </a:lnTo>
                  <a:close/>
                  <a:moveTo>
                    <a:pt x="26956" y="2169509"/>
                  </a:moveTo>
                  <a:lnTo>
                    <a:pt x="0" y="2169509"/>
                  </a:lnTo>
                  <a:lnTo>
                    <a:pt x="0" y="2159984"/>
                  </a:lnTo>
                  <a:lnTo>
                    <a:pt x="27051" y="2159984"/>
                  </a:lnTo>
                  <a:lnTo>
                    <a:pt x="27051" y="2169509"/>
                  </a:lnTo>
                  <a:close/>
                  <a:moveTo>
                    <a:pt x="26956" y="1899476"/>
                  </a:moveTo>
                  <a:lnTo>
                    <a:pt x="0" y="1899476"/>
                  </a:lnTo>
                  <a:lnTo>
                    <a:pt x="0" y="1889951"/>
                  </a:lnTo>
                  <a:lnTo>
                    <a:pt x="27051" y="1889951"/>
                  </a:lnTo>
                  <a:lnTo>
                    <a:pt x="27051" y="1899476"/>
                  </a:lnTo>
                  <a:close/>
                  <a:moveTo>
                    <a:pt x="26956" y="1629537"/>
                  </a:moveTo>
                  <a:lnTo>
                    <a:pt x="0" y="1629537"/>
                  </a:lnTo>
                  <a:lnTo>
                    <a:pt x="0" y="1620012"/>
                  </a:lnTo>
                  <a:lnTo>
                    <a:pt x="27051" y="1620012"/>
                  </a:lnTo>
                  <a:lnTo>
                    <a:pt x="27051" y="1629537"/>
                  </a:lnTo>
                  <a:close/>
                  <a:moveTo>
                    <a:pt x="26956" y="1359503"/>
                  </a:moveTo>
                  <a:lnTo>
                    <a:pt x="0" y="1359503"/>
                  </a:lnTo>
                  <a:lnTo>
                    <a:pt x="0" y="1349978"/>
                  </a:lnTo>
                  <a:lnTo>
                    <a:pt x="27051" y="1349978"/>
                  </a:lnTo>
                  <a:lnTo>
                    <a:pt x="27051" y="1359503"/>
                  </a:lnTo>
                  <a:close/>
                  <a:moveTo>
                    <a:pt x="26956" y="1089470"/>
                  </a:moveTo>
                  <a:lnTo>
                    <a:pt x="0" y="1089470"/>
                  </a:lnTo>
                  <a:lnTo>
                    <a:pt x="0" y="1079945"/>
                  </a:lnTo>
                  <a:lnTo>
                    <a:pt x="27051" y="1079945"/>
                  </a:lnTo>
                  <a:lnTo>
                    <a:pt x="27051" y="1089470"/>
                  </a:lnTo>
                  <a:close/>
                  <a:moveTo>
                    <a:pt x="26956" y="819531"/>
                  </a:moveTo>
                  <a:lnTo>
                    <a:pt x="0" y="819531"/>
                  </a:lnTo>
                  <a:lnTo>
                    <a:pt x="0" y="810006"/>
                  </a:lnTo>
                  <a:lnTo>
                    <a:pt x="27051" y="810006"/>
                  </a:lnTo>
                  <a:lnTo>
                    <a:pt x="27051" y="819531"/>
                  </a:lnTo>
                  <a:close/>
                  <a:moveTo>
                    <a:pt x="26956" y="549497"/>
                  </a:moveTo>
                  <a:lnTo>
                    <a:pt x="0" y="549497"/>
                  </a:lnTo>
                  <a:lnTo>
                    <a:pt x="0" y="539972"/>
                  </a:lnTo>
                  <a:lnTo>
                    <a:pt x="27051" y="539972"/>
                  </a:lnTo>
                  <a:lnTo>
                    <a:pt x="27051" y="549497"/>
                  </a:lnTo>
                  <a:close/>
                  <a:moveTo>
                    <a:pt x="26956" y="279559"/>
                  </a:moveTo>
                  <a:lnTo>
                    <a:pt x="0" y="279559"/>
                  </a:lnTo>
                  <a:lnTo>
                    <a:pt x="0" y="270034"/>
                  </a:lnTo>
                  <a:lnTo>
                    <a:pt x="27051" y="270034"/>
                  </a:lnTo>
                  <a:lnTo>
                    <a:pt x="27051" y="279559"/>
                  </a:lnTo>
                  <a:close/>
                  <a:moveTo>
                    <a:pt x="26956" y="9525"/>
                  </a:moveTo>
                  <a:lnTo>
                    <a:pt x="0" y="9525"/>
                  </a:lnTo>
                  <a:lnTo>
                    <a:pt x="0" y="0"/>
                  </a:lnTo>
                  <a:lnTo>
                    <a:pt x="27051" y="0"/>
                  </a:lnTo>
                  <a:lnTo>
                    <a:pt x="27051" y="952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01EA484A-E4AE-E336-9AD7-87F265C2EDF7}"/>
                </a:ext>
              </a:extLst>
            </p:cNvPr>
            <p:cNvSpPr/>
            <p:nvPr/>
          </p:nvSpPr>
          <p:spPr>
            <a:xfrm>
              <a:off x="6592538" y="944371"/>
              <a:ext cx="57150" cy="4867275"/>
            </a:xfrm>
            <a:custGeom>
              <a:avLst/>
              <a:gdLst>
                <a:gd name="connsiteX0" fmla="*/ 59436 w 57150"/>
                <a:gd name="connsiteY0" fmla="*/ 4869561 h 4867275"/>
                <a:gd name="connsiteX1" fmla="*/ 0 w 57150"/>
                <a:gd name="connsiteY1" fmla="*/ 4869561 h 4867275"/>
                <a:gd name="connsiteX2" fmla="*/ 0 w 57150"/>
                <a:gd name="connsiteY2" fmla="*/ 4860036 h 4867275"/>
                <a:gd name="connsiteX3" fmla="*/ 59436 w 57150"/>
                <a:gd name="connsiteY3" fmla="*/ 4860036 h 4867275"/>
                <a:gd name="connsiteX4" fmla="*/ 59436 w 57150"/>
                <a:gd name="connsiteY4" fmla="*/ 4869561 h 4867275"/>
                <a:gd name="connsiteX5" fmla="*/ 59436 w 57150"/>
                <a:gd name="connsiteY5" fmla="*/ 4599527 h 4867275"/>
                <a:gd name="connsiteX6" fmla="*/ 0 w 57150"/>
                <a:gd name="connsiteY6" fmla="*/ 4599527 h 4867275"/>
                <a:gd name="connsiteX7" fmla="*/ 0 w 57150"/>
                <a:gd name="connsiteY7" fmla="*/ 4590002 h 4867275"/>
                <a:gd name="connsiteX8" fmla="*/ 59436 w 57150"/>
                <a:gd name="connsiteY8" fmla="*/ 4590002 h 4867275"/>
                <a:gd name="connsiteX9" fmla="*/ 59436 w 57150"/>
                <a:gd name="connsiteY9" fmla="*/ 4599527 h 4867275"/>
                <a:gd name="connsiteX10" fmla="*/ 59436 w 57150"/>
                <a:gd name="connsiteY10" fmla="*/ 4329494 h 4867275"/>
                <a:gd name="connsiteX11" fmla="*/ 0 w 57150"/>
                <a:gd name="connsiteY11" fmla="*/ 4329494 h 4867275"/>
                <a:gd name="connsiteX12" fmla="*/ 0 w 57150"/>
                <a:gd name="connsiteY12" fmla="*/ 4319969 h 4867275"/>
                <a:gd name="connsiteX13" fmla="*/ 59436 w 57150"/>
                <a:gd name="connsiteY13" fmla="*/ 4319969 h 4867275"/>
                <a:gd name="connsiteX14" fmla="*/ 59436 w 57150"/>
                <a:gd name="connsiteY14" fmla="*/ 4329494 h 4867275"/>
                <a:gd name="connsiteX15" fmla="*/ 59436 w 57150"/>
                <a:gd name="connsiteY15" fmla="*/ 4059555 h 4867275"/>
                <a:gd name="connsiteX16" fmla="*/ 0 w 57150"/>
                <a:gd name="connsiteY16" fmla="*/ 4059555 h 4867275"/>
                <a:gd name="connsiteX17" fmla="*/ 0 w 57150"/>
                <a:gd name="connsiteY17" fmla="*/ 4050030 h 4867275"/>
                <a:gd name="connsiteX18" fmla="*/ 59436 w 57150"/>
                <a:gd name="connsiteY18" fmla="*/ 4050030 h 4867275"/>
                <a:gd name="connsiteX19" fmla="*/ 59436 w 57150"/>
                <a:gd name="connsiteY19" fmla="*/ 4059555 h 4867275"/>
                <a:gd name="connsiteX20" fmla="*/ 59436 w 57150"/>
                <a:gd name="connsiteY20" fmla="*/ 3519488 h 4867275"/>
                <a:gd name="connsiteX21" fmla="*/ 0 w 57150"/>
                <a:gd name="connsiteY21" fmla="*/ 3519488 h 4867275"/>
                <a:gd name="connsiteX22" fmla="*/ 0 w 57150"/>
                <a:gd name="connsiteY22" fmla="*/ 3509963 h 4867275"/>
                <a:gd name="connsiteX23" fmla="*/ 59436 w 57150"/>
                <a:gd name="connsiteY23" fmla="*/ 3509963 h 4867275"/>
                <a:gd name="connsiteX24" fmla="*/ 59436 w 57150"/>
                <a:gd name="connsiteY24" fmla="*/ 3519488 h 4867275"/>
                <a:gd name="connsiteX25" fmla="*/ 59436 w 57150"/>
                <a:gd name="connsiteY25" fmla="*/ 3249549 h 4867275"/>
                <a:gd name="connsiteX26" fmla="*/ 0 w 57150"/>
                <a:gd name="connsiteY26" fmla="*/ 3249549 h 4867275"/>
                <a:gd name="connsiteX27" fmla="*/ 0 w 57150"/>
                <a:gd name="connsiteY27" fmla="*/ 3240024 h 4867275"/>
                <a:gd name="connsiteX28" fmla="*/ 59436 w 57150"/>
                <a:gd name="connsiteY28" fmla="*/ 3240024 h 4867275"/>
                <a:gd name="connsiteX29" fmla="*/ 59436 w 57150"/>
                <a:gd name="connsiteY29" fmla="*/ 3249549 h 4867275"/>
                <a:gd name="connsiteX30" fmla="*/ 59436 w 57150"/>
                <a:gd name="connsiteY30" fmla="*/ 2979515 h 4867275"/>
                <a:gd name="connsiteX31" fmla="*/ 0 w 57150"/>
                <a:gd name="connsiteY31" fmla="*/ 2979515 h 4867275"/>
                <a:gd name="connsiteX32" fmla="*/ 0 w 57150"/>
                <a:gd name="connsiteY32" fmla="*/ 2969990 h 4867275"/>
                <a:gd name="connsiteX33" fmla="*/ 59436 w 57150"/>
                <a:gd name="connsiteY33" fmla="*/ 2969990 h 4867275"/>
                <a:gd name="connsiteX34" fmla="*/ 59436 w 57150"/>
                <a:gd name="connsiteY34" fmla="*/ 2979515 h 4867275"/>
                <a:gd name="connsiteX35" fmla="*/ 59436 w 57150"/>
                <a:gd name="connsiteY35" fmla="*/ 2709577 h 4867275"/>
                <a:gd name="connsiteX36" fmla="*/ 0 w 57150"/>
                <a:gd name="connsiteY36" fmla="*/ 2709577 h 4867275"/>
                <a:gd name="connsiteX37" fmla="*/ 0 w 57150"/>
                <a:gd name="connsiteY37" fmla="*/ 2700052 h 4867275"/>
                <a:gd name="connsiteX38" fmla="*/ 59436 w 57150"/>
                <a:gd name="connsiteY38" fmla="*/ 2700052 h 4867275"/>
                <a:gd name="connsiteX39" fmla="*/ 59436 w 57150"/>
                <a:gd name="connsiteY39" fmla="*/ 2709577 h 4867275"/>
                <a:gd name="connsiteX40" fmla="*/ 59436 w 57150"/>
                <a:gd name="connsiteY40" fmla="*/ 2169509 h 4867275"/>
                <a:gd name="connsiteX41" fmla="*/ 0 w 57150"/>
                <a:gd name="connsiteY41" fmla="*/ 2169509 h 4867275"/>
                <a:gd name="connsiteX42" fmla="*/ 0 w 57150"/>
                <a:gd name="connsiteY42" fmla="*/ 2159984 h 4867275"/>
                <a:gd name="connsiteX43" fmla="*/ 59436 w 57150"/>
                <a:gd name="connsiteY43" fmla="*/ 2159984 h 4867275"/>
                <a:gd name="connsiteX44" fmla="*/ 59436 w 57150"/>
                <a:gd name="connsiteY44" fmla="*/ 2169509 h 4867275"/>
                <a:gd name="connsiteX45" fmla="*/ 59436 w 57150"/>
                <a:gd name="connsiteY45" fmla="*/ 1899571 h 4867275"/>
                <a:gd name="connsiteX46" fmla="*/ 0 w 57150"/>
                <a:gd name="connsiteY46" fmla="*/ 1899571 h 4867275"/>
                <a:gd name="connsiteX47" fmla="*/ 0 w 57150"/>
                <a:gd name="connsiteY47" fmla="*/ 1890046 h 4867275"/>
                <a:gd name="connsiteX48" fmla="*/ 59436 w 57150"/>
                <a:gd name="connsiteY48" fmla="*/ 1890046 h 4867275"/>
                <a:gd name="connsiteX49" fmla="*/ 59436 w 57150"/>
                <a:gd name="connsiteY49" fmla="*/ 1899571 h 4867275"/>
                <a:gd name="connsiteX50" fmla="*/ 59436 w 57150"/>
                <a:gd name="connsiteY50" fmla="*/ 1629537 h 4867275"/>
                <a:gd name="connsiteX51" fmla="*/ 0 w 57150"/>
                <a:gd name="connsiteY51" fmla="*/ 1629537 h 4867275"/>
                <a:gd name="connsiteX52" fmla="*/ 0 w 57150"/>
                <a:gd name="connsiteY52" fmla="*/ 1620012 h 4867275"/>
                <a:gd name="connsiteX53" fmla="*/ 59436 w 57150"/>
                <a:gd name="connsiteY53" fmla="*/ 1620012 h 4867275"/>
                <a:gd name="connsiteX54" fmla="*/ 59436 w 57150"/>
                <a:gd name="connsiteY54" fmla="*/ 1629537 h 4867275"/>
                <a:gd name="connsiteX55" fmla="*/ 59436 w 57150"/>
                <a:gd name="connsiteY55" fmla="*/ 1359503 h 4867275"/>
                <a:gd name="connsiteX56" fmla="*/ 0 w 57150"/>
                <a:gd name="connsiteY56" fmla="*/ 1359503 h 4867275"/>
                <a:gd name="connsiteX57" fmla="*/ 0 w 57150"/>
                <a:gd name="connsiteY57" fmla="*/ 1349978 h 4867275"/>
                <a:gd name="connsiteX58" fmla="*/ 59436 w 57150"/>
                <a:gd name="connsiteY58" fmla="*/ 1349978 h 4867275"/>
                <a:gd name="connsiteX59" fmla="*/ 59436 w 57150"/>
                <a:gd name="connsiteY59" fmla="*/ 1359503 h 4867275"/>
                <a:gd name="connsiteX60" fmla="*/ 59436 w 57150"/>
                <a:gd name="connsiteY60" fmla="*/ 819531 h 4867275"/>
                <a:gd name="connsiteX61" fmla="*/ 0 w 57150"/>
                <a:gd name="connsiteY61" fmla="*/ 819531 h 4867275"/>
                <a:gd name="connsiteX62" fmla="*/ 0 w 57150"/>
                <a:gd name="connsiteY62" fmla="*/ 810006 h 4867275"/>
                <a:gd name="connsiteX63" fmla="*/ 59436 w 57150"/>
                <a:gd name="connsiteY63" fmla="*/ 810006 h 4867275"/>
                <a:gd name="connsiteX64" fmla="*/ 59436 w 57150"/>
                <a:gd name="connsiteY64" fmla="*/ 819531 h 4867275"/>
                <a:gd name="connsiteX65" fmla="*/ 59436 w 57150"/>
                <a:gd name="connsiteY65" fmla="*/ 549497 h 4867275"/>
                <a:gd name="connsiteX66" fmla="*/ 0 w 57150"/>
                <a:gd name="connsiteY66" fmla="*/ 549497 h 4867275"/>
                <a:gd name="connsiteX67" fmla="*/ 0 w 57150"/>
                <a:gd name="connsiteY67" fmla="*/ 539972 h 4867275"/>
                <a:gd name="connsiteX68" fmla="*/ 59436 w 57150"/>
                <a:gd name="connsiteY68" fmla="*/ 539972 h 4867275"/>
                <a:gd name="connsiteX69" fmla="*/ 59436 w 57150"/>
                <a:gd name="connsiteY69" fmla="*/ 549497 h 4867275"/>
                <a:gd name="connsiteX70" fmla="*/ 59436 w 57150"/>
                <a:gd name="connsiteY70" fmla="*/ 279559 h 4867275"/>
                <a:gd name="connsiteX71" fmla="*/ 0 w 57150"/>
                <a:gd name="connsiteY71" fmla="*/ 279559 h 4867275"/>
                <a:gd name="connsiteX72" fmla="*/ 0 w 57150"/>
                <a:gd name="connsiteY72" fmla="*/ 270034 h 4867275"/>
                <a:gd name="connsiteX73" fmla="*/ 59436 w 57150"/>
                <a:gd name="connsiteY73" fmla="*/ 270034 h 4867275"/>
                <a:gd name="connsiteX74" fmla="*/ 59436 w 57150"/>
                <a:gd name="connsiteY74" fmla="*/ 279559 h 4867275"/>
                <a:gd name="connsiteX75" fmla="*/ 59436 w 57150"/>
                <a:gd name="connsiteY75" fmla="*/ 9525 h 4867275"/>
                <a:gd name="connsiteX76" fmla="*/ 0 w 57150"/>
                <a:gd name="connsiteY76" fmla="*/ 9525 h 4867275"/>
                <a:gd name="connsiteX77" fmla="*/ 0 w 57150"/>
                <a:gd name="connsiteY77" fmla="*/ 0 h 4867275"/>
                <a:gd name="connsiteX78" fmla="*/ 59436 w 57150"/>
                <a:gd name="connsiteY78" fmla="*/ 0 h 4867275"/>
                <a:gd name="connsiteX79" fmla="*/ 59436 w 57150"/>
                <a:gd name="connsiteY79" fmla="*/ 9525 h 486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57150" h="4867275">
                  <a:moveTo>
                    <a:pt x="59436" y="4869561"/>
                  </a:moveTo>
                  <a:lnTo>
                    <a:pt x="0" y="4869561"/>
                  </a:lnTo>
                  <a:lnTo>
                    <a:pt x="0" y="4860036"/>
                  </a:lnTo>
                  <a:lnTo>
                    <a:pt x="59436" y="4860036"/>
                  </a:lnTo>
                  <a:lnTo>
                    <a:pt x="59436" y="4869561"/>
                  </a:lnTo>
                  <a:close/>
                  <a:moveTo>
                    <a:pt x="59436" y="4599527"/>
                  </a:moveTo>
                  <a:lnTo>
                    <a:pt x="0" y="4599527"/>
                  </a:lnTo>
                  <a:lnTo>
                    <a:pt x="0" y="4590002"/>
                  </a:lnTo>
                  <a:lnTo>
                    <a:pt x="59436" y="4590002"/>
                  </a:lnTo>
                  <a:lnTo>
                    <a:pt x="59436" y="4599527"/>
                  </a:lnTo>
                  <a:close/>
                  <a:moveTo>
                    <a:pt x="59436" y="4329494"/>
                  </a:moveTo>
                  <a:lnTo>
                    <a:pt x="0" y="4329494"/>
                  </a:lnTo>
                  <a:lnTo>
                    <a:pt x="0" y="4319969"/>
                  </a:lnTo>
                  <a:lnTo>
                    <a:pt x="59436" y="4319969"/>
                  </a:lnTo>
                  <a:lnTo>
                    <a:pt x="59436" y="4329494"/>
                  </a:lnTo>
                  <a:close/>
                  <a:moveTo>
                    <a:pt x="59436" y="4059555"/>
                  </a:moveTo>
                  <a:lnTo>
                    <a:pt x="0" y="4059555"/>
                  </a:lnTo>
                  <a:lnTo>
                    <a:pt x="0" y="4050030"/>
                  </a:lnTo>
                  <a:lnTo>
                    <a:pt x="59436" y="4050030"/>
                  </a:lnTo>
                  <a:lnTo>
                    <a:pt x="59436" y="4059555"/>
                  </a:lnTo>
                  <a:close/>
                  <a:moveTo>
                    <a:pt x="59436" y="3519488"/>
                  </a:moveTo>
                  <a:lnTo>
                    <a:pt x="0" y="3519488"/>
                  </a:lnTo>
                  <a:lnTo>
                    <a:pt x="0" y="3509963"/>
                  </a:lnTo>
                  <a:lnTo>
                    <a:pt x="59436" y="3509963"/>
                  </a:lnTo>
                  <a:lnTo>
                    <a:pt x="59436" y="3519488"/>
                  </a:lnTo>
                  <a:close/>
                  <a:moveTo>
                    <a:pt x="59436" y="3249549"/>
                  </a:moveTo>
                  <a:lnTo>
                    <a:pt x="0" y="3249549"/>
                  </a:lnTo>
                  <a:lnTo>
                    <a:pt x="0" y="3240024"/>
                  </a:lnTo>
                  <a:lnTo>
                    <a:pt x="59436" y="3240024"/>
                  </a:lnTo>
                  <a:lnTo>
                    <a:pt x="59436" y="3249549"/>
                  </a:lnTo>
                  <a:close/>
                  <a:moveTo>
                    <a:pt x="59436" y="2979515"/>
                  </a:moveTo>
                  <a:lnTo>
                    <a:pt x="0" y="2979515"/>
                  </a:lnTo>
                  <a:lnTo>
                    <a:pt x="0" y="2969990"/>
                  </a:lnTo>
                  <a:lnTo>
                    <a:pt x="59436" y="2969990"/>
                  </a:lnTo>
                  <a:lnTo>
                    <a:pt x="59436" y="2979515"/>
                  </a:lnTo>
                  <a:close/>
                  <a:moveTo>
                    <a:pt x="59436" y="2709577"/>
                  </a:moveTo>
                  <a:lnTo>
                    <a:pt x="0" y="2709577"/>
                  </a:lnTo>
                  <a:lnTo>
                    <a:pt x="0" y="2700052"/>
                  </a:lnTo>
                  <a:lnTo>
                    <a:pt x="59436" y="2700052"/>
                  </a:lnTo>
                  <a:lnTo>
                    <a:pt x="59436" y="2709577"/>
                  </a:lnTo>
                  <a:close/>
                  <a:moveTo>
                    <a:pt x="59436" y="2169509"/>
                  </a:moveTo>
                  <a:lnTo>
                    <a:pt x="0" y="2169509"/>
                  </a:lnTo>
                  <a:lnTo>
                    <a:pt x="0" y="2159984"/>
                  </a:lnTo>
                  <a:lnTo>
                    <a:pt x="59436" y="2159984"/>
                  </a:lnTo>
                  <a:lnTo>
                    <a:pt x="59436" y="2169509"/>
                  </a:lnTo>
                  <a:close/>
                  <a:moveTo>
                    <a:pt x="59436" y="1899571"/>
                  </a:moveTo>
                  <a:lnTo>
                    <a:pt x="0" y="1899571"/>
                  </a:lnTo>
                  <a:lnTo>
                    <a:pt x="0" y="1890046"/>
                  </a:lnTo>
                  <a:lnTo>
                    <a:pt x="59436" y="1890046"/>
                  </a:lnTo>
                  <a:lnTo>
                    <a:pt x="59436" y="1899571"/>
                  </a:lnTo>
                  <a:close/>
                  <a:moveTo>
                    <a:pt x="59436" y="1629537"/>
                  </a:moveTo>
                  <a:lnTo>
                    <a:pt x="0" y="1629537"/>
                  </a:lnTo>
                  <a:lnTo>
                    <a:pt x="0" y="1620012"/>
                  </a:lnTo>
                  <a:lnTo>
                    <a:pt x="59436" y="1620012"/>
                  </a:lnTo>
                  <a:lnTo>
                    <a:pt x="59436" y="1629537"/>
                  </a:lnTo>
                  <a:close/>
                  <a:moveTo>
                    <a:pt x="59436" y="1359503"/>
                  </a:moveTo>
                  <a:lnTo>
                    <a:pt x="0" y="1359503"/>
                  </a:lnTo>
                  <a:lnTo>
                    <a:pt x="0" y="1349978"/>
                  </a:lnTo>
                  <a:lnTo>
                    <a:pt x="59436" y="1349978"/>
                  </a:lnTo>
                  <a:lnTo>
                    <a:pt x="59436" y="1359503"/>
                  </a:lnTo>
                  <a:close/>
                  <a:moveTo>
                    <a:pt x="59436" y="819531"/>
                  </a:moveTo>
                  <a:lnTo>
                    <a:pt x="0" y="819531"/>
                  </a:lnTo>
                  <a:lnTo>
                    <a:pt x="0" y="810006"/>
                  </a:lnTo>
                  <a:lnTo>
                    <a:pt x="59436" y="810006"/>
                  </a:lnTo>
                  <a:lnTo>
                    <a:pt x="59436" y="819531"/>
                  </a:lnTo>
                  <a:close/>
                  <a:moveTo>
                    <a:pt x="59436" y="549497"/>
                  </a:moveTo>
                  <a:lnTo>
                    <a:pt x="0" y="549497"/>
                  </a:lnTo>
                  <a:lnTo>
                    <a:pt x="0" y="539972"/>
                  </a:lnTo>
                  <a:lnTo>
                    <a:pt x="59436" y="539972"/>
                  </a:lnTo>
                  <a:lnTo>
                    <a:pt x="59436" y="549497"/>
                  </a:lnTo>
                  <a:close/>
                  <a:moveTo>
                    <a:pt x="59436" y="279559"/>
                  </a:moveTo>
                  <a:lnTo>
                    <a:pt x="0" y="279559"/>
                  </a:lnTo>
                  <a:lnTo>
                    <a:pt x="0" y="270034"/>
                  </a:lnTo>
                  <a:lnTo>
                    <a:pt x="59436" y="270034"/>
                  </a:lnTo>
                  <a:lnTo>
                    <a:pt x="59436" y="279559"/>
                  </a:lnTo>
                  <a:close/>
                  <a:moveTo>
                    <a:pt x="59436" y="9525"/>
                  </a:moveTo>
                  <a:lnTo>
                    <a:pt x="0" y="9525"/>
                  </a:lnTo>
                  <a:lnTo>
                    <a:pt x="0" y="0"/>
                  </a:lnTo>
                  <a:lnTo>
                    <a:pt x="59436" y="0"/>
                  </a:lnTo>
                  <a:lnTo>
                    <a:pt x="59436" y="952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F67E95E3-FB13-F59A-64E3-CE2DD6E623B5}"/>
                </a:ext>
              </a:extLst>
            </p:cNvPr>
            <p:cNvSpPr/>
            <p:nvPr/>
          </p:nvSpPr>
          <p:spPr>
            <a:xfrm>
              <a:off x="6581775" y="668337"/>
              <a:ext cx="76200" cy="5419725"/>
            </a:xfrm>
            <a:custGeom>
              <a:avLst/>
              <a:gdLst>
                <a:gd name="connsiteX0" fmla="*/ 21622 w 76200"/>
                <a:gd name="connsiteY0" fmla="*/ 5400008 h 5419725"/>
                <a:gd name="connsiteX1" fmla="*/ 21622 w 76200"/>
                <a:gd name="connsiteY1" fmla="*/ 5421630 h 5419725"/>
                <a:gd name="connsiteX2" fmla="*/ 0 w 76200"/>
                <a:gd name="connsiteY2" fmla="*/ 5416201 h 5419725"/>
                <a:gd name="connsiteX3" fmla="*/ 0 w 76200"/>
                <a:gd name="connsiteY3" fmla="*/ 5405438 h 5419725"/>
                <a:gd name="connsiteX4" fmla="*/ 21622 w 76200"/>
                <a:gd name="connsiteY4" fmla="*/ 5400008 h 5419725"/>
                <a:gd name="connsiteX5" fmla="*/ 59436 w 76200"/>
                <a:gd name="connsiteY5" fmla="*/ 5400008 h 5419725"/>
                <a:gd name="connsiteX6" fmla="*/ 59436 w 76200"/>
                <a:gd name="connsiteY6" fmla="*/ 5421630 h 5419725"/>
                <a:gd name="connsiteX7" fmla="*/ 81058 w 76200"/>
                <a:gd name="connsiteY7" fmla="*/ 5416201 h 5419725"/>
                <a:gd name="connsiteX8" fmla="*/ 81058 w 76200"/>
                <a:gd name="connsiteY8" fmla="*/ 5405438 h 5419725"/>
                <a:gd name="connsiteX9" fmla="*/ 59436 w 76200"/>
                <a:gd name="connsiteY9" fmla="*/ 5400008 h 5419725"/>
                <a:gd name="connsiteX10" fmla="*/ 0 w 76200"/>
                <a:gd name="connsiteY10" fmla="*/ 4055364 h 5419725"/>
                <a:gd name="connsiteX11" fmla="*/ 0 w 76200"/>
                <a:gd name="connsiteY11" fmla="*/ 4066128 h 5419725"/>
                <a:gd name="connsiteX12" fmla="*/ 21622 w 76200"/>
                <a:gd name="connsiteY12" fmla="*/ 4071557 h 5419725"/>
                <a:gd name="connsiteX13" fmla="*/ 21622 w 76200"/>
                <a:gd name="connsiteY13" fmla="*/ 4049935 h 5419725"/>
                <a:gd name="connsiteX14" fmla="*/ 0 w 76200"/>
                <a:gd name="connsiteY14" fmla="*/ 4055364 h 5419725"/>
                <a:gd name="connsiteX15" fmla="*/ 59436 w 76200"/>
                <a:gd name="connsiteY15" fmla="*/ 4050030 h 5419725"/>
                <a:gd name="connsiteX16" fmla="*/ 59436 w 76200"/>
                <a:gd name="connsiteY16" fmla="*/ 4071652 h 5419725"/>
                <a:gd name="connsiteX17" fmla="*/ 81058 w 76200"/>
                <a:gd name="connsiteY17" fmla="*/ 4066223 h 5419725"/>
                <a:gd name="connsiteX18" fmla="*/ 81058 w 76200"/>
                <a:gd name="connsiteY18" fmla="*/ 4055459 h 5419725"/>
                <a:gd name="connsiteX19" fmla="*/ 59436 w 76200"/>
                <a:gd name="connsiteY19" fmla="*/ 4050030 h 5419725"/>
                <a:gd name="connsiteX20" fmla="*/ 0 w 76200"/>
                <a:gd name="connsiteY20" fmla="*/ 2705386 h 5419725"/>
                <a:gd name="connsiteX21" fmla="*/ 0 w 76200"/>
                <a:gd name="connsiteY21" fmla="*/ 2716149 h 5419725"/>
                <a:gd name="connsiteX22" fmla="*/ 21622 w 76200"/>
                <a:gd name="connsiteY22" fmla="*/ 2721578 h 5419725"/>
                <a:gd name="connsiteX23" fmla="*/ 21622 w 76200"/>
                <a:gd name="connsiteY23" fmla="*/ 2699957 h 5419725"/>
                <a:gd name="connsiteX24" fmla="*/ 0 w 76200"/>
                <a:gd name="connsiteY24" fmla="*/ 2705386 h 5419725"/>
                <a:gd name="connsiteX25" fmla="*/ 59436 w 76200"/>
                <a:gd name="connsiteY25" fmla="*/ 2699957 h 5419725"/>
                <a:gd name="connsiteX26" fmla="*/ 59436 w 76200"/>
                <a:gd name="connsiteY26" fmla="*/ 2721578 h 5419725"/>
                <a:gd name="connsiteX27" fmla="*/ 81058 w 76200"/>
                <a:gd name="connsiteY27" fmla="*/ 2716149 h 5419725"/>
                <a:gd name="connsiteX28" fmla="*/ 81058 w 76200"/>
                <a:gd name="connsiteY28" fmla="*/ 2705386 h 5419725"/>
                <a:gd name="connsiteX29" fmla="*/ 59436 w 76200"/>
                <a:gd name="connsiteY29" fmla="*/ 2699957 h 5419725"/>
                <a:gd name="connsiteX30" fmla="*/ 0 w 76200"/>
                <a:gd name="connsiteY30" fmla="*/ 1355408 h 5419725"/>
                <a:gd name="connsiteX31" fmla="*/ 0 w 76200"/>
                <a:gd name="connsiteY31" fmla="*/ 1366171 h 5419725"/>
                <a:gd name="connsiteX32" fmla="*/ 21622 w 76200"/>
                <a:gd name="connsiteY32" fmla="*/ 1371600 h 5419725"/>
                <a:gd name="connsiteX33" fmla="*/ 21622 w 76200"/>
                <a:gd name="connsiteY33" fmla="*/ 1349978 h 5419725"/>
                <a:gd name="connsiteX34" fmla="*/ 0 w 76200"/>
                <a:gd name="connsiteY34" fmla="*/ 1355408 h 5419725"/>
                <a:gd name="connsiteX35" fmla="*/ 59436 w 76200"/>
                <a:gd name="connsiteY35" fmla="*/ 1349978 h 5419725"/>
                <a:gd name="connsiteX36" fmla="*/ 59436 w 76200"/>
                <a:gd name="connsiteY36" fmla="*/ 1371600 h 5419725"/>
                <a:gd name="connsiteX37" fmla="*/ 81058 w 76200"/>
                <a:gd name="connsiteY37" fmla="*/ 1366171 h 5419725"/>
                <a:gd name="connsiteX38" fmla="*/ 81058 w 76200"/>
                <a:gd name="connsiteY38" fmla="*/ 1355408 h 5419725"/>
                <a:gd name="connsiteX39" fmla="*/ 59436 w 76200"/>
                <a:gd name="connsiteY39" fmla="*/ 1349978 h 5419725"/>
                <a:gd name="connsiteX40" fmla="*/ 0 w 76200"/>
                <a:gd name="connsiteY40" fmla="*/ 5429 h 5419725"/>
                <a:gd name="connsiteX41" fmla="*/ 0 w 76200"/>
                <a:gd name="connsiteY41" fmla="*/ 16193 h 5419725"/>
                <a:gd name="connsiteX42" fmla="*/ 21622 w 76200"/>
                <a:gd name="connsiteY42" fmla="*/ 21622 h 5419725"/>
                <a:gd name="connsiteX43" fmla="*/ 21622 w 76200"/>
                <a:gd name="connsiteY43" fmla="*/ 0 h 5419725"/>
                <a:gd name="connsiteX44" fmla="*/ 0 w 76200"/>
                <a:gd name="connsiteY44" fmla="*/ 5429 h 5419725"/>
                <a:gd name="connsiteX45" fmla="*/ 59436 w 76200"/>
                <a:gd name="connsiteY45" fmla="*/ 0 h 5419725"/>
                <a:gd name="connsiteX46" fmla="*/ 59436 w 76200"/>
                <a:gd name="connsiteY46" fmla="*/ 21622 h 5419725"/>
                <a:gd name="connsiteX47" fmla="*/ 80963 w 76200"/>
                <a:gd name="connsiteY47" fmla="*/ 16193 h 5419725"/>
                <a:gd name="connsiteX48" fmla="*/ 80963 w 76200"/>
                <a:gd name="connsiteY48" fmla="*/ 5429 h 5419725"/>
                <a:gd name="connsiteX49" fmla="*/ 59436 w 76200"/>
                <a:gd name="connsiteY49" fmla="*/ 0 h 541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76200" h="5419725">
                  <a:moveTo>
                    <a:pt x="21622" y="5400008"/>
                  </a:moveTo>
                  <a:lnTo>
                    <a:pt x="21622" y="5421630"/>
                  </a:lnTo>
                  <a:lnTo>
                    <a:pt x="0" y="5416201"/>
                  </a:lnTo>
                  <a:lnTo>
                    <a:pt x="0" y="5405438"/>
                  </a:lnTo>
                  <a:lnTo>
                    <a:pt x="21622" y="5400008"/>
                  </a:lnTo>
                  <a:close/>
                  <a:moveTo>
                    <a:pt x="59436" y="5400008"/>
                  </a:moveTo>
                  <a:lnTo>
                    <a:pt x="59436" y="5421630"/>
                  </a:lnTo>
                  <a:lnTo>
                    <a:pt x="81058" y="5416201"/>
                  </a:lnTo>
                  <a:lnTo>
                    <a:pt x="81058" y="5405438"/>
                  </a:lnTo>
                  <a:lnTo>
                    <a:pt x="59436" y="5400008"/>
                  </a:lnTo>
                  <a:close/>
                  <a:moveTo>
                    <a:pt x="0" y="4055364"/>
                  </a:moveTo>
                  <a:lnTo>
                    <a:pt x="0" y="4066128"/>
                  </a:lnTo>
                  <a:lnTo>
                    <a:pt x="21622" y="4071557"/>
                  </a:lnTo>
                  <a:lnTo>
                    <a:pt x="21622" y="4049935"/>
                  </a:lnTo>
                  <a:lnTo>
                    <a:pt x="0" y="4055364"/>
                  </a:lnTo>
                  <a:close/>
                  <a:moveTo>
                    <a:pt x="59436" y="4050030"/>
                  </a:moveTo>
                  <a:lnTo>
                    <a:pt x="59436" y="4071652"/>
                  </a:lnTo>
                  <a:lnTo>
                    <a:pt x="81058" y="4066223"/>
                  </a:lnTo>
                  <a:lnTo>
                    <a:pt x="81058" y="4055459"/>
                  </a:lnTo>
                  <a:lnTo>
                    <a:pt x="59436" y="4050030"/>
                  </a:lnTo>
                  <a:close/>
                  <a:moveTo>
                    <a:pt x="0" y="2705386"/>
                  </a:moveTo>
                  <a:lnTo>
                    <a:pt x="0" y="2716149"/>
                  </a:lnTo>
                  <a:lnTo>
                    <a:pt x="21622" y="2721578"/>
                  </a:lnTo>
                  <a:lnTo>
                    <a:pt x="21622" y="2699957"/>
                  </a:lnTo>
                  <a:lnTo>
                    <a:pt x="0" y="2705386"/>
                  </a:lnTo>
                  <a:close/>
                  <a:moveTo>
                    <a:pt x="59436" y="2699957"/>
                  </a:moveTo>
                  <a:lnTo>
                    <a:pt x="59436" y="2721578"/>
                  </a:lnTo>
                  <a:lnTo>
                    <a:pt x="81058" y="2716149"/>
                  </a:lnTo>
                  <a:lnTo>
                    <a:pt x="81058" y="2705386"/>
                  </a:lnTo>
                  <a:lnTo>
                    <a:pt x="59436" y="2699957"/>
                  </a:lnTo>
                  <a:close/>
                  <a:moveTo>
                    <a:pt x="0" y="1355408"/>
                  </a:moveTo>
                  <a:lnTo>
                    <a:pt x="0" y="1366171"/>
                  </a:lnTo>
                  <a:lnTo>
                    <a:pt x="21622" y="1371600"/>
                  </a:lnTo>
                  <a:lnTo>
                    <a:pt x="21622" y="1349978"/>
                  </a:lnTo>
                  <a:lnTo>
                    <a:pt x="0" y="1355408"/>
                  </a:lnTo>
                  <a:close/>
                  <a:moveTo>
                    <a:pt x="59436" y="1349978"/>
                  </a:moveTo>
                  <a:lnTo>
                    <a:pt x="59436" y="1371600"/>
                  </a:lnTo>
                  <a:lnTo>
                    <a:pt x="81058" y="1366171"/>
                  </a:lnTo>
                  <a:lnTo>
                    <a:pt x="81058" y="1355408"/>
                  </a:lnTo>
                  <a:lnTo>
                    <a:pt x="59436" y="1349978"/>
                  </a:lnTo>
                  <a:close/>
                  <a:moveTo>
                    <a:pt x="0" y="5429"/>
                  </a:moveTo>
                  <a:lnTo>
                    <a:pt x="0" y="16193"/>
                  </a:lnTo>
                  <a:lnTo>
                    <a:pt x="21622" y="21622"/>
                  </a:lnTo>
                  <a:lnTo>
                    <a:pt x="21622" y="0"/>
                  </a:lnTo>
                  <a:lnTo>
                    <a:pt x="0" y="5429"/>
                  </a:lnTo>
                  <a:close/>
                  <a:moveTo>
                    <a:pt x="59436" y="0"/>
                  </a:moveTo>
                  <a:lnTo>
                    <a:pt x="59436" y="21622"/>
                  </a:lnTo>
                  <a:lnTo>
                    <a:pt x="80963" y="16193"/>
                  </a:lnTo>
                  <a:lnTo>
                    <a:pt x="80963" y="5429"/>
                  </a:lnTo>
                  <a:lnTo>
                    <a:pt x="59436" y="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1" name="矩形 290">
            <a:extLst>
              <a:ext uri="{FF2B5EF4-FFF2-40B4-BE49-F238E27FC236}">
                <a16:creationId xmlns:a16="http://schemas.microsoft.com/office/drawing/2014/main" id="{54B6E149-1DC0-A0C7-9D13-05764E2A0F5E}"/>
              </a:ext>
            </a:extLst>
          </p:cNvPr>
          <p:cNvSpPr/>
          <p:nvPr/>
        </p:nvSpPr>
        <p:spPr>
          <a:xfrm>
            <a:off x="5092859" y="1122026"/>
            <a:ext cx="6105208" cy="368790"/>
          </a:xfrm>
          <a:prstGeom prst="rect">
            <a:avLst/>
          </a:prstGeom>
          <a:gradFill flip="none" rotWithShape="1">
            <a:gsLst>
              <a:gs pos="36000">
                <a:schemeClr val="accent1">
                  <a:alpha val="45000"/>
                </a:schemeClr>
              </a:gs>
              <a:gs pos="64000">
                <a:schemeClr val="accent1">
                  <a:alpha val="45000"/>
                </a:schemeClr>
              </a:gs>
              <a:gs pos="4000">
                <a:schemeClr val="accent1">
                  <a:alpha val="0"/>
                </a:schemeClr>
              </a:gs>
              <a:gs pos="96000">
                <a:schemeClr val="accent1">
                  <a:alpha val="0"/>
                </a:schemeClr>
              </a:gs>
            </a:gsLst>
            <a:lin ang="0" scaled="1"/>
            <a:tileRect/>
          </a:gradFill>
          <a:ln w="12700">
            <a:gradFill flip="none" rotWithShape="1">
              <a:gsLst>
                <a:gs pos="5000">
                  <a:schemeClr val="accent1">
                    <a:alpha val="0"/>
                  </a:schemeClr>
                </a:gs>
                <a:gs pos="25000">
                  <a:schemeClr val="accent1">
                    <a:lumMod val="75000"/>
                  </a:schemeClr>
                </a:gs>
                <a:gs pos="45000">
                  <a:srgbClr val="06FFF3"/>
                </a:gs>
                <a:gs pos="72000">
                  <a:schemeClr val="accent1">
                    <a:lumMod val="75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67DD0011-0F4C-FF6B-C1B5-A68D650665ED}"/>
              </a:ext>
            </a:extLst>
          </p:cNvPr>
          <p:cNvGrpSpPr/>
          <p:nvPr/>
        </p:nvGrpSpPr>
        <p:grpSpPr>
          <a:xfrm>
            <a:off x="5420794" y="1137144"/>
            <a:ext cx="5449337" cy="338554"/>
            <a:chOff x="5408916" y="1137144"/>
            <a:chExt cx="5449337" cy="338554"/>
          </a:xfrm>
        </p:grpSpPr>
        <p:sp>
          <p:nvSpPr>
            <p:cNvPr id="749" name="文本框 748">
              <a:extLst>
                <a:ext uri="{FF2B5EF4-FFF2-40B4-BE49-F238E27FC236}">
                  <a16:creationId xmlns:a16="http://schemas.microsoft.com/office/drawing/2014/main" id="{605B12A7-8195-EDC5-A8A7-5C817F86A51A}"/>
                </a:ext>
              </a:extLst>
            </p:cNvPr>
            <p:cNvSpPr txBox="1"/>
            <p:nvPr/>
          </p:nvSpPr>
          <p:spPr>
            <a:xfrm>
              <a:off x="6026481" y="1137144"/>
              <a:ext cx="4831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1600" b="0" i="0">
                  <a:gradFill>
                    <a:gsLst>
                      <a:gs pos="100000">
                        <a:schemeClr val="accent1"/>
                      </a:gs>
                      <a:gs pos="0">
                        <a:schemeClr val="bg1"/>
                      </a:gs>
                    </a:gsLst>
                    <a:lin ang="5400000" scaled="1"/>
                  </a:gradFill>
                  <a:effectLst/>
                  <a:latin typeface="思源黑体 Bold" panose="020B0800000000000000" pitchFamily="34" charset="-122"/>
                  <a:ea typeface="思源黑体 Bold" panose="020B0800000000000000" pitchFamily="34" charset="-122"/>
                </a:defRPr>
              </a:lvl1pPr>
            </a:lstStyle>
            <a:p>
              <a:r>
                <a:rPr lang="zh-CN" altLang="en-US" dirty="0"/>
                <a:t>国际自动机工程师学会（</a:t>
              </a:r>
              <a:r>
                <a:rPr lang="en" altLang="zh-CN" dirty="0"/>
                <a:t>SAE International</a:t>
              </a:r>
              <a:r>
                <a:rPr lang="zh-CN" altLang="en" dirty="0"/>
                <a:t>）</a:t>
              </a:r>
              <a:r>
                <a:rPr lang="zh-CN" altLang="en-US" dirty="0"/>
                <a:t>标准</a:t>
              </a:r>
            </a:p>
          </p:txBody>
        </p:sp>
        <p:grpSp>
          <p:nvGrpSpPr>
            <p:cNvPr id="870" name="组合 869">
              <a:extLst>
                <a:ext uri="{FF2B5EF4-FFF2-40B4-BE49-F238E27FC236}">
                  <a16:creationId xmlns:a16="http://schemas.microsoft.com/office/drawing/2014/main" id="{A5E59CF5-A513-3D9F-3904-7C2AD921B827}"/>
                </a:ext>
              </a:extLst>
            </p:cNvPr>
            <p:cNvGrpSpPr/>
            <p:nvPr/>
          </p:nvGrpSpPr>
          <p:grpSpPr>
            <a:xfrm>
              <a:off x="5408916" y="1203054"/>
              <a:ext cx="617565" cy="216763"/>
              <a:chOff x="2441953" y="7800582"/>
              <a:chExt cx="617565" cy="216763"/>
            </a:xfrm>
          </p:grpSpPr>
          <p:sp>
            <p:nvSpPr>
              <p:cNvPr id="871" name="矩形: 圆角 870">
                <a:extLst>
                  <a:ext uri="{FF2B5EF4-FFF2-40B4-BE49-F238E27FC236}">
                    <a16:creationId xmlns:a16="http://schemas.microsoft.com/office/drawing/2014/main" id="{9D85A4EF-55F4-79B7-99F9-3F7051B2F788}"/>
                  </a:ext>
                </a:extLst>
              </p:cNvPr>
              <p:cNvSpPr/>
              <p:nvPr/>
            </p:nvSpPr>
            <p:spPr>
              <a:xfrm>
                <a:off x="2441953" y="7800582"/>
                <a:ext cx="617565" cy="216763"/>
              </a:xfrm>
              <a:prstGeom prst="roundRect">
                <a:avLst/>
              </a:pr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72" name="文本框 871">
                <a:extLst>
                  <a:ext uri="{FF2B5EF4-FFF2-40B4-BE49-F238E27FC236}">
                    <a16:creationId xmlns:a16="http://schemas.microsoft.com/office/drawing/2014/main" id="{38A616BB-04EA-D6A1-546D-A9D260A00CBC}"/>
                  </a:ext>
                </a:extLst>
              </p:cNvPr>
              <p:cNvSpPr txBox="1"/>
              <p:nvPr/>
            </p:nvSpPr>
            <p:spPr>
              <a:xfrm>
                <a:off x="2500131" y="7831692"/>
                <a:ext cx="512961" cy="15388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1000" dirty="0">
                    <a:ln w="3175">
                      <a:noFill/>
                    </a:ln>
                    <a:solidFill>
                      <a:schemeClr val="accent2"/>
                    </a:solidFill>
                    <a:latin typeface="思源黑体 Bold" panose="020B0800000000000000" pitchFamily="34" charset="-122"/>
                    <a:ea typeface="思源黑体 Bold" panose="020B0800000000000000" pitchFamily="34" charset="-122"/>
                    <a:sym typeface="思源黑体 Bold" panose="020B0800000000000000" pitchFamily="34" charset="-122"/>
                  </a:rPr>
                  <a:t>广泛应用</a:t>
                </a:r>
                <a:endParaRPr lang="en-US" altLang="zh-CN" sz="1000" dirty="0">
                  <a:ln w="3175">
                    <a:noFill/>
                  </a:ln>
                  <a:solidFill>
                    <a:schemeClr val="accent2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  <a:sym typeface="思源黑体 Bold" panose="020B08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405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100000">
              <a:schemeClr val="accent2">
                <a:lumMod val="50000"/>
              </a:schemeClr>
            </a:gs>
            <a:gs pos="70000">
              <a:schemeClr val="accent2">
                <a:lumMod val="7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29FABD47-566A-FB9D-125D-2FF2FC64971B}"/>
              </a:ext>
            </a:extLst>
          </p:cNvPr>
          <p:cNvGrpSpPr/>
          <p:nvPr/>
        </p:nvGrpSpPr>
        <p:grpSpPr>
          <a:xfrm>
            <a:off x="6619853" y="948404"/>
            <a:ext cx="5056386" cy="5143580"/>
            <a:chOff x="6633007" y="1011910"/>
            <a:chExt cx="5056386" cy="5143580"/>
          </a:xfrm>
          <a:effectLst>
            <a:reflection blurRad="6350" stA="40000" endPos="7000" dir="5400000" sy="-100000" algn="bl" rotWithShape="0"/>
          </a:effectLst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C3A5836-762E-270D-7562-F3E53C082F34}"/>
                </a:ext>
              </a:extLst>
            </p:cNvPr>
            <p:cNvSpPr/>
            <p:nvPr/>
          </p:nvSpPr>
          <p:spPr>
            <a:xfrm>
              <a:off x="6816560" y="1072092"/>
              <a:ext cx="533359" cy="428794"/>
            </a:xfrm>
            <a:custGeom>
              <a:avLst/>
              <a:gdLst>
                <a:gd name="connsiteX0" fmla="*/ 0 w 393272"/>
                <a:gd name="connsiteY0" fmla="*/ 316171 h 316171"/>
                <a:gd name="connsiteX1" fmla="*/ 0 w 393272"/>
                <a:gd name="connsiteY1" fmla="*/ 167793 h 316171"/>
                <a:gd name="connsiteX2" fmla="*/ 168070 w 393272"/>
                <a:gd name="connsiteY2" fmla="*/ 0 h 316171"/>
                <a:gd name="connsiteX3" fmla="*/ 393272 w 393272"/>
                <a:gd name="connsiteY3" fmla="*/ 0 h 316171"/>
                <a:gd name="connsiteX4" fmla="*/ 363874 w 393272"/>
                <a:gd name="connsiteY4" fmla="*/ 29121 h 316171"/>
                <a:gd name="connsiteX5" fmla="*/ 179718 w 393272"/>
                <a:gd name="connsiteY5" fmla="*/ 29121 h 316171"/>
                <a:gd name="connsiteX6" fmla="*/ 31062 w 393272"/>
                <a:gd name="connsiteY6" fmla="*/ 177777 h 316171"/>
                <a:gd name="connsiteX7" fmla="*/ 31062 w 393272"/>
                <a:gd name="connsiteY7" fmla="*/ 287605 h 31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3272" h="316171">
                  <a:moveTo>
                    <a:pt x="0" y="316171"/>
                  </a:moveTo>
                  <a:lnTo>
                    <a:pt x="0" y="167793"/>
                  </a:lnTo>
                  <a:lnTo>
                    <a:pt x="168070" y="0"/>
                  </a:lnTo>
                  <a:lnTo>
                    <a:pt x="393272" y="0"/>
                  </a:lnTo>
                  <a:lnTo>
                    <a:pt x="363874" y="29121"/>
                  </a:lnTo>
                  <a:lnTo>
                    <a:pt x="179718" y="29121"/>
                  </a:lnTo>
                  <a:lnTo>
                    <a:pt x="31062" y="177777"/>
                  </a:lnTo>
                  <a:lnTo>
                    <a:pt x="31062" y="287605"/>
                  </a:lnTo>
                  <a:close/>
                </a:path>
              </a:pathLst>
            </a:custGeom>
            <a:solidFill>
              <a:srgbClr val="FFFFFF"/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1D16027-8C7F-5973-DA56-806D2E177607}"/>
                </a:ext>
              </a:extLst>
            </p:cNvPr>
            <p:cNvSpPr/>
            <p:nvPr/>
          </p:nvSpPr>
          <p:spPr>
            <a:xfrm>
              <a:off x="9579650" y="1013038"/>
              <a:ext cx="2106358" cy="1443606"/>
            </a:xfrm>
            <a:custGeom>
              <a:avLst/>
              <a:gdLst>
                <a:gd name="connsiteX0" fmla="*/ 0 w 1553121"/>
                <a:gd name="connsiteY0" fmla="*/ 0 h 1064442"/>
                <a:gd name="connsiteX1" fmla="*/ 94019 w 1553121"/>
                <a:gd name="connsiteY1" fmla="*/ 94019 h 1064442"/>
                <a:gd name="connsiteX2" fmla="*/ 1092177 w 1553121"/>
                <a:gd name="connsiteY2" fmla="*/ 94019 h 1064442"/>
                <a:gd name="connsiteX3" fmla="*/ 1236118 w 1553121"/>
                <a:gd name="connsiteY3" fmla="*/ 237960 h 1064442"/>
                <a:gd name="connsiteX4" fmla="*/ 1375344 w 1553121"/>
                <a:gd name="connsiteY4" fmla="*/ 377187 h 1064442"/>
                <a:gd name="connsiteX5" fmla="*/ 1491273 w 1553121"/>
                <a:gd name="connsiteY5" fmla="*/ 493116 h 1064442"/>
                <a:gd name="connsiteX6" fmla="*/ 1491273 w 1553121"/>
                <a:gd name="connsiteY6" fmla="*/ 1002595 h 1064442"/>
                <a:gd name="connsiteX7" fmla="*/ 1553121 w 1553121"/>
                <a:gd name="connsiteY7" fmla="*/ 1064443 h 106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3121" h="1064442">
                  <a:moveTo>
                    <a:pt x="0" y="0"/>
                  </a:moveTo>
                  <a:lnTo>
                    <a:pt x="94019" y="94019"/>
                  </a:lnTo>
                  <a:lnTo>
                    <a:pt x="1092177" y="94019"/>
                  </a:lnTo>
                  <a:lnTo>
                    <a:pt x="1236118" y="237960"/>
                  </a:lnTo>
                  <a:lnTo>
                    <a:pt x="1375344" y="377187"/>
                  </a:lnTo>
                  <a:lnTo>
                    <a:pt x="1491273" y="493116"/>
                  </a:lnTo>
                  <a:lnTo>
                    <a:pt x="1491273" y="1002595"/>
                  </a:lnTo>
                  <a:lnTo>
                    <a:pt x="1553121" y="1064443"/>
                  </a:lnTo>
                </a:path>
              </a:pathLst>
            </a:custGeom>
            <a:noFill/>
            <a:ln w="7811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4F29BD3-D60B-B0D2-B2D1-656B37180EB0}"/>
                </a:ext>
              </a:extLst>
            </p:cNvPr>
            <p:cNvSpPr/>
            <p:nvPr/>
          </p:nvSpPr>
          <p:spPr>
            <a:xfrm>
              <a:off x="11396384" y="1011910"/>
              <a:ext cx="293009" cy="293009"/>
            </a:xfrm>
            <a:custGeom>
              <a:avLst/>
              <a:gdLst>
                <a:gd name="connsiteX0" fmla="*/ 0 w 216050"/>
                <a:gd name="connsiteY0" fmla="*/ 0 h 216050"/>
                <a:gd name="connsiteX1" fmla="*/ 216050 w 216050"/>
                <a:gd name="connsiteY1" fmla="*/ 216050 h 216050"/>
                <a:gd name="connsiteX2" fmla="*/ 216050 w 216050"/>
                <a:gd name="connsiteY2" fmla="*/ 0 h 21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050" h="216050">
                  <a:moveTo>
                    <a:pt x="0" y="0"/>
                  </a:moveTo>
                  <a:lnTo>
                    <a:pt x="216050" y="216050"/>
                  </a:lnTo>
                  <a:lnTo>
                    <a:pt x="216050" y="0"/>
                  </a:lnTo>
                  <a:close/>
                </a:path>
              </a:pathLst>
            </a:custGeom>
            <a:noFill/>
            <a:ln w="7811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DFAE582B-F7C7-EB42-217A-1295FB6730C0}"/>
                </a:ext>
              </a:extLst>
            </p:cNvPr>
            <p:cNvSpPr/>
            <p:nvPr/>
          </p:nvSpPr>
          <p:spPr>
            <a:xfrm>
              <a:off x="11519756" y="1329744"/>
              <a:ext cx="165875" cy="201232"/>
            </a:xfrm>
            <a:custGeom>
              <a:avLst/>
              <a:gdLst>
                <a:gd name="connsiteX0" fmla="*/ 0 w 122308"/>
                <a:gd name="connsiteY0" fmla="*/ 26070 h 148378"/>
                <a:gd name="connsiteX1" fmla="*/ 122309 w 122308"/>
                <a:gd name="connsiteY1" fmla="*/ 148379 h 148378"/>
                <a:gd name="connsiteX2" fmla="*/ 122309 w 122308"/>
                <a:gd name="connsiteY2" fmla="*/ 122308 h 148378"/>
                <a:gd name="connsiteX3" fmla="*/ 0 w 122308"/>
                <a:gd name="connsiteY3" fmla="*/ 0 h 14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308" h="148378">
                  <a:moveTo>
                    <a:pt x="0" y="26070"/>
                  </a:moveTo>
                  <a:lnTo>
                    <a:pt x="122309" y="148379"/>
                  </a:lnTo>
                  <a:lnTo>
                    <a:pt x="122309" y="122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8FC2825-3CF1-F2E3-FA49-7E789A4F0959}"/>
                </a:ext>
              </a:extLst>
            </p:cNvPr>
            <p:cNvSpPr/>
            <p:nvPr/>
          </p:nvSpPr>
          <p:spPr>
            <a:xfrm>
              <a:off x="11521637" y="1248499"/>
              <a:ext cx="165875" cy="201232"/>
            </a:xfrm>
            <a:custGeom>
              <a:avLst/>
              <a:gdLst>
                <a:gd name="connsiteX0" fmla="*/ 0 w 122308"/>
                <a:gd name="connsiteY0" fmla="*/ 26070 h 148378"/>
                <a:gd name="connsiteX1" fmla="*/ 122309 w 122308"/>
                <a:gd name="connsiteY1" fmla="*/ 148379 h 148378"/>
                <a:gd name="connsiteX2" fmla="*/ 122309 w 122308"/>
                <a:gd name="connsiteY2" fmla="*/ 122308 h 148378"/>
                <a:gd name="connsiteX3" fmla="*/ 0 w 122308"/>
                <a:gd name="connsiteY3" fmla="*/ 0 h 14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308" h="148378">
                  <a:moveTo>
                    <a:pt x="0" y="26070"/>
                  </a:moveTo>
                  <a:lnTo>
                    <a:pt x="122309" y="148379"/>
                  </a:lnTo>
                  <a:lnTo>
                    <a:pt x="122309" y="122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3B5CF14-0EC7-8545-CFCC-74F8FCBEB5A5}"/>
                </a:ext>
              </a:extLst>
            </p:cNvPr>
            <p:cNvSpPr/>
            <p:nvPr/>
          </p:nvSpPr>
          <p:spPr>
            <a:xfrm>
              <a:off x="6633007" y="1013791"/>
              <a:ext cx="280596" cy="870376"/>
            </a:xfrm>
            <a:custGeom>
              <a:avLst/>
              <a:gdLst>
                <a:gd name="connsiteX0" fmla="*/ 206898 w 206897"/>
                <a:gd name="connsiteY0" fmla="*/ 0 h 641771"/>
                <a:gd name="connsiteX1" fmla="*/ 42988 w 206897"/>
                <a:gd name="connsiteY1" fmla="*/ 163910 h 641771"/>
                <a:gd name="connsiteX2" fmla="*/ 42988 w 206897"/>
                <a:gd name="connsiteY2" fmla="*/ 598784 h 641771"/>
                <a:gd name="connsiteX3" fmla="*/ 0 w 206897"/>
                <a:gd name="connsiteY3" fmla="*/ 641772 h 641771"/>
                <a:gd name="connsiteX4" fmla="*/ 0 w 206897"/>
                <a:gd name="connsiteY4" fmla="*/ 0 h 64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897" h="641771">
                  <a:moveTo>
                    <a:pt x="206898" y="0"/>
                  </a:moveTo>
                  <a:lnTo>
                    <a:pt x="42988" y="163910"/>
                  </a:lnTo>
                  <a:lnTo>
                    <a:pt x="42988" y="598784"/>
                  </a:lnTo>
                  <a:lnTo>
                    <a:pt x="0" y="6417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8019AAE-1E03-0ECE-270A-41A7D0E97876}"/>
                </a:ext>
              </a:extLst>
            </p:cNvPr>
            <p:cNvSpPr/>
            <p:nvPr/>
          </p:nvSpPr>
          <p:spPr>
            <a:xfrm>
              <a:off x="11156034" y="5740613"/>
              <a:ext cx="473177" cy="368988"/>
            </a:xfrm>
            <a:custGeom>
              <a:avLst/>
              <a:gdLst>
                <a:gd name="connsiteX0" fmla="*/ 348898 w 348897"/>
                <a:gd name="connsiteY0" fmla="*/ 0 h 272073"/>
                <a:gd name="connsiteX1" fmla="*/ 348898 w 348897"/>
                <a:gd name="connsiteY1" fmla="*/ 148379 h 272073"/>
                <a:gd name="connsiteX2" fmla="*/ 225202 w 348897"/>
                <a:gd name="connsiteY2" fmla="*/ 272073 h 272073"/>
                <a:gd name="connsiteX3" fmla="*/ 0 w 348897"/>
                <a:gd name="connsiteY3" fmla="*/ 272073 h 272073"/>
                <a:gd name="connsiteX4" fmla="*/ 29398 w 348897"/>
                <a:gd name="connsiteY4" fmla="*/ 242952 h 272073"/>
                <a:gd name="connsiteX5" fmla="*/ 213554 w 348897"/>
                <a:gd name="connsiteY5" fmla="*/ 242952 h 272073"/>
                <a:gd name="connsiteX6" fmla="*/ 318112 w 348897"/>
                <a:gd name="connsiteY6" fmla="*/ 138394 h 272073"/>
                <a:gd name="connsiteX7" fmla="*/ 318112 w 348897"/>
                <a:gd name="connsiteY7" fmla="*/ 28844 h 272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897" h="272073">
                  <a:moveTo>
                    <a:pt x="348898" y="0"/>
                  </a:moveTo>
                  <a:lnTo>
                    <a:pt x="348898" y="148379"/>
                  </a:lnTo>
                  <a:lnTo>
                    <a:pt x="225202" y="272073"/>
                  </a:lnTo>
                  <a:lnTo>
                    <a:pt x="0" y="272073"/>
                  </a:lnTo>
                  <a:lnTo>
                    <a:pt x="29398" y="242952"/>
                  </a:lnTo>
                  <a:lnTo>
                    <a:pt x="213554" y="242952"/>
                  </a:lnTo>
                  <a:lnTo>
                    <a:pt x="318112" y="138394"/>
                  </a:lnTo>
                  <a:lnTo>
                    <a:pt x="318112" y="28844"/>
                  </a:lnTo>
                  <a:close/>
                </a:path>
              </a:pathLst>
            </a:custGeom>
            <a:solidFill>
              <a:srgbClr val="FFFFFF"/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77A93BF-58D8-75F8-59F3-DBA81B1C153F}"/>
                </a:ext>
              </a:extLst>
            </p:cNvPr>
            <p:cNvSpPr/>
            <p:nvPr/>
          </p:nvSpPr>
          <p:spPr>
            <a:xfrm>
              <a:off x="6642034" y="5239977"/>
              <a:ext cx="1597445" cy="906485"/>
            </a:xfrm>
            <a:custGeom>
              <a:avLst/>
              <a:gdLst>
                <a:gd name="connsiteX0" fmla="*/ 0 w 1177875"/>
                <a:gd name="connsiteY0" fmla="*/ 0 h 668396"/>
                <a:gd name="connsiteX1" fmla="*/ 75992 w 1177875"/>
                <a:gd name="connsiteY1" fmla="*/ 75714 h 668396"/>
                <a:gd name="connsiteX2" fmla="*/ 75992 w 1177875"/>
                <a:gd name="connsiteY2" fmla="*/ 339190 h 668396"/>
                <a:gd name="connsiteX3" fmla="*/ 335862 w 1177875"/>
                <a:gd name="connsiteY3" fmla="*/ 599338 h 668396"/>
                <a:gd name="connsiteX4" fmla="*/ 1109095 w 1177875"/>
                <a:gd name="connsiteY4" fmla="*/ 599338 h 668396"/>
                <a:gd name="connsiteX5" fmla="*/ 1177876 w 1177875"/>
                <a:gd name="connsiteY5" fmla="*/ 668397 h 668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7875" h="668396">
                  <a:moveTo>
                    <a:pt x="0" y="0"/>
                  </a:moveTo>
                  <a:lnTo>
                    <a:pt x="75992" y="75714"/>
                  </a:lnTo>
                  <a:lnTo>
                    <a:pt x="75992" y="339190"/>
                  </a:lnTo>
                  <a:lnTo>
                    <a:pt x="335862" y="599338"/>
                  </a:lnTo>
                  <a:lnTo>
                    <a:pt x="1109095" y="599338"/>
                  </a:lnTo>
                  <a:lnTo>
                    <a:pt x="1177876" y="668397"/>
                  </a:lnTo>
                </a:path>
              </a:pathLst>
            </a:custGeom>
            <a:noFill/>
            <a:ln w="7811" cap="flat">
              <a:solidFill>
                <a:srgbClr val="FFFFFF">
                  <a:alpha val="20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FB5D39B-F2FB-F471-712A-B20A25E48AED}"/>
                </a:ext>
              </a:extLst>
            </p:cNvPr>
            <p:cNvSpPr/>
            <p:nvPr/>
          </p:nvSpPr>
          <p:spPr>
            <a:xfrm>
              <a:off x="6634887" y="6049797"/>
              <a:ext cx="102308" cy="105693"/>
            </a:xfrm>
            <a:custGeom>
              <a:avLst/>
              <a:gdLst>
                <a:gd name="connsiteX0" fmla="*/ 0 w 75437"/>
                <a:gd name="connsiteY0" fmla="*/ 0 h 77933"/>
                <a:gd name="connsiteX1" fmla="*/ 0 w 75437"/>
                <a:gd name="connsiteY1" fmla="*/ 77933 h 77933"/>
                <a:gd name="connsiteX2" fmla="*/ 75437 w 75437"/>
                <a:gd name="connsiteY2" fmla="*/ 77933 h 7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7" h="77933">
                  <a:moveTo>
                    <a:pt x="0" y="0"/>
                  </a:moveTo>
                  <a:lnTo>
                    <a:pt x="0" y="77933"/>
                  </a:lnTo>
                  <a:lnTo>
                    <a:pt x="75437" y="77933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2E8BB88-75ED-0F80-FAE6-D16D06174E42}"/>
                </a:ext>
              </a:extLst>
            </p:cNvPr>
            <p:cNvSpPr/>
            <p:nvPr/>
          </p:nvSpPr>
          <p:spPr>
            <a:xfrm>
              <a:off x="11581818" y="6053182"/>
              <a:ext cx="105693" cy="102308"/>
            </a:xfrm>
            <a:custGeom>
              <a:avLst/>
              <a:gdLst>
                <a:gd name="connsiteX0" fmla="*/ 0 w 77933"/>
                <a:gd name="connsiteY0" fmla="*/ 75437 h 75437"/>
                <a:gd name="connsiteX1" fmla="*/ 77934 w 77933"/>
                <a:gd name="connsiteY1" fmla="*/ 75437 h 75437"/>
                <a:gd name="connsiteX2" fmla="*/ 77934 w 77933"/>
                <a:gd name="connsiteY2" fmla="*/ 0 h 7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933" h="75437">
                  <a:moveTo>
                    <a:pt x="0" y="75437"/>
                  </a:moveTo>
                  <a:lnTo>
                    <a:pt x="77934" y="75437"/>
                  </a:lnTo>
                  <a:lnTo>
                    <a:pt x="77934" y="0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7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A9ED6396-24D5-83A5-42A9-C3276D009680}"/>
                </a:ext>
              </a:extLst>
            </p:cNvPr>
            <p:cNvSpPr/>
            <p:nvPr/>
          </p:nvSpPr>
          <p:spPr>
            <a:xfrm>
              <a:off x="6642034" y="1013037"/>
              <a:ext cx="5041342" cy="5140570"/>
            </a:xfrm>
            <a:custGeom>
              <a:avLst/>
              <a:gdLst>
                <a:gd name="connsiteX0" fmla="*/ 369741 w 5041342"/>
                <a:gd name="connsiteY0" fmla="*/ 0 h 5140570"/>
                <a:gd name="connsiteX1" fmla="*/ 4634363 w 5041342"/>
                <a:gd name="connsiteY1" fmla="*/ 0 h 5140570"/>
                <a:gd name="connsiteX2" fmla="*/ 4836723 w 5041342"/>
                <a:gd name="connsiteY2" fmla="*/ 202361 h 5140570"/>
                <a:gd name="connsiteX3" fmla="*/ 4836723 w 5041342"/>
                <a:gd name="connsiteY3" fmla="*/ 376512 h 5140570"/>
                <a:gd name="connsiteX4" fmla="*/ 5041342 w 5041342"/>
                <a:gd name="connsiteY4" fmla="*/ 581129 h 5140570"/>
                <a:gd name="connsiteX5" fmla="*/ 5041342 w 5041342"/>
                <a:gd name="connsiteY5" fmla="*/ 1746801 h 5140570"/>
                <a:gd name="connsiteX6" fmla="*/ 5041342 w 5041342"/>
                <a:gd name="connsiteY6" fmla="*/ 2371534 h 5140570"/>
                <a:gd name="connsiteX7" fmla="*/ 5041342 w 5041342"/>
                <a:gd name="connsiteY7" fmla="*/ 3156081 h 5140570"/>
                <a:gd name="connsiteX8" fmla="*/ 5041342 w 5041342"/>
                <a:gd name="connsiteY8" fmla="*/ 3537205 h 5140570"/>
                <a:gd name="connsiteX9" fmla="*/ 5041342 w 5041342"/>
                <a:gd name="connsiteY9" fmla="*/ 4946485 h 5140570"/>
                <a:gd name="connsiteX10" fmla="*/ 4847256 w 5041342"/>
                <a:gd name="connsiteY10" fmla="*/ 5140570 h 5140570"/>
                <a:gd name="connsiteX11" fmla="*/ 151959 w 5041342"/>
                <a:gd name="connsiteY11" fmla="*/ 5135681 h 5140570"/>
                <a:gd name="connsiteX12" fmla="*/ 0 w 5041342"/>
                <a:gd name="connsiteY12" fmla="*/ 4983722 h 5140570"/>
                <a:gd name="connsiteX13" fmla="*/ 0 w 5041342"/>
                <a:gd name="connsiteY13" fmla="*/ 3574442 h 5140570"/>
                <a:gd name="connsiteX14" fmla="*/ 0 w 5041342"/>
                <a:gd name="connsiteY14" fmla="*/ 3520180 h 5140570"/>
                <a:gd name="connsiteX15" fmla="*/ 0 w 5041342"/>
                <a:gd name="connsiteY15" fmla="*/ 2408771 h 5140570"/>
                <a:gd name="connsiteX16" fmla="*/ 0 w 5041342"/>
                <a:gd name="connsiteY16" fmla="*/ 2110900 h 5140570"/>
                <a:gd name="connsiteX17" fmla="*/ 0 w 5041342"/>
                <a:gd name="connsiteY17" fmla="*/ 945228 h 5140570"/>
                <a:gd name="connsiteX18" fmla="*/ 106071 w 5041342"/>
                <a:gd name="connsiteY18" fmla="*/ 838782 h 5140570"/>
                <a:gd name="connsiteX19" fmla="*/ 106071 w 5041342"/>
                <a:gd name="connsiteY19" fmla="*/ 263672 h 5140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041342" h="5140570">
                  <a:moveTo>
                    <a:pt x="369741" y="0"/>
                  </a:moveTo>
                  <a:lnTo>
                    <a:pt x="4634363" y="0"/>
                  </a:lnTo>
                  <a:lnTo>
                    <a:pt x="4836723" y="202361"/>
                  </a:lnTo>
                  <a:lnTo>
                    <a:pt x="4836723" y="376512"/>
                  </a:lnTo>
                  <a:lnTo>
                    <a:pt x="5041342" y="581129"/>
                  </a:lnTo>
                  <a:lnTo>
                    <a:pt x="5041342" y="1746801"/>
                  </a:lnTo>
                  <a:lnTo>
                    <a:pt x="5041342" y="2371534"/>
                  </a:lnTo>
                  <a:lnTo>
                    <a:pt x="5041342" y="3156081"/>
                  </a:lnTo>
                  <a:lnTo>
                    <a:pt x="5041342" y="3537205"/>
                  </a:lnTo>
                  <a:lnTo>
                    <a:pt x="5041342" y="4946485"/>
                  </a:lnTo>
                  <a:lnTo>
                    <a:pt x="4847256" y="5140570"/>
                  </a:lnTo>
                  <a:lnTo>
                    <a:pt x="151959" y="5135681"/>
                  </a:lnTo>
                  <a:lnTo>
                    <a:pt x="0" y="4983722"/>
                  </a:lnTo>
                  <a:lnTo>
                    <a:pt x="0" y="3574442"/>
                  </a:lnTo>
                  <a:lnTo>
                    <a:pt x="0" y="3520180"/>
                  </a:lnTo>
                  <a:lnTo>
                    <a:pt x="0" y="2408771"/>
                  </a:lnTo>
                  <a:lnTo>
                    <a:pt x="0" y="2110900"/>
                  </a:lnTo>
                  <a:lnTo>
                    <a:pt x="0" y="945228"/>
                  </a:lnTo>
                  <a:lnTo>
                    <a:pt x="106071" y="838782"/>
                  </a:lnTo>
                  <a:lnTo>
                    <a:pt x="106071" y="263672"/>
                  </a:ln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24" name="组合 323">
            <a:extLst>
              <a:ext uri="{FF2B5EF4-FFF2-40B4-BE49-F238E27FC236}">
                <a16:creationId xmlns:a16="http://schemas.microsoft.com/office/drawing/2014/main" id="{C711E980-6ECF-C5AE-EB90-029ECC927E72}"/>
              </a:ext>
            </a:extLst>
          </p:cNvPr>
          <p:cNvGrpSpPr/>
          <p:nvPr/>
        </p:nvGrpSpPr>
        <p:grpSpPr>
          <a:xfrm>
            <a:off x="7096664" y="2172198"/>
            <a:ext cx="4003776" cy="3345338"/>
            <a:chOff x="7096664" y="2172198"/>
            <a:chExt cx="4003776" cy="3345338"/>
          </a:xfrm>
        </p:grpSpPr>
        <p:cxnSp>
          <p:nvCxnSpPr>
            <p:cNvPr id="298" name="直接连接符 297">
              <a:extLst>
                <a:ext uri="{FF2B5EF4-FFF2-40B4-BE49-F238E27FC236}">
                  <a16:creationId xmlns:a16="http://schemas.microsoft.com/office/drawing/2014/main" id="{B94DE806-CDAD-979D-1E31-7196155825EB}"/>
                </a:ext>
              </a:extLst>
            </p:cNvPr>
            <p:cNvCxnSpPr>
              <a:cxnSpLocks/>
            </p:cNvCxnSpPr>
            <p:nvPr/>
          </p:nvCxnSpPr>
          <p:spPr>
            <a:xfrm>
              <a:off x="7096664" y="2172198"/>
              <a:ext cx="0" cy="3345062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>
              <a:extLst>
                <a:ext uri="{FF2B5EF4-FFF2-40B4-BE49-F238E27FC236}">
                  <a16:creationId xmlns:a16="http://schemas.microsoft.com/office/drawing/2014/main" id="{8B7B0A78-D62A-409E-4879-D6371BB34AF0}"/>
                </a:ext>
              </a:extLst>
            </p:cNvPr>
            <p:cNvCxnSpPr>
              <a:cxnSpLocks/>
            </p:cNvCxnSpPr>
            <p:nvPr/>
          </p:nvCxnSpPr>
          <p:spPr>
            <a:xfrm>
              <a:off x="7666008" y="2699385"/>
              <a:ext cx="0" cy="2817876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>
              <a:extLst>
                <a:ext uri="{FF2B5EF4-FFF2-40B4-BE49-F238E27FC236}">
                  <a16:creationId xmlns:a16="http://schemas.microsoft.com/office/drawing/2014/main" id="{5A1D7774-C034-0090-3427-B88EF1A3F068}"/>
                </a:ext>
              </a:extLst>
            </p:cNvPr>
            <p:cNvCxnSpPr>
              <a:cxnSpLocks/>
            </p:cNvCxnSpPr>
            <p:nvPr/>
          </p:nvCxnSpPr>
          <p:spPr>
            <a:xfrm>
              <a:off x="8246461" y="3620186"/>
              <a:ext cx="0" cy="1897075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>
              <a:extLst>
                <a:ext uri="{FF2B5EF4-FFF2-40B4-BE49-F238E27FC236}">
                  <a16:creationId xmlns:a16="http://schemas.microsoft.com/office/drawing/2014/main" id="{30FBA516-4243-A252-7947-1460C0DA5C42}"/>
                </a:ext>
              </a:extLst>
            </p:cNvPr>
            <p:cNvCxnSpPr>
              <a:cxnSpLocks/>
            </p:cNvCxnSpPr>
            <p:nvPr/>
          </p:nvCxnSpPr>
          <p:spPr>
            <a:xfrm>
              <a:off x="8816980" y="4122515"/>
              <a:ext cx="0" cy="1394746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>
              <a:extLst>
                <a:ext uri="{FF2B5EF4-FFF2-40B4-BE49-F238E27FC236}">
                  <a16:creationId xmlns:a16="http://schemas.microsoft.com/office/drawing/2014/main" id="{FC0B70FC-CBB5-9F95-784F-4682D943EA5F}"/>
                </a:ext>
              </a:extLst>
            </p:cNvPr>
            <p:cNvCxnSpPr>
              <a:cxnSpLocks/>
            </p:cNvCxnSpPr>
            <p:nvPr/>
          </p:nvCxnSpPr>
          <p:spPr>
            <a:xfrm>
              <a:off x="9377879" y="4543496"/>
              <a:ext cx="0" cy="973765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>
              <a:extLst>
                <a:ext uri="{FF2B5EF4-FFF2-40B4-BE49-F238E27FC236}">
                  <a16:creationId xmlns:a16="http://schemas.microsoft.com/office/drawing/2014/main" id="{FF04B965-5409-0061-E20B-8C927C28E874}"/>
                </a:ext>
              </a:extLst>
            </p:cNvPr>
            <p:cNvCxnSpPr>
              <a:cxnSpLocks/>
            </p:cNvCxnSpPr>
            <p:nvPr/>
          </p:nvCxnSpPr>
          <p:spPr>
            <a:xfrm>
              <a:off x="9947245" y="4938077"/>
              <a:ext cx="0" cy="579184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>
              <a:extLst>
                <a:ext uri="{FF2B5EF4-FFF2-40B4-BE49-F238E27FC236}">
                  <a16:creationId xmlns:a16="http://schemas.microsoft.com/office/drawing/2014/main" id="{C5E3C43D-0891-1377-9065-D066462A89C9}"/>
                </a:ext>
              </a:extLst>
            </p:cNvPr>
            <p:cNvCxnSpPr>
              <a:cxnSpLocks/>
            </p:cNvCxnSpPr>
            <p:nvPr/>
          </p:nvCxnSpPr>
          <p:spPr>
            <a:xfrm>
              <a:off x="10520843" y="5176471"/>
              <a:ext cx="0" cy="341065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>
              <a:extLst>
                <a:ext uri="{FF2B5EF4-FFF2-40B4-BE49-F238E27FC236}">
                  <a16:creationId xmlns:a16="http://schemas.microsoft.com/office/drawing/2014/main" id="{F8CB1BF2-EFF8-AC4D-7558-B72863529403}"/>
                </a:ext>
              </a:extLst>
            </p:cNvPr>
            <p:cNvCxnSpPr>
              <a:cxnSpLocks/>
            </p:cNvCxnSpPr>
            <p:nvPr/>
          </p:nvCxnSpPr>
          <p:spPr>
            <a:xfrm>
              <a:off x="11100440" y="5397500"/>
              <a:ext cx="0" cy="119761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1" name="图表 40">
            <a:extLst>
              <a:ext uri="{FF2B5EF4-FFF2-40B4-BE49-F238E27FC236}">
                <a16:creationId xmlns:a16="http://schemas.microsoft.com/office/drawing/2014/main" id="{3B4945FF-E27F-DA13-CBEB-CB2BA4ABF9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6164890"/>
              </p:ext>
            </p:extLst>
          </p:nvPr>
        </p:nvGraphicFramePr>
        <p:xfrm>
          <a:off x="6816560" y="1492295"/>
          <a:ext cx="4849538" cy="46277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:a16="http://schemas.microsoft.com/office/drawing/2014/main" id="{D1038236-B0E3-E23C-067D-F1FD8ED8B780}"/>
              </a:ext>
            </a:extLst>
          </p:cNvPr>
          <p:cNvGrpSpPr/>
          <p:nvPr/>
        </p:nvGrpSpPr>
        <p:grpSpPr>
          <a:xfrm>
            <a:off x="515761" y="948404"/>
            <a:ext cx="5934335" cy="5143580"/>
            <a:chOff x="525902" y="948404"/>
            <a:chExt cx="5934335" cy="5143580"/>
          </a:xfrm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6EA9926E-B5F6-5752-6EEE-946142ABE9BD}"/>
                </a:ext>
              </a:extLst>
            </p:cNvPr>
            <p:cNvSpPr/>
            <p:nvPr/>
          </p:nvSpPr>
          <p:spPr>
            <a:xfrm>
              <a:off x="709455" y="1008586"/>
              <a:ext cx="533359" cy="428794"/>
            </a:xfrm>
            <a:custGeom>
              <a:avLst/>
              <a:gdLst>
                <a:gd name="connsiteX0" fmla="*/ 0 w 393272"/>
                <a:gd name="connsiteY0" fmla="*/ 316171 h 316171"/>
                <a:gd name="connsiteX1" fmla="*/ 0 w 393272"/>
                <a:gd name="connsiteY1" fmla="*/ 167793 h 316171"/>
                <a:gd name="connsiteX2" fmla="*/ 168070 w 393272"/>
                <a:gd name="connsiteY2" fmla="*/ 0 h 316171"/>
                <a:gd name="connsiteX3" fmla="*/ 393272 w 393272"/>
                <a:gd name="connsiteY3" fmla="*/ 0 h 316171"/>
                <a:gd name="connsiteX4" fmla="*/ 363874 w 393272"/>
                <a:gd name="connsiteY4" fmla="*/ 29121 h 316171"/>
                <a:gd name="connsiteX5" fmla="*/ 179718 w 393272"/>
                <a:gd name="connsiteY5" fmla="*/ 29121 h 316171"/>
                <a:gd name="connsiteX6" fmla="*/ 31062 w 393272"/>
                <a:gd name="connsiteY6" fmla="*/ 177777 h 316171"/>
                <a:gd name="connsiteX7" fmla="*/ 31062 w 393272"/>
                <a:gd name="connsiteY7" fmla="*/ 287605 h 31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3272" h="316171">
                  <a:moveTo>
                    <a:pt x="0" y="316171"/>
                  </a:moveTo>
                  <a:lnTo>
                    <a:pt x="0" y="167793"/>
                  </a:lnTo>
                  <a:lnTo>
                    <a:pt x="168070" y="0"/>
                  </a:lnTo>
                  <a:lnTo>
                    <a:pt x="393272" y="0"/>
                  </a:lnTo>
                  <a:lnTo>
                    <a:pt x="363874" y="29121"/>
                  </a:lnTo>
                  <a:lnTo>
                    <a:pt x="179718" y="29121"/>
                  </a:lnTo>
                  <a:lnTo>
                    <a:pt x="31062" y="177777"/>
                  </a:lnTo>
                  <a:lnTo>
                    <a:pt x="31062" y="287605"/>
                  </a:lnTo>
                  <a:close/>
                </a:path>
              </a:pathLst>
            </a:custGeom>
            <a:solidFill>
              <a:srgbClr val="FFFFFF"/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1C772795-79D0-FF1C-1C8E-2A0F39F4E49A}"/>
                </a:ext>
              </a:extLst>
            </p:cNvPr>
            <p:cNvSpPr/>
            <p:nvPr/>
          </p:nvSpPr>
          <p:spPr>
            <a:xfrm>
              <a:off x="525902" y="950285"/>
              <a:ext cx="280596" cy="870376"/>
            </a:xfrm>
            <a:custGeom>
              <a:avLst/>
              <a:gdLst>
                <a:gd name="connsiteX0" fmla="*/ 206898 w 206897"/>
                <a:gd name="connsiteY0" fmla="*/ 0 h 641771"/>
                <a:gd name="connsiteX1" fmla="*/ 42988 w 206897"/>
                <a:gd name="connsiteY1" fmla="*/ 163910 h 641771"/>
                <a:gd name="connsiteX2" fmla="*/ 42988 w 206897"/>
                <a:gd name="connsiteY2" fmla="*/ 598784 h 641771"/>
                <a:gd name="connsiteX3" fmla="*/ 0 w 206897"/>
                <a:gd name="connsiteY3" fmla="*/ 641772 h 641771"/>
                <a:gd name="connsiteX4" fmla="*/ 0 w 206897"/>
                <a:gd name="connsiteY4" fmla="*/ 0 h 64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897" h="641771">
                  <a:moveTo>
                    <a:pt x="206898" y="0"/>
                  </a:moveTo>
                  <a:lnTo>
                    <a:pt x="42988" y="163910"/>
                  </a:lnTo>
                  <a:lnTo>
                    <a:pt x="42988" y="598784"/>
                  </a:lnTo>
                  <a:lnTo>
                    <a:pt x="0" y="6417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BC22C002-EE8B-5022-8A72-13234B35B535}"/>
                </a:ext>
              </a:extLst>
            </p:cNvPr>
            <p:cNvSpPr/>
            <p:nvPr/>
          </p:nvSpPr>
          <p:spPr>
            <a:xfrm>
              <a:off x="534929" y="5176471"/>
              <a:ext cx="1597445" cy="906485"/>
            </a:xfrm>
            <a:custGeom>
              <a:avLst/>
              <a:gdLst>
                <a:gd name="connsiteX0" fmla="*/ 0 w 1177875"/>
                <a:gd name="connsiteY0" fmla="*/ 0 h 668396"/>
                <a:gd name="connsiteX1" fmla="*/ 75992 w 1177875"/>
                <a:gd name="connsiteY1" fmla="*/ 75714 h 668396"/>
                <a:gd name="connsiteX2" fmla="*/ 75992 w 1177875"/>
                <a:gd name="connsiteY2" fmla="*/ 339190 h 668396"/>
                <a:gd name="connsiteX3" fmla="*/ 335862 w 1177875"/>
                <a:gd name="connsiteY3" fmla="*/ 599338 h 668396"/>
                <a:gd name="connsiteX4" fmla="*/ 1109095 w 1177875"/>
                <a:gd name="connsiteY4" fmla="*/ 599338 h 668396"/>
                <a:gd name="connsiteX5" fmla="*/ 1177876 w 1177875"/>
                <a:gd name="connsiteY5" fmla="*/ 668397 h 668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7875" h="668396">
                  <a:moveTo>
                    <a:pt x="0" y="0"/>
                  </a:moveTo>
                  <a:lnTo>
                    <a:pt x="75992" y="75714"/>
                  </a:lnTo>
                  <a:lnTo>
                    <a:pt x="75992" y="339190"/>
                  </a:lnTo>
                  <a:lnTo>
                    <a:pt x="335862" y="599338"/>
                  </a:lnTo>
                  <a:lnTo>
                    <a:pt x="1109095" y="599338"/>
                  </a:lnTo>
                  <a:lnTo>
                    <a:pt x="1177876" y="668397"/>
                  </a:lnTo>
                </a:path>
              </a:pathLst>
            </a:custGeom>
            <a:noFill/>
            <a:ln w="7811" cap="flat">
              <a:solidFill>
                <a:srgbClr val="FFFFFF">
                  <a:alpha val="20000"/>
                </a:srgbClr>
              </a:solidFill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6FBA430-AF3F-7B68-624E-6BA84561A7FF}"/>
                </a:ext>
              </a:extLst>
            </p:cNvPr>
            <p:cNvSpPr/>
            <p:nvPr/>
          </p:nvSpPr>
          <p:spPr>
            <a:xfrm>
              <a:off x="527782" y="5986291"/>
              <a:ext cx="102308" cy="105693"/>
            </a:xfrm>
            <a:custGeom>
              <a:avLst/>
              <a:gdLst>
                <a:gd name="connsiteX0" fmla="*/ 0 w 75437"/>
                <a:gd name="connsiteY0" fmla="*/ 0 h 77933"/>
                <a:gd name="connsiteX1" fmla="*/ 0 w 75437"/>
                <a:gd name="connsiteY1" fmla="*/ 77933 h 77933"/>
                <a:gd name="connsiteX2" fmla="*/ 75437 w 75437"/>
                <a:gd name="connsiteY2" fmla="*/ 77933 h 7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7" h="77933">
                  <a:moveTo>
                    <a:pt x="0" y="0"/>
                  </a:moveTo>
                  <a:lnTo>
                    <a:pt x="0" y="77933"/>
                  </a:lnTo>
                  <a:lnTo>
                    <a:pt x="75437" y="77933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AC6EC97-D9AF-4626-8EE0-20F8F0E27B0C}"/>
                </a:ext>
              </a:extLst>
            </p:cNvPr>
            <p:cNvSpPr/>
            <p:nvPr/>
          </p:nvSpPr>
          <p:spPr>
            <a:xfrm>
              <a:off x="4350494" y="949532"/>
              <a:ext cx="2106358" cy="1443606"/>
            </a:xfrm>
            <a:custGeom>
              <a:avLst/>
              <a:gdLst>
                <a:gd name="connsiteX0" fmla="*/ 0 w 1553121"/>
                <a:gd name="connsiteY0" fmla="*/ 0 h 1064442"/>
                <a:gd name="connsiteX1" fmla="*/ 94019 w 1553121"/>
                <a:gd name="connsiteY1" fmla="*/ 94019 h 1064442"/>
                <a:gd name="connsiteX2" fmla="*/ 1092177 w 1553121"/>
                <a:gd name="connsiteY2" fmla="*/ 94019 h 1064442"/>
                <a:gd name="connsiteX3" fmla="*/ 1236118 w 1553121"/>
                <a:gd name="connsiteY3" fmla="*/ 237960 h 1064442"/>
                <a:gd name="connsiteX4" fmla="*/ 1375344 w 1553121"/>
                <a:gd name="connsiteY4" fmla="*/ 377187 h 1064442"/>
                <a:gd name="connsiteX5" fmla="*/ 1491273 w 1553121"/>
                <a:gd name="connsiteY5" fmla="*/ 493116 h 1064442"/>
                <a:gd name="connsiteX6" fmla="*/ 1491273 w 1553121"/>
                <a:gd name="connsiteY6" fmla="*/ 1002595 h 1064442"/>
                <a:gd name="connsiteX7" fmla="*/ 1553121 w 1553121"/>
                <a:gd name="connsiteY7" fmla="*/ 1064443 h 106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3121" h="1064442">
                  <a:moveTo>
                    <a:pt x="0" y="0"/>
                  </a:moveTo>
                  <a:lnTo>
                    <a:pt x="94019" y="94019"/>
                  </a:lnTo>
                  <a:lnTo>
                    <a:pt x="1092177" y="94019"/>
                  </a:lnTo>
                  <a:lnTo>
                    <a:pt x="1236118" y="237960"/>
                  </a:lnTo>
                  <a:lnTo>
                    <a:pt x="1375344" y="377187"/>
                  </a:lnTo>
                  <a:lnTo>
                    <a:pt x="1491273" y="493116"/>
                  </a:lnTo>
                  <a:lnTo>
                    <a:pt x="1491273" y="1002595"/>
                  </a:lnTo>
                  <a:lnTo>
                    <a:pt x="1553121" y="1064443"/>
                  </a:lnTo>
                </a:path>
              </a:pathLst>
            </a:custGeom>
            <a:noFill/>
            <a:ln w="7811" cap="flat">
              <a:solidFill>
                <a:srgbClr val="FFFFFF">
                  <a:alpha val="20000"/>
                </a:srgbClr>
              </a:solidFill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310A4338-FD1F-F186-7893-263D6B712334}"/>
                </a:ext>
              </a:extLst>
            </p:cNvPr>
            <p:cNvSpPr/>
            <p:nvPr/>
          </p:nvSpPr>
          <p:spPr>
            <a:xfrm>
              <a:off x="6167228" y="948404"/>
              <a:ext cx="293009" cy="293009"/>
            </a:xfrm>
            <a:custGeom>
              <a:avLst/>
              <a:gdLst>
                <a:gd name="connsiteX0" fmla="*/ 0 w 216050"/>
                <a:gd name="connsiteY0" fmla="*/ 0 h 216050"/>
                <a:gd name="connsiteX1" fmla="*/ 216050 w 216050"/>
                <a:gd name="connsiteY1" fmla="*/ 216050 h 216050"/>
                <a:gd name="connsiteX2" fmla="*/ 216050 w 216050"/>
                <a:gd name="connsiteY2" fmla="*/ 0 h 21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050" h="216050">
                  <a:moveTo>
                    <a:pt x="0" y="0"/>
                  </a:moveTo>
                  <a:lnTo>
                    <a:pt x="216050" y="216050"/>
                  </a:lnTo>
                  <a:lnTo>
                    <a:pt x="216050" y="0"/>
                  </a:lnTo>
                  <a:close/>
                </a:path>
              </a:pathLst>
            </a:custGeom>
            <a:noFill/>
            <a:ln w="7811" cap="flat">
              <a:solidFill>
                <a:srgbClr val="FFFFFF"/>
              </a:solidFill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A7890FA9-2B5B-9AFE-1DC6-585EC67DDEFE}"/>
                </a:ext>
              </a:extLst>
            </p:cNvPr>
            <p:cNvSpPr/>
            <p:nvPr/>
          </p:nvSpPr>
          <p:spPr>
            <a:xfrm>
              <a:off x="6290600" y="1266238"/>
              <a:ext cx="165875" cy="201232"/>
            </a:xfrm>
            <a:custGeom>
              <a:avLst/>
              <a:gdLst>
                <a:gd name="connsiteX0" fmla="*/ 0 w 122308"/>
                <a:gd name="connsiteY0" fmla="*/ 26070 h 148378"/>
                <a:gd name="connsiteX1" fmla="*/ 122309 w 122308"/>
                <a:gd name="connsiteY1" fmla="*/ 148379 h 148378"/>
                <a:gd name="connsiteX2" fmla="*/ 122309 w 122308"/>
                <a:gd name="connsiteY2" fmla="*/ 122308 h 148378"/>
                <a:gd name="connsiteX3" fmla="*/ 0 w 122308"/>
                <a:gd name="connsiteY3" fmla="*/ 0 h 14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308" h="148378">
                  <a:moveTo>
                    <a:pt x="0" y="26070"/>
                  </a:moveTo>
                  <a:lnTo>
                    <a:pt x="122309" y="148379"/>
                  </a:lnTo>
                  <a:lnTo>
                    <a:pt x="122309" y="122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D0083F94-3C65-99E0-BE49-39F83759B12B}"/>
                </a:ext>
              </a:extLst>
            </p:cNvPr>
            <p:cNvSpPr/>
            <p:nvPr/>
          </p:nvSpPr>
          <p:spPr>
            <a:xfrm>
              <a:off x="6292481" y="1184993"/>
              <a:ext cx="165875" cy="201232"/>
            </a:xfrm>
            <a:custGeom>
              <a:avLst/>
              <a:gdLst>
                <a:gd name="connsiteX0" fmla="*/ 0 w 122308"/>
                <a:gd name="connsiteY0" fmla="*/ 26070 h 148378"/>
                <a:gd name="connsiteX1" fmla="*/ 122309 w 122308"/>
                <a:gd name="connsiteY1" fmla="*/ 148379 h 148378"/>
                <a:gd name="connsiteX2" fmla="*/ 122309 w 122308"/>
                <a:gd name="connsiteY2" fmla="*/ 122308 h 148378"/>
                <a:gd name="connsiteX3" fmla="*/ 0 w 122308"/>
                <a:gd name="connsiteY3" fmla="*/ 0 h 14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308" h="148378">
                  <a:moveTo>
                    <a:pt x="0" y="26070"/>
                  </a:moveTo>
                  <a:lnTo>
                    <a:pt x="122309" y="148379"/>
                  </a:lnTo>
                  <a:lnTo>
                    <a:pt x="122309" y="122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57F0F27A-639A-BD79-F96A-8C318E140BE5}"/>
                </a:ext>
              </a:extLst>
            </p:cNvPr>
            <p:cNvSpPr/>
            <p:nvPr/>
          </p:nvSpPr>
          <p:spPr>
            <a:xfrm>
              <a:off x="5926878" y="5677107"/>
              <a:ext cx="473177" cy="368988"/>
            </a:xfrm>
            <a:custGeom>
              <a:avLst/>
              <a:gdLst>
                <a:gd name="connsiteX0" fmla="*/ 348898 w 348897"/>
                <a:gd name="connsiteY0" fmla="*/ 0 h 272073"/>
                <a:gd name="connsiteX1" fmla="*/ 348898 w 348897"/>
                <a:gd name="connsiteY1" fmla="*/ 148379 h 272073"/>
                <a:gd name="connsiteX2" fmla="*/ 225202 w 348897"/>
                <a:gd name="connsiteY2" fmla="*/ 272073 h 272073"/>
                <a:gd name="connsiteX3" fmla="*/ 0 w 348897"/>
                <a:gd name="connsiteY3" fmla="*/ 272073 h 272073"/>
                <a:gd name="connsiteX4" fmla="*/ 29398 w 348897"/>
                <a:gd name="connsiteY4" fmla="*/ 242952 h 272073"/>
                <a:gd name="connsiteX5" fmla="*/ 213554 w 348897"/>
                <a:gd name="connsiteY5" fmla="*/ 242952 h 272073"/>
                <a:gd name="connsiteX6" fmla="*/ 318112 w 348897"/>
                <a:gd name="connsiteY6" fmla="*/ 138394 h 272073"/>
                <a:gd name="connsiteX7" fmla="*/ 318112 w 348897"/>
                <a:gd name="connsiteY7" fmla="*/ 28844 h 272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897" h="272073">
                  <a:moveTo>
                    <a:pt x="348898" y="0"/>
                  </a:moveTo>
                  <a:lnTo>
                    <a:pt x="348898" y="148379"/>
                  </a:lnTo>
                  <a:lnTo>
                    <a:pt x="225202" y="272073"/>
                  </a:lnTo>
                  <a:lnTo>
                    <a:pt x="0" y="272073"/>
                  </a:lnTo>
                  <a:lnTo>
                    <a:pt x="29398" y="242952"/>
                  </a:lnTo>
                  <a:lnTo>
                    <a:pt x="213554" y="242952"/>
                  </a:lnTo>
                  <a:lnTo>
                    <a:pt x="318112" y="138394"/>
                  </a:lnTo>
                  <a:lnTo>
                    <a:pt x="318112" y="28844"/>
                  </a:lnTo>
                  <a:close/>
                </a:path>
              </a:pathLst>
            </a:custGeom>
            <a:solidFill>
              <a:srgbClr val="FFFFFF"/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F825A482-2031-6D07-CB4C-08BF0A46E03B}"/>
                </a:ext>
              </a:extLst>
            </p:cNvPr>
            <p:cNvSpPr/>
            <p:nvPr/>
          </p:nvSpPr>
          <p:spPr>
            <a:xfrm>
              <a:off x="6352662" y="5989676"/>
              <a:ext cx="105693" cy="102308"/>
            </a:xfrm>
            <a:custGeom>
              <a:avLst/>
              <a:gdLst>
                <a:gd name="connsiteX0" fmla="*/ 0 w 77933"/>
                <a:gd name="connsiteY0" fmla="*/ 75437 h 75437"/>
                <a:gd name="connsiteX1" fmla="*/ 77934 w 77933"/>
                <a:gd name="connsiteY1" fmla="*/ 75437 h 75437"/>
                <a:gd name="connsiteX2" fmla="*/ 77934 w 77933"/>
                <a:gd name="connsiteY2" fmla="*/ 0 h 7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933" h="75437">
                  <a:moveTo>
                    <a:pt x="0" y="75437"/>
                  </a:moveTo>
                  <a:lnTo>
                    <a:pt x="77934" y="75437"/>
                  </a:lnTo>
                  <a:lnTo>
                    <a:pt x="77934" y="0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D06FEB91-EF9C-1293-67F6-480E1A8B5366}"/>
                </a:ext>
              </a:extLst>
            </p:cNvPr>
            <p:cNvSpPr/>
            <p:nvPr/>
          </p:nvSpPr>
          <p:spPr>
            <a:xfrm>
              <a:off x="534929" y="949531"/>
              <a:ext cx="5919291" cy="5140570"/>
            </a:xfrm>
            <a:custGeom>
              <a:avLst/>
              <a:gdLst>
                <a:gd name="connsiteX0" fmla="*/ 369741 w 5919291"/>
                <a:gd name="connsiteY0" fmla="*/ 0 h 5140570"/>
                <a:gd name="connsiteX1" fmla="*/ 1247690 w 5919291"/>
                <a:gd name="connsiteY1" fmla="*/ 0 h 5140570"/>
                <a:gd name="connsiteX2" fmla="*/ 4634363 w 5919291"/>
                <a:gd name="connsiteY2" fmla="*/ 0 h 5140570"/>
                <a:gd name="connsiteX3" fmla="*/ 5512312 w 5919291"/>
                <a:gd name="connsiteY3" fmla="*/ 0 h 5140570"/>
                <a:gd name="connsiteX4" fmla="*/ 5714672 w 5919291"/>
                <a:gd name="connsiteY4" fmla="*/ 202361 h 5140570"/>
                <a:gd name="connsiteX5" fmla="*/ 5714672 w 5919291"/>
                <a:gd name="connsiteY5" fmla="*/ 376512 h 5140570"/>
                <a:gd name="connsiteX6" fmla="*/ 5919291 w 5919291"/>
                <a:gd name="connsiteY6" fmla="*/ 581129 h 5140570"/>
                <a:gd name="connsiteX7" fmla="*/ 5919291 w 5919291"/>
                <a:gd name="connsiteY7" fmla="*/ 1746801 h 5140570"/>
                <a:gd name="connsiteX8" fmla="*/ 5919291 w 5919291"/>
                <a:gd name="connsiteY8" fmla="*/ 2371534 h 5140570"/>
                <a:gd name="connsiteX9" fmla="*/ 5919291 w 5919291"/>
                <a:gd name="connsiteY9" fmla="*/ 3156081 h 5140570"/>
                <a:gd name="connsiteX10" fmla="*/ 5919291 w 5919291"/>
                <a:gd name="connsiteY10" fmla="*/ 3537205 h 5140570"/>
                <a:gd name="connsiteX11" fmla="*/ 5919291 w 5919291"/>
                <a:gd name="connsiteY11" fmla="*/ 4946485 h 5140570"/>
                <a:gd name="connsiteX12" fmla="*/ 5725205 w 5919291"/>
                <a:gd name="connsiteY12" fmla="*/ 5140570 h 5140570"/>
                <a:gd name="connsiteX13" fmla="*/ 4848169 w 5919291"/>
                <a:gd name="connsiteY13" fmla="*/ 5139657 h 5140570"/>
                <a:gd name="connsiteX14" fmla="*/ 4847256 w 5919291"/>
                <a:gd name="connsiteY14" fmla="*/ 5140570 h 5140570"/>
                <a:gd name="connsiteX15" fmla="*/ 151959 w 5919291"/>
                <a:gd name="connsiteY15" fmla="*/ 5135681 h 5140570"/>
                <a:gd name="connsiteX16" fmla="*/ 0 w 5919291"/>
                <a:gd name="connsiteY16" fmla="*/ 4983722 h 5140570"/>
                <a:gd name="connsiteX17" fmla="*/ 0 w 5919291"/>
                <a:gd name="connsiteY17" fmla="*/ 3574442 h 5140570"/>
                <a:gd name="connsiteX18" fmla="*/ 0 w 5919291"/>
                <a:gd name="connsiteY18" fmla="*/ 3520180 h 5140570"/>
                <a:gd name="connsiteX19" fmla="*/ 0 w 5919291"/>
                <a:gd name="connsiteY19" fmla="*/ 2408771 h 5140570"/>
                <a:gd name="connsiteX20" fmla="*/ 0 w 5919291"/>
                <a:gd name="connsiteY20" fmla="*/ 2110900 h 5140570"/>
                <a:gd name="connsiteX21" fmla="*/ 0 w 5919291"/>
                <a:gd name="connsiteY21" fmla="*/ 945228 h 5140570"/>
                <a:gd name="connsiteX22" fmla="*/ 106071 w 5919291"/>
                <a:gd name="connsiteY22" fmla="*/ 838782 h 5140570"/>
                <a:gd name="connsiteX23" fmla="*/ 106071 w 5919291"/>
                <a:gd name="connsiteY23" fmla="*/ 263672 h 5140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19291" h="5140570">
                  <a:moveTo>
                    <a:pt x="369741" y="0"/>
                  </a:moveTo>
                  <a:lnTo>
                    <a:pt x="1247690" y="0"/>
                  </a:lnTo>
                  <a:lnTo>
                    <a:pt x="4634363" y="0"/>
                  </a:lnTo>
                  <a:lnTo>
                    <a:pt x="5512312" y="0"/>
                  </a:lnTo>
                  <a:lnTo>
                    <a:pt x="5714672" y="202361"/>
                  </a:lnTo>
                  <a:lnTo>
                    <a:pt x="5714672" y="376512"/>
                  </a:lnTo>
                  <a:lnTo>
                    <a:pt x="5919291" y="581129"/>
                  </a:lnTo>
                  <a:lnTo>
                    <a:pt x="5919291" y="1746801"/>
                  </a:lnTo>
                  <a:lnTo>
                    <a:pt x="5919291" y="2371534"/>
                  </a:lnTo>
                  <a:lnTo>
                    <a:pt x="5919291" y="3156081"/>
                  </a:lnTo>
                  <a:lnTo>
                    <a:pt x="5919291" y="3537205"/>
                  </a:lnTo>
                  <a:lnTo>
                    <a:pt x="5919291" y="4946485"/>
                  </a:lnTo>
                  <a:lnTo>
                    <a:pt x="5725205" y="5140570"/>
                  </a:lnTo>
                  <a:lnTo>
                    <a:pt x="4848169" y="5139657"/>
                  </a:lnTo>
                  <a:lnTo>
                    <a:pt x="4847256" y="5140570"/>
                  </a:lnTo>
                  <a:lnTo>
                    <a:pt x="151959" y="5135681"/>
                  </a:lnTo>
                  <a:lnTo>
                    <a:pt x="0" y="4983722"/>
                  </a:lnTo>
                  <a:lnTo>
                    <a:pt x="0" y="3574442"/>
                  </a:lnTo>
                  <a:lnTo>
                    <a:pt x="0" y="3520180"/>
                  </a:lnTo>
                  <a:lnTo>
                    <a:pt x="0" y="2408771"/>
                  </a:lnTo>
                  <a:lnTo>
                    <a:pt x="0" y="2110900"/>
                  </a:lnTo>
                  <a:lnTo>
                    <a:pt x="0" y="945228"/>
                  </a:lnTo>
                  <a:lnTo>
                    <a:pt x="106071" y="838782"/>
                  </a:lnTo>
                  <a:lnTo>
                    <a:pt x="106071" y="263672"/>
                  </a:ln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 w="9525" cap="flat">
              <a:solidFill>
                <a:schemeClr val="accent1"/>
              </a:solidFill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BFB2AC3-BE99-86DE-CB97-76B2C98FE885}"/>
              </a:ext>
            </a:extLst>
          </p:cNvPr>
          <p:cNvGrpSpPr/>
          <p:nvPr/>
        </p:nvGrpSpPr>
        <p:grpSpPr>
          <a:xfrm>
            <a:off x="4301844" y="19696"/>
            <a:ext cx="3588311" cy="481104"/>
            <a:chOff x="611288" y="374267"/>
            <a:chExt cx="3588311" cy="48110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0410DAB-D805-FE8B-A4A9-59285FC40909}"/>
                </a:ext>
              </a:extLst>
            </p:cNvPr>
            <p:cNvSpPr txBox="1"/>
            <p:nvPr/>
          </p:nvSpPr>
          <p:spPr>
            <a:xfrm>
              <a:off x="629391" y="393706"/>
              <a:ext cx="35702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000">
                  <a:ln w="25400">
                    <a:gradFill flip="none" rotWithShape="1">
                      <a:gsLst>
                        <a:gs pos="43000">
                          <a:srgbClr val="183078">
                            <a:alpha val="0"/>
                          </a:srgbClr>
                        </a:gs>
                        <a:gs pos="72000">
                          <a:srgbClr val="183078"/>
                        </a:gs>
                      </a:gsLst>
                      <a:lin ang="2700000" scaled="1"/>
                      <a:tileRect/>
                    </a:gradFill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CKTSuper" panose="00020600040101010101" pitchFamily="18" charset="-122"/>
                  <a:ea typeface="CKTSuper" panose="00020600040101010101" pitchFamily="18" charset="-122"/>
                  <a:cs typeface="CKTSuper" panose="00020600040101010101" pitchFamily="18" charset="-122"/>
                </a:defRPr>
              </a:lvl1pPr>
            </a:lstStyle>
            <a:p>
              <a:r>
                <a:rPr lang="zh-CN" altLang="en-US" sz="2400">
                  <a:ln w="25400">
                    <a:noFill/>
                  </a:ln>
                  <a:solidFill>
                    <a:schemeClr val="accent2"/>
                  </a:solidFill>
                </a:rPr>
                <a:t>自动驾驶面临的诸多挑战</a:t>
              </a:r>
              <a:endParaRPr lang="en-US" sz="2400" dirty="0">
                <a:ln w="25400">
                  <a:noFill/>
                </a:ln>
                <a:solidFill>
                  <a:schemeClr val="accent2"/>
                </a:solidFill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6C4AD92-9479-9A93-70B1-F7A38B97EEFF}"/>
                </a:ext>
              </a:extLst>
            </p:cNvPr>
            <p:cNvSpPr txBox="1"/>
            <p:nvPr/>
          </p:nvSpPr>
          <p:spPr>
            <a:xfrm>
              <a:off x="611288" y="374267"/>
              <a:ext cx="35702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000">
                  <a:ln w="25400">
                    <a:gradFill flip="none" rotWithShape="1">
                      <a:gsLst>
                        <a:gs pos="43000">
                          <a:srgbClr val="183078">
                            <a:alpha val="0"/>
                          </a:srgbClr>
                        </a:gs>
                        <a:gs pos="72000">
                          <a:srgbClr val="183078"/>
                        </a:gs>
                      </a:gsLst>
                      <a:lin ang="2700000" scaled="1"/>
                      <a:tileRect/>
                    </a:gradFill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CKTSuper" panose="00020600040101010101" pitchFamily="18" charset="-122"/>
                  <a:ea typeface="CKTSuper" panose="00020600040101010101" pitchFamily="18" charset="-122"/>
                  <a:cs typeface="CKTSuper" panose="00020600040101010101" pitchFamily="18" charset="-122"/>
                </a:defRPr>
              </a:lvl1pPr>
            </a:lstStyle>
            <a:p>
              <a:r>
                <a:rPr lang="zh-CN" altLang="en-US" sz="2400" dirty="0">
                  <a:ln w="25400">
                    <a:noFill/>
                  </a:ln>
                </a:rPr>
                <a:t>自动驾驶面临的诸多挑战</a:t>
              </a:r>
              <a:endParaRPr lang="en-US" sz="2400" dirty="0">
                <a:ln w="25400">
                  <a:noFill/>
                </a:ln>
              </a:endParaRPr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C0D4D4DF-DA33-EEBD-F692-108A207C77B6}"/>
              </a:ext>
            </a:extLst>
          </p:cNvPr>
          <p:cNvGrpSpPr/>
          <p:nvPr/>
        </p:nvGrpSpPr>
        <p:grpSpPr>
          <a:xfrm>
            <a:off x="10578482" y="6382356"/>
            <a:ext cx="1194418" cy="273204"/>
            <a:chOff x="2781300" y="571500"/>
            <a:chExt cx="3914376" cy="895350"/>
          </a:xfrm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B7887B30-681A-09B8-7F50-9444A1E05BCF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0"/>
                  </a:schemeClr>
                </a:gs>
                <a:gs pos="0">
                  <a:schemeClr val="accent1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53DCDDB8-827D-FE7E-1F6D-E2F230B88446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16366837-0AD5-1C52-3B3A-23BE8E5392F2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170" name="矩形 169">
            <a:extLst>
              <a:ext uri="{FF2B5EF4-FFF2-40B4-BE49-F238E27FC236}">
                <a16:creationId xmlns:a16="http://schemas.microsoft.com/office/drawing/2014/main" id="{D9F37C66-B33F-7A4F-A97E-20F9E22C0C37}"/>
              </a:ext>
            </a:extLst>
          </p:cNvPr>
          <p:cNvSpPr/>
          <p:nvPr/>
        </p:nvSpPr>
        <p:spPr>
          <a:xfrm>
            <a:off x="7240230" y="1179541"/>
            <a:ext cx="3825704" cy="368790"/>
          </a:xfrm>
          <a:prstGeom prst="rect">
            <a:avLst/>
          </a:prstGeom>
          <a:gradFill flip="none" rotWithShape="1">
            <a:gsLst>
              <a:gs pos="36000">
                <a:schemeClr val="accent1">
                  <a:alpha val="45000"/>
                </a:schemeClr>
              </a:gs>
              <a:gs pos="64000">
                <a:schemeClr val="accent1">
                  <a:alpha val="45000"/>
                </a:schemeClr>
              </a:gs>
              <a:gs pos="4000">
                <a:schemeClr val="accent1">
                  <a:alpha val="0"/>
                </a:schemeClr>
              </a:gs>
              <a:gs pos="96000">
                <a:schemeClr val="accent1">
                  <a:alpha val="0"/>
                </a:schemeClr>
              </a:gs>
            </a:gsLst>
            <a:lin ang="0" scaled="1"/>
            <a:tileRect/>
          </a:gradFill>
          <a:ln w="12700">
            <a:gradFill flip="none" rotWithShape="1">
              <a:gsLst>
                <a:gs pos="5000">
                  <a:schemeClr val="accent1">
                    <a:alpha val="0"/>
                  </a:schemeClr>
                </a:gs>
                <a:gs pos="25000">
                  <a:schemeClr val="accent1">
                    <a:lumMod val="75000"/>
                  </a:schemeClr>
                </a:gs>
                <a:gs pos="45000">
                  <a:srgbClr val="06FFF3"/>
                </a:gs>
                <a:gs pos="72000">
                  <a:schemeClr val="accent1">
                    <a:lumMod val="75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5DC4355B-20A9-EE62-EC68-309FC8245B4F}"/>
              </a:ext>
            </a:extLst>
          </p:cNvPr>
          <p:cNvSpPr txBox="1"/>
          <p:nvPr/>
        </p:nvSpPr>
        <p:spPr>
          <a:xfrm>
            <a:off x="7326073" y="1194659"/>
            <a:ext cx="365401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 b="0" i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defRPr>
            </a:lvl1pPr>
          </a:lstStyle>
          <a:p>
            <a:r>
              <a:rPr lang="zh-CN" altLang="en-US" dirty="0"/>
              <a:t>自动驾驶错误率趋势变化</a:t>
            </a:r>
          </a:p>
        </p:txBody>
      </p: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8D748318-C908-BFA7-8B75-3FAE62D1A29D}"/>
              </a:ext>
            </a:extLst>
          </p:cNvPr>
          <p:cNvGrpSpPr/>
          <p:nvPr/>
        </p:nvGrpSpPr>
        <p:grpSpPr>
          <a:xfrm>
            <a:off x="8191812" y="3351529"/>
            <a:ext cx="793674" cy="317109"/>
            <a:chOff x="-5948580" y="-1517545"/>
            <a:chExt cx="793674" cy="317109"/>
          </a:xfrm>
        </p:grpSpPr>
        <p:sp>
          <p:nvSpPr>
            <p:cNvPr id="175" name="Freeform 227">
              <a:extLst>
                <a:ext uri="{FF2B5EF4-FFF2-40B4-BE49-F238E27FC236}">
                  <a16:creationId xmlns:a16="http://schemas.microsoft.com/office/drawing/2014/main" id="{CE40463A-E814-FE47-ABBF-21950D3B270B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-5857091" y="-1418680"/>
              <a:ext cx="217895" cy="218594"/>
            </a:xfrm>
            <a:custGeom>
              <a:avLst/>
              <a:gdLst>
                <a:gd name="T0" fmla="*/ 12 w 312"/>
                <a:gd name="T1" fmla="*/ 313 h 313"/>
                <a:gd name="T2" fmla="*/ 0 w 312"/>
                <a:gd name="T3" fmla="*/ 301 h 313"/>
                <a:gd name="T4" fmla="*/ 300 w 312"/>
                <a:gd name="T5" fmla="*/ 0 h 313"/>
                <a:gd name="T6" fmla="*/ 312 w 312"/>
                <a:gd name="T7" fmla="*/ 12 h 313"/>
                <a:gd name="T8" fmla="*/ 12 w 312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3">
                  <a:moveTo>
                    <a:pt x="12" y="313"/>
                  </a:moveTo>
                  <a:lnTo>
                    <a:pt x="0" y="301"/>
                  </a:lnTo>
                  <a:lnTo>
                    <a:pt x="300" y="0"/>
                  </a:lnTo>
                  <a:lnTo>
                    <a:pt x="312" y="12"/>
                  </a:lnTo>
                  <a:lnTo>
                    <a:pt x="12" y="313"/>
                  </a:lnTo>
                  <a:close/>
                </a:path>
              </a:pathLst>
            </a:custGeom>
            <a:solidFill>
              <a:srgbClr val="00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28">
              <a:extLst>
                <a:ext uri="{FF2B5EF4-FFF2-40B4-BE49-F238E27FC236}">
                  <a16:creationId xmlns:a16="http://schemas.microsoft.com/office/drawing/2014/main" id="{B81CAAB9-1088-9FDC-83AB-D2D4DED2B783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-5934107" y="-1347198"/>
              <a:ext cx="76124" cy="76124"/>
            </a:xfrm>
            <a:custGeom>
              <a:avLst/>
              <a:gdLst>
                <a:gd name="T0" fmla="*/ 172 w 192"/>
                <a:gd name="T1" fmla="*/ 132 h 192"/>
                <a:gd name="T2" fmla="*/ 61 w 192"/>
                <a:gd name="T3" fmla="*/ 173 h 192"/>
                <a:gd name="T4" fmla="*/ 19 w 192"/>
                <a:gd name="T5" fmla="*/ 61 h 192"/>
                <a:gd name="T6" fmla="*/ 131 w 192"/>
                <a:gd name="T7" fmla="*/ 20 h 192"/>
                <a:gd name="T8" fmla="*/ 172 w 192"/>
                <a:gd name="T9" fmla="*/ 13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2">
                  <a:moveTo>
                    <a:pt x="172" y="132"/>
                  </a:moveTo>
                  <a:cubicBezTo>
                    <a:pt x="153" y="174"/>
                    <a:pt x="103" y="192"/>
                    <a:pt x="61" y="173"/>
                  </a:cubicBezTo>
                  <a:cubicBezTo>
                    <a:pt x="18" y="153"/>
                    <a:pt x="0" y="103"/>
                    <a:pt x="19" y="61"/>
                  </a:cubicBezTo>
                  <a:cubicBezTo>
                    <a:pt x="39" y="19"/>
                    <a:pt x="89" y="0"/>
                    <a:pt x="131" y="20"/>
                  </a:cubicBezTo>
                  <a:cubicBezTo>
                    <a:pt x="173" y="39"/>
                    <a:pt x="192" y="89"/>
                    <a:pt x="172" y="132"/>
                  </a:cubicBezTo>
                  <a:close/>
                </a:path>
              </a:pathLst>
            </a:custGeom>
            <a:solidFill>
              <a:srgbClr val="00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229">
              <a:extLst>
                <a:ext uri="{FF2B5EF4-FFF2-40B4-BE49-F238E27FC236}">
                  <a16:creationId xmlns:a16="http://schemas.microsoft.com/office/drawing/2014/main" id="{F5AA837C-2B78-F3FF-ED9E-BA808DF253CA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-5877635" y="-1351242"/>
              <a:ext cx="41205" cy="16063"/>
            </a:xfrm>
            <a:custGeom>
              <a:avLst/>
              <a:gdLst>
                <a:gd name="T0" fmla="*/ 8 w 104"/>
                <a:gd name="T1" fmla="*/ 34 h 40"/>
                <a:gd name="T2" fmla="*/ 0 w 104"/>
                <a:gd name="T3" fmla="*/ 10 h 40"/>
                <a:gd name="T4" fmla="*/ 104 w 104"/>
                <a:gd name="T5" fmla="*/ 17 h 40"/>
                <a:gd name="T6" fmla="*/ 94 w 104"/>
                <a:gd name="T7" fmla="*/ 40 h 40"/>
                <a:gd name="T8" fmla="*/ 8 w 104"/>
                <a:gd name="T9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0">
                  <a:moveTo>
                    <a:pt x="8" y="34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5" y="0"/>
                    <a:pt x="72" y="2"/>
                    <a:pt x="104" y="17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67" y="28"/>
                    <a:pt x="36" y="26"/>
                    <a:pt x="8" y="34"/>
                  </a:cubicBezTo>
                  <a:close/>
                </a:path>
              </a:pathLst>
            </a:custGeom>
            <a:solidFill>
              <a:srgbClr val="00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230">
              <a:extLst>
                <a:ext uri="{FF2B5EF4-FFF2-40B4-BE49-F238E27FC236}">
                  <a16:creationId xmlns:a16="http://schemas.microsoft.com/office/drawing/2014/main" id="{41BE1AB6-E493-61E7-89C5-879315F45FC9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-5932168" y="-1383893"/>
              <a:ext cx="34221" cy="67045"/>
            </a:xfrm>
            <a:custGeom>
              <a:avLst/>
              <a:gdLst>
                <a:gd name="T0" fmla="*/ 11 w 88"/>
                <a:gd name="T1" fmla="*/ 170 h 170"/>
                <a:gd name="T2" fmla="*/ 18 w 88"/>
                <a:gd name="T3" fmla="*/ 64 h 170"/>
                <a:gd name="T4" fmla="*/ 75 w 88"/>
                <a:gd name="T5" fmla="*/ 0 h 170"/>
                <a:gd name="T6" fmla="*/ 88 w 88"/>
                <a:gd name="T7" fmla="*/ 21 h 170"/>
                <a:gd name="T8" fmla="*/ 41 w 88"/>
                <a:gd name="T9" fmla="*/ 74 h 170"/>
                <a:gd name="T10" fmla="*/ 35 w 88"/>
                <a:gd name="T11" fmla="*/ 162 h 170"/>
                <a:gd name="T12" fmla="*/ 11 w 88"/>
                <a:gd name="T13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70">
                  <a:moveTo>
                    <a:pt x="11" y="170"/>
                  </a:moveTo>
                  <a:cubicBezTo>
                    <a:pt x="0" y="135"/>
                    <a:pt x="3" y="97"/>
                    <a:pt x="18" y="64"/>
                  </a:cubicBezTo>
                  <a:cubicBezTo>
                    <a:pt x="30" y="37"/>
                    <a:pt x="50" y="15"/>
                    <a:pt x="75" y="0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67" y="34"/>
                    <a:pt x="51" y="52"/>
                    <a:pt x="41" y="74"/>
                  </a:cubicBezTo>
                  <a:cubicBezTo>
                    <a:pt x="28" y="102"/>
                    <a:pt x="26" y="133"/>
                    <a:pt x="35" y="162"/>
                  </a:cubicBezTo>
                  <a:lnTo>
                    <a:pt x="11" y="170"/>
                  </a:lnTo>
                  <a:close/>
                </a:path>
              </a:pathLst>
            </a:custGeom>
            <a:solidFill>
              <a:srgbClr val="00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31">
              <a:extLst>
                <a:ext uri="{FF2B5EF4-FFF2-40B4-BE49-F238E27FC236}">
                  <a16:creationId xmlns:a16="http://schemas.microsoft.com/office/drawing/2014/main" id="{A3775B07-7636-85FC-F86C-7F797918F4BB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-5968478" y="-1294997"/>
              <a:ext cx="66346" cy="26538"/>
            </a:xfrm>
            <a:custGeom>
              <a:avLst/>
              <a:gdLst>
                <a:gd name="T0" fmla="*/ 43 w 169"/>
                <a:gd name="T1" fmla="*/ 48 h 67"/>
                <a:gd name="T2" fmla="*/ 0 w 169"/>
                <a:gd name="T3" fmla="*/ 18 h 67"/>
                <a:gd name="T4" fmla="*/ 18 w 169"/>
                <a:gd name="T5" fmla="*/ 0 h 67"/>
                <a:gd name="T6" fmla="*/ 158 w 169"/>
                <a:gd name="T7" fmla="*/ 24 h 67"/>
                <a:gd name="T8" fmla="*/ 169 w 169"/>
                <a:gd name="T9" fmla="*/ 47 h 67"/>
                <a:gd name="T10" fmla="*/ 43 w 169"/>
                <a:gd name="T11" fmla="*/ 4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67">
                  <a:moveTo>
                    <a:pt x="43" y="48"/>
                  </a:moveTo>
                  <a:cubicBezTo>
                    <a:pt x="27" y="41"/>
                    <a:pt x="12" y="30"/>
                    <a:pt x="0" y="1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54" y="36"/>
                    <a:pt x="112" y="47"/>
                    <a:pt x="158" y="24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29" y="66"/>
                    <a:pt x="83" y="67"/>
                    <a:pt x="43" y="48"/>
                  </a:cubicBezTo>
                  <a:close/>
                </a:path>
              </a:pathLst>
            </a:custGeom>
            <a:solidFill>
              <a:srgbClr val="00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32">
              <a:extLst>
                <a:ext uri="{FF2B5EF4-FFF2-40B4-BE49-F238E27FC236}">
                  <a16:creationId xmlns:a16="http://schemas.microsoft.com/office/drawing/2014/main" id="{F7FAA8FB-32E3-B431-0BCD-BB3144C7C078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-5878432" y="-1300503"/>
              <a:ext cx="23047" cy="60759"/>
            </a:xfrm>
            <a:custGeom>
              <a:avLst/>
              <a:gdLst>
                <a:gd name="T0" fmla="*/ 19 w 58"/>
                <a:gd name="T1" fmla="*/ 154 h 154"/>
                <a:gd name="T2" fmla="*/ 0 w 58"/>
                <a:gd name="T3" fmla="*/ 138 h 154"/>
                <a:gd name="T4" fmla="*/ 17 w 58"/>
                <a:gd name="T5" fmla="*/ 110 h 154"/>
                <a:gd name="T6" fmla="*/ 17 w 58"/>
                <a:gd name="T7" fmla="*/ 10 h 154"/>
                <a:gd name="T8" fmla="*/ 40 w 58"/>
                <a:gd name="T9" fmla="*/ 0 h 154"/>
                <a:gd name="T10" fmla="*/ 40 w 58"/>
                <a:gd name="T11" fmla="*/ 121 h 154"/>
                <a:gd name="T12" fmla="*/ 19 w 58"/>
                <a:gd name="T13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54">
                  <a:moveTo>
                    <a:pt x="19" y="154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6" y="129"/>
                    <a:pt x="12" y="120"/>
                    <a:pt x="17" y="110"/>
                  </a:cubicBezTo>
                  <a:cubicBezTo>
                    <a:pt x="31" y="79"/>
                    <a:pt x="32" y="42"/>
                    <a:pt x="17" y="1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8" y="38"/>
                    <a:pt x="57" y="83"/>
                    <a:pt x="40" y="121"/>
                  </a:cubicBezTo>
                  <a:cubicBezTo>
                    <a:pt x="34" y="133"/>
                    <a:pt x="27" y="144"/>
                    <a:pt x="19" y="154"/>
                  </a:cubicBezTo>
                  <a:close/>
                </a:path>
              </a:pathLst>
            </a:custGeom>
            <a:solidFill>
              <a:srgbClr val="00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27">
              <a:extLst>
                <a:ext uri="{FF2B5EF4-FFF2-40B4-BE49-F238E27FC236}">
                  <a16:creationId xmlns:a16="http://schemas.microsoft.com/office/drawing/2014/main" id="{ACB57D62-59FE-2B55-7F0A-2419CB191FB8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-5615045" y="-1418680"/>
              <a:ext cx="217895" cy="218594"/>
            </a:xfrm>
            <a:custGeom>
              <a:avLst/>
              <a:gdLst>
                <a:gd name="T0" fmla="*/ 12 w 312"/>
                <a:gd name="T1" fmla="*/ 313 h 313"/>
                <a:gd name="T2" fmla="*/ 0 w 312"/>
                <a:gd name="T3" fmla="*/ 301 h 313"/>
                <a:gd name="T4" fmla="*/ 300 w 312"/>
                <a:gd name="T5" fmla="*/ 0 h 313"/>
                <a:gd name="T6" fmla="*/ 312 w 312"/>
                <a:gd name="T7" fmla="*/ 12 h 313"/>
                <a:gd name="T8" fmla="*/ 12 w 312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3">
                  <a:moveTo>
                    <a:pt x="12" y="313"/>
                  </a:moveTo>
                  <a:lnTo>
                    <a:pt x="0" y="301"/>
                  </a:lnTo>
                  <a:lnTo>
                    <a:pt x="300" y="0"/>
                  </a:lnTo>
                  <a:lnTo>
                    <a:pt x="312" y="12"/>
                  </a:lnTo>
                  <a:lnTo>
                    <a:pt x="12" y="313"/>
                  </a:lnTo>
                  <a:close/>
                </a:path>
              </a:pathLst>
            </a:custGeom>
            <a:solidFill>
              <a:srgbClr val="00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27">
              <a:extLst>
                <a:ext uri="{FF2B5EF4-FFF2-40B4-BE49-F238E27FC236}">
                  <a16:creationId xmlns:a16="http://schemas.microsoft.com/office/drawing/2014/main" id="{2E0C3FFA-DC32-A4D0-BFBA-11ADB9C8E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72801" y="-1517545"/>
              <a:ext cx="217895" cy="218594"/>
            </a:xfrm>
            <a:custGeom>
              <a:avLst/>
              <a:gdLst>
                <a:gd name="T0" fmla="*/ 12 w 312"/>
                <a:gd name="T1" fmla="*/ 313 h 313"/>
                <a:gd name="T2" fmla="*/ 0 w 312"/>
                <a:gd name="T3" fmla="*/ 301 h 313"/>
                <a:gd name="T4" fmla="*/ 300 w 312"/>
                <a:gd name="T5" fmla="*/ 0 h 313"/>
                <a:gd name="T6" fmla="*/ 312 w 312"/>
                <a:gd name="T7" fmla="*/ 12 h 313"/>
                <a:gd name="T8" fmla="*/ 12 w 312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3">
                  <a:moveTo>
                    <a:pt x="12" y="313"/>
                  </a:moveTo>
                  <a:lnTo>
                    <a:pt x="0" y="301"/>
                  </a:lnTo>
                  <a:lnTo>
                    <a:pt x="300" y="0"/>
                  </a:lnTo>
                  <a:lnTo>
                    <a:pt x="312" y="12"/>
                  </a:lnTo>
                  <a:lnTo>
                    <a:pt x="12" y="313"/>
                  </a:lnTo>
                  <a:close/>
                </a:path>
              </a:pathLst>
            </a:custGeom>
            <a:solidFill>
              <a:srgbClr val="00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9" name="任意多边形: 形状 198">
            <a:extLst>
              <a:ext uri="{FF2B5EF4-FFF2-40B4-BE49-F238E27FC236}">
                <a16:creationId xmlns:a16="http://schemas.microsoft.com/office/drawing/2014/main" id="{28595868-1F47-D879-00A0-CE9AF69C0F3B}"/>
              </a:ext>
            </a:extLst>
          </p:cNvPr>
          <p:cNvSpPr>
            <a:spLocks/>
          </p:cNvSpPr>
          <p:nvPr/>
        </p:nvSpPr>
        <p:spPr bwMode="auto">
          <a:xfrm>
            <a:off x="974192" y="3632301"/>
            <a:ext cx="1339979" cy="2436926"/>
          </a:xfrm>
          <a:custGeom>
            <a:avLst/>
            <a:gdLst>
              <a:gd name="connsiteX0" fmla="*/ 342288 w 694762"/>
              <a:gd name="connsiteY0" fmla="*/ 0 h 1263515"/>
              <a:gd name="connsiteX1" fmla="*/ 475872 w 694762"/>
              <a:gd name="connsiteY1" fmla="*/ 139757 h 1263515"/>
              <a:gd name="connsiteX2" fmla="*/ 473029 w 694762"/>
              <a:gd name="connsiteY2" fmla="*/ 179687 h 1263515"/>
              <a:gd name="connsiteX3" fmla="*/ 441765 w 694762"/>
              <a:gd name="connsiteY3" fmla="*/ 239583 h 1263515"/>
              <a:gd name="connsiteX4" fmla="*/ 441765 w 694762"/>
              <a:gd name="connsiteY4" fmla="*/ 282366 h 1263515"/>
              <a:gd name="connsiteX5" fmla="*/ 447450 w 694762"/>
              <a:gd name="connsiteY5" fmla="*/ 285218 h 1263515"/>
              <a:gd name="connsiteX6" fmla="*/ 453134 w 694762"/>
              <a:gd name="connsiteY6" fmla="*/ 288070 h 1263515"/>
              <a:gd name="connsiteX7" fmla="*/ 475872 w 694762"/>
              <a:gd name="connsiteY7" fmla="*/ 308035 h 1263515"/>
              <a:gd name="connsiteX8" fmla="*/ 532716 w 694762"/>
              <a:gd name="connsiteY8" fmla="*/ 336557 h 1263515"/>
              <a:gd name="connsiteX9" fmla="*/ 694722 w 694762"/>
              <a:gd name="connsiteY9" fmla="*/ 453497 h 1263515"/>
              <a:gd name="connsiteX10" fmla="*/ 640720 w 694762"/>
              <a:gd name="connsiteY10" fmla="*/ 792906 h 1263515"/>
              <a:gd name="connsiteX11" fmla="*/ 646404 w 694762"/>
              <a:gd name="connsiteY11" fmla="*/ 955480 h 1263515"/>
              <a:gd name="connsiteX12" fmla="*/ 666300 w 694762"/>
              <a:gd name="connsiteY12" fmla="*/ 1115202 h 1263515"/>
              <a:gd name="connsiteX13" fmla="*/ 685485 w 694762"/>
              <a:gd name="connsiteY13" fmla="*/ 1214315 h 1263515"/>
              <a:gd name="connsiteX14" fmla="*/ 690422 w 694762"/>
              <a:gd name="connsiteY14" fmla="*/ 1263515 h 1263515"/>
              <a:gd name="connsiteX15" fmla="*/ 70332 w 694762"/>
              <a:gd name="connsiteY15" fmla="*/ 1263515 h 1263515"/>
              <a:gd name="connsiteX16" fmla="*/ 76542 w 694762"/>
              <a:gd name="connsiteY16" fmla="*/ 1234993 h 1263515"/>
              <a:gd name="connsiteX17" fmla="*/ 97858 w 694762"/>
              <a:gd name="connsiteY17" fmla="*/ 1123758 h 1263515"/>
              <a:gd name="connsiteX18" fmla="*/ 149018 w 694762"/>
              <a:gd name="connsiteY18" fmla="*/ 815723 h 1263515"/>
              <a:gd name="connsiteX19" fmla="*/ 9750 w 694762"/>
              <a:gd name="connsiteY19" fmla="*/ 775792 h 1263515"/>
              <a:gd name="connsiteX20" fmla="*/ 6907 w 694762"/>
              <a:gd name="connsiteY20" fmla="*/ 647444 h 1263515"/>
              <a:gd name="connsiteX21" fmla="*/ 32487 w 694762"/>
              <a:gd name="connsiteY21" fmla="*/ 601810 h 1263515"/>
              <a:gd name="connsiteX22" fmla="*/ 66594 w 694762"/>
              <a:gd name="connsiteY22" fmla="*/ 544766 h 1263515"/>
              <a:gd name="connsiteX23" fmla="*/ 77963 w 694762"/>
              <a:gd name="connsiteY23" fmla="*/ 473462 h 1263515"/>
              <a:gd name="connsiteX24" fmla="*/ 83647 w 694762"/>
              <a:gd name="connsiteY24" fmla="*/ 450644 h 1263515"/>
              <a:gd name="connsiteX25" fmla="*/ 109227 w 694762"/>
              <a:gd name="connsiteY25" fmla="*/ 413566 h 1263515"/>
              <a:gd name="connsiteX26" fmla="*/ 205862 w 694762"/>
              <a:gd name="connsiteY26" fmla="*/ 373636 h 1263515"/>
              <a:gd name="connsiteX27" fmla="*/ 291128 w 694762"/>
              <a:gd name="connsiteY27" fmla="*/ 330853 h 1263515"/>
              <a:gd name="connsiteX28" fmla="*/ 239968 w 694762"/>
              <a:gd name="connsiteY28" fmla="*/ 208209 h 1263515"/>
              <a:gd name="connsiteX29" fmla="*/ 220073 w 694762"/>
              <a:gd name="connsiteY29" fmla="*/ 171131 h 1263515"/>
              <a:gd name="connsiteX30" fmla="*/ 342288 w 694762"/>
              <a:gd name="connsiteY30" fmla="*/ 0 h 126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94762" h="1263515">
                <a:moveTo>
                  <a:pt x="342288" y="0"/>
                </a:moveTo>
                <a:cubicBezTo>
                  <a:pt x="342288" y="0"/>
                  <a:pt x="478714" y="14261"/>
                  <a:pt x="475872" y="139757"/>
                </a:cubicBezTo>
                <a:cubicBezTo>
                  <a:pt x="475872" y="139757"/>
                  <a:pt x="473029" y="171131"/>
                  <a:pt x="473029" y="179687"/>
                </a:cubicBezTo>
                <a:cubicBezTo>
                  <a:pt x="470187" y="185392"/>
                  <a:pt x="455976" y="236731"/>
                  <a:pt x="441765" y="239583"/>
                </a:cubicBezTo>
                <a:cubicBezTo>
                  <a:pt x="441765" y="239583"/>
                  <a:pt x="441765" y="239583"/>
                  <a:pt x="441765" y="282366"/>
                </a:cubicBezTo>
                <a:cubicBezTo>
                  <a:pt x="441765" y="282366"/>
                  <a:pt x="441765" y="282366"/>
                  <a:pt x="447450" y="285218"/>
                </a:cubicBezTo>
                <a:cubicBezTo>
                  <a:pt x="447450" y="285218"/>
                  <a:pt x="447450" y="285218"/>
                  <a:pt x="453134" y="288070"/>
                </a:cubicBezTo>
                <a:cubicBezTo>
                  <a:pt x="461661" y="290922"/>
                  <a:pt x="473029" y="296627"/>
                  <a:pt x="475872" y="308035"/>
                </a:cubicBezTo>
                <a:cubicBezTo>
                  <a:pt x="484398" y="330853"/>
                  <a:pt x="515663" y="328001"/>
                  <a:pt x="532716" y="336557"/>
                </a:cubicBezTo>
                <a:cubicBezTo>
                  <a:pt x="549769" y="342262"/>
                  <a:pt x="697564" y="365079"/>
                  <a:pt x="694722" y="453497"/>
                </a:cubicBezTo>
                <a:cubicBezTo>
                  <a:pt x="689037" y="541914"/>
                  <a:pt x="691879" y="752975"/>
                  <a:pt x="640720" y="792906"/>
                </a:cubicBezTo>
                <a:cubicBezTo>
                  <a:pt x="640720" y="792906"/>
                  <a:pt x="632193" y="921254"/>
                  <a:pt x="646404" y="955480"/>
                </a:cubicBezTo>
                <a:cubicBezTo>
                  <a:pt x="660615" y="989706"/>
                  <a:pt x="666300" y="1098089"/>
                  <a:pt x="666300" y="1115202"/>
                </a:cubicBezTo>
                <a:cubicBezTo>
                  <a:pt x="667721" y="1125185"/>
                  <a:pt x="678379" y="1169393"/>
                  <a:pt x="685485" y="1214315"/>
                </a:cubicBezTo>
                <a:lnTo>
                  <a:pt x="690422" y="1263515"/>
                </a:lnTo>
                <a:lnTo>
                  <a:pt x="70332" y="1263515"/>
                </a:lnTo>
                <a:lnTo>
                  <a:pt x="76542" y="1234993"/>
                </a:lnTo>
                <a:cubicBezTo>
                  <a:pt x="86489" y="1188645"/>
                  <a:pt x="96437" y="1139445"/>
                  <a:pt x="97858" y="1123758"/>
                </a:cubicBezTo>
                <a:cubicBezTo>
                  <a:pt x="103543" y="1092384"/>
                  <a:pt x="151860" y="838540"/>
                  <a:pt x="149018" y="815723"/>
                </a:cubicBezTo>
                <a:cubicBezTo>
                  <a:pt x="149018" y="815723"/>
                  <a:pt x="43856" y="829984"/>
                  <a:pt x="9750" y="775792"/>
                </a:cubicBezTo>
                <a:cubicBezTo>
                  <a:pt x="9750" y="775792"/>
                  <a:pt x="-10146" y="670262"/>
                  <a:pt x="6907" y="647444"/>
                </a:cubicBezTo>
                <a:cubicBezTo>
                  <a:pt x="23961" y="621775"/>
                  <a:pt x="26803" y="607514"/>
                  <a:pt x="32487" y="601810"/>
                </a:cubicBezTo>
                <a:cubicBezTo>
                  <a:pt x="41014" y="596105"/>
                  <a:pt x="58067" y="559027"/>
                  <a:pt x="66594" y="544766"/>
                </a:cubicBezTo>
                <a:cubicBezTo>
                  <a:pt x="75120" y="530505"/>
                  <a:pt x="72278" y="479166"/>
                  <a:pt x="77963" y="473462"/>
                </a:cubicBezTo>
                <a:cubicBezTo>
                  <a:pt x="83647" y="467757"/>
                  <a:pt x="83647" y="473462"/>
                  <a:pt x="83647" y="450644"/>
                </a:cubicBezTo>
                <a:cubicBezTo>
                  <a:pt x="83647" y="430679"/>
                  <a:pt x="95016" y="424975"/>
                  <a:pt x="109227" y="413566"/>
                </a:cubicBezTo>
                <a:cubicBezTo>
                  <a:pt x="123438" y="399305"/>
                  <a:pt x="188809" y="373636"/>
                  <a:pt x="205862" y="373636"/>
                </a:cubicBezTo>
                <a:cubicBezTo>
                  <a:pt x="220073" y="373636"/>
                  <a:pt x="262706" y="367931"/>
                  <a:pt x="291128" y="330853"/>
                </a:cubicBezTo>
                <a:cubicBezTo>
                  <a:pt x="291128" y="330853"/>
                  <a:pt x="248495" y="279514"/>
                  <a:pt x="239968" y="208209"/>
                </a:cubicBezTo>
                <a:cubicBezTo>
                  <a:pt x="239968" y="208209"/>
                  <a:pt x="220073" y="185392"/>
                  <a:pt x="220073" y="171131"/>
                </a:cubicBezTo>
                <a:cubicBezTo>
                  <a:pt x="220073" y="154018"/>
                  <a:pt x="205862" y="0"/>
                  <a:pt x="342288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0E64F0"/>
              </a:gs>
              <a:gs pos="0">
                <a:srgbClr val="0AD0B4"/>
              </a:gs>
            </a:gsLst>
            <a:lin ang="5400000" scaled="1"/>
            <a:tileRect/>
          </a:gradFill>
          <a:ln w="3175">
            <a:gradFill>
              <a:gsLst>
                <a:gs pos="0">
                  <a:srgbClr val="0E64F0"/>
                </a:gs>
                <a:gs pos="100000">
                  <a:srgbClr val="0EC3AA">
                    <a:alpha val="0"/>
                  </a:srgbClr>
                </a:gs>
              </a:gsLst>
              <a:lin ang="5400000" scaled="1"/>
            </a:gradFill>
          </a:ln>
          <a:effectLst>
            <a:outerShdw blurRad="127000" dist="76200" dir="5400000" algn="t" rotWithShape="0">
              <a:srgbClr val="0E64F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96" name="矩形 195">
            <a:extLst>
              <a:ext uri="{FF2B5EF4-FFF2-40B4-BE49-F238E27FC236}">
                <a16:creationId xmlns:a16="http://schemas.microsoft.com/office/drawing/2014/main" id="{56930966-882D-B4CF-DDA1-9849A31D96A0}"/>
              </a:ext>
            </a:extLst>
          </p:cNvPr>
          <p:cNvSpPr/>
          <p:nvPr/>
        </p:nvSpPr>
        <p:spPr>
          <a:xfrm>
            <a:off x="1405069" y="1179541"/>
            <a:ext cx="4176000" cy="368790"/>
          </a:xfrm>
          <a:prstGeom prst="rect">
            <a:avLst/>
          </a:prstGeom>
          <a:gradFill flip="none" rotWithShape="1">
            <a:gsLst>
              <a:gs pos="36000">
                <a:schemeClr val="accent1">
                  <a:alpha val="45000"/>
                </a:schemeClr>
              </a:gs>
              <a:gs pos="64000">
                <a:schemeClr val="accent1">
                  <a:alpha val="45000"/>
                </a:schemeClr>
              </a:gs>
              <a:gs pos="4000">
                <a:schemeClr val="accent1">
                  <a:alpha val="0"/>
                </a:schemeClr>
              </a:gs>
              <a:gs pos="96000">
                <a:schemeClr val="accent1">
                  <a:alpha val="0"/>
                </a:schemeClr>
              </a:gs>
            </a:gsLst>
            <a:lin ang="0" scaled="1"/>
            <a:tileRect/>
          </a:gradFill>
          <a:ln w="12700">
            <a:gradFill flip="none" rotWithShape="1">
              <a:gsLst>
                <a:gs pos="5000">
                  <a:schemeClr val="accent1">
                    <a:alpha val="0"/>
                  </a:schemeClr>
                </a:gs>
                <a:gs pos="25000">
                  <a:schemeClr val="accent1">
                    <a:lumMod val="75000"/>
                  </a:schemeClr>
                </a:gs>
                <a:gs pos="45000">
                  <a:srgbClr val="06FFF3"/>
                </a:gs>
                <a:gs pos="72000">
                  <a:schemeClr val="accent1">
                    <a:lumMod val="75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FAD439D-E5E3-3CD7-3795-F0C086A7C4C3}"/>
              </a:ext>
            </a:extLst>
          </p:cNvPr>
          <p:cNvSpPr txBox="1">
            <a:spLocks/>
          </p:cNvSpPr>
          <p:nvPr/>
        </p:nvSpPr>
        <p:spPr>
          <a:xfrm>
            <a:off x="1656670" y="1194659"/>
            <a:ext cx="36728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600" b="0" i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defRPr>
            </a:lvl1pPr>
          </a:lstStyle>
          <a:p>
            <a:r>
              <a:rPr lang="zh-CN" altLang="en-US" dirty="0"/>
              <a:t>自动驾驶大规模应用面临的困难和挑战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161470F-0CCA-C87F-644A-1262A3D7A482}"/>
              </a:ext>
            </a:extLst>
          </p:cNvPr>
          <p:cNvSpPr txBox="1"/>
          <p:nvPr/>
        </p:nvSpPr>
        <p:spPr>
          <a:xfrm>
            <a:off x="8899828" y="3080598"/>
            <a:ext cx="11671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 b="0" i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defRPr>
            </a:lvl1pPr>
          </a:lstStyle>
          <a:p>
            <a:r>
              <a:rPr lang="zh-CN" altLang="en-US" sz="1400" dirty="0"/>
              <a:t>超过人眼</a:t>
            </a: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CA9F1234-10B1-77F8-9B2A-0524EA7FAF5C}"/>
              </a:ext>
            </a:extLst>
          </p:cNvPr>
          <p:cNvSpPr txBox="1"/>
          <p:nvPr/>
        </p:nvSpPr>
        <p:spPr>
          <a:xfrm>
            <a:off x="9905358" y="3933842"/>
            <a:ext cx="18088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 b="0" i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defRPr>
            </a:lvl1pPr>
          </a:lstStyle>
          <a:p>
            <a:r>
              <a:rPr lang="en-US" altLang="zh-CN" sz="1400" dirty="0"/>
              <a:t>TBG</a:t>
            </a:r>
            <a:r>
              <a:rPr lang="zh-CN" altLang="en-US" sz="1400" dirty="0"/>
              <a:t> </a:t>
            </a:r>
            <a:r>
              <a:rPr lang="en-US" altLang="zh-CN" sz="1400" dirty="0"/>
              <a:t>Ⅱ</a:t>
            </a:r>
            <a:r>
              <a:rPr lang="zh-CN" altLang="en-US" sz="1400" dirty="0"/>
              <a:t>学习架构</a:t>
            </a:r>
          </a:p>
        </p:txBody>
      </p:sp>
      <p:grpSp>
        <p:nvGrpSpPr>
          <p:cNvPr id="233" name="组合 232">
            <a:extLst>
              <a:ext uri="{FF2B5EF4-FFF2-40B4-BE49-F238E27FC236}">
                <a16:creationId xmlns:a16="http://schemas.microsoft.com/office/drawing/2014/main" id="{0D157BF1-C7B2-03B4-719B-6935E0D4D6E6}"/>
              </a:ext>
            </a:extLst>
          </p:cNvPr>
          <p:cNvGrpSpPr/>
          <p:nvPr/>
        </p:nvGrpSpPr>
        <p:grpSpPr>
          <a:xfrm>
            <a:off x="9308553" y="4266444"/>
            <a:ext cx="793674" cy="317109"/>
            <a:chOff x="-5948580" y="-1517545"/>
            <a:chExt cx="793674" cy="317109"/>
          </a:xfrm>
        </p:grpSpPr>
        <p:sp>
          <p:nvSpPr>
            <p:cNvPr id="234" name="Freeform 227">
              <a:extLst>
                <a:ext uri="{FF2B5EF4-FFF2-40B4-BE49-F238E27FC236}">
                  <a16:creationId xmlns:a16="http://schemas.microsoft.com/office/drawing/2014/main" id="{CF2C07B9-35AF-9E61-4B8D-312871B9317E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-5857091" y="-1418680"/>
              <a:ext cx="217895" cy="218594"/>
            </a:xfrm>
            <a:custGeom>
              <a:avLst/>
              <a:gdLst>
                <a:gd name="T0" fmla="*/ 12 w 312"/>
                <a:gd name="T1" fmla="*/ 313 h 313"/>
                <a:gd name="T2" fmla="*/ 0 w 312"/>
                <a:gd name="T3" fmla="*/ 301 h 313"/>
                <a:gd name="T4" fmla="*/ 300 w 312"/>
                <a:gd name="T5" fmla="*/ 0 h 313"/>
                <a:gd name="T6" fmla="*/ 312 w 312"/>
                <a:gd name="T7" fmla="*/ 12 h 313"/>
                <a:gd name="T8" fmla="*/ 12 w 312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3">
                  <a:moveTo>
                    <a:pt x="12" y="313"/>
                  </a:moveTo>
                  <a:lnTo>
                    <a:pt x="0" y="301"/>
                  </a:lnTo>
                  <a:lnTo>
                    <a:pt x="300" y="0"/>
                  </a:lnTo>
                  <a:lnTo>
                    <a:pt x="312" y="12"/>
                  </a:lnTo>
                  <a:lnTo>
                    <a:pt x="12" y="313"/>
                  </a:lnTo>
                  <a:close/>
                </a:path>
              </a:pathLst>
            </a:custGeom>
            <a:solidFill>
              <a:srgbClr val="00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28">
              <a:extLst>
                <a:ext uri="{FF2B5EF4-FFF2-40B4-BE49-F238E27FC236}">
                  <a16:creationId xmlns:a16="http://schemas.microsoft.com/office/drawing/2014/main" id="{33037467-DD60-39D3-35A7-1DEF6FF7DC7A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-5934107" y="-1347198"/>
              <a:ext cx="76124" cy="76124"/>
            </a:xfrm>
            <a:custGeom>
              <a:avLst/>
              <a:gdLst>
                <a:gd name="T0" fmla="*/ 172 w 192"/>
                <a:gd name="T1" fmla="*/ 132 h 192"/>
                <a:gd name="T2" fmla="*/ 61 w 192"/>
                <a:gd name="T3" fmla="*/ 173 h 192"/>
                <a:gd name="T4" fmla="*/ 19 w 192"/>
                <a:gd name="T5" fmla="*/ 61 h 192"/>
                <a:gd name="T6" fmla="*/ 131 w 192"/>
                <a:gd name="T7" fmla="*/ 20 h 192"/>
                <a:gd name="T8" fmla="*/ 172 w 192"/>
                <a:gd name="T9" fmla="*/ 13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2">
                  <a:moveTo>
                    <a:pt x="172" y="132"/>
                  </a:moveTo>
                  <a:cubicBezTo>
                    <a:pt x="153" y="174"/>
                    <a:pt x="103" y="192"/>
                    <a:pt x="61" y="173"/>
                  </a:cubicBezTo>
                  <a:cubicBezTo>
                    <a:pt x="18" y="153"/>
                    <a:pt x="0" y="103"/>
                    <a:pt x="19" y="61"/>
                  </a:cubicBezTo>
                  <a:cubicBezTo>
                    <a:pt x="39" y="19"/>
                    <a:pt x="89" y="0"/>
                    <a:pt x="131" y="20"/>
                  </a:cubicBezTo>
                  <a:cubicBezTo>
                    <a:pt x="173" y="39"/>
                    <a:pt x="192" y="89"/>
                    <a:pt x="172" y="132"/>
                  </a:cubicBezTo>
                  <a:close/>
                </a:path>
              </a:pathLst>
            </a:custGeom>
            <a:solidFill>
              <a:srgbClr val="00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29">
              <a:extLst>
                <a:ext uri="{FF2B5EF4-FFF2-40B4-BE49-F238E27FC236}">
                  <a16:creationId xmlns:a16="http://schemas.microsoft.com/office/drawing/2014/main" id="{098264EC-B806-8F7E-4C8F-A254E05C11E3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-5877635" y="-1351242"/>
              <a:ext cx="41205" cy="16063"/>
            </a:xfrm>
            <a:custGeom>
              <a:avLst/>
              <a:gdLst>
                <a:gd name="T0" fmla="*/ 8 w 104"/>
                <a:gd name="T1" fmla="*/ 34 h 40"/>
                <a:gd name="T2" fmla="*/ 0 w 104"/>
                <a:gd name="T3" fmla="*/ 10 h 40"/>
                <a:gd name="T4" fmla="*/ 104 w 104"/>
                <a:gd name="T5" fmla="*/ 17 h 40"/>
                <a:gd name="T6" fmla="*/ 94 w 104"/>
                <a:gd name="T7" fmla="*/ 40 h 40"/>
                <a:gd name="T8" fmla="*/ 8 w 104"/>
                <a:gd name="T9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0">
                  <a:moveTo>
                    <a:pt x="8" y="34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5" y="0"/>
                    <a:pt x="72" y="2"/>
                    <a:pt x="104" y="17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67" y="28"/>
                    <a:pt x="36" y="26"/>
                    <a:pt x="8" y="34"/>
                  </a:cubicBezTo>
                  <a:close/>
                </a:path>
              </a:pathLst>
            </a:custGeom>
            <a:solidFill>
              <a:srgbClr val="00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30">
              <a:extLst>
                <a:ext uri="{FF2B5EF4-FFF2-40B4-BE49-F238E27FC236}">
                  <a16:creationId xmlns:a16="http://schemas.microsoft.com/office/drawing/2014/main" id="{F933D95A-CFA3-15BE-511F-43DA922F5C81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-5932168" y="-1383893"/>
              <a:ext cx="34221" cy="67045"/>
            </a:xfrm>
            <a:custGeom>
              <a:avLst/>
              <a:gdLst>
                <a:gd name="T0" fmla="*/ 11 w 88"/>
                <a:gd name="T1" fmla="*/ 170 h 170"/>
                <a:gd name="T2" fmla="*/ 18 w 88"/>
                <a:gd name="T3" fmla="*/ 64 h 170"/>
                <a:gd name="T4" fmla="*/ 75 w 88"/>
                <a:gd name="T5" fmla="*/ 0 h 170"/>
                <a:gd name="T6" fmla="*/ 88 w 88"/>
                <a:gd name="T7" fmla="*/ 21 h 170"/>
                <a:gd name="T8" fmla="*/ 41 w 88"/>
                <a:gd name="T9" fmla="*/ 74 h 170"/>
                <a:gd name="T10" fmla="*/ 35 w 88"/>
                <a:gd name="T11" fmla="*/ 162 h 170"/>
                <a:gd name="T12" fmla="*/ 11 w 88"/>
                <a:gd name="T13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70">
                  <a:moveTo>
                    <a:pt x="11" y="170"/>
                  </a:moveTo>
                  <a:cubicBezTo>
                    <a:pt x="0" y="135"/>
                    <a:pt x="3" y="97"/>
                    <a:pt x="18" y="64"/>
                  </a:cubicBezTo>
                  <a:cubicBezTo>
                    <a:pt x="30" y="37"/>
                    <a:pt x="50" y="15"/>
                    <a:pt x="75" y="0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67" y="34"/>
                    <a:pt x="51" y="52"/>
                    <a:pt x="41" y="74"/>
                  </a:cubicBezTo>
                  <a:cubicBezTo>
                    <a:pt x="28" y="102"/>
                    <a:pt x="26" y="133"/>
                    <a:pt x="35" y="162"/>
                  </a:cubicBezTo>
                  <a:lnTo>
                    <a:pt x="11" y="170"/>
                  </a:lnTo>
                  <a:close/>
                </a:path>
              </a:pathLst>
            </a:custGeom>
            <a:solidFill>
              <a:srgbClr val="00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31">
              <a:extLst>
                <a:ext uri="{FF2B5EF4-FFF2-40B4-BE49-F238E27FC236}">
                  <a16:creationId xmlns:a16="http://schemas.microsoft.com/office/drawing/2014/main" id="{526DBE77-2B8E-2CDA-8E7A-7384AABF9533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-5968478" y="-1294997"/>
              <a:ext cx="66346" cy="26538"/>
            </a:xfrm>
            <a:custGeom>
              <a:avLst/>
              <a:gdLst>
                <a:gd name="T0" fmla="*/ 43 w 169"/>
                <a:gd name="T1" fmla="*/ 48 h 67"/>
                <a:gd name="T2" fmla="*/ 0 w 169"/>
                <a:gd name="T3" fmla="*/ 18 h 67"/>
                <a:gd name="T4" fmla="*/ 18 w 169"/>
                <a:gd name="T5" fmla="*/ 0 h 67"/>
                <a:gd name="T6" fmla="*/ 158 w 169"/>
                <a:gd name="T7" fmla="*/ 24 h 67"/>
                <a:gd name="T8" fmla="*/ 169 w 169"/>
                <a:gd name="T9" fmla="*/ 47 h 67"/>
                <a:gd name="T10" fmla="*/ 43 w 169"/>
                <a:gd name="T11" fmla="*/ 4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67">
                  <a:moveTo>
                    <a:pt x="43" y="48"/>
                  </a:moveTo>
                  <a:cubicBezTo>
                    <a:pt x="27" y="41"/>
                    <a:pt x="12" y="30"/>
                    <a:pt x="0" y="1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54" y="36"/>
                    <a:pt x="112" y="47"/>
                    <a:pt x="158" y="24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29" y="66"/>
                    <a:pt x="83" y="67"/>
                    <a:pt x="43" y="48"/>
                  </a:cubicBezTo>
                  <a:close/>
                </a:path>
              </a:pathLst>
            </a:custGeom>
            <a:solidFill>
              <a:srgbClr val="00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32">
              <a:extLst>
                <a:ext uri="{FF2B5EF4-FFF2-40B4-BE49-F238E27FC236}">
                  <a16:creationId xmlns:a16="http://schemas.microsoft.com/office/drawing/2014/main" id="{56FE4CDF-CC18-DC3A-1D77-4F70B6B58073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-5878432" y="-1300503"/>
              <a:ext cx="23047" cy="60759"/>
            </a:xfrm>
            <a:custGeom>
              <a:avLst/>
              <a:gdLst>
                <a:gd name="T0" fmla="*/ 19 w 58"/>
                <a:gd name="T1" fmla="*/ 154 h 154"/>
                <a:gd name="T2" fmla="*/ 0 w 58"/>
                <a:gd name="T3" fmla="*/ 138 h 154"/>
                <a:gd name="T4" fmla="*/ 17 w 58"/>
                <a:gd name="T5" fmla="*/ 110 h 154"/>
                <a:gd name="T6" fmla="*/ 17 w 58"/>
                <a:gd name="T7" fmla="*/ 10 h 154"/>
                <a:gd name="T8" fmla="*/ 40 w 58"/>
                <a:gd name="T9" fmla="*/ 0 h 154"/>
                <a:gd name="T10" fmla="*/ 40 w 58"/>
                <a:gd name="T11" fmla="*/ 121 h 154"/>
                <a:gd name="T12" fmla="*/ 19 w 58"/>
                <a:gd name="T13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54">
                  <a:moveTo>
                    <a:pt x="19" y="154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6" y="129"/>
                    <a:pt x="12" y="120"/>
                    <a:pt x="17" y="110"/>
                  </a:cubicBezTo>
                  <a:cubicBezTo>
                    <a:pt x="31" y="79"/>
                    <a:pt x="32" y="42"/>
                    <a:pt x="17" y="1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8" y="38"/>
                    <a:pt x="57" y="83"/>
                    <a:pt x="40" y="121"/>
                  </a:cubicBezTo>
                  <a:cubicBezTo>
                    <a:pt x="34" y="133"/>
                    <a:pt x="27" y="144"/>
                    <a:pt x="19" y="154"/>
                  </a:cubicBezTo>
                  <a:close/>
                </a:path>
              </a:pathLst>
            </a:custGeom>
            <a:solidFill>
              <a:srgbClr val="00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27">
              <a:extLst>
                <a:ext uri="{FF2B5EF4-FFF2-40B4-BE49-F238E27FC236}">
                  <a16:creationId xmlns:a16="http://schemas.microsoft.com/office/drawing/2014/main" id="{807779A5-7198-D618-B02B-CC8F3E1E0E31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-5615045" y="-1418680"/>
              <a:ext cx="217895" cy="218594"/>
            </a:xfrm>
            <a:custGeom>
              <a:avLst/>
              <a:gdLst>
                <a:gd name="T0" fmla="*/ 12 w 312"/>
                <a:gd name="T1" fmla="*/ 313 h 313"/>
                <a:gd name="T2" fmla="*/ 0 w 312"/>
                <a:gd name="T3" fmla="*/ 301 h 313"/>
                <a:gd name="T4" fmla="*/ 300 w 312"/>
                <a:gd name="T5" fmla="*/ 0 h 313"/>
                <a:gd name="T6" fmla="*/ 312 w 312"/>
                <a:gd name="T7" fmla="*/ 12 h 313"/>
                <a:gd name="T8" fmla="*/ 12 w 312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3">
                  <a:moveTo>
                    <a:pt x="12" y="313"/>
                  </a:moveTo>
                  <a:lnTo>
                    <a:pt x="0" y="301"/>
                  </a:lnTo>
                  <a:lnTo>
                    <a:pt x="300" y="0"/>
                  </a:lnTo>
                  <a:lnTo>
                    <a:pt x="312" y="12"/>
                  </a:lnTo>
                  <a:lnTo>
                    <a:pt x="12" y="313"/>
                  </a:lnTo>
                  <a:close/>
                </a:path>
              </a:pathLst>
            </a:custGeom>
            <a:solidFill>
              <a:srgbClr val="00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27">
              <a:extLst>
                <a:ext uri="{FF2B5EF4-FFF2-40B4-BE49-F238E27FC236}">
                  <a16:creationId xmlns:a16="http://schemas.microsoft.com/office/drawing/2014/main" id="{9FA3F8C8-A430-FF73-2C15-D1DE7BEF1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72801" y="-1517545"/>
              <a:ext cx="217895" cy="218594"/>
            </a:xfrm>
            <a:custGeom>
              <a:avLst/>
              <a:gdLst>
                <a:gd name="T0" fmla="*/ 12 w 312"/>
                <a:gd name="T1" fmla="*/ 313 h 313"/>
                <a:gd name="T2" fmla="*/ 0 w 312"/>
                <a:gd name="T3" fmla="*/ 301 h 313"/>
                <a:gd name="T4" fmla="*/ 300 w 312"/>
                <a:gd name="T5" fmla="*/ 0 h 313"/>
                <a:gd name="T6" fmla="*/ 312 w 312"/>
                <a:gd name="T7" fmla="*/ 12 h 313"/>
                <a:gd name="T8" fmla="*/ 12 w 312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3">
                  <a:moveTo>
                    <a:pt x="12" y="313"/>
                  </a:moveTo>
                  <a:lnTo>
                    <a:pt x="0" y="301"/>
                  </a:lnTo>
                  <a:lnTo>
                    <a:pt x="300" y="0"/>
                  </a:lnTo>
                  <a:lnTo>
                    <a:pt x="312" y="12"/>
                  </a:lnTo>
                  <a:lnTo>
                    <a:pt x="12" y="313"/>
                  </a:lnTo>
                  <a:close/>
                </a:path>
              </a:pathLst>
            </a:custGeom>
            <a:solidFill>
              <a:srgbClr val="00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3" name="文本框 242">
            <a:extLst>
              <a:ext uri="{FF2B5EF4-FFF2-40B4-BE49-F238E27FC236}">
                <a16:creationId xmlns:a16="http://schemas.microsoft.com/office/drawing/2014/main" id="{866C98E5-C5B6-5D7F-BA09-6434E0184816}"/>
              </a:ext>
            </a:extLst>
          </p:cNvPr>
          <p:cNvSpPr txBox="1"/>
          <p:nvPr/>
        </p:nvSpPr>
        <p:spPr>
          <a:xfrm>
            <a:off x="2677433" y="3955939"/>
            <a:ext cx="3392559" cy="909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b="0" i="0" spc="80" dirty="0">
                <a:solidFill>
                  <a:schemeClr val="bg1"/>
                </a:solidFill>
                <a:effectLst/>
                <a:latin typeface="思源黑体 Regular" panose="020B0500000000000000" pitchFamily="34" charset="-122"/>
                <a:ea typeface="思源黑体 Regular" panose="020B0500000000000000" pitchFamily="34" charset="-122"/>
                <a:sym typeface="思源黑体 Regular" panose="020B0500000000000000" pitchFamily="34" charset="-122"/>
              </a:rPr>
              <a:t>技术突破不是问题，未来制约技术</a:t>
            </a:r>
            <a:r>
              <a:rPr lang="zh-CN" altLang="en-US" sz="1400" i="0" spc="80" dirty="0">
                <a:solidFill>
                  <a:schemeClr val="accent1"/>
                </a:solidFill>
                <a:effectLst/>
                <a:latin typeface="思源黑体 Regular" panose="020B0500000000000000" pitchFamily="34" charset="-122"/>
                <a:ea typeface="思源黑体 Regular" panose="020B0500000000000000" pitchFamily="34" charset="-122"/>
                <a:sym typeface="思源黑体 Regular" panose="020B0500000000000000" pitchFamily="34" charset="-122"/>
              </a:rPr>
              <a:t>投入商用和大规模应用</a:t>
            </a:r>
            <a:r>
              <a:rPr lang="zh-CN" altLang="en-US" sz="1400" b="0" i="0" spc="80" dirty="0">
                <a:solidFill>
                  <a:schemeClr val="bg1"/>
                </a:solidFill>
                <a:effectLst/>
                <a:latin typeface="思源黑体 Regular" panose="020B0500000000000000" pitchFamily="34" charset="-122"/>
                <a:ea typeface="思源黑体 Regular" panose="020B0500000000000000" pitchFamily="34" charset="-122"/>
                <a:sym typeface="思源黑体 Regular" panose="020B0500000000000000" pitchFamily="34" charset="-122"/>
              </a:rPr>
              <a:t>的将是</a:t>
            </a:r>
            <a:r>
              <a:rPr lang="zh-CN" altLang="en-US" sz="1400" b="1" i="0" spc="80" dirty="0">
                <a:solidFill>
                  <a:schemeClr val="bg1"/>
                </a:solidFill>
                <a:effectLst/>
                <a:latin typeface="思源黑体 Regular" panose="020B0500000000000000" pitchFamily="34" charset="-122"/>
                <a:ea typeface="思源黑体 Regular" panose="020B0500000000000000" pitchFamily="34" charset="-122"/>
                <a:sym typeface="思源黑体 Regular" panose="020B0500000000000000" pitchFamily="34" charset="-122"/>
              </a:rPr>
              <a:t>法律法规和伦理考量</a:t>
            </a:r>
            <a:endParaRPr lang="zh-CN" altLang="en-US" sz="1400" b="1" spc="80" dirty="0">
              <a:solidFill>
                <a:schemeClr val="bg1"/>
              </a:solidFill>
              <a:latin typeface="思源黑体 Regular" panose="020B0500000000000000" pitchFamily="34" charset="-122"/>
              <a:ea typeface="思源黑体 Regular" panose="020B0500000000000000" pitchFamily="34" charset="-122"/>
              <a:sym typeface="思源黑体 Regular" panose="020B0500000000000000" pitchFamily="34" charset="-122"/>
            </a:endParaRP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id="{1B910194-D4C2-F48C-D8A8-4361E9D473D1}"/>
              </a:ext>
            </a:extLst>
          </p:cNvPr>
          <p:cNvSpPr txBox="1"/>
          <p:nvPr/>
        </p:nvSpPr>
        <p:spPr>
          <a:xfrm>
            <a:off x="2677433" y="4939188"/>
            <a:ext cx="3392559" cy="909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b="0" i="0" spc="80" dirty="0">
                <a:solidFill>
                  <a:schemeClr val="bg1"/>
                </a:solidFill>
                <a:effectLst/>
                <a:latin typeface="思源黑体 Regular" panose="020B0500000000000000" pitchFamily="34" charset="-122"/>
                <a:ea typeface="思源黑体 Regular" panose="020B0500000000000000" pitchFamily="34" charset="-122"/>
                <a:sym typeface="思源黑体 Regular" panose="020B0500000000000000" pitchFamily="34" charset="-122"/>
              </a:rPr>
              <a:t>技术发展到了</a:t>
            </a:r>
            <a:r>
              <a:rPr lang="zh-CN" altLang="en-US" sz="1400" i="0" spc="80" dirty="0">
                <a:solidFill>
                  <a:schemeClr val="accent1"/>
                </a:solidFill>
                <a:effectLst/>
                <a:latin typeface="思源黑体 Regular" panose="020B0500000000000000" pitchFamily="34" charset="-122"/>
                <a:ea typeface="思源黑体 Regular" panose="020B0500000000000000" pitchFamily="34" charset="-122"/>
                <a:sym typeface="思源黑体 Regular" panose="020B0500000000000000" pitchFamily="34" charset="-122"/>
              </a:rPr>
              <a:t>完全自动驾驶的</a:t>
            </a:r>
            <a:r>
              <a:rPr lang="en-US" altLang="zh-CN" sz="1400" i="0" spc="80" dirty="0">
                <a:solidFill>
                  <a:schemeClr val="accent1"/>
                </a:solidFill>
                <a:effectLst/>
                <a:latin typeface="思源黑体 Regular" panose="020B0500000000000000" pitchFamily="34" charset="-122"/>
                <a:ea typeface="思源黑体 Regular" panose="020B0500000000000000" pitchFamily="34" charset="-122"/>
                <a:sym typeface="思源黑体 Regular" panose="020B0500000000000000" pitchFamily="34" charset="-122"/>
              </a:rPr>
              <a:t>L5</a:t>
            </a:r>
            <a:r>
              <a:rPr lang="zh-CN" altLang="en-US" sz="1400" i="0" spc="80" dirty="0">
                <a:solidFill>
                  <a:schemeClr val="accent1"/>
                </a:solidFill>
                <a:effectLst/>
                <a:latin typeface="思源黑体 Regular" panose="020B0500000000000000" pitchFamily="34" charset="-122"/>
                <a:ea typeface="思源黑体 Regular" panose="020B0500000000000000" pitchFamily="34" charset="-122"/>
                <a:sym typeface="思源黑体 Regular" panose="020B0500000000000000" pitchFamily="34" charset="-122"/>
              </a:rPr>
              <a:t>级后</a:t>
            </a:r>
            <a:r>
              <a:rPr lang="zh-CN" altLang="en-US" sz="1400" b="0" i="0" spc="80" dirty="0">
                <a:solidFill>
                  <a:schemeClr val="bg1"/>
                </a:solidFill>
                <a:effectLst/>
                <a:latin typeface="思源黑体 Regular" panose="020B0500000000000000" pitchFamily="34" charset="-122"/>
                <a:ea typeface="思源黑体 Regular" panose="020B0500000000000000" pitchFamily="34" charset="-122"/>
                <a:sym typeface="思源黑体 Regular" panose="020B0500000000000000" pitchFamily="34" charset="-122"/>
              </a:rPr>
              <a:t>，更重要的是与之关联的社会各项法律法规</a:t>
            </a:r>
            <a:r>
              <a:rPr lang="zh-CN" altLang="en-US" sz="1400" i="0" spc="80" dirty="0">
                <a:solidFill>
                  <a:schemeClr val="accent1"/>
                </a:solidFill>
                <a:effectLst/>
                <a:latin typeface="思源黑体 Regular" panose="020B0500000000000000" pitchFamily="34" charset="-122"/>
                <a:ea typeface="思源黑体 Regular" panose="020B0500000000000000" pitchFamily="34" charset="-122"/>
                <a:sym typeface="思源黑体 Regular" panose="020B0500000000000000" pitchFamily="34" charset="-122"/>
              </a:rPr>
              <a:t>是否健全、是否支持，以及社会文明</a:t>
            </a:r>
            <a:endParaRPr lang="zh-CN" altLang="en-US" sz="1400" spc="80" dirty="0">
              <a:solidFill>
                <a:schemeClr val="accent1"/>
              </a:solidFill>
              <a:latin typeface="思源黑体 Regular" panose="020B0500000000000000" pitchFamily="34" charset="-122"/>
              <a:ea typeface="思源黑体 Regular" panose="020B0500000000000000" pitchFamily="34" charset="-122"/>
              <a:sym typeface="思源黑体 Regular" panose="020B0500000000000000" pitchFamily="34" charset="-122"/>
            </a:endParaRPr>
          </a:p>
        </p:txBody>
      </p: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06ADAF5B-3476-DF2D-A067-84AEDEACD295}"/>
              </a:ext>
            </a:extLst>
          </p:cNvPr>
          <p:cNvGrpSpPr/>
          <p:nvPr/>
        </p:nvGrpSpPr>
        <p:grpSpPr>
          <a:xfrm>
            <a:off x="1595591" y="1750134"/>
            <a:ext cx="3794958" cy="1755482"/>
            <a:chOff x="-28575" y="1121902"/>
            <a:chExt cx="12249150" cy="5584387"/>
          </a:xfrm>
        </p:grpSpPr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7EFF0BAD-4154-8B1B-5918-D4217B7A6CC9}"/>
                </a:ext>
              </a:extLst>
            </p:cNvPr>
            <p:cNvSpPr/>
            <p:nvPr/>
          </p:nvSpPr>
          <p:spPr>
            <a:xfrm>
              <a:off x="28575" y="1121902"/>
              <a:ext cx="12192000" cy="5584387"/>
            </a:xfrm>
            <a:custGeom>
              <a:avLst/>
              <a:gdLst>
                <a:gd name="connsiteX0" fmla="*/ 0 w 12192000"/>
                <a:gd name="connsiteY0" fmla="*/ 0 h 5584387"/>
                <a:gd name="connsiteX1" fmla="*/ 11951 w 12192000"/>
                <a:gd name="connsiteY1" fmla="*/ 0 h 5584387"/>
                <a:gd name="connsiteX2" fmla="*/ 44132 w 12192000"/>
                <a:gd name="connsiteY2" fmla="*/ 13578 h 5584387"/>
                <a:gd name="connsiteX3" fmla="*/ 6096001 w 12192000"/>
                <a:gd name="connsiteY3" fmla="*/ 680895 h 5584387"/>
                <a:gd name="connsiteX4" fmla="*/ 12147871 w 12192000"/>
                <a:gd name="connsiteY4" fmla="*/ 13578 h 5584387"/>
                <a:gd name="connsiteX5" fmla="*/ 12180052 w 12192000"/>
                <a:gd name="connsiteY5" fmla="*/ 0 h 5584387"/>
                <a:gd name="connsiteX6" fmla="*/ 12192000 w 12192000"/>
                <a:gd name="connsiteY6" fmla="*/ 0 h 5584387"/>
                <a:gd name="connsiteX7" fmla="*/ 12192000 w 12192000"/>
                <a:gd name="connsiteY7" fmla="*/ 5584387 h 5584387"/>
                <a:gd name="connsiteX8" fmla="*/ 12178864 w 12192000"/>
                <a:gd name="connsiteY8" fmla="*/ 5584387 h 5584387"/>
                <a:gd name="connsiteX9" fmla="*/ 12147871 w 12192000"/>
                <a:gd name="connsiteY9" fmla="*/ 5571311 h 5584387"/>
                <a:gd name="connsiteX10" fmla="*/ 6096001 w 12192000"/>
                <a:gd name="connsiteY10" fmla="*/ 4903993 h 5584387"/>
                <a:gd name="connsiteX11" fmla="*/ 44131 w 12192000"/>
                <a:gd name="connsiteY11" fmla="*/ 5571311 h 5584387"/>
                <a:gd name="connsiteX12" fmla="*/ 13138 w 12192000"/>
                <a:gd name="connsiteY12" fmla="*/ 5584387 h 5584387"/>
                <a:gd name="connsiteX13" fmla="*/ 0 w 12192000"/>
                <a:gd name="connsiteY13" fmla="*/ 5584387 h 558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5584387">
                  <a:moveTo>
                    <a:pt x="0" y="0"/>
                  </a:moveTo>
                  <a:lnTo>
                    <a:pt x="11951" y="0"/>
                  </a:lnTo>
                  <a:lnTo>
                    <a:pt x="44132" y="13578"/>
                  </a:lnTo>
                  <a:cubicBezTo>
                    <a:pt x="1041211" y="405732"/>
                    <a:pt x="3375440" y="680895"/>
                    <a:pt x="6096001" y="680895"/>
                  </a:cubicBezTo>
                  <a:cubicBezTo>
                    <a:pt x="8816563" y="680895"/>
                    <a:pt x="11150792" y="405732"/>
                    <a:pt x="12147871" y="13578"/>
                  </a:cubicBezTo>
                  <a:lnTo>
                    <a:pt x="12180052" y="0"/>
                  </a:lnTo>
                  <a:lnTo>
                    <a:pt x="12192000" y="0"/>
                  </a:lnTo>
                  <a:lnTo>
                    <a:pt x="12192000" y="5584387"/>
                  </a:lnTo>
                  <a:lnTo>
                    <a:pt x="12178864" y="5584387"/>
                  </a:lnTo>
                  <a:lnTo>
                    <a:pt x="12147871" y="5571311"/>
                  </a:lnTo>
                  <a:cubicBezTo>
                    <a:pt x="11150792" y="5179156"/>
                    <a:pt x="8816563" y="4903993"/>
                    <a:pt x="6096001" y="4903993"/>
                  </a:cubicBezTo>
                  <a:cubicBezTo>
                    <a:pt x="3375439" y="4903993"/>
                    <a:pt x="1041211" y="5179156"/>
                    <a:pt x="44131" y="5571311"/>
                  </a:cubicBezTo>
                  <a:lnTo>
                    <a:pt x="13138" y="5584387"/>
                  </a:lnTo>
                  <a:lnTo>
                    <a:pt x="0" y="5584387"/>
                  </a:lnTo>
                  <a:close/>
                </a:path>
              </a:pathLst>
            </a:custGeom>
            <a:gradFill>
              <a:gsLst>
                <a:gs pos="77536">
                  <a:srgbClr val="4E67C8">
                    <a:alpha val="40000"/>
                  </a:srgbClr>
                </a:gs>
                <a:gs pos="28000">
                  <a:srgbClr val="4E67C8">
                    <a:alpha val="40000"/>
                  </a:srgbClr>
                </a:gs>
                <a:gs pos="100000">
                  <a:srgbClr val="4E67C8">
                    <a:alpha val="0"/>
                  </a:srgbClr>
                </a:gs>
                <a:gs pos="0">
                  <a:srgbClr val="4E67C8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Regular" panose="020B0500000000000000" pitchFamily="34" charset="-122"/>
                <a:ea typeface="思源黑体 Regular" panose="020B0500000000000000" pitchFamily="34" charset="-122"/>
                <a:sym typeface="等线" panose="02010600030101010101" pitchFamily="2" charset="-122"/>
              </a:endParaRPr>
            </a:p>
          </p:txBody>
        </p:sp>
        <p:sp>
          <p:nvSpPr>
            <p:cNvPr id="259" name="任意多边形 20">
              <a:extLst>
                <a:ext uri="{FF2B5EF4-FFF2-40B4-BE49-F238E27FC236}">
                  <a16:creationId xmlns:a16="http://schemas.microsoft.com/office/drawing/2014/main" id="{E62DB483-B640-D639-0AAB-B5C9DFCAEC1D}"/>
                </a:ext>
              </a:extLst>
            </p:cNvPr>
            <p:cNvSpPr/>
            <p:nvPr/>
          </p:nvSpPr>
          <p:spPr>
            <a:xfrm>
              <a:off x="7496175" y="6058589"/>
              <a:ext cx="4724400" cy="647700"/>
            </a:xfrm>
            <a:custGeom>
              <a:avLst/>
              <a:gdLst>
                <a:gd name="connsiteX0" fmla="*/ 4019550 w 4019550"/>
                <a:gd name="connsiteY0" fmla="*/ 0 h 361950"/>
                <a:gd name="connsiteX1" fmla="*/ 0 w 4019550"/>
                <a:gd name="connsiteY1" fmla="*/ 361950 h 361950"/>
                <a:gd name="connsiteX0" fmla="*/ 4724400 w 4724400"/>
                <a:gd name="connsiteY0" fmla="*/ 588880 h 598648"/>
                <a:gd name="connsiteX1" fmla="*/ 0 w 4724400"/>
                <a:gd name="connsiteY1" fmla="*/ 17380 h 598648"/>
                <a:gd name="connsiteX0" fmla="*/ 4724400 w 4724400"/>
                <a:gd name="connsiteY0" fmla="*/ 495644 h 506581"/>
                <a:gd name="connsiteX1" fmla="*/ 0 w 4724400"/>
                <a:gd name="connsiteY1" fmla="*/ 19394 h 506581"/>
                <a:gd name="connsiteX0" fmla="*/ 4724400 w 4724400"/>
                <a:gd name="connsiteY0" fmla="*/ 543475 h 543475"/>
                <a:gd name="connsiteX1" fmla="*/ 0 w 4724400"/>
                <a:gd name="connsiteY1" fmla="*/ 67225 h 543475"/>
                <a:gd name="connsiteX0" fmla="*/ 4762500 w 4762500"/>
                <a:gd name="connsiteY0" fmla="*/ 742198 h 742198"/>
                <a:gd name="connsiteX1" fmla="*/ 0 w 4762500"/>
                <a:gd name="connsiteY1" fmla="*/ 37348 h 742198"/>
                <a:gd name="connsiteX0" fmla="*/ 4724400 w 4724400"/>
                <a:gd name="connsiteY0" fmla="*/ 690101 h 690101"/>
                <a:gd name="connsiteX1" fmla="*/ 0 w 4724400"/>
                <a:gd name="connsiteY1" fmla="*/ 42401 h 690101"/>
                <a:gd name="connsiteX0" fmla="*/ 4724400 w 4724400"/>
                <a:gd name="connsiteY0" fmla="*/ 652378 h 652378"/>
                <a:gd name="connsiteX1" fmla="*/ 0 w 4724400"/>
                <a:gd name="connsiteY1" fmla="*/ 4678 h 652378"/>
                <a:gd name="connsiteX0" fmla="*/ 4724400 w 4724400"/>
                <a:gd name="connsiteY0" fmla="*/ 647700 h 647700"/>
                <a:gd name="connsiteX1" fmla="*/ 0 w 4724400"/>
                <a:gd name="connsiteY1" fmla="*/ 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24400" h="647700">
                  <a:moveTo>
                    <a:pt x="4724400" y="647700"/>
                  </a:moveTo>
                  <a:cubicBezTo>
                    <a:pt x="3105150" y="88900"/>
                    <a:pt x="1162050" y="44450"/>
                    <a:pt x="0" y="0"/>
                  </a:cubicBezTo>
                </a:path>
              </a:pathLst>
            </a:custGeom>
            <a:noFill/>
            <a:ln w="25400" cap="rnd" cmpd="sng" algn="ctr">
              <a:gradFill>
                <a:gsLst>
                  <a:gs pos="0">
                    <a:srgbClr val="0E86D8">
                      <a:alpha val="0"/>
                    </a:srgbClr>
                  </a:gs>
                  <a:gs pos="38000">
                    <a:srgbClr val="3FFFFF"/>
                  </a:gs>
                  <a:gs pos="100000">
                    <a:srgbClr val="73CD9F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Regular" panose="020B0500000000000000" pitchFamily="34" charset="-122"/>
                <a:ea typeface="思源黑体 Regular" panose="020B0500000000000000" pitchFamily="34" charset="-122"/>
                <a:sym typeface="等线" panose="02010600030101010101" pitchFamily="2" charset="-122"/>
              </a:endParaRPr>
            </a:p>
          </p:txBody>
        </p:sp>
        <p:sp>
          <p:nvSpPr>
            <p:cNvPr id="260" name="任意多边形 21">
              <a:extLst>
                <a:ext uri="{FF2B5EF4-FFF2-40B4-BE49-F238E27FC236}">
                  <a16:creationId xmlns:a16="http://schemas.microsoft.com/office/drawing/2014/main" id="{B60DD734-4171-9018-282F-1FF2903DE67A}"/>
                </a:ext>
              </a:extLst>
            </p:cNvPr>
            <p:cNvSpPr/>
            <p:nvPr/>
          </p:nvSpPr>
          <p:spPr>
            <a:xfrm flipV="1">
              <a:off x="7496175" y="1121902"/>
              <a:ext cx="4724400" cy="647700"/>
            </a:xfrm>
            <a:custGeom>
              <a:avLst/>
              <a:gdLst>
                <a:gd name="connsiteX0" fmla="*/ 4019550 w 4019550"/>
                <a:gd name="connsiteY0" fmla="*/ 0 h 361950"/>
                <a:gd name="connsiteX1" fmla="*/ 0 w 4019550"/>
                <a:gd name="connsiteY1" fmla="*/ 361950 h 361950"/>
                <a:gd name="connsiteX0" fmla="*/ 4724400 w 4724400"/>
                <a:gd name="connsiteY0" fmla="*/ 588880 h 598648"/>
                <a:gd name="connsiteX1" fmla="*/ 0 w 4724400"/>
                <a:gd name="connsiteY1" fmla="*/ 17380 h 598648"/>
                <a:gd name="connsiteX0" fmla="*/ 4724400 w 4724400"/>
                <a:gd name="connsiteY0" fmla="*/ 495644 h 506581"/>
                <a:gd name="connsiteX1" fmla="*/ 0 w 4724400"/>
                <a:gd name="connsiteY1" fmla="*/ 19394 h 506581"/>
                <a:gd name="connsiteX0" fmla="*/ 4724400 w 4724400"/>
                <a:gd name="connsiteY0" fmla="*/ 543475 h 543475"/>
                <a:gd name="connsiteX1" fmla="*/ 0 w 4724400"/>
                <a:gd name="connsiteY1" fmla="*/ 67225 h 543475"/>
                <a:gd name="connsiteX0" fmla="*/ 4762500 w 4762500"/>
                <a:gd name="connsiteY0" fmla="*/ 742198 h 742198"/>
                <a:gd name="connsiteX1" fmla="*/ 0 w 4762500"/>
                <a:gd name="connsiteY1" fmla="*/ 37348 h 742198"/>
                <a:gd name="connsiteX0" fmla="*/ 4724400 w 4724400"/>
                <a:gd name="connsiteY0" fmla="*/ 690101 h 690101"/>
                <a:gd name="connsiteX1" fmla="*/ 0 w 4724400"/>
                <a:gd name="connsiteY1" fmla="*/ 42401 h 690101"/>
                <a:gd name="connsiteX0" fmla="*/ 4724400 w 4724400"/>
                <a:gd name="connsiteY0" fmla="*/ 652378 h 652378"/>
                <a:gd name="connsiteX1" fmla="*/ 0 w 4724400"/>
                <a:gd name="connsiteY1" fmla="*/ 4678 h 652378"/>
                <a:gd name="connsiteX0" fmla="*/ 4724400 w 4724400"/>
                <a:gd name="connsiteY0" fmla="*/ 647700 h 647700"/>
                <a:gd name="connsiteX1" fmla="*/ 0 w 4724400"/>
                <a:gd name="connsiteY1" fmla="*/ 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24400" h="647700">
                  <a:moveTo>
                    <a:pt x="4724400" y="647700"/>
                  </a:moveTo>
                  <a:cubicBezTo>
                    <a:pt x="3105150" y="88900"/>
                    <a:pt x="1162050" y="44450"/>
                    <a:pt x="0" y="0"/>
                  </a:cubicBezTo>
                </a:path>
              </a:pathLst>
            </a:custGeom>
            <a:noFill/>
            <a:ln w="25400" cap="rnd" cmpd="sng" algn="ctr">
              <a:gradFill>
                <a:gsLst>
                  <a:gs pos="0">
                    <a:srgbClr val="0E86D8">
                      <a:alpha val="0"/>
                    </a:srgbClr>
                  </a:gs>
                  <a:gs pos="38000">
                    <a:srgbClr val="3FFFFF"/>
                  </a:gs>
                  <a:gs pos="100000">
                    <a:srgbClr val="73CD9F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Regular" panose="020B0500000000000000" pitchFamily="34" charset="-122"/>
                <a:ea typeface="思源黑体 Regular" panose="020B0500000000000000" pitchFamily="34" charset="-122"/>
                <a:sym typeface="等线" panose="02010600030101010101" pitchFamily="2" charset="-122"/>
              </a:endParaRPr>
            </a:p>
          </p:txBody>
        </p:sp>
        <p:sp>
          <p:nvSpPr>
            <p:cNvPr id="261" name="任意多边形 24">
              <a:extLst>
                <a:ext uri="{FF2B5EF4-FFF2-40B4-BE49-F238E27FC236}">
                  <a16:creationId xmlns:a16="http://schemas.microsoft.com/office/drawing/2014/main" id="{CFF67BE4-9A14-EA98-803C-65C3C7C193B0}"/>
                </a:ext>
              </a:extLst>
            </p:cNvPr>
            <p:cNvSpPr/>
            <p:nvPr/>
          </p:nvSpPr>
          <p:spPr>
            <a:xfrm flipH="1">
              <a:off x="-28575" y="6058589"/>
              <a:ext cx="4724400" cy="647700"/>
            </a:xfrm>
            <a:custGeom>
              <a:avLst/>
              <a:gdLst>
                <a:gd name="connsiteX0" fmla="*/ 4019550 w 4019550"/>
                <a:gd name="connsiteY0" fmla="*/ 0 h 361950"/>
                <a:gd name="connsiteX1" fmla="*/ 0 w 4019550"/>
                <a:gd name="connsiteY1" fmla="*/ 361950 h 361950"/>
                <a:gd name="connsiteX0" fmla="*/ 4724400 w 4724400"/>
                <a:gd name="connsiteY0" fmla="*/ 588880 h 598648"/>
                <a:gd name="connsiteX1" fmla="*/ 0 w 4724400"/>
                <a:gd name="connsiteY1" fmla="*/ 17380 h 598648"/>
                <a:gd name="connsiteX0" fmla="*/ 4724400 w 4724400"/>
                <a:gd name="connsiteY0" fmla="*/ 495644 h 506581"/>
                <a:gd name="connsiteX1" fmla="*/ 0 w 4724400"/>
                <a:gd name="connsiteY1" fmla="*/ 19394 h 506581"/>
                <a:gd name="connsiteX0" fmla="*/ 4724400 w 4724400"/>
                <a:gd name="connsiteY0" fmla="*/ 543475 h 543475"/>
                <a:gd name="connsiteX1" fmla="*/ 0 w 4724400"/>
                <a:gd name="connsiteY1" fmla="*/ 67225 h 543475"/>
                <a:gd name="connsiteX0" fmla="*/ 4762500 w 4762500"/>
                <a:gd name="connsiteY0" fmla="*/ 742198 h 742198"/>
                <a:gd name="connsiteX1" fmla="*/ 0 w 4762500"/>
                <a:gd name="connsiteY1" fmla="*/ 37348 h 742198"/>
                <a:gd name="connsiteX0" fmla="*/ 4724400 w 4724400"/>
                <a:gd name="connsiteY0" fmla="*/ 690101 h 690101"/>
                <a:gd name="connsiteX1" fmla="*/ 0 w 4724400"/>
                <a:gd name="connsiteY1" fmla="*/ 42401 h 690101"/>
                <a:gd name="connsiteX0" fmla="*/ 4724400 w 4724400"/>
                <a:gd name="connsiteY0" fmla="*/ 652378 h 652378"/>
                <a:gd name="connsiteX1" fmla="*/ 0 w 4724400"/>
                <a:gd name="connsiteY1" fmla="*/ 4678 h 652378"/>
                <a:gd name="connsiteX0" fmla="*/ 4724400 w 4724400"/>
                <a:gd name="connsiteY0" fmla="*/ 647700 h 647700"/>
                <a:gd name="connsiteX1" fmla="*/ 0 w 4724400"/>
                <a:gd name="connsiteY1" fmla="*/ 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24400" h="647700">
                  <a:moveTo>
                    <a:pt x="4724400" y="647700"/>
                  </a:moveTo>
                  <a:cubicBezTo>
                    <a:pt x="3105150" y="88900"/>
                    <a:pt x="1162050" y="44450"/>
                    <a:pt x="0" y="0"/>
                  </a:cubicBezTo>
                </a:path>
              </a:pathLst>
            </a:custGeom>
            <a:noFill/>
            <a:ln w="25400" cap="rnd" cmpd="sng" algn="ctr">
              <a:gradFill>
                <a:gsLst>
                  <a:gs pos="0">
                    <a:srgbClr val="0E86D8">
                      <a:alpha val="0"/>
                    </a:srgbClr>
                  </a:gs>
                  <a:gs pos="38000">
                    <a:srgbClr val="3FFFFF"/>
                  </a:gs>
                  <a:gs pos="100000">
                    <a:srgbClr val="73CD9F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Regular" panose="020B0500000000000000" pitchFamily="34" charset="-122"/>
                <a:ea typeface="思源黑体 Regular" panose="020B0500000000000000" pitchFamily="34" charset="-122"/>
                <a:sym typeface="等线" panose="02010600030101010101" pitchFamily="2" charset="-122"/>
              </a:endParaRPr>
            </a:p>
          </p:txBody>
        </p:sp>
        <p:sp>
          <p:nvSpPr>
            <p:cNvPr id="262" name="任意多边形 25">
              <a:extLst>
                <a:ext uri="{FF2B5EF4-FFF2-40B4-BE49-F238E27FC236}">
                  <a16:creationId xmlns:a16="http://schemas.microsoft.com/office/drawing/2014/main" id="{B9415545-CE3C-A449-1141-329AB8FC6F98}"/>
                </a:ext>
              </a:extLst>
            </p:cNvPr>
            <p:cNvSpPr/>
            <p:nvPr/>
          </p:nvSpPr>
          <p:spPr>
            <a:xfrm flipH="1" flipV="1">
              <a:off x="-28575" y="1121902"/>
              <a:ext cx="4724400" cy="647700"/>
            </a:xfrm>
            <a:custGeom>
              <a:avLst/>
              <a:gdLst>
                <a:gd name="connsiteX0" fmla="*/ 4019550 w 4019550"/>
                <a:gd name="connsiteY0" fmla="*/ 0 h 361950"/>
                <a:gd name="connsiteX1" fmla="*/ 0 w 4019550"/>
                <a:gd name="connsiteY1" fmla="*/ 361950 h 361950"/>
                <a:gd name="connsiteX0" fmla="*/ 4724400 w 4724400"/>
                <a:gd name="connsiteY0" fmla="*/ 588880 h 598648"/>
                <a:gd name="connsiteX1" fmla="*/ 0 w 4724400"/>
                <a:gd name="connsiteY1" fmla="*/ 17380 h 598648"/>
                <a:gd name="connsiteX0" fmla="*/ 4724400 w 4724400"/>
                <a:gd name="connsiteY0" fmla="*/ 495644 h 506581"/>
                <a:gd name="connsiteX1" fmla="*/ 0 w 4724400"/>
                <a:gd name="connsiteY1" fmla="*/ 19394 h 506581"/>
                <a:gd name="connsiteX0" fmla="*/ 4724400 w 4724400"/>
                <a:gd name="connsiteY0" fmla="*/ 543475 h 543475"/>
                <a:gd name="connsiteX1" fmla="*/ 0 w 4724400"/>
                <a:gd name="connsiteY1" fmla="*/ 67225 h 543475"/>
                <a:gd name="connsiteX0" fmla="*/ 4762500 w 4762500"/>
                <a:gd name="connsiteY0" fmla="*/ 742198 h 742198"/>
                <a:gd name="connsiteX1" fmla="*/ 0 w 4762500"/>
                <a:gd name="connsiteY1" fmla="*/ 37348 h 742198"/>
                <a:gd name="connsiteX0" fmla="*/ 4724400 w 4724400"/>
                <a:gd name="connsiteY0" fmla="*/ 690101 h 690101"/>
                <a:gd name="connsiteX1" fmla="*/ 0 w 4724400"/>
                <a:gd name="connsiteY1" fmla="*/ 42401 h 690101"/>
                <a:gd name="connsiteX0" fmla="*/ 4724400 w 4724400"/>
                <a:gd name="connsiteY0" fmla="*/ 652378 h 652378"/>
                <a:gd name="connsiteX1" fmla="*/ 0 w 4724400"/>
                <a:gd name="connsiteY1" fmla="*/ 4678 h 652378"/>
                <a:gd name="connsiteX0" fmla="*/ 4724400 w 4724400"/>
                <a:gd name="connsiteY0" fmla="*/ 647700 h 647700"/>
                <a:gd name="connsiteX1" fmla="*/ 0 w 4724400"/>
                <a:gd name="connsiteY1" fmla="*/ 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24400" h="647700">
                  <a:moveTo>
                    <a:pt x="4724400" y="647700"/>
                  </a:moveTo>
                  <a:cubicBezTo>
                    <a:pt x="3105150" y="88900"/>
                    <a:pt x="1162050" y="44450"/>
                    <a:pt x="0" y="0"/>
                  </a:cubicBezTo>
                </a:path>
              </a:pathLst>
            </a:custGeom>
            <a:noFill/>
            <a:ln w="25400" cap="rnd" cmpd="sng" algn="ctr">
              <a:gradFill>
                <a:gsLst>
                  <a:gs pos="0">
                    <a:srgbClr val="0E86D8">
                      <a:alpha val="0"/>
                    </a:srgbClr>
                  </a:gs>
                  <a:gs pos="38000">
                    <a:srgbClr val="3FFFFF"/>
                  </a:gs>
                  <a:gs pos="100000">
                    <a:srgbClr val="73CD9F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Regular" panose="020B0500000000000000" pitchFamily="34" charset="-122"/>
                <a:ea typeface="思源黑体 Regular" panose="020B0500000000000000" pitchFamily="34" charset="-122"/>
                <a:sym typeface="等线" panose="02010600030101010101" pitchFamily="2" charset="-122"/>
              </a:endParaRPr>
            </a:p>
          </p:txBody>
        </p:sp>
      </p:grpSp>
      <p:sp>
        <p:nvSpPr>
          <p:cNvPr id="291" name="矩形: 圆角 290">
            <a:extLst>
              <a:ext uri="{FF2B5EF4-FFF2-40B4-BE49-F238E27FC236}">
                <a16:creationId xmlns:a16="http://schemas.microsoft.com/office/drawing/2014/main" id="{33DEBAB5-64AB-4057-B763-77C3483977BD}"/>
              </a:ext>
            </a:extLst>
          </p:cNvPr>
          <p:cNvSpPr/>
          <p:nvPr/>
        </p:nvSpPr>
        <p:spPr>
          <a:xfrm>
            <a:off x="1408984" y="2318319"/>
            <a:ext cx="802683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5000">
                <a:schemeClr val="accent1">
                  <a:lumMod val="50000"/>
                  <a:alpha val="42000"/>
                </a:schemeClr>
              </a:gs>
              <a:gs pos="41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dirty="0">
                <a:solidFill>
                  <a:schemeClr val="bg1"/>
                </a:solidFill>
              </a:rPr>
              <a:t>技术</a:t>
            </a:r>
          </a:p>
        </p:txBody>
      </p:sp>
      <p:sp>
        <p:nvSpPr>
          <p:cNvPr id="292" name="矩形: 圆角 291">
            <a:extLst>
              <a:ext uri="{FF2B5EF4-FFF2-40B4-BE49-F238E27FC236}">
                <a16:creationId xmlns:a16="http://schemas.microsoft.com/office/drawing/2014/main" id="{FF9240BA-FDAD-BABA-8D8D-FB59DC8C7973}"/>
              </a:ext>
            </a:extLst>
          </p:cNvPr>
          <p:cNvSpPr/>
          <p:nvPr/>
        </p:nvSpPr>
        <p:spPr>
          <a:xfrm>
            <a:off x="2403559" y="2070277"/>
            <a:ext cx="1124849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5000">
                <a:schemeClr val="accent1">
                  <a:lumMod val="50000"/>
                  <a:alpha val="42000"/>
                </a:schemeClr>
              </a:gs>
              <a:gs pos="41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dirty="0">
                <a:solidFill>
                  <a:schemeClr val="bg1"/>
                </a:solidFill>
              </a:rPr>
              <a:t>产品质量</a:t>
            </a:r>
          </a:p>
        </p:txBody>
      </p:sp>
      <p:sp>
        <p:nvSpPr>
          <p:cNvPr id="293" name="矩形: 圆角 292">
            <a:extLst>
              <a:ext uri="{FF2B5EF4-FFF2-40B4-BE49-F238E27FC236}">
                <a16:creationId xmlns:a16="http://schemas.microsoft.com/office/drawing/2014/main" id="{830ABC8E-A500-180F-578F-FF871E5AB8B5}"/>
              </a:ext>
            </a:extLst>
          </p:cNvPr>
          <p:cNvSpPr/>
          <p:nvPr/>
        </p:nvSpPr>
        <p:spPr>
          <a:xfrm>
            <a:off x="2780949" y="2504226"/>
            <a:ext cx="1124849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5000">
                <a:schemeClr val="accent1">
                  <a:lumMod val="50000"/>
                  <a:alpha val="42000"/>
                </a:schemeClr>
              </a:gs>
              <a:gs pos="41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dirty="0">
                <a:solidFill>
                  <a:schemeClr val="bg1"/>
                </a:solidFill>
              </a:rPr>
              <a:t>法律法规</a:t>
            </a:r>
          </a:p>
        </p:txBody>
      </p:sp>
      <p:sp>
        <p:nvSpPr>
          <p:cNvPr id="294" name="矩形: 圆角 293">
            <a:extLst>
              <a:ext uri="{FF2B5EF4-FFF2-40B4-BE49-F238E27FC236}">
                <a16:creationId xmlns:a16="http://schemas.microsoft.com/office/drawing/2014/main" id="{FA37F811-4140-E0C7-2EE4-BE86BE057873}"/>
              </a:ext>
            </a:extLst>
          </p:cNvPr>
          <p:cNvSpPr/>
          <p:nvPr/>
        </p:nvSpPr>
        <p:spPr>
          <a:xfrm>
            <a:off x="3953037" y="2195875"/>
            <a:ext cx="1290115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5000">
                <a:schemeClr val="accent1">
                  <a:lumMod val="50000"/>
                  <a:alpha val="42000"/>
                </a:schemeClr>
              </a:gs>
              <a:gs pos="41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dirty="0">
                <a:solidFill>
                  <a:schemeClr val="bg1"/>
                </a:solidFill>
              </a:rPr>
              <a:t>公众接受度</a:t>
            </a:r>
          </a:p>
        </p:txBody>
      </p:sp>
      <p:sp>
        <p:nvSpPr>
          <p:cNvPr id="295" name="矩形: 圆角 294">
            <a:extLst>
              <a:ext uri="{FF2B5EF4-FFF2-40B4-BE49-F238E27FC236}">
                <a16:creationId xmlns:a16="http://schemas.microsoft.com/office/drawing/2014/main" id="{6C0B1FB4-AC05-04D9-FE36-EA97BB145AC7}"/>
              </a:ext>
            </a:extLst>
          </p:cNvPr>
          <p:cNvSpPr/>
          <p:nvPr/>
        </p:nvSpPr>
        <p:spPr>
          <a:xfrm>
            <a:off x="1909387" y="2879503"/>
            <a:ext cx="871562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5000">
                <a:schemeClr val="accent1">
                  <a:lumMod val="50000"/>
                  <a:alpha val="42000"/>
                </a:schemeClr>
              </a:gs>
              <a:gs pos="41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dirty="0">
                <a:solidFill>
                  <a:schemeClr val="bg1"/>
                </a:solidFill>
              </a:rPr>
              <a:t>成本</a:t>
            </a:r>
          </a:p>
        </p:txBody>
      </p:sp>
      <p:sp>
        <p:nvSpPr>
          <p:cNvPr id="296" name="矩形: 圆角 295">
            <a:extLst>
              <a:ext uri="{FF2B5EF4-FFF2-40B4-BE49-F238E27FC236}">
                <a16:creationId xmlns:a16="http://schemas.microsoft.com/office/drawing/2014/main" id="{394335DC-69AB-A60A-ED5D-582BBF7E2C94}"/>
              </a:ext>
            </a:extLst>
          </p:cNvPr>
          <p:cNvSpPr/>
          <p:nvPr/>
        </p:nvSpPr>
        <p:spPr>
          <a:xfrm>
            <a:off x="3953037" y="2920612"/>
            <a:ext cx="849877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5000">
                <a:schemeClr val="accent1">
                  <a:lumMod val="50000"/>
                  <a:alpha val="42000"/>
                </a:schemeClr>
              </a:gs>
              <a:gs pos="41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dirty="0">
                <a:solidFill>
                  <a:schemeClr val="bg1"/>
                </a:solidFill>
              </a:rPr>
              <a:t>……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325" name="组合 324">
            <a:extLst>
              <a:ext uri="{FF2B5EF4-FFF2-40B4-BE49-F238E27FC236}">
                <a16:creationId xmlns:a16="http://schemas.microsoft.com/office/drawing/2014/main" id="{1D7ACBB0-EC64-37D2-7A79-9B06B49B3910}"/>
              </a:ext>
            </a:extLst>
          </p:cNvPr>
          <p:cNvGrpSpPr/>
          <p:nvPr/>
        </p:nvGrpSpPr>
        <p:grpSpPr>
          <a:xfrm>
            <a:off x="419100" y="6503370"/>
            <a:ext cx="9900183" cy="28800"/>
            <a:chOff x="419100" y="6503370"/>
            <a:chExt cx="9900183" cy="43201"/>
          </a:xfrm>
          <a:gradFill>
            <a:gsLst>
              <a:gs pos="100000">
                <a:schemeClr val="accent1">
                  <a:alpha val="80000"/>
                </a:schemeClr>
              </a:gs>
              <a:gs pos="0">
                <a:schemeClr val="bg1">
                  <a:alpha val="80000"/>
                </a:schemeClr>
              </a:gs>
            </a:gsLst>
            <a:lin ang="5400000" scaled="1"/>
          </a:gradFill>
        </p:grpSpPr>
        <p:sp>
          <p:nvSpPr>
            <p:cNvPr id="326" name="平行四边形 325">
              <a:extLst>
                <a:ext uri="{FF2B5EF4-FFF2-40B4-BE49-F238E27FC236}">
                  <a16:creationId xmlns:a16="http://schemas.microsoft.com/office/drawing/2014/main" id="{73F4095E-89A9-EBDC-9E3E-2006806CCCA7}"/>
                </a:ext>
              </a:extLst>
            </p:cNvPr>
            <p:cNvSpPr/>
            <p:nvPr/>
          </p:nvSpPr>
          <p:spPr>
            <a:xfrm>
              <a:off x="10185241" y="6503371"/>
              <a:ext cx="54000" cy="43200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平行四边形 326">
              <a:extLst>
                <a:ext uri="{FF2B5EF4-FFF2-40B4-BE49-F238E27FC236}">
                  <a16:creationId xmlns:a16="http://schemas.microsoft.com/office/drawing/2014/main" id="{DA3FD701-9FA0-4DA0-DE22-529F5D34D734}"/>
                </a:ext>
              </a:extLst>
            </p:cNvPr>
            <p:cNvSpPr/>
            <p:nvPr/>
          </p:nvSpPr>
          <p:spPr>
            <a:xfrm>
              <a:off x="10265283" y="6503371"/>
              <a:ext cx="54000" cy="43200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平行四边形 327">
              <a:extLst>
                <a:ext uri="{FF2B5EF4-FFF2-40B4-BE49-F238E27FC236}">
                  <a16:creationId xmlns:a16="http://schemas.microsoft.com/office/drawing/2014/main" id="{FD7CD0A5-FC0A-5DD1-6E52-04F1ED62C7ED}"/>
                </a:ext>
              </a:extLst>
            </p:cNvPr>
            <p:cNvSpPr/>
            <p:nvPr/>
          </p:nvSpPr>
          <p:spPr>
            <a:xfrm>
              <a:off x="10105198" y="6503371"/>
              <a:ext cx="54000" cy="43200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平行四边形 328">
              <a:extLst>
                <a:ext uri="{FF2B5EF4-FFF2-40B4-BE49-F238E27FC236}">
                  <a16:creationId xmlns:a16="http://schemas.microsoft.com/office/drawing/2014/main" id="{0F512661-8A38-5B58-1930-60E828633B0F}"/>
                </a:ext>
              </a:extLst>
            </p:cNvPr>
            <p:cNvSpPr/>
            <p:nvPr/>
          </p:nvSpPr>
          <p:spPr>
            <a:xfrm>
              <a:off x="419100" y="6503370"/>
              <a:ext cx="9659620" cy="43200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0" name="任意多边形: 形状 329">
            <a:extLst>
              <a:ext uri="{FF2B5EF4-FFF2-40B4-BE49-F238E27FC236}">
                <a16:creationId xmlns:a16="http://schemas.microsoft.com/office/drawing/2014/main" id="{26868EF7-7B8C-DB29-77F7-74EE12D35ECF}"/>
              </a:ext>
            </a:extLst>
          </p:cNvPr>
          <p:cNvSpPr/>
          <p:nvPr/>
        </p:nvSpPr>
        <p:spPr>
          <a:xfrm rot="5853487">
            <a:off x="8481365" y="1709840"/>
            <a:ext cx="2114153" cy="3171200"/>
          </a:xfrm>
          <a:custGeom>
            <a:avLst/>
            <a:gdLst>
              <a:gd name="connsiteX0" fmla="*/ 0 w 2052630"/>
              <a:gd name="connsiteY0" fmla="*/ 9726376 h 9726376"/>
              <a:gd name="connsiteX1" fmla="*/ 104684 w 2052630"/>
              <a:gd name="connsiteY1" fmla="*/ 9420405 h 9726376"/>
              <a:gd name="connsiteX2" fmla="*/ 1113499 w 2052630"/>
              <a:gd name="connsiteY2" fmla="*/ 4967900 h 9726376"/>
              <a:gd name="connsiteX3" fmla="*/ 1511561 w 2052630"/>
              <a:gd name="connsiteY3" fmla="*/ 1504907 h 9726376"/>
              <a:gd name="connsiteX4" fmla="*/ 1525549 w 2052630"/>
              <a:gd name="connsiteY4" fmla="*/ 1247560 h 9726376"/>
              <a:gd name="connsiteX5" fmla="*/ 1341784 w 2052630"/>
              <a:gd name="connsiteY5" fmla="*/ 1247560 h 9726376"/>
              <a:gd name="connsiteX6" fmla="*/ 1697207 w 2052630"/>
              <a:gd name="connsiteY6" fmla="*/ 0 h 9726376"/>
              <a:gd name="connsiteX7" fmla="*/ 2052630 w 2052630"/>
              <a:gd name="connsiteY7" fmla="*/ 1247560 h 9726376"/>
              <a:gd name="connsiteX8" fmla="*/ 1858571 w 2052630"/>
              <a:gd name="connsiteY8" fmla="*/ 1247560 h 9726376"/>
              <a:gd name="connsiteX9" fmla="*/ 1854001 w 2052630"/>
              <a:gd name="connsiteY9" fmla="*/ 1303363 h 9726376"/>
              <a:gd name="connsiteX10" fmla="*/ 1271271 w 2052630"/>
              <a:gd name="connsiteY10" fmla="*/ 5152933 h 9726376"/>
              <a:gd name="connsiteX11" fmla="*/ 76857 w 2052630"/>
              <a:gd name="connsiteY11" fmla="*/ 9530906 h 9726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52630" h="9726376">
                <a:moveTo>
                  <a:pt x="0" y="9726376"/>
                </a:moveTo>
                <a:lnTo>
                  <a:pt x="104684" y="9420405"/>
                </a:lnTo>
                <a:cubicBezTo>
                  <a:pt x="465537" y="8309452"/>
                  <a:pt x="830319" y="6737507"/>
                  <a:pt x="1113499" y="4967900"/>
                </a:cubicBezTo>
                <a:cubicBezTo>
                  <a:pt x="1314823" y="3709820"/>
                  <a:pt x="1447803" y="2521182"/>
                  <a:pt x="1511561" y="1504907"/>
                </a:cubicBezTo>
                <a:lnTo>
                  <a:pt x="1525549" y="1247560"/>
                </a:lnTo>
                <a:lnTo>
                  <a:pt x="1341784" y="1247560"/>
                </a:lnTo>
                <a:lnTo>
                  <a:pt x="1697207" y="0"/>
                </a:lnTo>
                <a:lnTo>
                  <a:pt x="2052630" y="1247560"/>
                </a:lnTo>
                <a:lnTo>
                  <a:pt x="1858571" y="1247560"/>
                </a:lnTo>
                <a:lnTo>
                  <a:pt x="1854001" y="1303363"/>
                </a:lnTo>
                <a:cubicBezTo>
                  <a:pt x="1757994" y="2399386"/>
                  <a:pt x="1561191" y="3733584"/>
                  <a:pt x="1271271" y="5152933"/>
                </a:cubicBezTo>
                <a:cubicBezTo>
                  <a:pt x="914445" y="6899827"/>
                  <a:pt x="484130" y="8444950"/>
                  <a:pt x="76857" y="9530906"/>
                </a:cubicBezTo>
                <a:close/>
              </a:path>
            </a:pathLst>
          </a:custGeom>
          <a:gradFill>
            <a:gsLst>
              <a:gs pos="0">
                <a:srgbClr val="36F8E6">
                  <a:alpha val="30000"/>
                </a:srgbClr>
              </a:gs>
              <a:gs pos="100000">
                <a:srgbClr val="2FC9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870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100000">
              <a:schemeClr val="accent2">
                <a:lumMod val="50000"/>
              </a:schemeClr>
            </a:gs>
            <a:gs pos="70000">
              <a:schemeClr val="accent2">
                <a:lumMod val="7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PA-组合 285">
            <a:extLst>
              <a:ext uri="{FF2B5EF4-FFF2-40B4-BE49-F238E27FC236}">
                <a16:creationId xmlns:a16="http://schemas.microsoft.com/office/drawing/2014/main" id="{511BD69D-2871-66C3-3528-C3F9CDA98C3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15761" y="950528"/>
            <a:ext cx="5395721" cy="5143580"/>
            <a:chOff x="515761" y="1008586"/>
            <a:chExt cx="5395721" cy="5143580"/>
          </a:xfrm>
        </p:grpSpPr>
        <p:sp>
          <p:nvSpPr>
            <p:cNvPr id="89" name="PA-任意多边形 51">
              <a:extLst>
                <a:ext uri="{FF2B5EF4-FFF2-40B4-BE49-F238E27FC236}">
                  <a16:creationId xmlns:a16="http://schemas.microsoft.com/office/drawing/2014/main" id="{542BFDC5-E601-5710-D60C-4A7B2951FA8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99314" y="1068768"/>
              <a:ext cx="533359" cy="428794"/>
            </a:xfrm>
            <a:custGeom>
              <a:avLst/>
              <a:gdLst>
                <a:gd name="connsiteX0" fmla="*/ 0 w 393272"/>
                <a:gd name="connsiteY0" fmla="*/ 316171 h 316171"/>
                <a:gd name="connsiteX1" fmla="*/ 0 w 393272"/>
                <a:gd name="connsiteY1" fmla="*/ 167793 h 316171"/>
                <a:gd name="connsiteX2" fmla="*/ 168070 w 393272"/>
                <a:gd name="connsiteY2" fmla="*/ 0 h 316171"/>
                <a:gd name="connsiteX3" fmla="*/ 393272 w 393272"/>
                <a:gd name="connsiteY3" fmla="*/ 0 h 316171"/>
                <a:gd name="connsiteX4" fmla="*/ 363874 w 393272"/>
                <a:gd name="connsiteY4" fmla="*/ 29121 h 316171"/>
                <a:gd name="connsiteX5" fmla="*/ 179718 w 393272"/>
                <a:gd name="connsiteY5" fmla="*/ 29121 h 316171"/>
                <a:gd name="connsiteX6" fmla="*/ 31062 w 393272"/>
                <a:gd name="connsiteY6" fmla="*/ 177777 h 316171"/>
                <a:gd name="connsiteX7" fmla="*/ 31062 w 393272"/>
                <a:gd name="connsiteY7" fmla="*/ 287605 h 31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3272" h="316171">
                  <a:moveTo>
                    <a:pt x="0" y="316171"/>
                  </a:moveTo>
                  <a:lnTo>
                    <a:pt x="0" y="167793"/>
                  </a:lnTo>
                  <a:lnTo>
                    <a:pt x="168070" y="0"/>
                  </a:lnTo>
                  <a:lnTo>
                    <a:pt x="393272" y="0"/>
                  </a:lnTo>
                  <a:lnTo>
                    <a:pt x="363874" y="29121"/>
                  </a:lnTo>
                  <a:lnTo>
                    <a:pt x="179718" y="29121"/>
                  </a:lnTo>
                  <a:lnTo>
                    <a:pt x="31062" y="177777"/>
                  </a:lnTo>
                  <a:lnTo>
                    <a:pt x="31062" y="287605"/>
                  </a:lnTo>
                  <a:close/>
                </a:path>
              </a:pathLst>
            </a:custGeom>
            <a:solidFill>
              <a:srgbClr val="FFFFFF"/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PA-任意多边形 56">
              <a:extLst>
                <a:ext uri="{FF2B5EF4-FFF2-40B4-BE49-F238E27FC236}">
                  <a16:creationId xmlns:a16="http://schemas.microsoft.com/office/drawing/2014/main" id="{ACF63866-6FD2-AFA4-63DF-84E8A77413E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15761" y="1010467"/>
              <a:ext cx="280596" cy="870376"/>
            </a:xfrm>
            <a:custGeom>
              <a:avLst/>
              <a:gdLst>
                <a:gd name="connsiteX0" fmla="*/ 206898 w 206897"/>
                <a:gd name="connsiteY0" fmla="*/ 0 h 641771"/>
                <a:gd name="connsiteX1" fmla="*/ 42988 w 206897"/>
                <a:gd name="connsiteY1" fmla="*/ 163910 h 641771"/>
                <a:gd name="connsiteX2" fmla="*/ 42988 w 206897"/>
                <a:gd name="connsiteY2" fmla="*/ 598784 h 641771"/>
                <a:gd name="connsiteX3" fmla="*/ 0 w 206897"/>
                <a:gd name="connsiteY3" fmla="*/ 641772 h 641771"/>
                <a:gd name="connsiteX4" fmla="*/ 0 w 206897"/>
                <a:gd name="connsiteY4" fmla="*/ 0 h 64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897" h="641771">
                  <a:moveTo>
                    <a:pt x="206898" y="0"/>
                  </a:moveTo>
                  <a:lnTo>
                    <a:pt x="42988" y="163910"/>
                  </a:lnTo>
                  <a:lnTo>
                    <a:pt x="42988" y="598784"/>
                  </a:lnTo>
                  <a:lnTo>
                    <a:pt x="0" y="6417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PA-任意多边形 58">
              <a:extLst>
                <a:ext uri="{FF2B5EF4-FFF2-40B4-BE49-F238E27FC236}">
                  <a16:creationId xmlns:a16="http://schemas.microsoft.com/office/drawing/2014/main" id="{8948C1E1-111F-49C0-E360-766CD68489B9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24788" y="5236653"/>
              <a:ext cx="1597445" cy="906485"/>
            </a:xfrm>
            <a:custGeom>
              <a:avLst/>
              <a:gdLst>
                <a:gd name="connsiteX0" fmla="*/ 0 w 1177875"/>
                <a:gd name="connsiteY0" fmla="*/ 0 h 668396"/>
                <a:gd name="connsiteX1" fmla="*/ 75992 w 1177875"/>
                <a:gd name="connsiteY1" fmla="*/ 75714 h 668396"/>
                <a:gd name="connsiteX2" fmla="*/ 75992 w 1177875"/>
                <a:gd name="connsiteY2" fmla="*/ 339190 h 668396"/>
                <a:gd name="connsiteX3" fmla="*/ 335862 w 1177875"/>
                <a:gd name="connsiteY3" fmla="*/ 599338 h 668396"/>
                <a:gd name="connsiteX4" fmla="*/ 1109095 w 1177875"/>
                <a:gd name="connsiteY4" fmla="*/ 599338 h 668396"/>
                <a:gd name="connsiteX5" fmla="*/ 1177876 w 1177875"/>
                <a:gd name="connsiteY5" fmla="*/ 668397 h 668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7875" h="668396">
                  <a:moveTo>
                    <a:pt x="0" y="0"/>
                  </a:moveTo>
                  <a:lnTo>
                    <a:pt x="75992" y="75714"/>
                  </a:lnTo>
                  <a:lnTo>
                    <a:pt x="75992" y="339190"/>
                  </a:lnTo>
                  <a:lnTo>
                    <a:pt x="335862" y="599338"/>
                  </a:lnTo>
                  <a:lnTo>
                    <a:pt x="1109095" y="599338"/>
                  </a:lnTo>
                  <a:lnTo>
                    <a:pt x="1177876" y="668397"/>
                  </a:lnTo>
                </a:path>
              </a:pathLst>
            </a:custGeom>
            <a:noFill/>
            <a:ln w="7811" cap="flat">
              <a:solidFill>
                <a:srgbClr val="FFFFFF">
                  <a:alpha val="20000"/>
                </a:srgbClr>
              </a:solidFill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PA-任意多边形 59">
              <a:extLst>
                <a:ext uri="{FF2B5EF4-FFF2-40B4-BE49-F238E27FC236}">
                  <a16:creationId xmlns:a16="http://schemas.microsoft.com/office/drawing/2014/main" id="{9C315A9A-BC5E-4A19-B584-C6D41EFBB308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517641" y="6046473"/>
              <a:ext cx="102308" cy="105693"/>
            </a:xfrm>
            <a:custGeom>
              <a:avLst/>
              <a:gdLst>
                <a:gd name="connsiteX0" fmla="*/ 0 w 75437"/>
                <a:gd name="connsiteY0" fmla="*/ 0 h 77933"/>
                <a:gd name="connsiteX1" fmla="*/ 0 w 75437"/>
                <a:gd name="connsiteY1" fmla="*/ 77933 h 77933"/>
                <a:gd name="connsiteX2" fmla="*/ 75437 w 75437"/>
                <a:gd name="connsiteY2" fmla="*/ 77933 h 7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7" h="77933">
                  <a:moveTo>
                    <a:pt x="0" y="0"/>
                  </a:moveTo>
                  <a:lnTo>
                    <a:pt x="0" y="77933"/>
                  </a:lnTo>
                  <a:lnTo>
                    <a:pt x="75437" y="77933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PA-任意多边形 238">
              <a:extLst>
                <a:ext uri="{FF2B5EF4-FFF2-40B4-BE49-F238E27FC236}">
                  <a16:creationId xmlns:a16="http://schemas.microsoft.com/office/drawing/2014/main" id="{491EA8D6-8728-0777-8495-FB0058094B27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3801739" y="1009714"/>
              <a:ext cx="2106358" cy="1443606"/>
            </a:xfrm>
            <a:custGeom>
              <a:avLst/>
              <a:gdLst>
                <a:gd name="connsiteX0" fmla="*/ 0 w 1553121"/>
                <a:gd name="connsiteY0" fmla="*/ 0 h 1064442"/>
                <a:gd name="connsiteX1" fmla="*/ 94019 w 1553121"/>
                <a:gd name="connsiteY1" fmla="*/ 94019 h 1064442"/>
                <a:gd name="connsiteX2" fmla="*/ 1092177 w 1553121"/>
                <a:gd name="connsiteY2" fmla="*/ 94019 h 1064442"/>
                <a:gd name="connsiteX3" fmla="*/ 1236118 w 1553121"/>
                <a:gd name="connsiteY3" fmla="*/ 237960 h 1064442"/>
                <a:gd name="connsiteX4" fmla="*/ 1375344 w 1553121"/>
                <a:gd name="connsiteY4" fmla="*/ 377187 h 1064442"/>
                <a:gd name="connsiteX5" fmla="*/ 1491273 w 1553121"/>
                <a:gd name="connsiteY5" fmla="*/ 493116 h 1064442"/>
                <a:gd name="connsiteX6" fmla="*/ 1491273 w 1553121"/>
                <a:gd name="connsiteY6" fmla="*/ 1002595 h 1064442"/>
                <a:gd name="connsiteX7" fmla="*/ 1553121 w 1553121"/>
                <a:gd name="connsiteY7" fmla="*/ 1064443 h 1064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3121" h="1064442">
                  <a:moveTo>
                    <a:pt x="0" y="0"/>
                  </a:moveTo>
                  <a:lnTo>
                    <a:pt x="94019" y="94019"/>
                  </a:lnTo>
                  <a:lnTo>
                    <a:pt x="1092177" y="94019"/>
                  </a:lnTo>
                  <a:lnTo>
                    <a:pt x="1236118" y="237960"/>
                  </a:lnTo>
                  <a:lnTo>
                    <a:pt x="1375344" y="377187"/>
                  </a:lnTo>
                  <a:lnTo>
                    <a:pt x="1491273" y="493116"/>
                  </a:lnTo>
                  <a:lnTo>
                    <a:pt x="1491273" y="1002595"/>
                  </a:lnTo>
                  <a:lnTo>
                    <a:pt x="1553121" y="1064443"/>
                  </a:lnTo>
                </a:path>
              </a:pathLst>
            </a:custGeom>
            <a:noFill/>
            <a:ln w="7811" cap="flat">
              <a:solidFill>
                <a:srgbClr val="FFFFFF">
                  <a:alpha val="20000"/>
                </a:srgbClr>
              </a:solidFill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PA-任意多边形 239">
              <a:extLst>
                <a:ext uri="{FF2B5EF4-FFF2-40B4-BE49-F238E27FC236}">
                  <a16:creationId xmlns:a16="http://schemas.microsoft.com/office/drawing/2014/main" id="{F7213977-1DFC-0B77-5464-1E2D68C05A94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5618473" y="1008586"/>
              <a:ext cx="293009" cy="293009"/>
            </a:xfrm>
            <a:custGeom>
              <a:avLst/>
              <a:gdLst>
                <a:gd name="connsiteX0" fmla="*/ 0 w 216050"/>
                <a:gd name="connsiteY0" fmla="*/ 0 h 216050"/>
                <a:gd name="connsiteX1" fmla="*/ 216050 w 216050"/>
                <a:gd name="connsiteY1" fmla="*/ 216050 h 216050"/>
                <a:gd name="connsiteX2" fmla="*/ 216050 w 216050"/>
                <a:gd name="connsiteY2" fmla="*/ 0 h 21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050" h="216050">
                  <a:moveTo>
                    <a:pt x="0" y="0"/>
                  </a:moveTo>
                  <a:lnTo>
                    <a:pt x="216050" y="216050"/>
                  </a:lnTo>
                  <a:lnTo>
                    <a:pt x="216050" y="0"/>
                  </a:lnTo>
                  <a:close/>
                </a:path>
              </a:pathLst>
            </a:custGeom>
            <a:noFill/>
            <a:ln w="7811" cap="flat">
              <a:solidFill>
                <a:srgbClr val="FFFFFF"/>
              </a:solidFill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PA-任意多边形 240">
              <a:extLst>
                <a:ext uri="{FF2B5EF4-FFF2-40B4-BE49-F238E27FC236}">
                  <a16:creationId xmlns:a16="http://schemas.microsoft.com/office/drawing/2014/main" id="{9203F3B3-236D-EFA0-BE57-C819090EFF6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5741845" y="1326420"/>
              <a:ext cx="165875" cy="201232"/>
            </a:xfrm>
            <a:custGeom>
              <a:avLst/>
              <a:gdLst>
                <a:gd name="connsiteX0" fmla="*/ 0 w 122308"/>
                <a:gd name="connsiteY0" fmla="*/ 26070 h 148378"/>
                <a:gd name="connsiteX1" fmla="*/ 122309 w 122308"/>
                <a:gd name="connsiteY1" fmla="*/ 148379 h 148378"/>
                <a:gd name="connsiteX2" fmla="*/ 122309 w 122308"/>
                <a:gd name="connsiteY2" fmla="*/ 122308 h 148378"/>
                <a:gd name="connsiteX3" fmla="*/ 0 w 122308"/>
                <a:gd name="connsiteY3" fmla="*/ 0 h 14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308" h="148378">
                  <a:moveTo>
                    <a:pt x="0" y="26070"/>
                  </a:moveTo>
                  <a:lnTo>
                    <a:pt x="122309" y="148379"/>
                  </a:lnTo>
                  <a:lnTo>
                    <a:pt x="122309" y="122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PA-任意多边形 241">
              <a:extLst>
                <a:ext uri="{FF2B5EF4-FFF2-40B4-BE49-F238E27FC236}">
                  <a16:creationId xmlns:a16="http://schemas.microsoft.com/office/drawing/2014/main" id="{1149B5BE-8F26-67F6-1ECF-3334F52253BA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5743726" y="1245175"/>
              <a:ext cx="165875" cy="201232"/>
            </a:xfrm>
            <a:custGeom>
              <a:avLst/>
              <a:gdLst>
                <a:gd name="connsiteX0" fmla="*/ 0 w 122308"/>
                <a:gd name="connsiteY0" fmla="*/ 26070 h 148378"/>
                <a:gd name="connsiteX1" fmla="*/ 122309 w 122308"/>
                <a:gd name="connsiteY1" fmla="*/ 148379 h 148378"/>
                <a:gd name="connsiteX2" fmla="*/ 122309 w 122308"/>
                <a:gd name="connsiteY2" fmla="*/ 122308 h 148378"/>
                <a:gd name="connsiteX3" fmla="*/ 0 w 122308"/>
                <a:gd name="connsiteY3" fmla="*/ 0 h 14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308" h="148378">
                  <a:moveTo>
                    <a:pt x="0" y="26070"/>
                  </a:moveTo>
                  <a:lnTo>
                    <a:pt x="122309" y="148379"/>
                  </a:lnTo>
                  <a:lnTo>
                    <a:pt x="122309" y="122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PA-任意多边形 243">
              <a:extLst>
                <a:ext uri="{FF2B5EF4-FFF2-40B4-BE49-F238E27FC236}">
                  <a16:creationId xmlns:a16="http://schemas.microsoft.com/office/drawing/2014/main" id="{F3E16816-5ED5-0FA3-5F4C-FFD505AB30EB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378123" y="5737289"/>
              <a:ext cx="473177" cy="368988"/>
            </a:xfrm>
            <a:custGeom>
              <a:avLst/>
              <a:gdLst>
                <a:gd name="connsiteX0" fmla="*/ 348898 w 348897"/>
                <a:gd name="connsiteY0" fmla="*/ 0 h 272073"/>
                <a:gd name="connsiteX1" fmla="*/ 348898 w 348897"/>
                <a:gd name="connsiteY1" fmla="*/ 148379 h 272073"/>
                <a:gd name="connsiteX2" fmla="*/ 225202 w 348897"/>
                <a:gd name="connsiteY2" fmla="*/ 272073 h 272073"/>
                <a:gd name="connsiteX3" fmla="*/ 0 w 348897"/>
                <a:gd name="connsiteY3" fmla="*/ 272073 h 272073"/>
                <a:gd name="connsiteX4" fmla="*/ 29398 w 348897"/>
                <a:gd name="connsiteY4" fmla="*/ 242952 h 272073"/>
                <a:gd name="connsiteX5" fmla="*/ 213554 w 348897"/>
                <a:gd name="connsiteY5" fmla="*/ 242952 h 272073"/>
                <a:gd name="connsiteX6" fmla="*/ 318112 w 348897"/>
                <a:gd name="connsiteY6" fmla="*/ 138394 h 272073"/>
                <a:gd name="connsiteX7" fmla="*/ 318112 w 348897"/>
                <a:gd name="connsiteY7" fmla="*/ 28844 h 272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8897" h="272073">
                  <a:moveTo>
                    <a:pt x="348898" y="0"/>
                  </a:moveTo>
                  <a:lnTo>
                    <a:pt x="348898" y="148379"/>
                  </a:lnTo>
                  <a:lnTo>
                    <a:pt x="225202" y="272073"/>
                  </a:lnTo>
                  <a:lnTo>
                    <a:pt x="0" y="272073"/>
                  </a:lnTo>
                  <a:lnTo>
                    <a:pt x="29398" y="242952"/>
                  </a:lnTo>
                  <a:lnTo>
                    <a:pt x="213554" y="242952"/>
                  </a:lnTo>
                  <a:lnTo>
                    <a:pt x="318112" y="138394"/>
                  </a:lnTo>
                  <a:lnTo>
                    <a:pt x="318112" y="28844"/>
                  </a:lnTo>
                  <a:close/>
                </a:path>
              </a:pathLst>
            </a:custGeom>
            <a:solidFill>
              <a:srgbClr val="FFFFFF"/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PA-任意多边形 246">
              <a:extLst>
                <a:ext uri="{FF2B5EF4-FFF2-40B4-BE49-F238E27FC236}">
                  <a16:creationId xmlns:a16="http://schemas.microsoft.com/office/drawing/2014/main" id="{BE7563B9-3949-5948-DC96-38615E386D68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803907" y="6049858"/>
              <a:ext cx="105693" cy="102308"/>
            </a:xfrm>
            <a:custGeom>
              <a:avLst/>
              <a:gdLst>
                <a:gd name="connsiteX0" fmla="*/ 0 w 77933"/>
                <a:gd name="connsiteY0" fmla="*/ 75437 h 75437"/>
                <a:gd name="connsiteX1" fmla="*/ 77934 w 77933"/>
                <a:gd name="connsiteY1" fmla="*/ 75437 h 75437"/>
                <a:gd name="connsiteX2" fmla="*/ 77934 w 77933"/>
                <a:gd name="connsiteY2" fmla="*/ 0 h 7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933" h="75437">
                  <a:moveTo>
                    <a:pt x="0" y="75437"/>
                  </a:moveTo>
                  <a:lnTo>
                    <a:pt x="77934" y="75437"/>
                  </a:lnTo>
                  <a:lnTo>
                    <a:pt x="77934" y="0"/>
                  </a:ln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 w="2773" cap="flat">
              <a:noFill/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PA-任意多边形 260">
              <a:extLst>
                <a:ext uri="{FF2B5EF4-FFF2-40B4-BE49-F238E27FC236}">
                  <a16:creationId xmlns:a16="http://schemas.microsoft.com/office/drawing/2014/main" id="{393EE2D7-584E-98A4-ECC9-9FEEB86A8D0C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524788" y="1009713"/>
              <a:ext cx="5380677" cy="5140570"/>
            </a:xfrm>
            <a:custGeom>
              <a:avLst/>
              <a:gdLst>
                <a:gd name="connsiteX0" fmla="*/ 369741 w 5380677"/>
                <a:gd name="connsiteY0" fmla="*/ 0 h 5140570"/>
                <a:gd name="connsiteX1" fmla="*/ 709076 w 5380677"/>
                <a:gd name="connsiteY1" fmla="*/ 0 h 5140570"/>
                <a:gd name="connsiteX2" fmla="*/ 4634363 w 5380677"/>
                <a:gd name="connsiteY2" fmla="*/ 0 h 5140570"/>
                <a:gd name="connsiteX3" fmla="*/ 4973698 w 5380677"/>
                <a:gd name="connsiteY3" fmla="*/ 0 h 5140570"/>
                <a:gd name="connsiteX4" fmla="*/ 5176058 w 5380677"/>
                <a:gd name="connsiteY4" fmla="*/ 202361 h 5140570"/>
                <a:gd name="connsiteX5" fmla="*/ 5176058 w 5380677"/>
                <a:gd name="connsiteY5" fmla="*/ 376512 h 5140570"/>
                <a:gd name="connsiteX6" fmla="*/ 5380677 w 5380677"/>
                <a:gd name="connsiteY6" fmla="*/ 581129 h 5140570"/>
                <a:gd name="connsiteX7" fmla="*/ 5380677 w 5380677"/>
                <a:gd name="connsiteY7" fmla="*/ 1746801 h 5140570"/>
                <a:gd name="connsiteX8" fmla="*/ 5380677 w 5380677"/>
                <a:gd name="connsiteY8" fmla="*/ 2371534 h 5140570"/>
                <a:gd name="connsiteX9" fmla="*/ 5380677 w 5380677"/>
                <a:gd name="connsiteY9" fmla="*/ 3156081 h 5140570"/>
                <a:gd name="connsiteX10" fmla="*/ 5380677 w 5380677"/>
                <a:gd name="connsiteY10" fmla="*/ 3537205 h 5140570"/>
                <a:gd name="connsiteX11" fmla="*/ 5380677 w 5380677"/>
                <a:gd name="connsiteY11" fmla="*/ 4946485 h 5140570"/>
                <a:gd name="connsiteX12" fmla="*/ 5186591 w 5380677"/>
                <a:gd name="connsiteY12" fmla="*/ 5140570 h 5140570"/>
                <a:gd name="connsiteX13" fmla="*/ 4847609 w 5380677"/>
                <a:gd name="connsiteY13" fmla="*/ 5140217 h 5140570"/>
                <a:gd name="connsiteX14" fmla="*/ 4847256 w 5380677"/>
                <a:gd name="connsiteY14" fmla="*/ 5140570 h 5140570"/>
                <a:gd name="connsiteX15" fmla="*/ 151959 w 5380677"/>
                <a:gd name="connsiteY15" fmla="*/ 5135681 h 5140570"/>
                <a:gd name="connsiteX16" fmla="*/ 0 w 5380677"/>
                <a:gd name="connsiteY16" fmla="*/ 4983722 h 5140570"/>
                <a:gd name="connsiteX17" fmla="*/ 0 w 5380677"/>
                <a:gd name="connsiteY17" fmla="*/ 3574442 h 5140570"/>
                <a:gd name="connsiteX18" fmla="*/ 0 w 5380677"/>
                <a:gd name="connsiteY18" fmla="*/ 3520180 h 5140570"/>
                <a:gd name="connsiteX19" fmla="*/ 0 w 5380677"/>
                <a:gd name="connsiteY19" fmla="*/ 2408771 h 5140570"/>
                <a:gd name="connsiteX20" fmla="*/ 0 w 5380677"/>
                <a:gd name="connsiteY20" fmla="*/ 2110900 h 5140570"/>
                <a:gd name="connsiteX21" fmla="*/ 0 w 5380677"/>
                <a:gd name="connsiteY21" fmla="*/ 945228 h 5140570"/>
                <a:gd name="connsiteX22" fmla="*/ 106071 w 5380677"/>
                <a:gd name="connsiteY22" fmla="*/ 838782 h 5140570"/>
                <a:gd name="connsiteX23" fmla="*/ 106071 w 5380677"/>
                <a:gd name="connsiteY23" fmla="*/ 263672 h 5140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380677" h="5140570">
                  <a:moveTo>
                    <a:pt x="369741" y="0"/>
                  </a:moveTo>
                  <a:lnTo>
                    <a:pt x="709076" y="0"/>
                  </a:lnTo>
                  <a:lnTo>
                    <a:pt x="4634363" y="0"/>
                  </a:lnTo>
                  <a:lnTo>
                    <a:pt x="4973698" y="0"/>
                  </a:lnTo>
                  <a:lnTo>
                    <a:pt x="5176058" y="202361"/>
                  </a:lnTo>
                  <a:lnTo>
                    <a:pt x="5176058" y="376512"/>
                  </a:lnTo>
                  <a:lnTo>
                    <a:pt x="5380677" y="581129"/>
                  </a:lnTo>
                  <a:lnTo>
                    <a:pt x="5380677" y="1746801"/>
                  </a:lnTo>
                  <a:lnTo>
                    <a:pt x="5380677" y="2371534"/>
                  </a:lnTo>
                  <a:lnTo>
                    <a:pt x="5380677" y="3156081"/>
                  </a:lnTo>
                  <a:lnTo>
                    <a:pt x="5380677" y="3537205"/>
                  </a:lnTo>
                  <a:lnTo>
                    <a:pt x="5380677" y="4946485"/>
                  </a:lnTo>
                  <a:lnTo>
                    <a:pt x="5186591" y="5140570"/>
                  </a:lnTo>
                  <a:lnTo>
                    <a:pt x="4847609" y="5140217"/>
                  </a:lnTo>
                  <a:lnTo>
                    <a:pt x="4847256" y="5140570"/>
                  </a:lnTo>
                  <a:lnTo>
                    <a:pt x="151959" y="5135681"/>
                  </a:lnTo>
                  <a:lnTo>
                    <a:pt x="0" y="4983722"/>
                  </a:lnTo>
                  <a:lnTo>
                    <a:pt x="0" y="3574442"/>
                  </a:lnTo>
                  <a:lnTo>
                    <a:pt x="0" y="3520180"/>
                  </a:lnTo>
                  <a:lnTo>
                    <a:pt x="0" y="2408771"/>
                  </a:lnTo>
                  <a:lnTo>
                    <a:pt x="0" y="2110900"/>
                  </a:lnTo>
                  <a:lnTo>
                    <a:pt x="0" y="945228"/>
                  </a:lnTo>
                  <a:lnTo>
                    <a:pt x="106071" y="838782"/>
                  </a:lnTo>
                  <a:lnTo>
                    <a:pt x="106071" y="263672"/>
                  </a:ln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 w="9525" cap="flat">
              <a:solidFill>
                <a:schemeClr val="accent1"/>
              </a:solidFill>
              <a:prstDash val="solid"/>
              <a:miter/>
            </a:ln>
            <a:effectLst>
              <a:reflection blurRad="6350" stA="40000" endPos="7000" dir="5400000" sy="-100000" algn="bl" rotWithShape="0"/>
            </a:effectLst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02" name="矩形 101">
            <a:extLst>
              <a:ext uri="{FF2B5EF4-FFF2-40B4-BE49-F238E27FC236}">
                <a16:creationId xmlns:a16="http://schemas.microsoft.com/office/drawing/2014/main" id="{2800CCA2-B5B8-03DD-94E6-D06550B46045}"/>
              </a:ext>
            </a:extLst>
          </p:cNvPr>
          <p:cNvSpPr/>
          <p:nvPr/>
        </p:nvSpPr>
        <p:spPr>
          <a:xfrm>
            <a:off x="1170178" y="1194659"/>
            <a:ext cx="4086887" cy="368790"/>
          </a:xfrm>
          <a:prstGeom prst="rect">
            <a:avLst/>
          </a:prstGeom>
          <a:gradFill flip="none" rotWithShape="1">
            <a:gsLst>
              <a:gs pos="36000">
                <a:schemeClr val="accent1">
                  <a:alpha val="45000"/>
                </a:schemeClr>
              </a:gs>
              <a:gs pos="64000">
                <a:schemeClr val="accent1">
                  <a:alpha val="45000"/>
                </a:schemeClr>
              </a:gs>
              <a:gs pos="4000">
                <a:schemeClr val="accent1">
                  <a:alpha val="0"/>
                </a:schemeClr>
              </a:gs>
              <a:gs pos="96000">
                <a:schemeClr val="accent1">
                  <a:alpha val="0"/>
                </a:schemeClr>
              </a:gs>
            </a:gsLst>
            <a:lin ang="0" scaled="1"/>
            <a:tileRect/>
          </a:gradFill>
          <a:ln w="12700">
            <a:gradFill flip="none" rotWithShape="1">
              <a:gsLst>
                <a:gs pos="5000">
                  <a:schemeClr val="accent1">
                    <a:alpha val="0"/>
                  </a:schemeClr>
                </a:gs>
                <a:gs pos="25000">
                  <a:schemeClr val="accent1">
                    <a:lumMod val="75000"/>
                  </a:schemeClr>
                </a:gs>
                <a:gs pos="45000">
                  <a:srgbClr val="06FFF3"/>
                </a:gs>
                <a:gs pos="72000">
                  <a:schemeClr val="accent1">
                    <a:lumMod val="75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815D13B5-EDDF-45E6-B67E-5A95363B910B}"/>
              </a:ext>
            </a:extLst>
          </p:cNvPr>
          <p:cNvSpPr txBox="1"/>
          <p:nvPr/>
        </p:nvSpPr>
        <p:spPr>
          <a:xfrm>
            <a:off x="1787590" y="1209777"/>
            <a:ext cx="285206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600" b="0" i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defRPr>
            </a:lvl1pPr>
          </a:lstStyle>
          <a:p>
            <a:r>
              <a:rPr lang="zh-CN" altLang="en-US" dirty="0"/>
              <a:t>推动第一批自动驾驶典型项目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12D76507-AB78-2FF8-B8F9-8F9F0DBAA3EC}"/>
              </a:ext>
            </a:extLst>
          </p:cNvPr>
          <p:cNvSpPr txBox="1"/>
          <p:nvPr/>
        </p:nvSpPr>
        <p:spPr>
          <a:xfrm>
            <a:off x="1051850" y="1743560"/>
            <a:ext cx="4323543" cy="11891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accent1"/>
                </a:solidFill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400" spc="80" dirty="0"/>
              <a:t>统筹科研资源，结合交通强国建设试点工作，指导地方谋划和组织试点示范，开展自动驾驶先导应用示范工程，形成一批与业务融合度高、可推广的典型项目</a:t>
            </a:r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DD45F169-6D63-B8ED-AF20-9426212A4C05}"/>
              </a:ext>
            </a:extLst>
          </p:cNvPr>
          <p:cNvGrpSpPr/>
          <p:nvPr/>
        </p:nvGrpSpPr>
        <p:grpSpPr>
          <a:xfrm>
            <a:off x="4609621" y="19696"/>
            <a:ext cx="2972758" cy="481104"/>
            <a:chOff x="611288" y="374267"/>
            <a:chExt cx="2972758" cy="481104"/>
          </a:xfrm>
        </p:grpSpPr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D30FB89D-1532-8285-14BD-55641C4D9F0F}"/>
                </a:ext>
              </a:extLst>
            </p:cNvPr>
            <p:cNvSpPr txBox="1"/>
            <p:nvPr/>
          </p:nvSpPr>
          <p:spPr>
            <a:xfrm>
              <a:off x="629391" y="393706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000">
                  <a:ln w="25400">
                    <a:gradFill flip="none" rotWithShape="1">
                      <a:gsLst>
                        <a:gs pos="43000">
                          <a:srgbClr val="183078">
                            <a:alpha val="0"/>
                          </a:srgbClr>
                        </a:gs>
                        <a:gs pos="72000">
                          <a:srgbClr val="183078"/>
                        </a:gs>
                      </a:gsLst>
                      <a:lin ang="2700000" scaled="1"/>
                      <a:tileRect/>
                    </a:gradFill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CKTSuper" panose="00020600040101010101" pitchFamily="18" charset="-122"/>
                  <a:ea typeface="CKTSuper" panose="00020600040101010101" pitchFamily="18" charset="-122"/>
                  <a:cs typeface="CKTSuper" panose="00020600040101010101" pitchFamily="18" charset="-122"/>
                </a:defRPr>
              </a:lvl1pPr>
            </a:lstStyle>
            <a:p>
              <a:r>
                <a:rPr lang="zh-CN" altLang="en-US" sz="2400">
                  <a:ln w="25400">
                    <a:noFill/>
                  </a:ln>
                  <a:solidFill>
                    <a:schemeClr val="accent2"/>
                  </a:solidFill>
                </a:rPr>
                <a:t>自动驾驶部署与规划</a:t>
              </a:r>
              <a:endParaRPr lang="en-US" sz="2400" dirty="0">
                <a:ln w="25400">
                  <a:noFill/>
                </a:ln>
                <a:solidFill>
                  <a:schemeClr val="accent2"/>
                </a:solidFill>
              </a:endParaRP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E1DFE5D3-9BCB-343F-1A38-718FBE75DB44}"/>
                </a:ext>
              </a:extLst>
            </p:cNvPr>
            <p:cNvSpPr txBox="1"/>
            <p:nvPr/>
          </p:nvSpPr>
          <p:spPr>
            <a:xfrm>
              <a:off x="611288" y="374267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000">
                  <a:ln w="25400">
                    <a:gradFill flip="none" rotWithShape="1">
                      <a:gsLst>
                        <a:gs pos="43000">
                          <a:srgbClr val="183078">
                            <a:alpha val="0"/>
                          </a:srgbClr>
                        </a:gs>
                        <a:gs pos="72000">
                          <a:srgbClr val="183078"/>
                        </a:gs>
                      </a:gsLst>
                      <a:lin ang="2700000" scaled="1"/>
                      <a:tileRect/>
                    </a:gradFill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CKTSuper" panose="00020600040101010101" pitchFamily="18" charset="-122"/>
                  <a:ea typeface="CKTSuper" panose="00020600040101010101" pitchFamily="18" charset="-122"/>
                  <a:cs typeface="CKTSuper" panose="00020600040101010101" pitchFamily="18" charset="-122"/>
                </a:defRPr>
              </a:lvl1pPr>
            </a:lstStyle>
            <a:p>
              <a:r>
                <a:rPr lang="zh-CN" altLang="en-US" sz="2400">
                  <a:ln w="25400">
                    <a:noFill/>
                  </a:ln>
                </a:rPr>
                <a:t>自动驾驶部署与规划</a:t>
              </a:r>
              <a:endParaRPr lang="en-US" sz="2400" dirty="0">
                <a:ln w="25400">
                  <a:noFill/>
                </a:ln>
              </a:endParaRP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B328BBD8-8B67-A1D2-79A7-F4D175D284C1}"/>
              </a:ext>
            </a:extLst>
          </p:cNvPr>
          <p:cNvGrpSpPr/>
          <p:nvPr/>
        </p:nvGrpSpPr>
        <p:grpSpPr>
          <a:xfrm>
            <a:off x="10578482" y="6382356"/>
            <a:ext cx="1194418" cy="273204"/>
            <a:chOff x="2781300" y="571500"/>
            <a:chExt cx="3914376" cy="895350"/>
          </a:xfrm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BA53399-AB0D-D5F2-6BBF-3DD57C37B514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0"/>
                  </a:schemeClr>
                </a:gs>
                <a:gs pos="0">
                  <a:schemeClr val="accent1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0AE0B6A4-DDE5-AF38-04E8-A174C59BA9FB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AD7BB87D-E22C-ED84-E15B-9E256EF31E01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C6225885-AF47-E1DB-B675-9B3FA63740FF}"/>
              </a:ext>
            </a:extLst>
          </p:cNvPr>
          <p:cNvSpPr/>
          <p:nvPr/>
        </p:nvSpPr>
        <p:spPr>
          <a:xfrm>
            <a:off x="6934935" y="1164423"/>
            <a:ext cx="4086887" cy="368790"/>
          </a:xfrm>
          <a:prstGeom prst="rect">
            <a:avLst/>
          </a:prstGeom>
          <a:gradFill flip="none" rotWithShape="1">
            <a:gsLst>
              <a:gs pos="36000">
                <a:schemeClr val="accent1">
                  <a:alpha val="45000"/>
                </a:schemeClr>
              </a:gs>
              <a:gs pos="64000">
                <a:schemeClr val="accent1">
                  <a:alpha val="45000"/>
                </a:schemeClr>
              </a:gs>
              <a:gs pos="4000">
                <a:schemeClr val="accent1">
                  <a:alpha val="0"/>
                </a:schemeClr>
              </a:gs>
              <a:gs pos="96000">
                <a:schemeClr val="accent1">
                  <a:alpha val="0"/>
                </a:schemeClr>
              </a:gs>
            </a:gsLst>
            <a:lin ang="0" scaled="1"/>
            <a:tileRect/>
          </a:gradFill>
          <a:ln w="12700">
            <a:gradFill flip="none" rotWithShape="1">
              <a:gsLst>
                <a:gs pos="5000">
                  <a:schemeClr val="accent1">
                    <a:alpha val="0"/>
                  </a:schemeClr>
                </a:gs>
                <a:gs pos="25000">
                  <a:schemeClr val="accent1">
                    <a:lumMod val="75000"/>
                  </a:schemeClr>
                </a:gs>
                <a:gs pos="45000">
                  <a:srgbClr val="06FFF3"/>
                </a:gs>
                <a:gs pos="72000">
                  <a:schemeClr val="accent1">
                    <a:lumMod val="75000"/>
                  </a:schemeClr>
                </a:gs>
                <a:gs pos="95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13948B7A-6285-F859-259B-992BA8E50093}"/>
              </a:ext>
            </a:extLst>
          </p:cNvPr>
          <p:cNvSpPr txBox="1"/>
          <p:nvPr/>
        </p:nvSpPr>
        <p:spPr>
          <a:xfrm>
            <a:off x="7432923" y="1194659"/>
            <a:ext cx="309091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600" b="0" i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defRPr>
            </a:lvl1pPr>
          </a:lstStyle>
          <a:p>
            <a:r>
              <a:rPr lang="zh-CN" altLang="en-US" dirty="0"/>
              <a:t>实现</a:t>
            </a:r>
            <a:r>
              <a:rPr lang="en-US" altLang="zh-CN" dirty="0"/>
              <a:t>L3</a:t>
            </a:r>
            <a:r>
              <a:rPr lang="zh-CN" altLang="en-US" dirty="0"/>
              <a:t>级以上高级自动驾驶应用</a:t>
            </a:r>
          </a:p>
        </p:txBody>
      </p:sp>
      <p:pic>
        <p:nvPicPr>
          <p:cNvPr id="133" name="图片 132">
            <a:extLst>
              <a:ext uri="{FF2B5EF4-FFF2-40B4-BE49-F238E27FC236}">
                <a16:creationId xmlns:a16="http://schemas.microsoft.com/office/drawing/2014/main" id="{EB9D9C82-77E1-8EB5-3B30-12CA5BEA1718}"/>
              </a:ext>
            </a:extLst>
          </p:cNvPr>
          <p:cNvPicPr>
            <a:picLocks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154390"/>
          </a:xfrm>
          <a:custGeom>
            <a:avLst/>
            <a:gdLst>
              <a:gd name="connsiteX0" fmla="*/ 0 w 12192000"/>
              <a:gd name="connsiteY0" fmla="*/ 0 h 1154390"/>
              <a:gd name="connsiteX1" fmla="*/ 12192000 w 12192000"/>
              <a:gd name="connsiteY1" fmla="*/ 0 h 1154390"/>
              <a:gd name="connsiteX2" fmla="*/ 12192000 w 12192000"/>
              <a:gd name="connsiteY2" fmla="*/ 1154390 h 1154390"/>
              <a:gd name="connsiteX3" fmla="*/ 0 w 12192000"/>
              <a:gd name="connsiteY3" fmla="*/ 1154390 h 1154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154390">
                <a:moveTo>
                  <a:pt x="0" y="0"/>
                </a:moveTo>
                <a:lnTo>
                  <a:pt x="12192000" y="0"/>
                </a:lnTo>
                <a:lnTo>
                  <a:pt x="12192000" y="1154390"/>
                </a:lnTo>
                <a:lnTo>
                  <a:pt x="0" y="1154390"/>
                </a:lnTo>
                <a:close/>
              </a:path>
            </a:pathLst>
          </a:custGeom>
        </p:spPr>
      </p:pic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6C6B07F0-AFC8-3FF9-7346-54A0BB012432}"/>
              </a:ext>
            </a:extLst>
          </p:cNvPr>
          <p:cNvGrpSpPr/>
          <p:nvPr/>
        </p:nvGrpSpPr>
        <p:grpSpPr>
          <a:xfrm>
            <a:off x="419100" y="6503370"/>
            <a:ext cx="9900183" cy="28800"/>
            <a:chOff x="419100" y="6503370"/>
            <a:chExt cx="9900183" cy="43201"/>
          </a:xfrm>
          <a:gradFill>
            <a:gsLst>
              <a:gs pos="100000">
                <a:schemeClr val="accent1">
                  <a:alpha val="80000"/>
                </a:schemeClr>
              </a:gs>
              <a:gs pos="0">
                <a:schemeClr val="bg1">
                  <a:alpha val="80000"/>
                </a:schemeClr>
              </a:gs>
            </a:gsLst>
            <a:lin ang="5400000" scaled="1"/>
          </a:gradFill>
        </p:grpSpPr>
        <p:sp>
          <p:nvSpPr>
            <p:cNvPr id="135" name="平行四边形 134">
              <a:extLst>
                <a:ext uri="{FF2B5EF4-FFF2-40B4-BE49-F238E27FC236}">
                  <a16:creationId xmlns:a16="http://schemas.microsoft.com/office/drawing/2014/main" id="{F2026C45-F87B-752C-00C0-249868971979}"/>
                </a:ext>
              </a:extLst>
            </p:cNvPr>
            <p:cNvSpPr/>
            <p:nvPr/>
          </p:nvSpPr>
          <p:spPr>
            <a:xfrm>
              <a:off x="10185241" y="6503371"/>
              <a:ext cx="54000" cy="43200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平行四边形 139">
              <a:extLst>
                <a:ext uri="{FF2B5EF4-FFF2-40B4-BE49-F238E27FC236}">
                  <a16:creationId xmlns:a16="http://schemas.microsoft.com/office/drawing/2014/main" id="{8F57971B-5A40-E54E-2EE4-BBE570F11336}"/>
                </a:ext>
              </a:extLst>
            </p:cNvPr>
            <p:cNvSpPr/>
            <p:nvPr/>
          </p:nvSpPr>
          <p:spPr>
            <a:xfrm>
              <a:off x="10265283" y="6503371"/>
              <a:ext cx="54000" cy="43200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平行四边形 141">
              <a:extLst>
                <a:ext uri="{FF2B5EF4-FFF2-40B4-BE49-F238E27FC236}">
                  <a16:creationId xmlns:a16="http://schemas.microsoft.com/office/drawing/2014/main" id="{1DEB73D9-1D86-FDB9-4B1F-7C71F1940C34}"/>
                </a:ext>
              </a:extLst>
            </p:cNvPr>
            <p:cNvSpPr/>
            <p:nvPr/>
          </p:nvSpPr>
          <p:spPr>
            <a:xfrm>
              <a:off x="10105198" y="6503371"/>
              <a:ext cx="54000" cy="43200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平行四边形 142">
              <a:extLst>
                <a:ext uri="{FF2B5EF4-FFF2-40B4-BE49-F238E27FC236}">
                  <a16:creationId xmlns:a16="http://schemas.microsoft.com/office/drawing/2014/main" id="{D32A845D-213A-8C88-1CDD-882287B1148E}"/>
                </a:ext>
              </a:extLst>
            </p:cNvPr>
            <p:cNvSpPr/>
            <p:nvPr/>
          </p:nvSpPr>
          <p:spPr>
            <a:xfrm>
              <a:off x="419100" y="6503370"/>
              <a:ext cx="9659620" cy="43200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F2BF168-056C-2308-DF14-7DED7E88ADA3}"/>
              </a:ext>
            </a:extLst>
          </p:cNvPr>
          <p:cNvSpPr txBox="1"/>
          <p:nvPr/>
        </p:nvSpPr>
        <p:spPr>
          <a:xfrm>
            <a:off x="6816607" y="1758817"/>
            <a:ext cx="4323543" cy="11891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spc="8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在“智能网联”设施建设和应用推广工程方面，开展车联网应用创新示范。打造国家级车联网先导区，加快智能网联汽车道路基础设施建设、</a:t>
            </a:r>
            <a:r>
              <a:rPr lang="en-US" altLang="zh-CN" dirty="0"/>
              <a:t>5G-V2X </a:t>
            </a:r>
            <a:r>
              <a:rPr lang="zh-CN" altLang="en-US" dirty="0"/>
              <a:t>车联网示范网络建设</a:t>
            </a:r>
          </a:p>
        </p:txBody>
      </p:sp>
      <p:sp>
        <p:nvSpPr>
          <p:cNvPr id="146" name="椭圆 145">
            <a:extLst>
              <a:ext uri="{FF2B5EF4-FFF2-40B4-BE49-F238E27FC236}">
                <a16:creationId xmlns:a16="http://schemas.microsoft.com/office/drawing/2014/main" id="{FCC8DEEE-CC25-E596-EF39-F8E250EC5DA4}"/>
              </a:ext>
            </a:extLst>
          </p:cNvPr>
          <p:cNvSpPr/>
          <p:nvPr/>
        </p:nvSpPr>
        <p:spPr>
          <a:xfrm>
            <a:off x="1933660" y="3137790"/>
            <a:ext cx="2575915" cy="2575912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6000">
                <a:schemeClr val="accent1">
                  <a:lumMod val="50000"/>
                  <a:alpha val="42000"/>
                </a:schemeClr>
              </a:gs>
              <a:gs pos="77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>
              <a:solidFill>
                <a:schemeClr val="bg1"/>
              </a:solidFill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C6C58AE8-9F0A-AAE1-F7D7-811CF6AD1BA8}"/>
              </a:ext>
            </a:extLst>
          </p:cNvPr>
          <p:cNvSpPr txBox="1"/>
          <p:nvPr/>
        </p:nvSpPr>
        <p:spPr>
          <a:xfrm>
            <a:off x="2532690" y="5045606"/>
            <a:ext cx="14157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 b="0" i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defRPr>
            </a:lvl1pPr>
          </a:lstStyle>
          <a:p>
            <a:r>
              <a:rPr lang="zh-CN" altLang="en-US" dirty="0"/>
              <a:t>加强交流合作</a:t>
            </a:r>
          </a:p>
        </p:txBody>
      </p:sp>
      <p:sp>
        <p:nvSpPr>
          <p:cNvPr id="148" name="椭圆 147">
            <a:extLst>
              <a:ext uri="{FF2B5EF4-FFF2-40B4-BE49-F238E27FC236}">
                <a16:creationId xmlns:a16="http://schemas.microsoft.com/office/drawing/2014/main" id="{0BE00212-96A1-4263-9EBB-E68C7E7A1959}"/>
              </a:ext>
            </a:extLst>
          </p:cNvPr>
          <p:cNvSpPr/>
          <p:nvPr/>
        </p:nvSpPr>
        <p:spPr>
          <a:xfrm>
            <a:off x="4998232" y="4899647"/>
            <a:ext cx="594274" cy="594274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6000">
                <a:schemeClr val="accent1">
                  <a:lumMod val="50000"/>
                  <a:alpha val="42000"/>
                </a:schemeClr>
              </a:gs>
              <a:gs pos="77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>
              <a:solidFill>
                <a:schemeClr val="bg1"/>
              </a:solidFill>
            </a:endParaRPr>
          </a:p>
        </p:txBody>
      </p:sp>
      <p:sp>
        <p:nvSpPr>
          <p:cNvPr id="149" name="椭圆 148">
            <a:extLst>
              <a:ext uri="{FF2B5EF4-FFF2-40B4-BE49-F238E27FC236}">
                <a16:creationId xmlns:a16="http://schemas.microsoft.com/office/drawing/2014/main" id="{85F84035-0997-631A-F4A8-998BAADA338C}"/>
              </a:ext>
            </a:extLst>
          </p:cNvPr>
          <p:cNvSpPr/>
          <p:nvPr/>
        </p:nvSpPr>
        <p:spPr>
          <a:xfrm>
            <a:off x="4994324" y="3325683"/>
            <a:ext cx="594274" cy="594274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6000">
                <a:schemeClr val="accent1">
                  <a:lumMod val="50000"/>
                  <a:alpha val="42000"/>
                </a:schemeClr>
              </a:gs>
              <a:gs pos="77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>
              <a:solidFill>
                <a:schemeClr val="bg1"/>
              </a:solidFill>
            </a:endParaRPr>
          </a:p>
        </p:txBody>
      </p:sp>
      <p:sp>
        <p:nvSpPr>
          <p:cNvPr id="150" name="矩形: 圆角 149">
            <a:extLst>
              <a:ext uri="{FF2B5EF4-FFF2-40B4-BE49-F238E27FC236}">
                <a16:creationId xmlns:a16="http://schemas.microsoft.com/office/drawing/2014/main" id="{1462FF0F-A78F-F82C-AA49-536074BBAC24}"/>
              </a:ext>
            </a:extLst>
          </p:cNvPr>
          <p:cNvSpPr>
            <a:spLocks/>
          </p:cNvSpPr>
          <p:nvPr/>
        </p:nvSpPr>
        <p:spPr>
          <a:xfrm>
            <a:off x="2377812" y="3950163"/>
            <a:ext cx="679855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5000">
                <a:schemeClr val="accent1">
                  <a:lumMod val="50000"/>
                  <a:alpha val="42000"/>
                </a:schemeClr>
              </a:gs>
              <a:gs pos="41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dirty="0">
                <a:solidFill>
                  <a:schemeClr val="bg1"/>
                </a:solidFill>
              </a:rPr>
              <a:t>技术</a:t>
            </a:r>
          </a:p>
        </p:txBody>
      </p: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CC9B2C95-E091-CCD5-FFAB-CC094184EC14}"/>
              </a:ext>
            </a:extLst>
          </p:cNvPr>
          <p:cNvGrpSpPr/>
          <p:nvPr/>
        </p:nvGrpSpPr>
        <p:grpSpPr>
          <a:xfrm rot="20700000">
            <a:off x="4453364" y="3656970"/>
            <a:ext cx="360000" cy="104151"/>
            <a:chOff x="4312277" y="5387922"/>
            <a:chExt cx="360000" cy="104151"/>
          </a:xfrm>
        </p:grpSpPr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7D3328E8-1B8D-ACA6-2A0D-A5E86AF7CA66}"/>
                </a:ext>
              </a:extLst>
            </p:cNvPr>
            <p:cNvSpPr>
              <a:spLocks/>
            </p:cNvSpPr>
            <p:nvPr/>
          </p:nvSpPr>
          <p:spPr>
            <a:xfrm>
              <a:off x="4312277" y="538792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460A8061-7B5F-127E-5D39-E4C436F94ED8}"/>
                </a:ext>
              </a:extLst>
            </p:cNvPr>
            <p:cNvSpPr>
              <a:spLocks/>
            </p:cNvSpPr>
            <p:nvPr/>
          </p:nvSpPr>
          <p:spPr>
            <a:xfrm rot="10800000">
              <a:off x="4312277" y="546096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4" name="椭圆 153">
            <a:extLst>
              <a:ext uri="{FF2B5EF4-FFF2-40B4-BE49-F238E27FC236}">
                <a16:creationId xmlns:a16="http://schemas.microsoft.com/office/drawing/2014/main" id="{2A102174-6A58-E080-D0CF-F103AE79482D}"/>
              </a:ext>
            </a:extLst>
          </p:cNvPr>
          <p:cNvSpPr/>
          <p:nvPr/>
        </p:nvSpPr>
        <p:spPr>
          <a:xfrm flipH="1">
            <a:off x="834738" y="4899647"/>
            <a:ext cx="594274" cy="594274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6000">
                <a:schemeClr val="accent1">
                  <a:lumMod val="50000"/>
                  <a:alpha val="42000"/>
                </a:schemeClr>
              </a:gs>
              <a:gs pos="77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>
              <a:solidFill>
                <a:schemeClr val="bg1"/>
              </a:solidFill>
            </a:endParaRPr>
          </a:p>
        </p:txBody>
      </p:sp>
      <p:sp>
        <p:nvSpPr>
          <p:cNvPr id="155" name="椭圆 154">
            <a:extLst>
              <a:ext uri="{FF2B5EF4-FFF2-40B4-BE49-F238E27FC236}">
                <a16:creationId xmlns:a16="http://schemas.microsoft.com/office/drawing/2014/main" id="{7CE0B843-E8A8-89ED-883B-95D8DE5B4E5D}"/>
              </a:ext>
            </a:extLst>
          </p:cNvPr>
          <p:cNvSpPr/>
          <p:nvPr/>
        </p:nvSpPr>
        <p:spPr>
          <a:xfrm flipH="1">
            <a:off x="838646" y="3325683"/>
            <a:ext cx="594274" cy="594274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6000">
                <a:schemeClr val="accent1">
                  <a:lumMod val="50000"/>
                  <a:alpha val="42000"/>
                </a:schemeClr>
              </a:gs>
              <a:gs pos="77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>
              <a:solidFill>
                <a:schemeClr val="bg1"/>
              </a:solidFill>
            </a:endParaRPr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B584AE4F-E157-4906-3A31-99633CCC2818}"/>
              </a:ext>
            </a:extLst>
          </p:cNvPr>
          <p:cNvGrpSpPr/>
          <p:nvPr/>
        </p:nvGrpSpPr>
        <p:grpSpPr>
          <a:xfrm rot="900000" flipH="1">
            <a:off x="1621225" y="3656970"/>
            <a:ext cx="360000" cy="104151"/>
            <a:chOff x="4312277" y="5387922"/>
            <a:chExt cx="360000" cy="104151"/>
          </a:xfrm>
        </p:grpSpPr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B3827BC2-FD33-17A7-9E2D-1E400A1AF52F}"/>
                </a:ext>
              </a:extLst>
            </p:cNvPr>
            <p:cNvSpPr>
              <a:spLocks/>
            </p:cNvSpPr>
            <p:nvPr/>
          </p:nvSpPr>
          <p:spPr>
            <a:xfrm>
              <a:off x="4312277" y="538792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A6FAB56-273A-96E5-1901-43A4331EAC9D}"/>
                </a:ext>
              </a:extLst>
            </p:cNvPr>
            <p:cNvSpPr>
              <a:spLocks/>
            </p:cNvSpPr>
            <p:nvPr/>
          </p:nvSpPr>
          <p:spPr>
            <a:xfrm rot="10800000">
              <a:off x="4312277" y="546096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9" name="椭圆 158">
            <a:extLst>
              <a:ext uri="{FF2B5EF4-FFF2-40B4-BE49-F238E27FC236}">
                <a16:creationId xmlns:a16="http://schemas.microsoft.com/office/drawing/2014/main" id="{0AF473BB-0F2B-0760-71AA-9E97C1FF625F}"/>
              </a:ext>
            </a:extLst>
          </p:cNvPr>
          <p:cNvSpPr/>
          <p:nvPr/>
        </p:nvSpPr>
        <p:spPr>
          <a:xfrm>
            <a:off x="7673591" y="3137790"/>
            <a:ext cx="2575915" cy="2575912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6000">
                <a:schemeClr val="accent1">
                  <a:lumMod val="50000"/>
                  <a:alpha val="42000"/>
                </a:schemeClr>
              </a:gs>
              <a:gs pos="77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>
              <a:solidFill>
                <a:schemeClr val="bg1"/>
              </a:solidFill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D1E5A18B-0E83-62FF-8A34-6D1E73974A97}"/>
              </a:ext>
            </a:extLst>
          </p:cNvPr>
          <p:cNvSpPr txBox="1"/>
          <p:nvPr/>
        </p:nvSpPr>
        <p:spPr>
          <a:xfrm>
            <a:off x="8272621" y="5045606"/>
            <a:ext cx="14157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600" b="0" i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defRPr>
            </a:lvl1pPr>
          </a:lstStyle>
          <a:p>
            <a:r>
              <a:rPr lang="zh-CN" altLang="en-US" dirty="0"/>
              <a:t>提升协同能力</a:t>
            </a: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303C341C-2596-9483-2547-12A7DD9A75FA}"/>
              </a:ext>
            </a:extLst>
          </p:cNvPr>
          <p:cNvSpPr txBox="1"/>
          <p:nvPr/>
        </p:nvSpPr>
        <p:spPr>
          <a:xfrm>
            <a:off x="940886" y="3480480"/>
            <a:ext cx="38985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产</a:t>
            </a:r>
          </a:p>
        </p:txBody>
      </p:sp>
      <p:sp>
        <p:nvSpPr>
          <p:cNvPr id="163" name="矩形: 圆角 162">
            <a:extLst>
              <a:ext uri="{FF2B5EF4-FFF2-40B4-BE49-F238E27FC236}">
                <a16:creationId xmlns:a16="http://schemas.microsoft.com/office/drawing/2014/main" id="{9BA7F0CC-31C0-13B2-F76C-7C61F06F9848}"/>
              </a:ext>
            </a:extLst>
          </p:cNvPr>
          <p:cNvSpPr>
            <a:spLocks/>
          </p:cNvSpPr>
          <p:nvPr/>
        </p:nvSpPr>
        <p:spPr>
          <a:xfrm>
            <a:off x="3286266" y="3950163"/>
            <a:ext cx="679855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5000">
                <a:schemeClr val="accent1">
                  <a:lumMod val="50000"/>
                  <a:alpha val="42000"/>
                </a:schemeClr>
              </a:gs>
              <a:gs pos="41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dirty="0">
                <a:solidFill>
                  <a:schemeClr val="bg1"/>
                </a:solidFill>
              </a:rPr>
              <a:t>管理</a:t>
            </a:r>
          </a:p>
        </p:txBody>
      </p:sp>
      <p:sp>
        <p:nvSpPr>
          <p:cNvPr id="164" name="矩形: 圆角 163">
            <a:extLst>
              <a:ext uri="{FF2B5EF4-FFF2-40B4-BE49-F238E27FC236}">
                <a16:creationId xmlns:a16="http://schemas.microsoft.com/office/drawing/2014/main" id="{8EE2E53A-DC72-A01E-5286-B974C41B3A44}"/>
              </a:ext>
            </a:extLst>
          </p:cNvPr>
          <p:cNvSpPr>
            <a:spLocks/>
          </p:cNvSpPr>
          <p:nvPr/>
        </p:nvSpPr>
        <p:spPr>
          <a:xfrm>
            <a:off x="2377812" y="4466763"/>
            <a:ext cx="679855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5000">
                <a:schemeClr val="accent1">
                  <a:lumMod val="50000"/>
                  <a:alpha val="42000"/>
                </a:schemeClr>
              </a:gs>
              <a:gs pos="41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dirty="0">
                <a:solidFill>
                  <a:schemeClr val="bg1"/>
                </a:solidFill>
              </a:rPr>
              <a:t>标准</a:t>
            </a:r>
          </a:p>
        </p:txBody>
      </p:sp>
      <p:sp>
        <p:nvSpPr>
          <p:cNvPr id="165" name="矩形: 圆角 164">
            <a:extLst>
              <a:ext uri="{FF2B5EF4-FFF2-40B4-BE49-F238E27FC236}">
                <a16:creationId xmlns:a16="http://schemas.microsoft.com/office/drawing/2014/main" id="{2C5667C8-1392-8AC4-281C-D1B32D5B415C}"/>
              </a:ext>
            </a:extLst>
          </p:cNvPr>
          <p:cNvSpPr>
            <a:spLocks/>
          </p:cNvSpPr>
          <p:nvPr/>
        </p:nvSpPr>
        <p:spPr>
          <a:xfrm>
            <a:off x="3286266" y="4466763"/>
            <a:ext cx="679855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5000">
                <a:schemeClr val="accent1">
                  <a:lumMod val="50000"/>
                  <a:alpha val="42000"/>
                </a:schemeClr>
              </a:gs>
              <a:gs pos="41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dirty="0">
                <a:solidFill>
                  <a:schemeClr val="bg1"/>
                </a:solidFill>
              </a:rPr>
              <a:t>伦理</a:t>
            </a: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B3D255E5-DEF9-789D-1B7E-404201C40964}"/>
              </a:ext>
            </a:extLst>
          </p:cNvPr>
          <p:cNvSpPr txBox="1"/>
          <p:nvPr/>
        </p:nvSpPr>
        <p:spPr>
          <a:xfrm>
            <a:off x="940886" y="5045606"/>
            <a:ext cx="38985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研</a:t>
            </a: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333BBEF-19F9-2E38-1005-8C8DD41703CE}"/>
              </a:ext>
            </a:extLst>
          </p:cNvPr>
          <p:cNvSpPr txBox="1"/>
          <p:nvPr/>
        </p:nvSpPr>
        <p:spPr>
          <a:xfrm>
            <a:off x="5109909" y="5054656"/>
            <a:ext cx="38985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用</a:t>
            </a: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1A65D006-04AB-F0E1-0A6F-45DF2BEA1CA2}"/>
              </a:ext>
            </a:extLst>
          </p:cNvPr>
          <p:cNvSpPr txBox="1"/>
          <p:nvPr/>
        </p:nvSpPr>
        <p:spPr>
          <a:xfrm>
            <a:off x="5109909" y="3467380"/>
            <a:ext cx="38985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学</a:t>
            </a:r>
          </a:p>
        </p:txBody>
      </p:sp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B4AA1180-79C2-9467-17E4-368B40924F37}"/>
              </a:ext>
            </a:extLst>
          </p:cNvPr>
          <p:cNvGrpSpPr/>
          <p:nvPr/>
        </p:nvGrpSpPr>
        <p:grpSpPr>
          <a:xfrm rot="900000" flipH="1">
            <a:off x="4453364" y="5049084"/>
            <a:ext cx="360000" cy="104151"/>
            <a:chOff x="4312277" y="5387922"/>
            <a:chExt cx="360000" cy="104151"/>
          </a:xfrm>
        </p:grpSpPr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FC16EFA6-E5C0-1A36-09DB-62C0B9210AC2}"/>
                </a:ext>
              </a:extLst>
            </p:cNvPr>
            <p:cNvSpPr>
              <a:spLocks/>
            </p:cNvSpPr>
            <p:nvPr/>
          </p:nvSpPr>
          <p:spPr>
            <a:xfrm>
              <a:off x="4312277" y="538792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7CE9D1EE-2AC3-1E1B-2928-31F15195650D}"/>
                </a:ext>
              </a:extLst>
            </p:cNvPr>
            <p:cNvSpPr>
              <a:spLocks/>
            </p:cNvSpPr>
            <p:nvPr/>
          </p:nvSpPr>
          <p:spPr>
            <a:xfrm rot="10800000">
              <a:off x="4312277" y="546096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46E11CC2-AAFD-5A76-123E-8AC600584A02}"/>
              </a:ext>
            </a:extLst>
          </p:cNvPr>
          <p:cNvGrpSpPr/>
          <p:nvPr/>
        </p:nvGrpSpPr>
        <p:grpSpPr>
          <a:xfrm rot="20700000">
            <a:off x="1621225" y="5049084"/>
            <a:ext cx="360000" cy="104151"/>
            <a:chOff x="4312277" y="5387922"/>
            <a:chExt cx="360000" cy="104151"/>
          </a:xfrm>
        </p:grpSpPr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82EA07B6-B1E8-0F84-5BF9-5A6B7D66334F}"/>
                </a:ext>
              </a:extLst>
            </p:cNvPr>
            <p:cNvSpPr>
              <a:spLocks/>
            </p:cNvSpPr>
            <p:nvPr/>
          </p:nvSpPr>
          <p:spPr>
            <a:xfrm>
              <a:off x="4312277" y="538792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D8EC1D1A-548B-BA51-6D09-E3010A6B75BD}"/>
                </a:ext>
              </a:extLst>
            </p:cNvPr>
            <p:cNvSpPr>
              <a:spLocks/>
            </p:cNvSpPr>
            <p:nvPr/>
          </p:nvSpPr>
          <p:spPr>
            <a:xfrm rot="10800000">
              <a:off x="4312277" y="546096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7" name="矩形: 圆角 186">
            <a:extLst>
              <a:ext uri="{FF2B5EF4-FFF2-40B4-BE49-F238E27FC236}">
                <a16:creationId xmlns:a16="http://schemas.microsoft.com/office/drawing/2014/main" id="{35994795-E150-54E3-F0D0-2A153D648B1C}"/>
              </a:ext>
            </a:extLst>
          </p:cNvPr>
          <p:cNvSpPr>
            <a:spLocks/>
          </p:cNvSpPr>
          <p:nvPr/>
        </p:nvSpPr>
        <p:spPr>
          <a:xfrm>
            <a:off x="8389922" y="3565906"/>
            <a:ext cx="1383924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5000">
                <a:schemeClr val="accent1">
                  <a:lumMod val="50000"/>
                  <a:alpha val="42000"/>
                </a:schemeClr>
              </a:gs>
              <a:gs pos="41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kumimoji="1" lang="zh-CN" altLang="en-US" sz="1400" dirty="0">
                <a:solidFill>
                  <a:schemeClr val="bg1"/>
                </a:solidFill>
              </a:rPr>
              <a:t>车载智能设备</a:t>
            </a:r>
          </a:p>
        </p:txBody>
      </p:sp>
      <p:sp>
        <p:nvSpPr>
          <p:cNvPr id="188" name="矩形: 圆角 187">
            <a:extLst>
              <a:ext uri="{FF2B5EF4-FFF2-40B4-BE49-F238E27FC236}">
                <a16:creationId xmlns:a16="http://schemas.microsoft.com/office/drawing/2014/main" id="{887BCF2E-79A0-2407-7279-C7464665E6DC}"/>
              </a:ext>
            </a:extLst>
          </p:cNvPr>
          <p:cNvSpPr>
            <a:spLocks/>
          </p:cNvSpPr>
          <p:nvPr/>
        </p:nvSpPr>
        <p:spPr>
          <a:xfrm>
            <a:off x="7928614" y="3919956"/>
            <a:ext cx="1383923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5000">
                <a:schemeClr val="accent1">
                  <a:lumMod val="50000"/>
                  <a:alpha val="42000"/>
                </a:schemeClr>
              </a:gs>
              <a:gs pos="41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kumimoji="1" lang="zh-CN" altLang="en-US" sz="1400" dirty="0">
                <a:solidFill>
                  <a:schemeClr val="bg1"/>
                </a:solidFill>
              </a:rPr>
              <a:t>路侧通信设备</a:t>
            </a:r>
          </a:p>
        </p:txBody>
      </p: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544C3E00-C35A-F598-DF0A-85F11F64DB76}"/>
              </a:ext>
            </a:extLst>
          </p:cNvPr>
          <p:cNvSpPr>
            <a:spLocks/>
          </p:cNvSpPr>
          <p:nvPr/>
        </p:nvSpPr>
        <p:spPr>
          <a:xfrm>
            <a:off x="8620576" y="4274006"/>
            <a:ext cx="1383923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5000">
                <a:schemeClr val="accent1">
                  <a:lumMod val="50000"/>
                  <a:alpha val="42000"/>
                </a:schemeClr>
              </a:gs>
              <a:gs pos="41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kumimoji="1" lang="zh-CN" altLang="en-US" sz="1400">
                <a:solidFill>
                  <a:schemeClr val="bg1"/>
                </a:solidFill>
              </a:rPr>
              <a:t>道路基础设施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0" name="矩形: 圆角 189">
            <a:extLst>
              <a:ext uri="{FF2B5EF4-FFF2-40B4-BE49-F238E27FC236}">
                <a16:creationId xmlns:a16="http://schemas.microsoft.com/office/drawing/2014/main" id="{44D821A1-CE7D-1AC4-A98A-ADF71E2F4B10}"/>
              </a:ext>
            </a:extLst>
          </p:cNvPr>
          <p:cNvSpPr>
            <a:spLocks/>
          </p:cNvSpPr>
          <p:nvPr/>
        </p:nvSpPr>
        <p:spPr>
          <a:xfrm>
            <a:off x="8159268" y="4628056"/>
            <a:ext cx="1383923" cy="288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5000">
                <a:schemeClr val="accent1">
                  <a:lumMod val="50000"/>
                  <a:alpha val="42000"/>
                </a:schemeClr>
              </a:gs>
              <a:gs pos="41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kumimoji="1" lang="zh-CN" altLang="en-US" sz="1400" dirty="0">
                <a:solidFill>
                  <a:schemeClr val="bg1"/>
                </a:solidFill>
              </a:rPr>
              <a:t>智能管控设施</a:t>
            </a:r>
          </a:p>
        </p:txBody>
      </p:sp>
      <p:sp>
        <p:nvSpPr>
          <p:cNvPr id="191" name="椭圆 190">
            <a:extLst>
              <a:ext uri="{FF2B5EF4-FFF2-40B4-BE49-F238E27FC236}">
                <a16:creationId xmlns:a16="http://schemas.microsoft.com/office/drawing/2014/main" id="{36131474-8898-1952-EAF7-50B965233C38}"/>
              </a:ext>
            </a:extLst>
          </p:cNvPr>
          <p:cNvSpPr/>
          <p:nvPr/>
        </p:nvSpPr>
        <p:spPr>
          <a:xfrm>
            <a:off x="10697564" y="5239999"/>
            <a:ext cx="594274" cy="594274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6000">
                <a:schemeClr val="accent1">
                  <a:lumMod val="50000"/>
                  <a:alpha val="42000"/>
                </a:schemeClr>
              </a:gs>
              <a:gs pos="77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2" name="椭圆 191">
            <a:extLst>
              <a:ext uri="{FF2B5EF4-FFF2-40B4-BE49-F238E27FC236}">
                <a16:creationId xmlns:a16="http://schemas.microsoft.com/office/drawing/2014/main" id="{3488020D-16E2-B655-2E53-5BD7E6969CEB}"/>
              </a:ext>
            </a:extLst>
          </p:cNvPr>
          <p:cNvSpPr/>
          <p:nvPr/>
        </p:nvSpPr>
        <p:spPr>
          <a:xfrm>
            <a:off x="10697564" y="2884799"/>
            <a:ext cx="594274" cy="594274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6000">
                <a:schemeClr val="accent1">
                  <a:lumMod val="50000"/>
                  <a:alpha val="42000"/>
                </a:schemeClr>
              </a:gs>
              <a:gs pos="77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>
              <a:solidFill>
                <a:schemeClr val="bg1"/>
              </a:solidFill>
            </a:endParaRPr>
          </a:p>
        </p:txBody>
      </p:sp>
      <p:sp>
        <p:nvSpPr>
          <p:cNvPr id="193" name="椭圆 192">
            <a:extLst>
              <a:ext uri="{FF2B5EF4-FFF2-40B4-BE49-F238E27FC236}">
                <a16:creationId xmlns:a16="http://schemas.microsoft.com/office/drawing/2014/main" id="{181FE9D6-045B-23EF-3C39-6C0CC9FC4682}"/>
              </a:ext>
            </a:extLst>
          </p:cNvPr>
          <p:cNvSpPr/>
          <p:nvPr/>
        </p:nvSpPr>
        <p:spPr>
          <a:xfrm flipH="1">
            <a:off x="6561605" y="4899647"/>
            <a:ext cx="594274" cy="594274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6000">
                <a:schemeClr val="accent1">
                  <a:lumMod val="50000"/>
                  <a:alpha val="42000"/>
                </a:schemeClr>
              </a:gs>
              <a:gs pos="77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>
              <a:solidFill>
                <a:schemeClr val="bg1"/>
              </a:solidFill>
            </a:endParaRPr>
          </a:p>
        </p:txBody>
      </p:sp>
      <p:sp>
        <p:nvSpPr>
          <p:cNvPr id="194" name="椭圆 193">
            <a:extLst>
              <a:ext uri="{FF2B5EF4-FFF2-40B4-BE49-F238E27FC236}">
                <a16:creationId xmlns:a16="http://schemas.microsoft.com/office/drawing/2014/main" id="{2476ED07-407D-A93C-1EB5-FFB119A184E6}"/>
              </a:ext>
            </a:extLst>
          </p:cNvPr>
          <p:cNvSpPr/>
          <p:nvPr/>
        </p:nvSpPr>
        <p:spPr>
          <a:xfrm flipH="1">
            <a:off x="6565513" y="3325683"/>
            <a:ext cx="594274" cy="594274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6000">
                <a:schemeClr val="accent1">
                  <a:lumMod val="50000"/>
                  <a:alpha val="42000"/>
                </a:schemeClr>
              </a:gs>
              <a:gs pos="77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>
              <a:solidFill>
                <a:schemeClr val="bg1"/>
              </a:solidFill>
            </a:endParaRPr>
          </a:p>
        </p:txBody>
      </p: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E9AB4C86-998B-8E18-650F-EABAD38E93D5}"/>
              </a:ext>
            </a:extLst>
          </p:cNvPr>
          <p:cNvGrpSpPr/>
          <p:nvPr/>
        </p:nvGrpSpPr>
        <p:grpSpPr>
          <a:xfrm rot="900000" flipH="1">
            <a:off x="7348092" y="3656970"/>
            <a:ext cx="360000" cy="104151"/>
            <a:chOff x="4312277" y="5387922"/>
            <a:chExt cx="360000" cy="104151"/>
          </a:xfrm>
        </p:grpSpPr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4CF676F3-5758-EA7F-8BC2-A0E19A07F4D9}"/>
                </a:ext>
              </a:extLst>
            </p:cNvPr>
            <p:cNvSpPr>
              <a:spLocks/>
            </p:cNvSpPr>
            <p:nvPr/>
          </p:nvSpPr>
          <p:spPr>
            <a:xfrm>
              <a:off x="4312277" y="538792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2922F835-E411-7FDA-FB0D-FFA214B6F1CE}"/>
                </a:ext>
              </a:extLst>
            </p:cNvPr>
            <p:cNvSpPr>
              <a:spLocks/>
            </p:cNvSpPr>
            <p:nvPr/>
          </p:nvSpPr>
          <p:spPr>
            <a:xfrm rot="10800000">
              <a:off x="4312277" y="546096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6" name="文本框 205">
            <a:extLst>
              <a:ext uri="{FF2B5EF4-FFF2-40B4-BE49-F238E27FC236}">
                <a16:creationId xmlns:a16="http://schemas.microsoft.com/office/drawing/2014/main" id="{5D4BD763-63FA-9D90-93D8-82B8FBEAF44D}"/>
              </a:ext>
            </a:extLst>
          </p:cNvPr>
          <p:cNvSpPr txBox="1"/>
          <p:nvPr/>
        </p:nvSpPr>
        <p:spPr>
          <a:xfrm>
            <a:off x="6667753" y="3480480"/>
            <a:ext cx="38985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人</a:t>
            </a: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89AB7A4D-9796-0323-9FF2-E72C56727C84}"/>
              </a:ext>
            </a:extLst>
          </p:cNvPr>
          <p:cNvSpPr txBox="1"/>
          <p:nvPr/>
        </p:nvSpPr>
        <p:spPr>
          <a:xfrm>
            <a:off x="6667753" y="5045606"/>
            <a:ext cx="38985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路</a:t>
            </a: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8ABF1C31-A096-97F1-612A-54911BF8D9F4}"/>
              </a:ext>
            </a:extLst>
          </p:cNvPr>
          <p:cNvSpPr txBox="1"/>
          <p:nvPr/>
        </p:nvSpPr>
        <p:spPr>
          <a:xfrm>
            <a:off x="10799776" y="5367859"/>
            <a:ext cx="38985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网</a:t>
            </a: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5B5C17B-7521-E07D-602C-275260CC8BC6}"/>
              </a:ext>
            </a:extLst>
          </p:cNvPr>
          <p:cNvSpPr txBox="1"/>
          <p:nvPr/>
        </p:nvSpPr>
        <p:spPr>
          <a:xfrm>
            <a:off x="10799776" y="3017070"/>
            <a:ext cx="38985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车</a:t>
            </a:r>
          </a:p>
        </p:txBody>
      </p: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3B72CD9B-BFFC-32CD-5535-9FE63AB5BC58}"/>
              </a:ext>
            </a:extLst>
          </p:cNvPr>
          <p:cNvGrpSpPr/>
          <p:nvPr/>
        </p:nvGrpSpPr>
        <p:grpSpPr>
          <a:xfrm rot="20700000">
            <a:off x="7348092" y="5049084"/>
            <a:ext cx="360000" cy="104151"/>
            <a:chOff x="4312277" y="5387922"/>
            <a:chExt cx="360000" cy="104151"/>
          </a:xfrm>
        </p:grpSpPr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2062422-E835-8BD8-ABA2-4A3898BAD5B3}"/>
                </a:ext>
              </a:extLst>
            </p:cNvPr>
            <p:cNvSpPr>
              <a:spLocks/>
            </p:cNvSpPr>
            <p:nvPr/>
          </p:nvSpPr>
          <p:spPr>
            <a:xfrm>
              <a:off x="4312277" y="538792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ECC17F3D-586F-68D8-4611-05A80C3148E1}"/>
                </a:ext>
              </a:extLst>
            </p:cNvPr>
            <p:cNvSpPr>
              <a:spLocks/>
            </p:cNvSpPr>
            <p:nvPr/>
          </p:nvSpPr>
          <p:spPr>
            <a:xfrm rot="10800000">
              <a:off x="4312277" y="546096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3" name="椭圆 212">
            <a:extLst>
              <a:ext uri="{FF2B5EF4-FFF2-40B4-BE49-F238E27FC236}">
                <a16:creationId xmlns:a16="http://schemas.microsoft.com/office/drawing/2014/main" id="{43E7E226-AFE2-D5C7-CAAD-7BE6152FDE15}"/>
              </a:ext>
            </a:extLst>
          </p:cNvPr>
          <p:cNvSpPr/>
          <p:nvPr/>
        </p:nvSpPr>
        <p:spPr>
          <a:xfrm>
            <a:off x="10878729" y="4132802"/>
            <a:ext cx="594274" cy="594274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96000">
                <a:schemeClr val="accent1">
                  <a:lumMod val="50000"/>
                  <a:alpha val="42000"/>
                </a:schemeClr>
              </a:gs>
              <a:gs pos="77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06FFF3">
                <a:alpha val="3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>
              <a:solidFill>
                <a:schemeClr val="bg1"/>
              </a:solidFill>
            </a:endParaRPr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7C362605-5047-15F3-D1DB-EBCBE2682885}"/>
              </a:ext>
            </a:extLst>
          </p:cNvPr>
          <p:cNvSpPr txBox="1"/>
          <p:nvPr/>
        </p:nvSpPr>
        <p:spPr>
          <a:xfrm>
            <a:off x="10980942" y="4260662"/>
            <a:ext cx="38985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gradFill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云</a:t>
            </a:r>
          </a:p>
        </p:txBody>
      </p:sp>
      <p:grpSp>
        <p:nvGrpSpPr>
          <p:cNvPr id="215" name="组合 214">
            <a:extLst>
              <a:ext uri="{FF2B5EF4-FFF2-40B4-BE49-F238E27FC236}">
                <a16:creationId xmlns:a16="http://schemas.microsoft.com/office/drawing/2014/main" id="{11CB6076-0321-6085-41A4-FE6CFA782A27}"/>
              </a:ext>
            </a:extLst>
          </p:cNvPr>
          <p:cNvGrpSpPr/>
          <p:nvPr/>
        </p:nvGrpSpPr>
        <p:grpSpPr>
          <a:xfrm rot="19770621">
            <a:off x="10233818" y="3378524"/>
            <a:ext cx="360000" cy="104151"/>
            <a:chOff x="4312277" y="5387922"/>
            <a:chExt cx="360000" cy="104151"/>
          </a:xfrm>
        </p:grpSpPr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E3497643-2BE3-1A8D-ABBE-C474D4F01FBB}"/>
                </a:ext>
              </a:extLst>
            </p:cNvPr>
            <p:cNvSpPr>
              <a:spLocks/>
            </p:cNvSpPr>
            <p:nvPr/>
          </p:nvSpPr>
          <p:spPr>
            <a:xfrm>
              <a:off x="4312277" y="538792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5D9ECCAE-1469-35C4-8FDB-D1358DD9DF7E}"/>
                </a:ext>
              </a:extLst>
            </p:cNvPr>
            <p:cNvSpPr>
              <a:spLocks/>
            </p:cNvSpPr>
            <p:nvPr/>
          </p:nvSpPr>
          <p:spPr>
            <a:xfrm rot="10800000">
              <a:off x="4312277" y="546096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7EFB10B1-ADB6-EE7B-1DF3-33977C6467D5}"/>
              </a:ext>
            </a:extLst>
          </p:cNvPr>
          <p:cNvGrpSpPr/>
          <p:nvPr/>
        </p:nvGrpSpPr>
        <p:grpSpPr>
          <a:xfrm flipH="1">
            <a:off x="10368806" y="4373671"/>
            <a:ext cx="360000" cy="104151"/>
            <a:chOff x="4312277" y="5387922"/>
            <a:chExt cx="360000" cy="104151"/>
          </a:xfrm>
        </p:grpSpPr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5C2C7A9C-174C-8708-E242-C8186775BA11}"/>
                </a:ext>
              </a:extLst>
            </p:cNvPr>
            <p:cNvSpPr>
              <a:spLocks/>
            </p:cNvSpPr>
            <p:nvPr/>
          </p:nvSpPr>
          <p:spPr>
            <a:xfrm>
              <a:off x="4312277" y="538792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E70EF1CA-74D2-0D46-A839-75088242A92F}"/>
                </a:ext>
              </a:extLst>
            </p:cNvPr>
            <p:cNvSpPr>
              <a:spLocks/>
            </p:cNvSpPr>
            <p:nvPr/>
          </p:nvSpPr>
          <p:spPr>
            <a:xfrm rot="10800000">
              <a:off x="4312277" y="546096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1" name="组合 220">
            <a:extLst>
              <a:ext uri="{FF2B5EF4-FFF2-40B4-BE49-F238E27FC236}">
                <a16:creationId xmlns:a16="http://schemas.microsoft.com/office/drawing/2014/main" id="{1F5C8959-C591-BD15-29D6-1BB6040A9C11}"/>
              </a:ext>
            </a:extLst>
          </p:cNvPr>
          <p:cNvGrpSpPr/>
          <p:nvPr/>
        </p:nvGrpSpPr>
        <p:grpSpPr>
          <a:xfrm rot="1829379" flipV="1">
            <a:off x="10233818" y="5368817"/>
            <a:ext cx="360000" cy="104151"/>
            <a:chOff x="4312277" y="5387922"/>
            <a:chExt cx="360000" cy="104151"/>
          </a:xfrm>
        </p:grpSpPr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88B92909-7A31-B8C2-874C-A752138970AD}"/>
                </a:ext>
              </a:extLst>
            </p:cNvPr>
            <p:cNvSpPr>
              <a:spLocks/>
            </p:cNvSpPr>
            <p:nvPr/>
          </p:nvSpPr>
          <p:spPr>
            <a:xfrm>
              <a:off x="4312277" y="538792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BB7BCA49-84B3-1663-DD38-CE4C7B12F547}"/>
                </a:ext>
              </a:extLst>
            </p:cNvPr>
            <p:cNvSpPr>
              <a:spLocks/>
            </p:cNvSpPr>
            <p:nvPr/>
          </p:nvSpPr>
          <p:spPr>
            <a:xfrm rot="10800000">
              <a:off x="4312277" y="5460962"/>
              <a:ext cx="360000" cy="31111"/>
            </a:xfrm>
            <a:custGeom>
              <a:avLst/>
              <a:gdLst>
                <a:gd name="connsiteX0" fmla="*/ 80513 w 931652"/>
                <a:gd name="connsiteY0" fmla="*/ 0 h 80513"/>
                <a:gd name="connsiteX1" fmla="*/ 0 w 931652"/>
                <a:gd name="connsiteY1" fmla="*/ 80513 h 80513"/>
                <a:gd name="connsiteX2" fmla="*/ 931652 w 931652"/>
                <a:gd name="connsiteY2" fmla="*/ 80513 h 8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1652" h="80513">
                  <a:moveTo>
                    <a:pt x="80513" y="0"/>
                  </a:moveTo>
                  <a:lnTo>
                    <a:pt x="0" y="80513"/>
                  </a:lnTo>
                  <a:lnTo>
                    <a:pt x="931652" y="80513"/>
                  </a:lnTo>
                </a:path>
              </a:pathLst>
            </a:custGeom>
            <a:noFill/>
            <a:ln w="9525">
              <a:solidFill>
                <a:srgbClr val="06FF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17548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卡通人物&#10;&#10;中度可信度描述已自动生成">
            <a:extLst>
              <a:ext uri="{FF2B5EF4-FFF2-40B4-BE49-F238E27FC236}">
                <a16:creationId xmlns:a16="http://schemas.microsoft.com/office/drawing/2014/main" id="{4136DED9-55BB-6D4E-1119-2C4FF1808F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1304" y="2609075"/>
            <a:ext cx="957376" cy="957376"/>
          </a:xfrm>
          <a:prstGeom prst="roundRect">
            <a:avLst>
              <a:gd name="adj" fmla="val 6397"/>
            </a:avLst>
          </a:prstGeom>
          <a:ln w="38100">
            <a:solidFill>
              <a:schemeClr val="tx1"/>
            </a:solidFill>
          </a:ln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9AC6D351-3659-6AC3-AEE4-5545326570C3}"/>
              </a:ext>
            </a:extLst>
          </p:cNvPr>
          <p:cNvSpPr txBox="1"/>
          <p:nvPr/>
        </p:nvSpPr>
        <p:spPr>
          <a:xfrm>
            <a:off x="3200128" y="2770308"/>
            <a:ext cx="185764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Cleof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A33BF18-1B48-6CAF-89D3-47C811DD7590}"/>
              </a:ext>
            </a:extLst>
          </p:cNvPr>
          <p:cNvSpPr txBox="1"/>
          <p:nvPr/>
        </p:nvSpPr>
        <p:spPr>
          <a:xfrm>
            <a:off x="3200129" y="3244334"/>
            <a:ext cx="1969772" cy="18466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E13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微信：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E13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weixin_jiudao_chen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E131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AF151B8-B435-750C-600C-54A37E9E90BD}"/>
              </a:ext>
            </a:extLst>
          </p:cNvPr>
          <p:cNvSpPr txBox="1"/>
          <p:nvPr/>
        </p:nvSpPr>
        <p:spPr>
          <a:xfrm>
            <a:off x="2078437" y="3747867"/>
            <a:ext cx="2979338" cy="2747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野生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PPT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设计师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pic>
        <p:nvPicPr>
          <p:cNvPr id="13" name="图片 12" descr="QR 代码&#10;&#10;描述已自动生成">
            <a:extLst>
              <a:ext uri="{FF2B5EF4-FFF2-40B4-BE49-F238E27FC236}">
                <a16:creationId xmlns:a16="http://schemas.microsoft.com/office/drawing/2014/main" id="{E722D87B-F08F-40BF-502B-22A38C03441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9064" y="2747300"/>
            <a:ext cx="1969773" cy="1969770"/>
          </a:xfrm>
          <a:prstGeom prst="roundRect">
            <a:avLst>
              <a:gd name="adj" fmla="val 4419"/>
            </a:avLst>
          </a:prstGeom>
          <a:ln w="38100">
            <a:solidFill>
              <a:schemeClr val="tx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8170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6B56D6-821E-6320-C7C1-83C5025187B3}"/>
              </a:ext>
            </a:extLst>
          </p:cNvPr>
          <p:cNvSpPr txBox="1"/>
          <p:nvPr/>
        </p:nvSpPr>
        <p:spPr>
          <a:xfrm>
            <a:off x="3048000" y="324433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</a:t>
            </a:r>
            <a:r>
              <a:rPr lang="zh-CN" altLang="en-US" dirty="0"/>
              <a:t>   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720671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20f40737-9a86-4339-b1b6-885659748433&quot;,&quot;Name&quot;:&quot;自定义&quot;,&quot;Kind&quot;:&quot;Custom&quot;,&quot;OldGuidesSetting&quot;:{&quot;HeaderHeight&quot;:7.0,&quot;FooterHeight&quot;:0.0,&quot;SideMargin&quot;:3.5,&quot;TopMargin&quot;:5.0,&quot;BottomMargin&quot;:5.0,&quot;IntervalMargin&quot;:0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4605;#VCG41N87548074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88FFFF"/>
      </a:accent1>
      <a:accent2>
        <a:srgbClr val="183078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">
      <a:majorFont>
        <a:latin typeface="思源黑体 Heavy"/>
        <a:ea typeface="思源黑体 Heavy"/>
        <a:cs typeface=""/>
      </a:majorFont>
      <a:minorFont>
        <a:latin typeface="思源黑体 Regular"/>
        <a:ea typeface="思源黑体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空白" id="{A38E01D3-9F60-4499-A45D-01255135327F}" vid="{2F4D9303-95FE-410F-906C-17FBCF72E3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5163</TotalTime>
  <Words>489</Words>
  <Application>Microsoft Office PowerPoint</Application>
  <PresentationFormat>宽屏</PresentationFormat>
  <Paragraphs>123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思源黑体 Bold</vt:lpstr>
      <vt:lpstr>思源黑体 Light</vt:lpstr>
      <vt:lpstr>思源黑体 Regular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蓝色科技风汽车自动驾驶ppt模板</dc:title>
  <dc:creator>PPT竞技场</dc:creator>
  <cp:keywords>51PPT模板网</cp:keywords>
  <dc:description>www.51pptmoban.com</dc:description>
  <cp:lastModifiedBy>Win user</cp:lastModifiedBy>
  <cp:revision>111</cp:revision>
  <dcterms:created xsi:type="dcterms:W3CDTF">2022-08-10T02:20:15Z</dcterms:created>
  <dcterms:modified xsi:type="dcterms:W3CDTF">2022-09-13T08:58:03Z</dcterms:modified>
</cp:coreProperties>
</file>