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696" r:id="rId3"/>
  </p:sldMasterIdLst>
  <p:notesMasterIdLst>
    <p:notesMasterId r:id="rId19"/>
  </p:notesMasterIdLst>
  <p:sldIdLst>
    <p:sldId id="259" r:id="rId4"/>
    <p:sldId id="4987" r:id="rId5"/>
    <p:sldId id="260" r:id="rId6"/>
    <p:sldId id="372" r:id="rId7"/>
    <p:sldId id="566" r:id="rId8"/>
    <p:sldId id="4988" r:id="rId9"/>
    <p:sldId id="4989" r:id="rId10"/>
    <p:sldId id="4990" r:id="rId11"/>
    <p:sldId id="4991" r:id="rId12"/>
    <p:sldId id="4992" r:id="rId13"/>
    <p:sldId id="4993" r:id="rId14"/>
    <p:sldId id="4994" r:id="rId15"/>
    <p:sldId id="4995" r:id="rId16"/>
    <p:sldId id="1126" r:id="rId17"/>
    <p:sldId id="4996"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3568"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5EA0"/>
    <a:srgbClr val="005CA1"/>
    <a:srgbClr val="2F5597"/>
    <a:srgbClr val="2F55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3" d="100"/>
          <a:sy n="73" d="100"/>
        </p:scale>
        <p:origin x="66" y="210"/>
      </p:cViewPr>
      <p:guideLst>
        <p:guide pos="3840"/>
        <p:guide pos="3568"/>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R" panose="00020600040101010101" pitchFamily="18" charset="-122"/>
                <a:ea typeface="OPPOSans R" panose="00020600040101010101" pitchFamily="18" charset="-122"/>
              </a:defRPr>
            </a:lvl1pPr>
          </a:lstStyle>
          <a:p>
            <a:fld id="{3E6AF0DD-54EA-4470-BDDB-9A4CB2EA7934}" type="datetimeFigureOut">
              <a:rPr lang="zh-CN" altLang="en-US" smtClean="0"/>
              <a:pPr/>
              <a:t>2022/9/13</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R" panose="00020600040101010101" pitchFamily="18" charset="-122"/>
                <a:ea typeface="OPPOSans R" panose="00020600040101010101" pitchFamily="18" charset="-122"/>
              </a:defRPr>
            </a:lvl1pPr>
          </a:lstStyle>
          <a:p>
            <a:fld id="{15D70678-9E4D-498A-B57C-FE8A45B94615}" type="slidenum">
              <a:rPr lang="zh-CN" altLang="en-US" smtClean="0"/>
              <a:pPr/>
              <a:t>‹#›</a:t>
            </a:fld>
            <a:endParaRPr lang="zh-CN" altLang="en-US" dirty="0"/>
          </a:p>
        </p:txBody>
      </p:sp>
    </p:spTree>
    <p:extLst>
      <p:ext uri="{BB962C8B-B14F-4D97-AF65-F5344CB8AC3E}">
        <p14:creationId xmlns:p14="http://schemas.microsoft.com/office/powerpoint/2010/main" val="7710181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1pPr>
    <a:lvl2pPr marL="4572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2pPr>
    <a:lvl3pPr marL="9144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3pPr>
    <a:lvl4pPr marL="13716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4pPr>
    <a:lvl5pPr marL="18288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2FC3641-C2EF-46E9-A4E8-5656A4004568}" type="slidenum">
              <a:rPr lang="zh-CN" altLang="en-US" smtClean="0"/>
              <a:t>1</a:t>
            </a:fld>
            <a:endParaRPr lang="zh-CN" altLang="en-US"/>
          </a:p>
        </p:txBody>
      </p:sp>
    </p:spTree>
    <p:extLst>
      <p:ext uri="{BB962C8B-B14F-4D97-AF65-F5344CB8AC3E}">
        <p14:creationId xmlns:p14="http://schemas.microsoft.com/office/powerpoint/2010/main" val="28568173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D70678-9E4D-498A-B57C-FE8A45B94615}" type="slidenum">
              <a:rPr lang="zh-CN" altLang="en-US" smtClean="0"/>
              <a:t>10</a:t>
            </a:fld>
            <a:endParaRPr lang="zh-CN" altLang="en-US"/>
          </a:p>
        </p:txBody>
      </p:sp>
    </p:spTree>
    <p:extLst>
      <p:ext uri="{BB962C8B-B14F-4D97-AF65-F5344CB8AC3E}">
        <p14:creationId xmlns:p14="http://schemas.microsoft.com/office/powerpoint/2010/main" val="19099125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D70678-9E4D-498A-B57C-FE8A45B94615}" type="slidenum">
              <a:rPr lang="zh-CN" altLang="en-US" smtClean="0"/>
              <a:t>11</a:t>
            </a:fld>
            <a:endParaRPr lang="zh-CN" altLang="en-US"/>
          </a:p>
        </p:txBody>
      </p:sp>
    </p:spTree>
    <p:extLst>
      <p:ext uri="{BB962C8B-B14F-4D97-AF65-F5344CB8AC3E}">
        <p14:creationId xmlns:p14="http://schemas.microsoft.com/office/powerpoint/2010/main" val="38329491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D70678-9E4D-498A-B57C-FE8A45B94615}" type="slidenum">
              <a:rPr lang="zh-CN" altLang="en-US" smtClean="0"/>
              <a:t>12</a:t>
            </a:fld>
            <a:endParaRPr lang="zh-CN" altLang="en-US"/>
          </a:p>
        </p:txBody>
      </p:sp>
    </p:spTree>
    <p:extLst>
      <p:ext uri="{BB962C8B-B14F-4D97-AF65-F5344CB8AC3E}">
        <p14:creationId xmlns:p14="http://schemas.microsoft.com/office/powerpoint/2010/main" val="37089741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FC3641-C2EF-46E9-A4E8-5656A4004568}" type="slidenum">
              <a:rPr kumimoji="0" lang="zh-CN" altLang="en-US" sz="1200" b="0" i="0" u="none" strike="noStrike" kern="1200" cap="none" spc="0" normalizeH="0" baseline="0" noProof="0" smtClean="0">
                <a:ln>
                  <a:noFill/>
                </a:ln>
                <a:solidFill>
                  <a:prstClr val="black"/>
                </a:solidFill>
                <a:effectLst/>
                <a:uLnTx/>
                <a:uFillTx/>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dirty="0">
              <a:ln>
                <a:noFill/>
              </a:ln>
              <a:solidFill>
                <a:prstClr val="black"/>
              </a:solidFill>
              <a:effectLst/>
              <a:uLnTx/>
              <a:uFillTx/>
              <a:cs typeface="+mn-cs"/>
            </a:endParaRPr>
          </a:p>
        </p:txBody>
      </p:sp>
    </p:spTree>
    <p:extLst>
      <p:ext uri="{BB962C8B-B14F-4D97-AF65-F5344CB8AC3E}">
        <p14:creationId xmlns:p14="http://schemas.microsoft.com/office/powerpoint/2010/main" val="21526975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D70678-9E4D-498A-B57C-FE8A45B94615}" type="slidenum">
              <a:rPr lang="zh-CN" altLang="en-US" smtClean="0"/>
              <a:pPr/>
              <a:t>14</a:t>
            </a:fld>
            <a:endParaRPr lang="zh-CN" altLang="en-US" dirty="0"/>
          </a:p>
        </p:txBody>
      </p:sp>
    </p:spTree>
    <p:extLst>
      <p:ext uri="{BB962C8B-B14F-4D97-AF65-F5344CB8AC3E}">
        <p14:creationId xmlns:p14="http://schemas.microsoft.com/office/powerpoint/2010/main" val="15076497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D70678-9E4D-498A-B57C-FE8A45B94615}" type="slidenum">
              <a:rPr lang="zh-CN" altLang="en-US" smtClean="0"/>
              <a:pPr/>
              <a:t>15</a:t>
            </a:fld>
            <a:endParaRPr lang="zh-CN" altLang="en-US" dirty="0"/>
          </a:p>
        </p:txBody>
      </p:sp>
    </p:spTree>
    <p:extLst>
      <p:ext uri="{BB962C8B-B14F-4D97-AF65-F5344CB8AC3E}">
        <p14:creationId xmlns:p14="http://schemas.microsoft.com/office/powerpoint/2010/main" val="15642777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D70678-9E4D-498A-B57C-FE8A45B94615}" type="slidenum">
              <a:rPr lang="zh-CN" altLang="en-US" smtClean="0"/>
              <a:t>2</a:t>
            </a:fld>
            <a:endParaRPr lang="zh-CN" altLang="en-US"/>
          </a:p>
        </p:txBody>
      </p:sp>
    </p:spTree>
    <p:extLst>
      <p:ext uri="{BB962C8B-B14F-4D97-AF65-F5344CB8AC3E}">
        <p14:creationId xmlns:p14="http://schemas.microsoft.com/office/powerpoint/2010/main" val="40718667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D70678-9E4D-498A-B57C-FE8A45B94615}" type="slidenum">
              <a:rPr lang="zh-CN" altLang="en-US" smtClean="0"/>
              <a:pPr/>
              <a:t>3</a:t>
            </a:fld>
            <a:endParaRPr lang="zh-CN" altLang="en-US" dirty="0"/>
          </a:p>
        </p:txBody>
      </p:sp>
    </p:spTree>
    <p:extLst>
      <p:ext uri="{BB962C8B-B14F-4D97-AF65-F5344CB8AC3E}">
        <p14:creationId xmlns:p14="http://schemas.microsoft.com/office/powerpoint/2010/main" val="4255851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D70678-9E4D-498A-B57C-FE8A45B94615}" type="slidenum">
              <a:rPr lang="zh-CN" altLang="en-US" smtClean="0"/>
              <a:pPr/>
              <a:t>4</a:t>
            </a:fld>
            <a:endParaRPr lang="zh-CN" altLang="en-US" dirty="0"/>
          </a:p>
        </p:txBody>
      </p:sp>
    </p:spTree>
    <p:extLst>
      <p:ext uri="{BB962C8B-B14F-4D97-AF65-F5344CB8AC3E}">
        <p14:creationId xmlns:p14="http://schemas.microsoft.com/office/powerpoint/2010/main" val="39357591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D70678-9E4D-498A-B57C-FE8A45B94615}" type="slidenum">
              <a:rPr lang="zh-CN" altLang="en-US" smtClean="0"/>
              <a:pPr/>
              <a:t>5</a:t>
            </a:fld>
            <a:endParaRPr lang="zh-CN" altLang="en-US" dirty="0"/>
          </a:p>
        </p:txBody>
      </p:sp>
    </p:spTree>
    <p:extLst>
      <p:ext uri="{BB962C8B-B14F-4D97-AF65-F5344CB8AC3E}">
        <p14:creationId xmlns:p14="http://schemas.microsoft.com/office/powerpoint/2010/main" val="20837287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D70678-9E4D-498A-B57C-FE8A45B94615}" type="slidenum">
              <a:rPr lang="zh-CN" altLang="en-US" smtClean="0"/>
              <a:pPr/>
              <a:t>6</a:t>
            </a:fld>
            <a:endParaRPr lang="zh-CN" altLang="en-US" dirty="0"/>
          </a:p>
        </p:txBody>
      </p:sp>
    </p:spTree>
    <p:extLst>
      <p:ext uri="{BB962C8B-B14F-4D97-AF65-F5344CB8AC3E}">
        <p14:creationId xmlns:p14="http://schemas.microsoft.com/office/powerpoint/2010/main" val="37947716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5D70678-9E4D-498A-B57C-FE8A45B94615}" type="slidenum">
              <a:rPr lang="zh-CN" altLang="en-US" smtClean="0"/>
              <a:pPr/>
              <a:t>7</a:t>
            </a:fld>
            <a:endParaRPr lang="zh-CN" altLang="en-US" dirty="0"/>
          </a:p>
        </p:txBody>
      </p:sp>
    </p:spTree>
    <p:extLst>
      <p:ext uri="{BB962C8B-B14F-4D97-AF65-F5344CB8AC3E}">
        <p14:creationId xmlns:p14="http://schemas.microsoft.com/office/powerpoint/2010/main" val="39450105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D70678-9E4D-498A-B57C-FE8A45B94615}" type="slidenum">
              <a:rPr lang="zh-CN" altLang="en-US" smtClean="0"/>
              <a:t>8</a:t>
            </a:fld>
            <a:endParaRPr lang="zh-CN" altLang="en-US"/>
          </a:p>
        </p:txBody>
      </p:sp>
    </p:spTree>
    <p:extLst>
      <p:ext uri="{BB962C8B-B14F-4D97-AF65-F5344CB8AC3E}">
        <p14:creationId xmlns:p14="http://schemas.microsoft.com/office/powerpoint/2010/main" val="31650643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D70678-9E4D-498A-B57C-FE8A45B94615}" type="slidenum">
              <a:rPr lang="zh-CN" altLang="en-US" smtClean="0"/>
              <a:t>9</a:t>
            </a:fld>
            <a:endParaRPr lang="zh-CN" altLang="en-US"/>
          </a:p>
        </p:txBody>
      </p:sp>
    </p:spTree>
    <p:extLst>
      <p:ext uri="{BB962C8B-B14F-4D97-AF65-F5344CB8AC3E}">
        <p14:creationId xmlns:p14="http://schemas.microsoft.com/office/powerpoint/2010/main" val="30138037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E066E7A-1974-073D-3D4A-63743F9BF65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6811B792-C5EB-F26A-12F8-C8E89AF7DE3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5E09753-D417-01E0-4FCE-7006EEC9EB3B}"/>
              </a:ext>
            </a:extLst>
          </p:cNvPr>
          <p:cNvSpPr>
            <a:spLocks noGrp="1"/>
          </p:cNvSpPr>
          <p:nvPr>
            <p:ph type="dt" sz="half" idx="10"/>
          </p:nvPr>
        </p:nvSpPr>
        <p:spPr/>
        <p:txBody>
          <a:bodyPr/>
          <a:lstStyle/>
          <a:p>
            <a:fld id="{1AE30B31-F04A-463A-802A-6CAEFE41BB5F}" type="datetimeFigureOut">
              <a:rPr lang="zh-CN" altLang="en-US" smtClean="0"/>
              <a:t>2022/9/13</a:t>
            </a:fld>
            <a:endParaRPr lang="zh-CN" altLang="en-US"/>
          </a:p>
        </p:txBody>
      </p:sp>
      <p:sp>
        <p:nvSpPr>
          <p:cNvPr id="5" name="页脚占位符 4">
            <a:extLst>
              <a:ext uri="{FF2B5EF4-FFF2-40B4-BE49-F238E27FC236}">
                <a16:creationId xmlns:a16="http://schemas.microsoft.com/office/drawing/2014/main" id="{C9FE9F98-30A6-A611-8FAB-2964DE2CC32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5426D7F-4E74-1301-4651-7EA6282F9412}"/>
              </a:ext>
            </a:extLst>
          </p:cNvPr>
          <p:cNvSpPr>
            <a:spLocks noGrp="1"/>
          </p:cNvSpPr>
          <p:nvPr>
            <p:ph type="sldNum" sz="quarter" idx="12"/>
          </p:nvPr>
        </p:nvSpPr>
        <p:spPr/>
        <p:txBody>
          <a:bodyPr/>
          <a:lstStyle/>
          <a:p>
            <a:fld id="{22E6CFB0-BFDD-4317-852F-9F8B332189A1}" type="slidenum">
              <a:rPr lang="zh-CN" altLang="en-US" smtClean="0"/>
              <a:t>‹#›</a:t>
            </a:fld>
            <a:endParaRPr lang="zh-CN" altLang="en-US"/>
          </a:p>
        </p:txBody>
      </p:sp>
    </p:spTree>
    <p:extLst>
      <p:ext uri="{BB962C8B-B14F-4D97-AF65-F5344CB8AC3E}">
        <p14:creationId xmlns:p14="http://schemas.microsoft.com/office/powerpoint/2010/main" val="31877929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1652FE0-FAC6-B54A-2CBC-934756D36655}"/>
              </a:ext>
            </a:extLst>
          </p:cNvPr>
          <p:cNvSpPr>
            <a:spLocks noGrp="1"/>
          </p:cNvSpPr>
          <p:nvPr>
            <p:ph type="dt" sz="half" idx="10"/>
          </p:nvPr>
        </p:nvSpPr>
        <p:spPr/>
        <p:txBody>
          <a:bodyPr/>
          <a:lstStyle/>
          <a:p>
            <a:fld id="{1AE30B31-F04A-463A-802A-6CAEFE41BB5F}" type="datetimeFigureOut">
              <a:rPr lang="zh-CN" altLang="en-US" smtClean="0"/>
              <a:t>2022/9/13</a:t>
            </a:fld>
            <a:endParaRPr lang="zh-CN" altLang="en-US"/>
          </a:p>
        </p:txBody>
      </p:sp>
      <p:sp>
        <p:nvSpPr>
          <p:cNvPr id="3" name="页脚占位符 2">
            <a:extLst>
              <a:ext uri="{FF2B5EF4-FFF2-40B4-BE49-F238E27FC236}">
                <a16:creationId xmlns:a16="http://schemas.microsoft.com/office/drawing/2014/main" id="{6FE67CEF-C31D-68A1-8E94-7CFF35AB1D7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6B69E6F5-E66D-4901-71BE-5BADB6CD87AE}"/>
              </a:ext>
            </a:extLst>
          </p:cNvPr>
          <p:cNvSpPr>
            <a:spLocks noGrp="1"/>
          </p:cNvSpPr>
          <p:nvPr>
            <p:ph type="sldNum" sz="quarter" idx="12"/>
          </p:nvPr>
        </p:nvSpPr>
        <p:spPr/>
        <p:txBody>
          <a:bodyPr/>
          <a:lstStyle/>
          <a:p>
            <a:fld id="{22E6CFB0-BFDD-4317-852F-9F8B332189A1}" type="slidenum">
              <a:rPr lang="zh-CN" altLang="en-US" smtClean="0"/>
              <a:t>‹#›</a:t>
            </a:fld>
            <a:endParaRPr lang="zh-CN" altLang="en-US"/>
          </a:p>
        </p:txBody>
      </p:sp>
    </p:spTree>
    <p:extLst>
      <p:ext uri="{BB962C8B-B14F-4D97-AF65-F5344CB8AC3E}">
        <p14:creationId xmlns:p14="http://schemas.microsoft.com/office/powerpoint/2010/main" val="24310666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封面版式">
    <p:spTree>
      <p:nvGrpSpPr>
        <p:cNvPr id="1" name=""/>
        <p:cNvGrpSpPr/>
        <p:nvPr/>
      </p:nvGrpSpPr>
      <p:grpSpPr>
        <a:xfrm>
          <a:off x="0" y="0"/>
          <a:ext cx="0" cy="0"/>
          <a:chOff x="0" y="0"/>
          <a:chExt cx="0" cy="0"/>
        </a:xfrm>
      </p:grpSpPr>
      <p:pic>
        <p:nvPicPr>
          <p:cNvPr id="26" name="图片 25" descr="图片包含 游戏机, 鸟, 白色&#10;&#10;描述已自动生成">
            <a:extLst>
              <a:ext uri="{FF2B5EF4-FFF2-40B4-BE49-F238E27FC236}">
                <a16:creationId xmlns:a16="http://schemas.microsoft.com/office/drawing/2014/main" id="{9F7515DD-F225-4883-91A9-9790BCCF8E2F}"/>
              </a:ext>
            </a:extLst>
          </p:cNvPr>
          <p:cNvPicPr>
            <a:picLocks noChangeAspect="1"/>
          </p:cNvPicPr>
          <p:nvPr userDrawn="1"/>
        </p:nvPicPr>
        <p:blipFill>
          <a:blip r:embed="rId2" cstate="screen">
            <a:alphaModFix amt="5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8" name="文本占位符 17">
            <a:extLst>
              <a:ext uri="{FF2B5EF4-FFF2-40B4-BE49-F238E27FC236}">
                <a16:creationId xmlns:a16="http://schemas.microsoft.com/office/drawing/2014/main" id="{07FA22F0-CE8B-4C0A-A68B-0C1F2F07EDF1}"/>
              </a:ext>
            </a:extLst>
          </p:cNvPr>
          <p:cNvSpPr>
            <a:spLocks noGrp="1"/>
          </p:cNvSpPr>
          <p:nvPr>
            <p:ph type="body" sz="quarter" idx="10" hasCustomPrompt="1"/>
          </p:nvPr>
        </p:nvSpPr>
        <p:spPr>
          <a:xfrm>
            <a:off x="1357312" y="4459379"/>
            <a:ext cx="9515475" cy="607922"/>
          </a:xfrm>
        </p:spPr>
        <p:txBody>
          <a:bodyPr>
            <a:normAutofit/>
          </a:bodyPr>
          <a:lstStyle>
            <a:lvl1pPr marL="0" indent="0" algn="ctr">
              <a:buNone/>
              <a:defRPr sz="4000">
                <a:solidFill>
                  <a:schemeClr val="tx1">
                    <a:lumMod val="75000"/>
                    <a:lumOff val="25000"/>
                  </a:schemeClr>
                </a:solidFill>
                <a:latin typeface="思源黑体 CN Normal" panose="020B0400000000000000" pitchFamily="34" charset="-122"/>
                <a:ea typeface="思源黑体 CN Normal" panose="020B0400000000000000" pitchFamily="34" charset="-122"/>
              </a:defRPr>
            </a:lvl1pPr>
          </a:lstStyle>
          <a:p>
            <a:pPr lvl="0"/>
            <a:r>
              <a:rPr lang="zh-CN" altLang="en-US" dirty="0"/>
              <a:t>点击此处添加或编辑你的标题</a:t>
            </a:r>
          </a:p>
        </p:txBody>
      </p:sp>
      <p:sp>
        <p:nvSpPr>
          <p:cNvPr id="22" name="图片占位符 21">
            <a:extLst>
              <a:ext uri="{FF2B5EF4-FFF2-40B4-BE49-F238E27FC236}">
                <a16:creationId xmlns:a16="http://schemas.microsoft.com/office/drawing/2014/main" id="{751F5016-F9E0-4E25-A0E5-871CC6E20BD6}"/>
              </a:ext>
            </a:extLst>
          </p:cNvPr>
          <p:cNvSpPr>
            <a:spLocks noGrp="1"/>
          </p:cNvSpPr>
          <p:nvPr>
            <p:ph type="pic" sz="quarter" idx="11"/>
          </p:nvPr>
        </p:nvSpPr>
        <p:spPr>
          <a:xfrm>
            <a:off x="8604" y="-6270"/>
            <a:ext cx="12191999" cy="4154143"/>
          </a:xfrm>
          <a:custGeom>
            <a:avLst/>
            <a:gdLst>
              <a:gd name="connsiteX0" fmla="*/ 0 w 12192000"/>
              <a:gd name="connsiteY0" fmla="*/ 0 h 3979379"/>
              <a:gd name="connsiteX1" fmla="*/ 12192000 w 12192000"/>
              <a:gd name="connsiteY1" fmla="*/ 0 h 3979379"/>
              <a:gd name="connsiteX2" fmla="*/ 12192000 w 12192000"/>
              <a:gd name="connsiteY2" fmla="*/ 2160560 h 3979379"/>
              <a:gd name="connsiteX3" fmla="*/ 11991049 w 12192000"/>
              <a:gd name="connsiteY3" fmla="*/ 2355187 h 3979379"/>
              <a:gd name="connsiteX4" fmla="*/ 6781467 w 12192000"/>
              <a:gd name="connsiteY4" fmla="*/ 3976013 h 3979379"/>
              <a:gd name="connsiteX5" fmla="*/ 6686586 w 12192000"/>
              <a:gd name="connsiteY5" fmla="*/ 3979379 h 3979379"/>
              <a:gd name="connsiteX6" fmla="*/ 5505414 w 12192000"/>
              <a:gd name="connsiteY6" fmla="*/ 3979379 h 3979379"/>
              <a:gd name="connsiteX7" fmla="*/ 5410533 w 12192000"/>
              <a:gd name="connsiteY7" fmla="*/ 3976013 h 3979379"/>
              <a:gd name="connsiteX8" fmla="*/ 200949 w 12192000"/>
              <a:gd name="connsiteY8" fmla="*/ 2355187 h 3979379"/>
              <a:gd name="connsiteX9" fmla="*/ 0 w 12192000"/>
              <a:gd name="connsiteY9" fmla="*/ 2160563 h 397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3979379">
                <a:moveTo>
                  <a:pt x="0" y="0"/>
                </a:moveTo>
                <a:lnTo>
                  <a:pt x="12192000" y="0"/>
                </a:lnTo>
                <a:lnTo>
                  <a:pt x="12192000" y="2160560"/>
                </a:lnTo>
                <a:lnTo>
                  <a:pt x="11991049" y="2355187"/>
                </a:lnTo>
                <a:cubicBezTo>
                  <a:pt x="10958970" y="3241602"/>
                  <a:pt x="9035226" y="3869225"/>
                  <a:pt x="6781467" y="3976013"/>
                </a:cubicBezTo>
                <a:lnTo>
                  <a:pt x="6686586" y="3979379"/>
                </a:lnTo>
                <a:lnTo>
                  <a:pt x="5505414" y="3979379"/>
                </a:lnTo>
                <a:lnTo>
                  <a:pt x="5410533" y="3976013"/>
                </a:lnTo>
                <a:cubicBezTo>
                  <a:pt x="3156773" y="3869225"/>
                  <a:pt x="1233028" y="3241602"/>
                  <a:pt x="200949" y="2355187"/>
                </a:cubicBezTo>
                <a:lnTo>
                  <a:pt x="0" y="2160563"/>
                </a:lnTo>
                <a:close/>
              </a:path>
            </a:pathLst>
          </a:custGeom>
          <a:solidFill>
            <a:schemeClr val="bg1"/>
          </a:solidFill>
        </p:spPr>
        <p:txBody>
          <a:bodyPr wrap="square">
            <a:noAutofit/>
          </a:bodyPr>
          <a:lstStyle>
            <a:lvl1pPr marL="0" indent="0" algn="ctr">
              <a:buNone/>
              <a:defRPr/>
            </a:lvl1pPr>
          </a:lstStyle>
          <a:p>
            <a:endParaRPr lang="en-US" altLang="zh-CN" dirty="0"/>
          </a:p>
          <a:p>
            <a:endParaRPr lang="zh-CN" altLang="en-US" dirty="0"/>
          </a:p>
        </p:txBody>
      </p:sp>
      <p:sp>
        <p:nvSpPr>
          <p:cNvPr id="24" name="图片占位符 23">
            <a:extLst>
              <a:ext uri="{FF2B5EF4-FFF2-40B4-BE49-F238E27FC236}">
                <a16:creationId xmlns:a16="http://schemas.microsoft.com/office/drawing/2014/main" id="{35B1598B-4DD2-4C79-9616-8A955DCF6CCE}"/>
              </a:ext>
            </a:extLst>
          </p:cNvPr>
          <p:cNvSpPr>
            <a:spLocks noGrp="1"/>
          </p:cNvSpPr>
          <p:nvPr>
            <p:ph type="pic" sz="quarter" idx="12"/>
          </p:nvPr>
        </p:nvSpPr>
        <p:spPr>
          <a:xfrm>
            <a:off x="8604" y="-6271"/>
            <a:ext cx="12191999" cy="4154144"/>
          </a:xfrm>
          <a:custGeom>
            <a:avLst/>
            <a:gdLst>
              <a:gd name="connsiteX0" fmla="*/ 0 w 12192000"/>
              <a:gd name="connsiteY0" fmla="*/ 0 h 3979379"/>
              <a:gd name="connsiteX1" fmla="*/ 12192000 w 12192000"/>
              <a:gd name="connsiteY1" fmla="*/ 0 h 3979379"/>
              <a:gd name="connsiteX2" fmla="*/ 12192000 w 12192000"/>
              <a:gd name="connsiteY2" fmla="*/ 2160560 h 3979379"/>
              <a:gd name="connsiteX3" fmla="*/ 11991049 w 12192000"/>
              <a:gd name="connsiteY3" fmla="*/ 2355187 h 3979379"/>
              <a:gd name="connsiteX4" fmla="*/ 6781467 w 12192000"/>
              <a:gd name="connsiteY4" fmla="*/ 3976013 h 3979379"/>
              <a:gd name="connsiteX5" fmla="*/ 6686586 w 12192000"/>
              <a:gd name="connsiteY5" fmla="*/ 3979379 h 3979379"/>
              <a:gd name="connsiteX6" fmla="*/ 5505414 w 12192000"/>
              <a:gd name="connsiteY6" fmla="*/ 3979379 h 3979379"/>
              <a:gd name="connsiteX7" fmla="*/ 5410533 w 12192000"/>
              <a:gd name="connsiteY7" fmla="*/ 3976013 h 3979379"/>
              <a:gd name="connsiteX8" fmla="*/ 200949 w 12192000"/>
              <a:gd name="connsiteY8" fmla="*/ 2355187 h 3979379"/>
              <a:gd name="connsiteX9" fmla="*/ 0 w 12192000"/>
              <a:gd name="connsiteY9" fmla="*/ 2160563 h 397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3979379">
                <a:moveTo>
                  <a:pt x="0" y="0"/>
                </a:moveTo>
                <a:lnTo>
                  <a:pt x="12192000" y="0"/>
                </a:lnTo>
                <a:lnTo>
                  <a:pt x="12192000" y="2160560"/>
                </a:lnTo>
                <a:lnTo>
                  <a:pt x="11991049" y="2355187"/>
                </a:lnTo>
                <a:cubicBezTo>
                  <a:pt x="10958970" y="3241602"/>
                  <a:pt x="9035226" y="3869225"/>
                  <a:pt x="6781467" y="3976013"/>
                </a:cubicBezTo>
                <a:lnTo>
                  <a:pt x="6686586" y="3979379"/>
                </a:lnTo>
                <a:lnTo>
                  <a:pt x="5505414" y="3979379"/>
                </a:lnTo>
                <a:lnTo>
                  <a:pt x="5410533" y="3976013"/>
                </a:lnTo>
                <a:cubicBezTo>
                  <a:pt x="3156773" y="3869225"/>
                  <a:pt x="1233028" y="3241602"/>
                  <a:pt x="200949" y="2355187"/>
                </a:cubicBezTo>
                <a:lnTo>
                  <a:pt x="0" y="2160563"/>
                </a:lnTo>
                <a:close/>
              </a:path>
            </a:pathLst>
          </a:custGeom>
          <a:noFill/>
        </p:spPr>
        <p:txBody>
          <a:bodyPr wrap="square">
            <a:noAutofit/>
          </a:bodyPr>
          <a:lstStyle>
            <a:lvl1pPr marL="0" indent="0" algn="ctr">
              <a:buNone/>
              <a:defRPr>
                <a:solidFill>
                  <a:schemeClr val="bg1"/>
                </a:solidFill>
              </a:defRPr>
            </a:lvl1pPr>
          </a:lstStyle>
          <a:p>
            <a:endParaRPr lang="en-US" altLang="zh-CN" dirty="0"/>
          </a:p>
          <a:p>
            <a:endParaRPr lang="en-US" altLang="zh-CN" dirty="0"/>
          </a:p>
        </p:txBody>
      </p:sp>
      <p:sp>
        <p:nvSpPr>
          <p:cNvPr id="25" name="文本占位符 17">
            <a:extLst>
              <a:ext uri="{FF2B5EF4-FFF2-40B4-BE49-F238E27FC236}">
                <a16:creationId xmlns:a16="http://schemas.microsoft.com/office/drawing/2014/main" id="{B28182AB-960A-45F7-9CC8-6D8A6BFD079A}"/>
              </a:ext>
            </a:extLst>
          </p:cNvPr>
          <p:cNvSpPr>
            <a:spLocks noGrp="1"/>
          </p:cNvSpPr>
          <p:nvPr>
            <p:ph type="body" sz="quarter" idx="13" hasCustomPrompt="1"/>
          </p:nvPr>
        </p:nvSpPr>
        <p:spPr>
          <a:xfrm>
            <a:off x="1357312" y="5156559"/>
            <a:ext cx="9515475" cy="607922"/>
          </a:xfrm>
        </p:spPr>
        <p:txBody>
          <a:bodyPr>
            <a:normAutofit/>
          </a:bodyPr>
          <a:lstStyle>
            <a:lvl1pPr marL="0" indent="0" algn="ctr">
              <a:buNone/>
              <a:defRPr sz="1800" b="0">
                <a:solidFill>
                  <a:schemeClr val="bg1">
                    <a:lumMod val="50000"/>
                  </a:schemeClr>
                </a:solidFill>
                <a:latin typeface="思源黑体 CN Normal" panose="020B0400000000000000" pitchFamily="34" charset="-122"/>
                <a:ea typeface="思源黑体 CN Normal" panose="020B0400000000000000" pitchFamily="34" charset="-122"/>
                <a:cs typeface="Arial" panose="020B0604020202020204" pitchFamily="34" charset="0"/>
              </a:defRPr>
            </a:lvl1pPr>
          </a:lstStyle>
          <a:p>
            <a:pPr lvl="0"/>
            <a:r>
              <a:rPr lang="zh-CN" altLang="en-US" dirty="0"/>
              <a:t>可在此处添加标题英文翻译或关键主题文字</a:t>
            </a:r>
          </a:p>
        </p:txBody>
      </p:sp>
      <p:sp>
        <p:nvSpPr>
          <p:cNvPr id="3" name="图片占位符 2">
            <a:extLst>
              <a:ext uri="{FF2B5EF4-FFF2-40B4-BE49-F238E27FC236}">
                <a16:creationId xmlns:a16="http://schemas.microsoft.com/office/drawing/2014/main" id="{463D7EFB-AC10-4727-82E4-219C5DAB9B8B}"/>
              </a:ext>
            </a:extLst>
          </p:cNvPr>
          <p:cNvSpPr>
            <a:spLocks noGrp="1"/>
          </p:cNvSpPr>
          <p:nvPr>
            <p:ph type="pic" sz="quarter" idx="14" hasCustomPrompt="1"/>
          </p:nvPr>
        </p:nvSpPr>
        <p:spPr>
          <a:xfrm>
            <a:off x="4783724" y="1171018"/>
            <a:ext cx="2624551" cy="2014323"/>
          </a:xfrm>
        </p:spPr>
        <p:txBody>
          <a:bodyPr/>
          <a:lstStyle/>
          <a:p>
            <a:r>
              <a:rPr lang="zh-CN" altLang="en-US" dirty="0"/>
              <a:t>这里是</a:t>
            </a:r>
            <a:r>
              <a:rPr lang="en-US" altLang="zh-CN" dirty="0"/>
              <a:t>logo</a:t>
            </a:r>
            <a:endParaRPr lang="zh-CN" altLang="en-US" dirty="0"/>
          </a:p>
        </p:txBody>
      </p:sp>
    </p:spTree>
    <p:extLst>
      <p:ext uri="{BB962C8B-B14F-4D97-AF65-F5344CB8AC3E}">
        <p14:creationId xmlns:p14="http://schemas.microsoft.com/office/powerpoint/2010/main" val="3284217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01">
    <p:bg>
      <p:bgPr>
        <a:gradFill>
          <a:gsLst>
            <a:gs pos="100000">
              <a:srgbClr val="055EA0"/>
            </a:gs>
            <a:gs pos="20000">
              <a:srgbClr val="2F5579"/>
            </a:gs>
          </a:gsLst>
          <a:lin ang="1800000" scaled="0"/>
        </a:gradFill>
        <a:effectLst/>
      </p:bgPr>
    </p:bg>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8D9DE34E-7EF3-4A66-9AB2-DBA6BF9960FE}"/>
              </a:ext>
            </a:extLst>
          </p:cNvPr>
          <p:cNvGrpSpPr/>
          <p:nvPr userDrawn="1"/>
        </p:nvGrpSpPr>
        <p:grpSpPr>
          <a:xfrm flipH="1">
            <a:off x="975480" y="0"/>
            <a:ext cx="231871" cy="3276600"/>
            <a:chOff x="4399082" y="1624876"/>
            <a:chExt cx="231871" cy="3276600"/>
          </a:xfrm>
        </p:grpSpPr>
        <p:cxnSp>
          <p:nvCxnSpPr>
            <p:cNvPr id="12" name="直接连接符 11">
              <a:extLst>
                <a:ext uri="{FF2B5EF4-FFF2-40B4-BE49-F238E27FC236}">
                  <a16:creationId xmlns:a16="http://schemas.microsoft.com/office/drawing/2014/main" id="{5ED6134D-C3A3-42D2-B8EA-5EA9F79762AD}"/>
                </a:ext>
              </a:extLst>
            </p:cNvPr>
            <p:cNvCxnSpPr>
              <a:cxnSpLocks/>
            </p:cNvCxnSpPr>
            <p:nvPr/>
          </p:nvCxnSpPr>
          <p:spPr>
            <a:xfrm rot="5400000" flipV="1">
              <a:off x="2992653" y="3263176"/>
              <a:ext cx="3276600" cy="0"/>
            </a:xfrm>
            <a:prstGeom prst="line">
              <a:avLst/>
            </a:prstGeom>
            <a:ln w="38100">
              <a:gradFill flip="none" rotWithShape="1">
                <a:gsLst>
                  <a:gs pos="29000">
                    <a:srgbClr val="005CA1"/>
                  </a:gs>
                  <a:gs pos="100000">
                    <a:srgbClr val="055EA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B125B756-F803-41DE-B26B-3D7679BC55E1}"/>
                </a:ext>
              </a:extLst>
            </p:cNvPr>
            <p:cNvCxnSpPr>
              <a:cxnSpLocks/>
            </p:cNvCxnSpPr>
            <p:nvPr/>
          </p:nvCxnSpPr>
          <p:spPr>
            <a:xfrm rot="5400000" flipV="1">
              <a:off x="3608507" y="2415451"/>
              <a:ext cx="1581150" cy="0"/>
            </a:xfrm>
            <a:prstGeom prst="line">
              <a:avLst/>
            </a:prstGeom>
            <a:ln w="38100">
              <a:gradFill flip="none" rotWithShape="1">
                <a:gsLst>
                  <a:gs pos="29000">
                    <a:srgbClr val="005CA1"/>
                  </a:gs>
                  <a:gs pos="100000">
                    <a:srgbClr val="055EA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3" name="文本占位符 21">
            <a:extLst>
              <a:ext uri="{FF2B5EF4-FFF2-40B4-BE49-F238E27FC236}">
                <a16:creationId xmlns:a16="http://schemas.microsoft.com/office/drawing/2014/main" id="{CB6A42B9-5A3D-49A5-9AF2-CB65BF81E844}"/>
              </a:ext>
            </a:extLst>
          </p:cNvPr>
          <p:cNvSpPr>
            <a:spLocks noGrp="1"/>
          </p:cNvSpPr>
          <p:nvPr>
            <p:ph type="body" sz="quarter" idx="10" hasCustomPrompt="1"/>
          </p:nvPr>
        </p:nvSpPr>
        <p:spPr>
          <a:xfrm>
            <a:off x="1105448" y="1524184"/>
            <a:ext cx="3168459" cy="7017306"/>
          </a:xfrm>
          <a:noFill/>
        </p:spPr>
        <p:txBody>
          <a:bodyPr wrap="square" rtlCol="0">
            <a:spAutoFit/>
          </a:bodyPr>
          <a:lstStyle>
            <a:lvl1pPr marL="0" indent="0">
              <a:buNone/>
              <a:defRPr lang="zh-CN" altLang="en-US" sz="50000" dirty="0">
                <a:gradFill>
                  <a:gsLst>
                    <a:gs pos="29000">
                      <a:srgbClr val="F9F9F9"/>
                    </a:gs>
                    <a:gs pos="80000">
                      <a:srgbClr val="F9F9F9">
                        <a:alpha val="0"/>
                      </a:srgbClr>
                    </a:gs>
                  </a:gsLst>
                  <a:lin ang="5400000" scaled="0"/>
                </a:gradFill>
                <a:latin typeface="&lt;" panose="02010609000101010101" pitchFamily="49" charset="2"/>
                <a:ea typeface="思源黑体 CN Heavy" panose="020B0A00000000000000" pitchFamily="34" charset="-122"/>
                <a:cs typeface="Arial" panose="020B0604020202020204" pitchFamily="34" charset="0"/>
              </a:defRPr>
            </a:lvl1pPr>
          </a:lstStyle>
          <a:p>
            <a:pPr marL="0" lvl="0" algn="ctr"/>
            <a:r>
              <a:rPr lang="en-US" altLang="zh-CN" dirty="0"/>
              <a:t>1</a:t>
            </a:r>
            <a:endParaRPr lang="zh-CN" altLang="en-US" dirty="0"/>
          </a:p>
        </p:txBody>
      </p:sp>
      <p:sp>
        <p:nvSpPr>
          <p:cNvPr id="25" name="文本占位符 24">
            <a:extLst>
              <a:ext uri="{FF2B5EF4-FFF2-40B4-BE49-F238E27FC236}">
                <a16:creationId xmlns:a16="http://schemas.microsoft.com/office/drawing/2014/main" id="{747E9BCA-8106-4A28-ADC7-672B7E73EF49}"/>
              </a:ext>
            </a:extLst>
          </p:cNvPr>
          <p:cNvSpPr>
            <a:spLocks noGrp="1"/>
          </p:cNvSpPr>
          <p:nvPr>
            <p:ph type="body" sz="quarter" idx="11" hasCustomPrompt="1"/>
          </p:nvPr>
        </p:nvSpPr>
        <p:spPr>
          <a:xfrm>
            <a:off x="4251324" y="2856485"/>
            <a:ext cx="5216027" cy="854208"/>
          </a:xfrm>
          <a:noFill/>
        </p:spPr>
        <p:txBody>
          <a:bodyPr wrap="square" rtlCol="0">
            <a:spAutoFit/>
          </a:bodyPr>
          <a:lstStyle>
            <a:lvl1pPr marL="0" indent="0">
              <a:buNone/>
              <a:defRPr lang="zh-CN" altLang="en-US" sz="5400" b="1" dirty="0">
                <a:solidFill>
                  <a:srgbClr val="FCEEE8"/>
                </a:solidFill>
                <a:latin typeface="OPPOSans M" panose="00020600040101010101" pitchFamily="18" charset="-122"/>
                <a:ea typeface="OPPOSans M" panose="00020600040101010101" pitchFamily="18" charset="-122"/>
              </a:defRPr>
            </a:lvl1pPr>
          </a:lstStyle>
          <a:p>
            <a:pPr marL="0" lvl="0" defTabSz="914377"/>
            <a:r>
              <a:rPr lang="zh-CN" altLang="en-US" dirty="0"/>
              <a:t>请输入您的标题</a:t>
            </a:r>
          </a:p>
        </p:txBody>
      </p:sp>
      <p:sp>
        <p:nvSpPr>
          <p:cNvPr id="29" name="文本占位符 24">
            <a:extLst>
              <a:ext uri="{FF2B5EF4-FFF2-40B4-BE49-F238E27FC236}">
                <a16:creationId xmlns:a16="http://schemas.microsoft.com/office/drawing/2014/main" id="{B4DEF4FC-DDF9-4F00-BD97-A9EDC3DE2436}"/>
              </a:ext>
            </a:extLst>
          </p:cNvPr>
          <p:cNvSpPr>
            <a:spLocks noGrp="1"/>
          </p:cNvSpPr>
          <p:nvPr>
            <p:ph type="body" sz="quarter" idx="13" hasCustomPrompt="1"/>
          </p:nvPr>
        </p:nvSpPr>
        <p:spPr>
          <a:xfrm>
            <a:off x="4251325" y="3696715"/>
            <a:ext cx="5216027" cy="430952"/>
          </a:xfrm>
          <a:noFill/>
        </p:spPr>
        <p:txBody>
          <a:bodyPr wrap="square" rtlCol="0">
            <a:spAutoFit/>
          </a:bodyPr>
          <a:lstStyle>
            <a:lvl1pPr marL="0" indent="0" algn="l" defTabSz="914377">
              <a:buNone/>
              <a:defRPr lang="zh-CN" altLang="en-US" sz="2400" b="0" dirty="0">
                <a:solidFill>
                  <a:srgbClr val="FCEEE8"/>
                </a:solidFill>
                <a:latin typeface="OPPOSans M" panose="00020600040101010101" pitchFamily="18" charset="-122"/>
                <a:ea typeface="OPPOSans M" panose="00020600040101010101" pitchFamily="18" charset="-122"/>
              </a:defRPr>
            </a:lvl1pPr>
          </a:lstStyle>
          <a:p>
            <a:pPr marL="0" lvl="0" defTabSz="914377"/>
            <a:r>
              <a:rPr lang="en-US" altLang="zh-CN" dirty="0"/>
              <a:t>Please Enter Your Title Here</a:t>
            </a:r>
          </a:p>
        </p:txBody>
      </p:sp>
      <p:pic>
        <p:nvPicPr>
          <p:cNvPr id="3" name="图片 2" descr="文本&#10;&#10;描述已自动生成">
            <a:extLst>
              <a:ext uri="{FF2B5EF4-FFF2-40B4-BE49-F238E27FC236}">
                <a16:creationId xmlns:a16="http://schemas.microsoft.com/office/drawing/2014/main" id="{C774BBA9-B0F5-EE19-4778-D005CA7C694E}"/>
              </a:ext>
            </a:extLst>
          </p:cNvPr>
          <p:cNvPicPr>
            <a:picLocks noChangeAspect="1"/>
          </p:cNvPicPr>
          <p:nvPr userDrawn="1"/>
        </p:nvPicPr>
        <p:blipFill rotWithShape="1">
          <a:blip r:embed="rId2" cstate="screen">
            <a:alphaModFix amt="5000"/>
            <a:extLst>
              <a:ext uri="{28A0092B-C50C-407E-A947-70E740481C1C}">
                <a14:useLocalDpi xmlns:a14="http://schemas.microsoft.com/office/drawing/2010/main"/>
              </a:ext>
            </a:extLst>
          </a:blip>
          <a:srcRect/>
          <a:stretch/>
        </p:blipFill>
        <p:spPr>
          <a:xfrm>
            <a:off x="8192089" y="-1328253"/>
            <a:ext cx="8306753" cy="9514505"/>
          </a:xfrm>
          <a:prstGeom prst="rect">
            <a:avLst/>
          </a:prstGeom>
        </p:spPr>
      </p:pic>
    </p:spTree>
    <p:extLst>
      <p:ext uri="{BB962C8B-B14F-4D97-AF65-F5344CB8AC3E}">
        <p14:creationId xmlns:p14="http://schemas.microsoft.com/office/powerpoint/2010/main" val="31833005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2911062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A6BF5BC-8EAA-4137-D968-86DEEA80A7E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8BFF3B67-DB99-FD26-DA2B-490D68074A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6E0A9A97-CC4E-5493-844F-E144AA7EAAB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lt;" panose="02010609000101010101" pitchFamily="49" charset="2"/>
              </a:defRPr>
            </a:lvl1pPr>
          </a:lstStyle>
          <a:p>
            <a:fld id="{1AE30B31-F04A-463A-802A-6CAEFE41BB5F}" type="datetimeFigureOut">
              <a:rPr lang="zh-CN" altLang="en-US" smtClean="0"/>
              <a:pPr/>
              <a:t>2022/9/13</a:t>
            </a:fld>
            <a:endParaRPr lang="zh-CN" altLang="en-US" dirty="0"/>
          </a:p>
        </p:txBody>
      </p:sp>
      <p:sp>
        <p:nvSpPr>
          <p:cNvPr id="5" name="页脚占位符 4">
            <a:extLst>
              <a:ext uri="{FF2B5EF4-FFF2-40B4-BE49-F238E27FC236}">
                <a16:creationId xmlns:a16="http://schemas.microsoft.com/office/drawing/2014/main" id="{1980D394-0CD1-7BCC-8FF8-2B171C289C3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lt;" panose="02010609000101010101" pitchFamily="49" charset="2"/>
              </a:defRPr>
            </a:lvl1pPr>
          </a:lstStyle>
          <a:p>
            <a:endParaRPr lang="zh-CN" altLang="en-US" dirty="0"/>
          </a:p>
        </p:txBody>
      </p:sp>
      <p:sp>
        <p:nvSpPr>
          <p:cNvPr id="6" name="灯片编号占位符 5">
            <a:extLst>
              <a:ext uri="{FF2B5EF4-FFF2-40B4-BE49-F238E27FC236}">
                <a16:creationId xmlns:a16="http://schemas.microsoft.com/office/drawing/2014/main" id="{BA3BCB06-35D0-BEF2-2EDE-6F7FEDFFC97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lt;" panose="02010609000101010101" pitchFamily="49" charset="2"/>
              </a:defRPr>
            </a:lvl1pPr>
          </a:lstStyle>
          <a:p>
            <a:fld id="{22E6CFB0-BFDD-4317-852F-9F8B332189A1}" type="slidenum">
              <a:rPr lang="zh-CN" altLang="en-US" smtClean="0"/>
              <a:pPr/>
              <a:t>‹#›</a:t>
            </a:fld>
            <a:endParaRPr lang="zh-CN" altLang="en-US" dirty="0"/>
          </a:p>
        </p:txBody>
      </p:sp>
    </p:spTree>
    <p:extLst>
      <p:ext uri="{BB962C8B-B14F-4D97-AF65-F5344CB8AC3E}">
        <p14:creationId xmlns:p14="http://schemas.microsoft.com/office/powerpoint/2010/main" val="372993834"/>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60" r:id="rId3"/>
  </p:sldLayoutIdLst>
  <p:txStyles>
    <p:titleStyle>
      <a:lvl1pPr algn="l" defTabSz="914400" rtl="0" eaLnBrk="1" latinLnBrk="0" hangingPunct="1">
        <a:lnSpc>
          <a:spcPct val="90000"/>
        </a:lnSpc>
        <a:spcBef>
          <a:spcPct val="0"/>
        </a:spcBef>
        <a:buNone/>
        <a:defRPr sz="4400" kern="1200">
          <a:solidFill>
            <a:schemeClr val="tx1"/>
          </a:solidFill>
          <a:latin typeface="&lt;" panose="02010609000101010101" pitchFamily="49" charset="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lt;" panose="02010609000101010101" pitchFamily="49" charset="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lt;" panose="02010609000101010101" pitchFamily="49" charset="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t;" panose="02010609000101010101" pitchFamily="49" charset="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t;" panose="02010609000101010101" pitchFamily="49" charset="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t;" panose="02010609000101010101" pitchFamily="49" charset="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9F9F9"/>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99DD767-F7F9-4964-96ED-77BEE6BB8F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7D95E0DE-1418-4BE0-AA4B-DAFF5744BEC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id="{8277CF81-10A9-4208-AE02-EFD4C13A4CB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OPPOSans M" panose="00020600040101010101" pitchFamily="18" charset="-122"/>
                <a:ea typeface="OPPOSans M" panose="00020600040101010101" pitchFamily="18" charset="-122"/>
              </a:defRPr>
            </a:lvl1pPr>
          </a:lstStyle>
          <a:p>
            <a:endParaRPr lang="zh-CN" altLang="en-US" dirty="0"/>
          </a:p>
        </p:txBody>
      </p:sp>
      <p:sp>
        <p:nvSpPr>
          <p:cNvPr id="5" name="页脚占位符 4">
            <a:extLst>
              <a:ext uri="{FF2B5EF4-FFF2-40B4-BE49-F238E27FC236}">
                <a16:creationId xmlns:a16="http://schemas.microsoft.com/office/drawing/2014/main" id="{2E0DCA1E-36CF-46A8-B307-9627B0EFB57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OPPOSans M" panose="00020600040101010101" pitchFamily="18" charset="-122"/>
                <a:ea typeface="OPPOSans M" panose="00020600040101010101" pitchFamily="18" charset="-122"/>
              </a:defRPr>
            </a:lvl1pPr>
          </a:lstStyle>
          <a:p>
            <a:endParaRPr lang="zh-CN" altLang="en-US" dirty="0"/>
          </a:p>
        </p:txBody>
      </p:sp>
      <p:sp>
        <p:nvSpPr>
          <p:cNvPr id="6" name="灯片编号占位符 5">
            <a:extLst>
              <a:ext uri="{FF2B5EF4-FFF2-40B4-BE49-F238E27FC236}">
                <a16:creationId xmlns:a16="http://schemas.microsoft.com/office/drawing/2014/main" id="{54C549E4-B538-47F8-AE54-C901E50C554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OPPOSans M" panose="00020600040101010101" pitchFamily="18" charset="-122"/>
                <a:ea typeface="OPPOSans M" panose="00020600040101010101" pitchFamily="18" charset="-122"/>
              </a:defRPr>
            </a:lvl1pPr>
          </a:lstStyle>
          <a:p>
            <a:fld id="{4834DD40-C089-4A50-B166-4C319F0168C7}" type="slidenum">
              <a:rPr lang="zh-CN" altLang="en-US" smtClean="0"/>
              <a:pPr/>
              <a:t>‹#›</a:t>
            </a:fld>
            <a:endParaRPr lang="zh-CN" altLang="en-US" dirty="0"/>
          </a:p>
        </p:txBody>
      </p:sp>
    </p:spTree>
    <p:extLst>
      <p:ext uri="{BB962C8B-B14F-4D97-AF65-F5344CB8AC3E}">
        <p14:creationId xmlns:p14="http://schemas.microsoft.com/office/powerpoint/2010/main" val="1801046105"/>
      </p:ext>
    </p:extLst>
  </p:cSld>
  <p:clrMap bg1="lt1" tx1="dk1" bg2="lt2" tx2="dk2" accent1="accent1" accent2="accent2" accent3="accent3" accent4="accent4" accent5="accent5" accent6="accent6" hlink="hlink" folHlink="folHlink"/>
  <p:sldLayoutIdLst>
    <p:sldLayoutId id="2147483664"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OPPOSans L" panose="00020600040101010101" pitchFamily="18" charset="-122"/>
          <a:ea typeface="OPPOSans M"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POSans M" panose="00020600040101010101" pitchFamily="18" charset="-122"/>
          <a:ea typeface="OPPOSans M"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POSans M" panose="00020600040101010101" pitchFamily="18" charset="-122"/>
          <a:ea typeface="OPPOSans M"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POSans M" panose="00020600040101010101" pitchFamily="18" charset="-122"/>
          <a:ea typeface="OPPOSans M"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POSans M" panose="00020600040101010101" pitchFamily="18" charset="-122"/>
          <a:ea typeface="OPPOSans M"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POSans M" panose="00020600040101010101" pitchFamily="18" charset="-122"/>
          <a:ea typeface="OPPOSans M"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guide id="4" pos="415">
          <p15:clr>
            <a:srgbClr val="F26B43"/>
          </p15:clr>
        </p15:guide>
        <p15:guide id="5" pos="7265">
          <p15:clr>
            <a:srgbClr val="F26B43"/>
          </p15:clr>
        </p15:guide>
        <p15:guide id="6" orient="horz" pos="278">
          <p15:clr>
            <a:srgbClr val="F26B43"/>
          </p15:clr>
        </p15:guide>
        <p15:guide id="7" orient="horz" pos="4042">
          <p15:clr>
            <a:srgbClr val="F26B43"/>
          </p15:clr>
        </p15:guide>
        <p15:guide id="9" pos="7333">
          <p15:clr>
            <a:srgbClr val="F26B43"/>
          </p15:clr>
        </p15:guide>
        <p15:guide id="10" pos="34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2022/9/13</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990588832"/>
      </p:ext>
    </p:extLst>
  </p:cSld>
  <p:clrMap bg1="lt1" tx1="dk1" bg2="lt2" tx2="dk2" accent1="accent1" accent2="accent2" accent3="accent3" accent4="accent4" accent5="accent5" accent6="accent6" hlink="hlink" folHlink="folHlink"/>
  <p:sldLayoutIdLst>
    <p:sldLayoutId id="214748369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7.png"/><Relationship Id="rId5" Type="http://schemas.microsoft.com/office/2007/relationships/hdphoto" Target="../media/hdphoto1.wdp"/><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7"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7"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jpg"/><Relationship Id="rId7"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6.png"/><Relationship Id="rId4" Type="http://schemas.openxmlformats.org/officeDocument/2006/relationships/image" Target="../media/image15.png"/><Relationship Id="rId9" Type="http://schemas.microsoft.com/office/2007/relationships/hdphoto" Target="../media/hdphoto4.wdp"/></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7.png"/><Relationship Id="rId5" Type="http://schemas.microsoft.com/office/2007/relationships/hdphoto" Target="../media/hdphoto1.wdp"/><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0.jpeg"/><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3.jpg"/><Relationship Id="rId7" Type="http://schemas.microsoft.com/office/2007/relationships/hdphoto" Target="../media/hdphoto3.wdp"/><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7"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7"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7"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任意多边形: 形状 37">
            <a:extLst>
              <a:ext uri="{FF2B5EF4-FFF2-40B4-BE49-F238E27FC236}">
                <a16:creationId xmlns:a16="http://schemas.microsoft.com/office/drawing/2014/main" id="{5F60A769-5B3B-EBC7-1D29-6AFFD7F5F457}"/>
              </a:ext>
            </a:extLst>
          </p:cNvPr>
          <p:cNvSpPr/>
          <p:nvPr/>
        </p:nvSpPr>
        <p:spPr>
          <a:xfrm>
            <a:off x="-21303" y="0"/>
            <a:ext cx="12191999" cy="4124967"/>
          </a:xfrm>
          <a:custGeom>
            <a:avLst/>
            <a:gdLst>
              <a:gd name="connsiteX0" fmla="*/ 0 w 12191999"/>
              <a:gd name="connsiteY0" fmla="*/ 0 h 4124967"/>
              <a:gd name="connsiteX1" fmla="*/ 12191999 w 12191999"/>
              <a:gd name="connsiteY1" fmla="*/ 0 h 4124967"/>
              <a:gd name="connsiteX2" fmla="*/ 12191999 w 12191999"/>
              <a:gd name="connsiteY2" fmla="*/ 2239606 h 4124967"/>
              <a:gd name="connsiteX3" fmla="*/ 11991047 w 12191999"/>
              <a:gd name="connsiteY3" fmla="*/ 2441353 h 4124967"/>
              <a:gd name="connsiteX4" fmla="*/ 11787221 w 12191999"/>
              <a:gd name="connsiteY4" fmla="*/ 2610427 h 4124967"/>
              <a:gd name="connsiteX5" fmla="*/ 11692561 w 12191999"/>
              <a:gd name="connsiteY5" fmla="*/ 2679079 h 4124967"/>
              <a:gd name="connsiteX6" fmla="*/ 11361871 w 12191999"/>
              <a:gd name="connsiteY6" fmla="*/ 2877397 h 4124967"/>
              <a:gd name="connsiteX7" fmla="*/ 10179231 w 12191999"/>
              <a:gd name="connsiteY7" fmla="*/ 3450657 h 4124967"/>
              <a:gd name="connsiteX8" fmla="*/ 9762711 w 12191999"/>
              <a:gd name="connsiteY8" fmla="*/ 3609461 h 4124967"/>
              <a:gd name="connsiteX9" fmla="*/ 9502991 w 12191999"/>
              <a:gd name="connsiteY9" fmla="*/ 3688922 h 4124967"/>
              <a:gd name="connsiteX10" fmla="*/ 6781467 w 12191999"/>
              <a:gd name="connsiteY10" fmla="*/ 4121478 h 4124967"/>
              <a:gd name="connsiteX11" fmla="*/ 6686585 w 12191999"/>
              <a:gd name="connsiteY11" fmla="*/ 4124967 h 4124967"/>
              <a:gd name="connsiteX12" fmla="*/ 5505413 w 12191999"/>
              <a:gd name="connsiteY12" fmla="*/ 4124967 h 4124967"/>
              <a:gd name="connsiteX13" fmla="*/ 5410533 w 12191999"/>
              <a:gd name="connsiteY13" fmla="*/ 4121478 h 4124967"/>
              <a:gd name="connsiteX14" fmla="*/ 2689007 w 12191999"/>
              <a:gd name="connsiteY14" fmla="*/ 3688922 h 4124967"/>
              <a:gd name="connsiteX15" fmla="*/ 2429290 w 12191999"/>
              <a:gd name="connsiteY15" fmla="*/ 3609461 h 4124967"/>
              <a:gd name="connsiteX16" fmla="*/ 2012768 w 12191999"/>
              <a:gd name="connsiteY16" fmla="*/ 3450657 h 4124967"/>
              <a:gd name="connsiteX17" fmla="*/ 830127 w 12191999"/>
              <a:gd name="connsiteY17" fmla="*/ 2877397 h 4124967"/>
              <a:gd name="connsiteX18" fmla="*/ 499425 w 12191999"/>
              <a:gd name="connsiteY18" fmla="*/ 2679072 h 4124967"/>
              <a:gd name="connsiteX19" fmla="*/ 404776 w 12191999"/>
              <a:gd name="connsiteY19" fmla="*/ 2610427 h 4124967"/>
              <a:gd name="connsiteX20" fmla="*/ 200950 w 12191999"/>
              <a:gd name="connsiteY20" fmla="*/ 2441353 h 4124967"/>
              <a:gd name="connsiteX21" fmla="*/ 0 w 12191999"/>
              <a:gd name="connsiteY21" fmla="*/ 2239609 h 412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191999" h="4124967">
                <a:moveTo>
                  <a:pt x="0" y="0"/>
                </a:moveTo>
                <a:lnTo>
                  <a:pt x="12191999" y="0"/>
                </a:lnTo>
                <a:lnTo>
                  <a:pt x="12191999" y="2239606"/>
                </a:lnTo>
                <a:lnTo>
                  <a:pt x="11991047" y="2441353"/>
                </a:lnTo>
                <a:cubicBezTo>
                  <a:pt x="11926543" y="2498781"/>
                  <a:pt x="11858555" y="2555161"/>
                  <a:pt x="11787221" y="2610427"/>
                </a:cubicBezTo>
                <a:lnTo>
                  <a:pt x="11692561" y="2679079"/>
                </a:lnTo>
                <a:lnTo>
                  <a:pt x="11361871" y="2877397"/>
                </a:lnTo>
                <a:cubicBezTo>
                  <a:pt x="10986079" y="3091504"/>
                  <a:pt x="10590977" y="3283339"/>
                  <a:pt x="10179231" y="3450657"/>
                </a:cubicBezTo>
                <a:lnTo>
                  <a:pt x="9762711" y="3609461"/>
                </a:lnTo>
                <a:lnTo>
                  <a:pt x="9502991" y="3688922"/>
                </a:lnTo>
                <a:cubicBezTo>
                  <a:pt x="8690339" y="3921282"/>
                  <a:pt x="7767486" y="4073049"/>
                  <a:pt x="6781467" y="4121478"/>
                </a:cubicBezTo>
                <a:lnTo>
                  <a:pt x="6686585" y="4124967"/>
                </a:lnTo>
                <a:lnTo>
                  <a:pt x="5505413" y="4124967"/>
                </a:lnTo>
                <a:lnTo>
                  <a:pt x="5410533" y="4121478"/>
                </a:lnTo>
                <a:cubicBezTo>
                  <a:pt x="4424513" y="4073049"/>
                  <a:pt x="3501660" y="3921282"/>
                  <a:pt x="2689007" y="3688922"/>
                </a:cubicBezTo>
                <a:lnTo>
                  <a:pt x="2429290" y="3609461"/>
                </a:lnTo>
                <a:lnTo>
                  <a:pt x="2012768" y="3450657"/>
                </a:lnTo>
                <a:cubicBezTo>
                  <a:pt x="1601022" y="3283339"/>
                  <a:pt x="1205920" y="3091504"/>
                  <a:pt x="830127" y="2877397"/>
                </a:cubicBezTo>
                <a:lnTo>
                  <a:pt x="499425" y="2679072"/>
                </a:lnTo>
                <a:lnTo>
                  <a:pt x="404776" y="2610427"/>
                </a:lnTo>
                <a:cubicBezTo>
                  <a:pt x="333443" y="2555161"/>
                  <a:pt x="265455" y="2498781"/>
                  <a:pt x="200950" y="2441353"/>
                </a:cubicBezTo>
                <a:lnTo>
                  <a:pt x="0" y="2239609"/>
                </a:lnTo>
                <a:close/>
              </a:path>
            </a:pathLst>
          </a:custGeom>
          <a:blipFill dpi="0" rotWithShape="1">
            <a:blip r:embed="rId3"/>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lt;" panose="02010609000101010101" pitchFamily="49" charset="2"/>
            </a:endParaRPr>
          </a:p>
        </p:txBody>
      </p:sp>
      <p:sp>
        <p:nvSpPr>
          <p:cNvPr id="16" name="文本占位符 15">
            <a:extLst>
              <a:ext uri="{FF2B5EF4-FFF2-40B4-BE49-F238E27FC236}">
                <a16:creationId xmlns:a16="http://schemas.microsoft.com/office/drawing/2014/main" id="{81C64B62-839E-45DD-810A-7BBD5BA52364}"/>
              </a:ext>
            </a:extLst>
          </p:cNvPr>
          <p:cNvSpPr>
            <a:spLocks noGrp="1"/>
          </p:cNvSpPr>
          <p:nvPr>
            <p:ph type="body" sz="quarter" idx="10"/>
          </p:nvPr>
        </p:nvSpPr>
        <p:spPr/>
        <p:txBody>
          <a:bodyPr>
            <a:normAutofit lnSpcReduction="10000"/>
          </a:bodyPr>
          <a:lstStyle/>
          <a:p>
            <a:r>
              <a:rPr lang="zh-CN" altLang="en-US" b="1" spc="120" dirty="0">
                <a:solidFill>
                  <a:schemeClr val="tx2">
                    <a:lumMod val="75000"/>
                  </a:schemeClr>
                </a:solidFill>
                <a:latin typeface="OPPOSans B" panose="00020600040101010101" pitchFamily="18" charset="-122"/>
                <a:ea typeface="OPPOSans B" panose="00020600040101010101" pitchFamily="18" charset="-122"/>
                <a:cs typeface="OPPOSans B" panose="00020600040101010101" pitchFamily="18" charset="-122"/>
              </a:rPr>
              <a:t>河南职业技术学院汇报答辩通用模板</a:t>
            </a:r>
          </a:p>
        </p:txBody>
      </p:sp>
      <p:sp>
        <p:nvSpPr>
          <p:cNvPr id="19" name="文本占位符 18">
            <a:extLst>
              <a:ext uri="{FF2B5EF4-FFF2-40B4-BE49-F238E27FC236}">
                <a16:creationId xmlns:a16="http://schemas.microsoft.com/office/drawing/2014/main" id="{219CF9FC-BC03-4D52-8EA5-4A7F7D89F6A2}"/>
              </a:ext>
            </a:extLst>
          </p:cNvPr>
          <p:cNvSpPr>
            <a:spLocks noGrp="1"/>
          </p:cNvSpPr>
          <p:nvPr>
            <p:ph type="body" sz="quarter" idx="13"/>
          </p:nvPr>
        </p:nvSpPr>
        <p:spPr/>
        <p:txBody>
          <a:bodyPr>
            <a:normAutofit/>
          </a:bodyPr>
          <a:lstStyle/>
          <a:p>
            <a:pPr algn="dist">
              <a:lnSpc>
                <a:spcPct val="130000"/>
              </a:lnSpc>
            </a:pPr>
            <a:r>
              <a:rPr lang="en-US" altLang="zh-CN" sz="1600" dirty="0">
                <a:solidFill>
                  <a:schemeClr val="tx2">
                    <a:lumMod val="60000"/>
                    <a:lumOff val="40000"/>
                  </a:schemeClr>
                </a:solidFill>
                <a:latin typeface="OPPOSans L" panose="00020600040101010101" pitchFamily="18" charset="-122"/>
                <a:ea typeface="OPPOSans L" panose="00020600040101010101" pitchFamily="18" charset="-122"/>
                <a:cs typeface="OPPOSans L" panose="00020600040101010101" pitchFamily="18" charset="-122"/>
              </a:rPr>
              <a:t>Henan Vocational and Technical College PowerPoint Template</a:t>
            </a:r>
            <a:endParaRPr lang="zh-CN" altLang="en-US" sz="1600" b="1" spc="100" dirty="0">
              <a:solidFill>
                <a:schemeClr val="tx2">
                  <a:lumMod val="60000"/>
                  <a:lumOff val="40000"/>
                </a:schemeClr>
              </a:solidFill>
              <a:latin typeface="OPPOSans L" panose="00020600040101010101" pitchFamily="18" charset="-122"/>
              <a:ea typeface="OPPOSans L" panose="00020600040101010101" pitchFamily="18" charset="-122"/>
              <a:cs typeface="OPPOSans L" panose="00020600040101010101" pitchFamily="18" charset="-122"/>
            </a:endParaRPr>
          </a:p>
        </p:txBody>
      </p:sp>
      <p:sp>
        <p:nvSpPr>
          <p:cNvPr id="20" name="文本框 19">
            <a:extLst>
              <a:ext uri="{FF2B5EF4-FFF2-40B4-BE49-F238E27FC236}">
                <a16:creationId xmlns:a16="http://schemas.microsoft.com/office/drawing/2014/main" id="{24DD3932-EF54-45BB-A490-546673F3F402}"/>
              </a:ext>
            </a:extLst>
          </p:cNvPr>
          <p:cNvSpPr txBox="1"/>
          <p:nvPr/>
        </p:nvSpPr>
        <p:spPr>
          <a:xfrm>
            <a:off x="1496316" y="5727506"/>
            <a:ext cx="9216572" cy="354456"/>
          </a:xfrm>
          <a:prstGeom prst="rect">
            <a:avLst/>
          </a:prstGeom>
          <a:noFill/>
        </p:spPr>
        <p:txBody>
          <a:bodyPr wrap="square" rtlCol="0">
            <a:spAutoFit/>
          </a:bodyPr>
          <a:lstStyle/>
          <a:p>
            <a:pPr algn="ctr">
              <a:lnSpc>
                <a:spcPct val="130000"/>
              </a:lnSpc>
            </a:pPr>
            <a:r>
              <a:rPr lang="zh-CN" altLang="en-US" sz="1400" spc="1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答辩学生：</a:t>
            </a:r>
            <a:r>
              <a:rPr lang="en-US" altLang="zh-CN" sz="1400" spc="1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XXX</a:t>
            </a:r>
            <a:r>
              <a:rPr lang="zh-CN" altLang="en-US" sz="1400" spc="1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        指导老师：</a:t>
            </a:r>
            <a:r>
              <a:rPr lang="en-US" altLang="zh-CN" sz="1400" spc="1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XXX      </a:t>
            </a:r>
            <a:r>
              <a:rPr lang="zh-CN" altLang="en-US" sz="1400" spc="1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答辩时间：</a:t>
            </a:r>
            <a:r>
              <a:rPr lang="en-US" altLang="zh-CN" sz="1400" spc="1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202X</a:t>
            </a:r>
            <a:r>
              <a:rPr lang="zh-CN" altLang="en-US" sz="1400" spc="1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年</a:t>
            </a:r>
            <a:r>
              <a:rPr lang="en-US" altLang="zh-CN" sz="1400" spc="1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X</a:t>
            </a:r>
            <a:r>
              <a:rPr lang="zh-CN" altLang="en-US" sz="1400" spc="1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月</a:t>
            </a:r>
            <a:r>
              <a:rPr lang="en-US" altLang="zh-CN" sz="1400" spc="1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XX</a:t>
            </a:r>
            <a:r>
              <a:rPr lang="zh-CN" altLang="en-US" sz="1400" spc="100" dirty="0">
                <a:solidFill>
                  <a:schemeClr val="tx1">
                    <a:lumMod val="75000"/>
                    <a:lumOff val="25000"/>
                  </a:schemeClr>
                </a:solidFill>
                <a:latin typeface="OPPOSans M" panose="00020600040101010101" pitchFamily="18" charset="-122"/>
                <a:ea typeface="OPPOSans M" panose="00020600040101010101" pitchFamily="18" charset="-122"/>
                <a:cs typeface="OPPOSans M" panose="00020600040101010101" pitchFamily="18" charset="-122"/>
              </a:rPr>
              <a:t>日</a:t>
            </a:r>
          </a:p>
        </p:txBody>
      </p:sp>
      <p:cxnSp>
        <p:nvCxnSpPr>
          <p:cNvPr id="21" name="直接连接符 20">
            <a:extLst>
              <a:ext uri="{FF2B5EF4-FFF2-40B4-BE49-F238E27FC236}">
                <a16:creationId xmlns:a16="http://schemas.microsoft.com/office/drawing/2014/main" id="{E00402B7-2034-45B8-910F-663CE69C5597}"/>
              </a:ext>
            </a:extLst>
          </p:cNvPr>
          <p:cNvCxnSpPr>
            <a:cxnSpLocks/>
          </p:cNvCxnSpPr>
          <p:nvPr/>
        </p:nvCxnSpPr>
        <p:spPr>
          <a:xfrm>
            <a:off x="2022932" y="5558695"/>
            <a:ext cx="8234585" cy="0"/>
          </a:xfrm>
          <a:prstGeom prst="line">
            <a:avLst/>
          </a:prstGeom>
          <a:ln w="6350">
            <a:gradFill flip="none" rotWithShape="1">
              <a:gsLst>
                <a:gs pos="0">
                  <a:schemeClr val="tx1">
                    <a:lumMod val="65000"/>
                    <a:lumOff val="35000"/>
                    <a:alpha val="0"/>
                  </a:schemeClr>
                </a:gs>
                <a:gs pos="100000">
                  <a:schemeClr val="tx1">
                    <a:lumMod val="65000"/>
                    <a:lumOff val="35000"/>
                    <a:alpha val="0"/>
                  </a:schemeClr>
                </a:gs>
                <a:gs pos="41000">
                  <a:schemeClr val="tx1">
                    <a:lumMod val="65000"/>
                    <a:lumOff val="35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9" name="图片占位符 23">
            <a:extLst>
              <a:ext uri="{FF2B5EF4-FFF2-40B4-BE49-F238E27FC236}">
                <a16:creationId xmlns:a16="http://schemas.microsoft.com/office/drawing/2014/main" id="{0268202B-52D7-AD17-9095-ECFBFFF880C5}"/>
              </a:ext>
            </a:extLst>
          </p:cNvPr>
          <p:cNvSpPr txBox="1">
            <a:spLocks/>
          </p:cNvSpPr>
          <p:nvPr/>
        </p:nvSpPr>
        <p:spPr>
          <a:xfrm>
            <a:off x="-6063" y="540"/>
            <a:ext cx="12199046" cy="4124967"/>
          </a:xfrm>
          <a:custGeom>
            <a:avLst/>
            <a:gdLst>
              <a:gd name="connsiteX0" fmla="*/ 0 w 12192000"/>
              <a:gd name="connsiteY0" fmla="*/ 0 h 3979379"/>
              <a:gd name="connsiteX1" fmla="*/ 12192000 w 12192000"/>
              <a:gd name="connsiteY1" fmla="*/ 0 h 3979379"/>
              <a:gd name="connsiteX2" fmla="*/ 12192000 w 12192000"/>
              <a:gd name="connsiteY2" fmla="*/ 2160560 h 3979379"/>
              <a:gd name="connsiteX3" fmla="*/ 11991049 w 12192000"/>
              <a:gd name="connsiteY3" fmla="*/ 2355187 h 3979379"/>
              <a:gd name="connsiteX4" fmla="*/ 6781467 w 12192000"/>
              <a:gd name="connsiteY4" fmla="*/ 3976013 h 3979379"/>
              <a:gd name="connsiteX5" fmla="*/ 6686586 w 12192000"/>
              <a:gd name="connsiteY5" fmla="*/ 3979379 h 3979379"/>
              <a:gd name="connsiteX6" fmla="*/ 5505414 w 12192000"/>
              <a:gd name="connsiteY6" fmla="*/ 3979379 h 3979379"/>
              <a:gd name="connsiteX7" fmla="*/ 5410533 w 12192000"/>
              <a:gd name="connsiteY7" fmla="*/ 3976013 h 3979379"/>
              <a:gd name="connsiteX8" fmla="*/ 200949 w 12192000"/>
              <a:gd name="connsiteY8" fmla="*/ 2355187 h 3979379"/>
              <a:gd name="connsiteX9" fmla="*/ 0 w 12192000"/>
              <a:gd name="connsiteY9" fmla="*/ 2160563 h 397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3979379">
                <a:moveTo>
                  <a:pt x="0" y="0"/>
                </a:moveTo>
                <a:lnTo>
                  <a:pt x="12192000" y="0"/>
                </a:lnTo>
                <a:lnTo>
                  <a:pt x="12192000" y="2160560"/>
                </a:lnTo>
                <a:lnTo>
                  <a:pt x="11991049" y="2355187"/>
                </a:lnTo>
                <a:cubicBezTo>
                  <a:pt x="10958970" y="3241602"/>
                  <a:pt x="9035226" y="3869225"/>
                  <a:pt x="6781467" y="3976013"/>
                </a:cubicBezTo>
                <a:lnTo>
                  <a:pt x="6686586" y="3979379"/>
                </a:lnTo>
                <a:lnTo>
                  <a:pt x="5505414" y="3979379"/>
                </a:lnTo>
                <a:lnTo>
                  <a:pt x="5410533" y="3976013"/>
                </a:lnTo>
                <a:cubicBezTo>
                  <a:pt x="3156773" y="3869225"/>
                  <a:pt x="1233028" y="3241602"/>
                  <a:pt x="200949" y="2355187"/>
                </a:cubicBezTo>
                <a:lnTo>
                  <a:pt x="0" y="2160563"/>
                </a:lnTo>
                <a:close/>
              </a:path>
            </a:pathLst>
          </a:custGeom>
          <a:gradFill>
            <a:gsLst>
              <a:gs pos="0">
                <a:schemeClr val="accent1">
                  <a:lumMod val="75000"/>
                  <a:alpha val="76000"/>
                </a:schemeClr>
              </a:gs>
              <a:gs pos="100000">
                <a:schemeClr val="accent1">
                  <a:lumMod val="75000"/>
                  <a:alpha val="70000"/>
                </a:schemeClr>
              </a:gs>
            </a:gsLst>
            <a:lin ang="5400000" scaled="1"/>
          </a:gradFill>
        </p:spPr>
        <p:txBody>
          <a:bodyPr vert="horz" wrap="square"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ltLang="zh-CN" dirty="0">
              <a:latin typeface="&lt;" panose="02010609000101010101" pitchFamily="49" charset="2"/>
            </a:endParaRPr>
          </a:p>
          <a:p>
            <a:endParaRPr lang="en-US" altLang="zh-CN" dirty="0">
              <a:latin typeface="&lt;" panose="02010609000101010101" pitchFamily="49" charset="2"/>
            </a:endParaRPr>
          </a:p>
        </p:txBody>
      </p:sp>
      <p:sp>
        <p:nvSpPr>
          <p:cNvPr id="30" name="任意多边形: 形状 29">
            <a:extLst>
              <a:ext uri="{FF2B5EF4-FFF2-40B4-BE49-F238E27FC236}">
                <a16:creationId xmlns:a16="http://schemas.microsoft.com/office/drawing/2014/main" id="{0672DA6E-B0C2-7468-BC1E-6CFB23080AF3}"/>
              </a:ext>
            </a:extLst>
          </p:cNvPr>
          <p:cNvSpPr/>
          <p:nvPr/>
        </p:nvSpPr>
        <p:spPr>
          <a:xfrm>
            <a:off x="-21303" y="-16625"/>
            <a:ext cx="12230510" cy="4164498"/>
          </a:xfrm>
          <a:custGeom>
            <a:avLst/>
            <a:gdLst>
              <a:gd name="connsiteX0" fmla="*/ 0 w 12230510"/>
              <a:gd name="connsiteY0" fmla="*/ 0 h 4164498"/>
              <a:gd name="connsiteX1" fmla="*/ 12230510 w 12230510"/>
              <a:gd name="connsiteY1" fmla="*/ 0 h 4164498"/>
              <a:gd name="connsiteX2" fmla="*/ 12230510 w 12230510"/>
              <a:gd name="connsiteY2" fmla="*/ 2324605 h 4164498"/>
              <a:gd name="connsiteX3" fmla="*/ 12020998 w 12230510"/>
              <a:gd name="connsiteY3" fmla="*/ 2527523 h 4164498"/>
              <a:gd name="connsiteX4" fmla="*/ 6125951 w 12230510"/>
              <a:gd name="connsiteY4" fmla="*/ 4164498 h 4164498"/>
              <a:gd name="connsiteX5" fmla="*/ 230898 w 12230510"/>
              <a:gd name="connsiteY5" fmla="*/ 2527523 h 4164498"/>
              <a:gd name="connsiteX6" fmla="*/ 0 w 12230510"/>
              <a:gd name="connsiteY6" fmla="*/ 2303892 h 4164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0510" h="4164498">
                <a:moveTo>
                  <a:pt x="0" y="0"/>
                </a:moveTo>
                <a:lnTo>
                  <a:pt x="12230510" y="0"/>
                </a:lnTo>
                <a:lnTo>
                  <a:pt x="12230510" y="2324605"/>
                </a:lnTo>
                <a:lnTo>
                  <a:pt x="12020998" y="2527523"/>
                </a:lnTo>
                <a:cubicBezTo>
                  <a:pt x="10885711" y="3502579"/>
                  <a:pt x="8671510" y="4164498"/>
                  <a:pt x="6125951" y="4164498"/>
                </a:cubicBezTo>
                <a:cubicBezTo>
                  <a:pt x="3580388" y="4164498"/>
                  <a:pt x="1366185" y="3502579"/>
                  <a:pt x="230898" y="2527523"/>
                </a:cubicBezTo>
                <a:lnTo>
                  <a:pt x="0" y="2303892"/>
                </a:lnTo>
                <a:close/>
              </a:path>
            </a:pathLst>
          </a:custGeom>
          <a:noFill/>
          <a:ln w="6350">
            <a:gradFill>
              <a:gsLst>
                <a:gs pos="100000">
                  <a:schemeClr val="accent1">
                    <a:lumMod val="75000"/>
                    <a:alpha val="3000"/>
                  </a:schemeClr>
                </a:gs>
                <a:gs pos="53000">
                  <a:schemeClr val="accent1">
                    <a:lumMod val="75000"/>
                    <a:alpha val="88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altLang="zh-CN" dirty="0">
                <a:latin typeface="&lt;" panose="02010609000101010101" pitchFamily="49" charset="2"/>
              </a:rPr>
              <a:t>     </a:t>
            </a:r>
            <a:endParaRPr lang="zh-CN" altLang="en-US" dirty="0">
              <a:latin typeface="&lt;" panose="02010609000101010101" pitchFamily="49" charset="2"/>
            </a:endParaRPr>
          </a:p>
        </p:txBody>
      </p:sp>
      <p:pic>
        <p:nvPicPr>
          <p:cNvPr id="45" name="图片 44" descr="卡通人物&#10;&#10;低可信度描述已自动生成">
            <a:extLst>
              <a:ext uri="{FF2B5EF4-FFF2-40B4-BE49-F238E27FC236}">
                <a16:creationId xmlns:a16="http://schemas.microsoft.com/office/drawing/2014/main" id="{30EBFE84-3B8B-C2A8-7E17-7BE81C54FD31}"/>
              </a:ext>
            </a:extLst>
          </p:cNvPr>
          <p:cNvPicPr>
            <a:picLocks noChangeAspect="1"/>
          </p:cNvPicPr>
          <p:nvPr/>
        </p:nvPicPr>
        <p:blipFill>
          <a:blip r:embed="rId4" cstate="screen">
            <a:lum bright="70000" contrast="-70000"/>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a:ext>
            </a:extLst>
          </a:blip>
          <a:stretch>
            <a:fillRect/>
          </a:stretch>
        </p:blipFill>
        <p:spPr>
          <a:xfrm>
            <a:off x="4657961" y="2557919"/>
            <a:ext cx="2904016" cy="511833"/>
          </a:xfrm>
          <a:prstGeom prst="rect">
            <a:avLst/>
          </a:prstGeom>
        </p:spPr>
      </p:pic>
      <p:pic>
        <p:nvPicPr>
          <p:cNvPr id="14" name="图片 13" descr="文本&#10;&#10;描述已自动生成">
            <a:extLst>
              <a:ext uri="{FF2B5EF4-FFF2-40B4-BE49-F238E27FC236}">
                <a16:creationId xmlns:a16="http://schemas.microsoft.com/office/drawing/2014/main" id="{ABD94535-B543-8BF4-16BF-DA3D3717D3D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501315" y="1259840"/>
            <a:ext cx="1194125" cy="1243750"/>
          </a:xfrm>
          <a:prstGeom prst="rect">
            <a:avLst/>
          </a:prstGeom>
        </p:spPr>
      </p:pic>
      <p:pic>
        <p:nvPicPr>
          <p:cNvPr id="3" name="图片 2" descr="文本&#10;&#10;描述已自动生成">
            <a:extLst>
              <a:ext uri="{FF2B5EF4-FFF2-40B4-BE49-F238E27FC236}">
                <a16:creationId xmlns:a16="http://schemas.microsoft.com/office/drawing/2014/main" id="{4F6538B2-3EA2-2FDA-9BCC-DACC92ABB51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997185" y="3215870"/>
            <a:ext cx="2195661" cy="186656"/>
          </a:xfrm>
          <a:prstGeom prst="rect">
            <a:avLst/>
          </a:prstGeom>
        </p:spPr>
      </p:pic>
    </p:spTree>
    <p:extLst>
      <p:ext uri="{BB962C8B-B14F-4D97-AF65-F5344CB8AC3E}">
        <p14:creationId xmlns:p14="http://schemas.microsoft.com/office/powerpoint/2010/main" val="15726897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建筑的摆设布局&#10;&#10;描述已自动生成">
            <a:extLst>
              <a:ext uri="{FF2B5EF4-FFF2-40B4-BE49-F238E27FC236}">
                <a16:creationId xmlns:a16="http://schemas.microsoft.com/office/drawing/2014/main" id="{A4C8CA89-5D53-03C1-9CAA-A93A1F0AC5C7}"/>
              </a:ext>
            </a:extLst>
          </p:cNvPr>
          <p:cNvPicPr>
            <a:picLocks noChangeAspect="1"/>
          </p:cNvPicPr>
          <p:nvPr/>
        </p:nvPicPr>
        <p:blipFill>
          <a:blip r:embed="rId3">
            <a:alphaModFix amt="5000"/>
            <a:extLst>
              <a:ext uri="{28A0092B-C50C-407E-A947-70E740481C1C}">
                <a14:useLocalDpi xmlns:a14="http://schemas.microsoft.com/office/drawing/2010/main"/>
              </a:ext>
            </a:extLst>
          </a:blip>
          <a:stretch>
            <a:fillRect/>
          </a:stretch>
        </p:blipFill>
        <p:spPr>
          <a:xfrm>
            <a:off x="-28834" y="0"/>
            <a:ext cx="12192001" cy="7000876"/>
          </a:xfrm>
          <a:prstGeom prst="rect">
            <a:avLst/>
          </a:prstGeom>
        </p:spPr>
      </p:pic>
      <p:sp>
        <p:nvSpPr>
          <p:cNvPr id="33" name="文本框 32">
            <a:extLst>
              <a:ext uri="{FF2B5EF4-FFF2-40B4-BE49-F238E27FC236}">
                <a16:creationId xmlns:a16="http://schemas.microsoft.com/office/drawing/2014/main" id="{9BBD928C-21FB-0E4E-9E07-FA05EEF85BB2}"/>
              </a:ext>
            </a:extLst>
          </p:cNvPr>
          <p:cNvSpPr txBox="1"/>
          <p:nvPr/>
        </p:nvSpPr>
        <p:spPr>
          <a:xfrm>
            <a:off x="499243" y="236483"/>
            <a:ext cx="3251200" cy="707886"/>
          </a:xfrm>
          <a:prstGeom prst="rect">
            <a:avLst/>
          </a:prstGeom>
          <a:noFill/>
        </p:spPr>
        <p:txBody>
          <a:bodyPr wrap="square" rtlCol="0">
            <a:spAutoFit/>
          </a:bodyPr>
          <a:ls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lang="zh-CN" altLang="en-US" sz="4000" spc="300" dirty="0">
                <a:solidFill>
                  <a:srgbClr val="055EA0"/>
                </a:solidFill>
                <a:latin typeface="+mj-ea"/>
                <a:ea typeface="+mj-ea"/>
              </a:rPr>
              <a:t>四段内容页</a:t>
            </a:r>
            <a:endParaRPr kumimoji="0" lang="zh-CN" altLang="en-US" sz="4000" i="0" u="none" strike="noStrike" kern="1200" cap="none" spc="300" normalizeH="0" baseline="0" noProof="0" dirty="0">
              <a:ln>
                <a:noFill/>
              </a:ln>
              <a:solidFill>
                <a:srgbClr val="055EA0"/>
              </a:solidFill>
              <a:effectLst/>
              <a:uLnTx/>
              <a:uFillTx/>
              <a:latin typeface="+mj-ea"/>
              <a:ea typeface="+mj-ea"/>
              <a:cs typeface="+mn-cs"/>
            </a:endParaRPr>
          </a:p>
        </p:txBody>
      </p:sp>
      <p:sp>
        <p:nvSpPr>
          <p:cNvPr id="35" name="文本框 34">
            <a:extLst>
              <a:ext uri="{FF2B5EF4-FFF2-40B4-BE49-F238E27FC236}">
                <a16:creationId xmlns:a16="http://schemas.microsoft.com/office/drawing/2014/main" id="{14109F62-A25F-2047-B6AC-3F2613A0F5C8}"/>
              </a:ext>
            </a:extLst>
          </p:cNvPr>
          <p:cNvSpPr txBox="1"/>
          <p:nvPr/>
        </p:nvSpPr>
        <p:spPr>
          <a:xfrm>
            <a:off x="499243" y="844365"/>
            <a:ext cx="2302933" cy="338554"/>
          </a:xfrm>
          <a:prstGeom prst="rect">
            <a:avLst/>
          </a:prstGeom>
          <a:noFill/>
        </p:spPr>
        <p:txBody>
          <a:bodyPr wrap="square" rtlCol="0">
            <a:spAutoFit/>
          </a:bodyPr>
          <a:ls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a:lstStyle>
          <a:p>
            <a:pPr marL="0" marR="0" lvl="0" indent="0" algn="dist" defTabSz="914377" rtl="0" eaLnBrk="1" fontAlgn="auto" latinLnBrk="0" hangingPunct="1">
              <a:lnSpc>
                <a:spcPct val="100000"/>
              </a:lnSpc>
              <a:spcBef>
                <a:spcPts val="0"/>
              </a:spcBef>
              <a:spcAft>
                <a:spcPts val="0"/>
              </a:spcAft>
              <a:buClrTx/>
              <a:buSzTx/>
              <a:buFontTx/>
              <a:buNone/>
              <a:tabLst/>
              <a:defRPr/>
            </a:pPr>
            <a:r>
              <a:rPr lang="zh-CN" altLang="en-US" sz="1600" dirty="0">
                <a:solidFill>
                  <a:srgbClr val="005CA1">
                    <a:alpha val="80000"/>
                  </a:srgbClr>
                </a:solidFill>
                <a:latin typeface="+mn-ea"/>
              </a:rPr>
              <a:t>英文小标题</a:t>
            </a:r>
            <a:endParaRPr kumimoji="0" lang="en-US" altLang="zh-CN" sz="1600" b="0" i="0" u="none" strike="noStrike" kern="1200" cap="none" spc="0" normalizeH="0" baseline="0" noProof="0" dirty="0">
              <a:ln>
                <a:noFill/>
              </a:ln>
              <a:solidFill>
                <a:srgbClr val="005CA1">
                  <a:alpha val="80000"/>
                </a:srgbClr>
              </a:solidFill>
              <a:effectLst/>
              <a:uLnTx/>
              <a:uFillTx/>
              <a:latin typeface="+mn-ea"/>
              <a:cs typeface="+mn-cs"/>
            </a:endParaRPr>
          </a:p>
        </p:txBody>
      </p:sp>
      <p:grpSp>
        <p:nvGrpSpPr>
          <p:cNvPr id="27" name="组合 26">
            <a:extLst>
              <a:ext uri="{FF2B5EF4-FFF2-40B4-BE49-F238E27FC236}">
                <a16:creationId xmlns:a16="http://schemas.microsoft.com/office/drawing/2014/main" id="{018BFF81-A724-0F5E-EB7A-276A3A4636CA}"/>
              </a:ext>
            </a:extLst>
          </p:cNvPr>
          <p:cNvGrpSpPr/>
          <p:nvPr/>
        </p:nvGrpSpPr>
        <p:grpSpPr>
          <a:xfrm>
            <a:off x="9626374" y="288652"/>
            <a:ext cx="2171727" cy="567034"/>
            <a:chOff x="3124304" y="347755"/>
            <a:chExt cx="2086434" cy="544763"/>
          </a:xfrm>
        </p:grpSpPr>
        <p:pic>
          <p:nvPicPr>
            <p:cNvPr id="28" name="图片 27" descr="徽标&#10;&#10;描述已自动生成">
              <a:extLst>
                <a:ext uri="{FF2B5EF4-FFF2-40B4-BE49-F238E27FC236}">
                  <a16:creationId xmlns:a16="http://schemas.microsoft.com/office/drawing/2014/main" id="{F85A966A-5918-172A-C6FE-ACA53F5AFD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24304" y="448109"/>
              <a:ext cx="432424" cy="432424"/>
            </a:xfrm>
            <a:prstGeom prst="rect">
              <a:avLst/>
            </a:prstGeom>
          </p:spPr>
        </p:pic>
        <p:pic>
          <p:nvPicPr>
            <p:cNvPr id="29" name="图片 28" descr="文本&#10;&#10;描述已自动生成">
              <a:extLst>
                <a:ext uri="{FF2B5EF4-FFF2-40B4-BE49-F238E27FC236}">
                  <a16:creationId xmlns:a16="http://schemas.microsoft.com/office/drawing/2014/main" id="{0CE7447E-7C80-795B-4E1A-E7BB51BCAF56}"/>
                </a:ext>
              </a:extLst>
            </p:cNvPr>
            <p:cNvPicPr>
              <a:picLocks noChangeAspect="1"/>
            </p:cNvPicPr>
            <p:nvPr/>
          </p:nvPicPr>
          <p:blipFill rotWithShape="1">
            <a:blip r:embed="rId5" cstate="screen">
              <a:duotone>
                <a:schemeClr val="accent1">
                  <a:shade val="45000"/>
                  <a:satMod val="135000"/>
                </a:schemeClr>
                <a:prstClr val="white"/>
              </a:duotone>
              <a:extLst>
                <a:ext uri="{BEBA8EAE-BF5A-486C-A8C5-ECC9F3942E4B}">
                  <a14:imgProps xmlns:a14="http://schemas.microsoft.com/office/drawing/2010/main">
                    <a14:imgLayer r:embed="rId6">
                      <a14:imgEffect>
                        <a14:artisticGlowEdges/>
                      </a14:imgEffect>
                    </a14:imgLayer>
                  </a14:imgProps>
                </a:ext>
                <a:ext uri="{28A0092B-C50C-407E-A947-70E740481C1C}">
                  <a14:useLocalDpi xmlns:a14="http://schemas.microsoft.com/office/drawing/2010/main"/>
                </a:ext>
              </a:extLst>
            </a:blip>
            <a:srcRect/>
            <a:stretch/>
          </p:blipFill>
          <p:spPr>
            <a:xfrm>
              <a:off x="3543124" y="347755"/>
              <a:ext cx="1613959" cy="354332"/>
            </a:xfrm>
            <a:prstGeom prst="rect">
              <a:avLst/>
            </a:prstGeom>
          </p:spPr>
        </p:pic>
        <p:pic>
          <p:nvPicPr>
            <p:cNvPr id="30" name="图片 29" descr="文本&#10;&#10;描述已自动生成">
              <a:extLst>
                <a:ext uri="{FF2B5EF4-FFF2-40B4-BE49-F238E27FC236}">
                  <a16:creationId xmlns:a16="http://schemas.microsoft.com/office/drawing/2014/main" id="{F77538CF-73F2-BF0D-104E-9C4A8B3E566E}"/>
                </a:ext>
              </a:extLst>
            </p:cNvPr>
            <p:cNvPicPr>
              <a:picLocks noChangeAspect="1"/>
            </p:cNvPicPr>
            <p:nvPr/>
          </p:nvPicPr>
          <p:blipFill rotWithShape="1">
            <a:blip r:embed="rId7" cstate="screen">
              <a:duotone>
                <a:prstClr val="black"/>
                <a:schemeClr val="tx2">
                  <a:tint val="45000"/>
                  <a:satMod val="400000"/>
                </a:schemeClr>
              </a:duotone>
              <a:extLst>
                <a:ext uri="{28A0092B-C50C-407E-A947-70E740481C1C}">
                  <a14:useLocalDpi xmlns:a14="http://schemas.microsoft.com/office/drawing/2010/main"/>
                </a:ext>
              </a:extLst>
            </a:blip>
            <a:srcRect/>
            <a:stretch/>
          </p:blipFill>
          <p:spPr>
            <a:xfrm>
              <a:off x="3503074" y="698563"/>
              <a:ext cx="1707664" cy="193955"/>
            </a:xfrm>
            <a:prstGeom prst="rect">
              <a:avLst/>
            </a:prstGeom>
          </p:spPr>
        </p:pic>
      </p:grpSp>
      <p:sp>
        <p:nvSpPr>
          <p:cNvPr id="69" name="文本框 68">
            <a:extLst>
              <a:ext uri="{FF2B5EF4-FFF2-40B4-BE49-F238E27FC236}">
                <a16:creationId xmlns:a16="http://schemas.microsoft.com/office/drawing/2014/main" id="{FA633807-B6E9-1637-0D8B-ABF6F878431A}"/>
              </a:ext>
            </a:extLst>
          </p:cNvPr>
          <p:cNvSpPr txBox="1"/>
          <p:nvPr/>
        </p:nvSpPr>
        <p:spPr>
          <a:xfrm>
            <a:off x="4875001" y="6402303"/>
            <a:ext cx="2453779" cy="246221"/>
          </a:xfrm>
          <a:prstGeom prst="rect">
            <a:avLst/>
          </a:prstGeom>
          <a:noFill/>
        </p:spPr>
        <p:txBody>
          <a:bodyPr wrap="square" rtlCol="0">
            <a:spAutoFit/>
          </a:bodyPr>
          <a:lstStyle/>
          <a:p>
            <a:pPr lvl="0" algn="dist"/>
            <a:r>
              <a:rPr lang="zh-CN" altLang="en-US" sz="1000" dirty="0">
                <a:solidFill>
                  <a:schemeClr val="tx1">
                    <a:lumMod val="65000"/>
                    <a:lumOff val="35000"/>
                  </a:schemeClr>
                </a:solidFill>
                <a:latin typeface="&lt;" panose="02010609000101010101" pitchFamily="49" charset="2"/>
                <a:cs typeface="+mn-ea"/>
                <a:sym typeface="+mn-lt"/>
              </a:rPr>
              <a:t>德厚技高 务实创新</a:t>
            </a:r>
            <a:endParaRPr kumimoji="0" lang="zh-CN" altLang="en-US" sz="1000" b="0" i="0" u="none" strike="noStrike" kern="1200" cap="none" spc="0" normalizeH="0" baseline="0" noProof="0" dirty="0">
              <a:ln>
                <a:noFill/>
              </a:ln>
              <a:solidFill>
                <a:schemeClr val="tx1">
                  <a:lumMod val="65000"/>
                  <a:lumOff val="35000"/>
                </a:schemeClr>
              </a:solidFill>
              <a:effectLst/>
              <a:uLnTx/>
              <a:uFillTx/>
              <a:latin typeface="&lt;" panose="02010609000101010101" pitchFamily="49" charset="2"/>
              <a:ea typeface="Microsoft YaHei"/>
              <a:cs typeface="+mn-ea"/>
              <a:sym typeface="+mn-lt"/>
            </a:endParaRPr>
          </a:p>
        </p:txBody>
      </p:sp>
      <p:cxnSp>
        <p:nvCxnSpPr>
          <p:cNvPr id="96" name="直接连接符 95">
            <a:extLst>
              <a:ext uri="{FF2B5EF4-FFF2-40B4-BE49-F238E27FC236}">
                <a16:creationId xmlns:a16="http://schemas.microsoft.com/office/drawing/2014/main" id="{5014425D-C0AF-F2BE-22D0-8AF481377894}"/>
              </a:ext>
            </a:extLst>
          </p:cNvPr>
          <p:cNvCxnSpPr>
            <a:cxnSpLocks/>
          </p:cNvCxnSpPr>
          <p:nvPr/>
        </p:nvCxnSpPr>
        <p:spPr>
          <a:xfrm>
            <a:off x="706734" y="1865519"/>
            <a:ext cx="1077406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6" name="矩形: 圆角 35">
            <a:extLst>
              <a:ext uri="{FF2B5EF4-FFF2-40B4-BE49-F238E27FC236}">
                <a16:creationId xmlns:a16="http://schemas.microsoft.com/office/drawing/2014/main" id="{21A45FEE-4240-9070-AD09-273EDD2C1266}"/>
              </a:ext>
            </a:extLst>
          </p:cNvPr>
          <p:cNvSpPr/>
          <p:nvPr/>
        </p:nvSpPr>
        <p:spPr>
          <a:xfrm>
            <a:off x="719122" y="2052208"/>
            <a:ext cx="2595578" cy="4165712"/>
          </a:xfrm>
          <a:prstGeom prst="roundRect">
            <a:avLst>
              <a:gd name="adj" fmla="val 4303"/>
            </a:avLst>
          </a:prstGeom>
          <a:solidFill>
            <a:schemeClr val="bg1"/>
          </a:solidFill>
          <a:ln>
            <a:noFill/>
          </a:ln>
          <a:effectLst>
            <a:reflection blurRad="114300" stA="48000" endPos="28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37" name="弧形 36">
            <a:extLst>
              <a:ext uri="{FF2B5EF4-FFF2-40B4-BE49-F238E27FC236}">
                <a16:creationId xmlns:a16="http://schemas.microsoft.com/office/drawing/2014/main" id="{44C4AA77-6C21-9511-DC5B-605AE077BFE0}"/>
              </a:ext>
            </a:extLst>
          </p:cNvPr>
          <p:cNvSpPr/>
          <p:nvPr/>
        </p:nvSpPr>
        <p:spPr>
          <a:xfrm rot="7609396">
            <a:off x="1341422" y="1397774"/>
            <a:ext cx="1350978" cy="1350978"/>
          </a:xfrm>
          <a:prstGeom prst="arc">
            <a:avLst>
              <a:gd name="adj1" fmla="val 17154829"/>
              <a:gd name="adj2" fmla="val 8729259"/>
            </a:avLst>
          </a:prstGeom>
          <a:noFill/>
          <a:ln w="6350">
            <a:gradFill>
              <a:gsLst>
                <a:gs pos="0">
                  <a:srgbClr val="055EA0">
                    <a:alpha val="0"/>
                  </a:srgbClr>
                </a:gs>
                <a:gs pos="100000">
                  <a:srgbClr val="0070C0"/>
                </a:gs>
              </a:gsLst>
              <a:lin ang="5400000" scaled="1"/>
            </a:gra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39" name="椭圆 38">
            <a:extLst>
              <a:ext uri="{FF2B5EF4-FFF2-40B4-BE49-F238E27FC236}">
                <a16:creationId xmlns:a16="http://schemas.microsoft.com/office/drawing/2014/main" id="{1A833E6A-09F2-8A64-154B-0753AC337207}"/>
              </a:ext>
            </a:extLst>
          </p:cNvPr>
          <p:cNvSpPr/>
          <p:nvPr/>
        </p:nvSpPr>
        <p:spPr>
          <a:xfrm>
            <a:off x="1555287" y="1611639"/>
            <a:ext cx="923249" cy="923249"/>
          </a:xfrm>
          <a:prstGeom prst="ellipse">
            <a:avLst/>
          </a:prstGeom>
          <a:gradFill flip="none" rotWithShape="1">
            <a:gsLst>
              <a:gs pos="35000">
                <a:srgbClr val="2F5579"/>
              </a:gs>
              <a:gs pos="100000">
                <a:srgbClr val="055EA0"/>
              </a:gs>
            </a:gsLst>
            <a:path path="circle">
              <a:fillToRect r="100000" b="100000"/>
            </a:path>
            <a:tileRect l="-100000" t="-100000"/>
          </a:gradFill>
          <a:ln>
            <a:noFill/>
          </a:ln>
          <a:effectLst>
            <a:outerShdw blurRad="368300" dist="127000" dir="2400000" sx="98000" sy="98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40" name="椭圆 39">
            <a:extLst>
              <a:ext uri="{FF2B5EF4-FFF2-40B4-BE49-F238E27FC236}">
                <a16:creationId xmlns:a16="http://schemas.microsoft.com/office/drawing/2014/main" id="{9A39F560-609A-B681-657A-4B2A8AF428EC}"/>
              </a:ext>
            </a:extLst>
          </p:cNvPr>
          <p:cNvSpPr/>
          <p:nvPr/>
        </p:nvSpPr>
        <p:spPr>
          <a:xfrm rot="5680615">
            <a:off x="1478402" y="1534754"/>
            <a:ext cx="1077017" cy="1077017"/>
          </a:xfrm>
          <a:prstGeom prst="ellipse">
            <a:avLst/>
          </a:prstGeom>
          <a:noFill/>
          <a:ln w="22225">
            <a:gradFill flip="none" rotWithShape="1">
              <a:gsLst>
                <a:gs pos="0">
                  <a:srgbClr val="0070C0">
                    <a:alpha val="44000"/>
                  </a:srgbClr>
                </a:gs>
                <a:gs pos="100000">
                  <a:srgbClr val="00B0F0">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41" name="文本框 40">
            <a:extLst>
              <a:ext uri="{FF2B5EF4-FFF2-40B4-BE49-F238E27FC236}">
                <a16:creationId xmlns:a16="http://schemas.microsoft.com/office/drawing/2014/main" id="{CC722261-4AAC-B6A2-A75B-D524F6BEC614}"/>
              </a:ext>
            </a:extLst>
          </p:cNvPr>
          <p:cNvSpPr txBox="1"/>
          <p:nvPr/>
        </p:nvSpPr>
        <p:spPr>
          <a:xfrm>
            <a:off x="1632246" y="1842431"/>
            <a:ext cx="76933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OPPOSans B" panose="00020600040101010101" pitchFamily="18" charset="-122"/>
                <a:ea typeface="OPPOSans M" panose="00020600040101010101" pitchFamily="18" charset="-122"/>
                <a:cs typeface="+mn-cs"/>
              </a:rPr>
              <a:t>壹</a:t>
            </a:r>
            <a:endParaRPr kumimoji="0" lang="en-US" altLang="zh-CN" sz="2400" b="0" i="0" u="none" strike="noStrike" kern="1200" cap="none" spc="0" normalizeH="0" baseline="0" noProof="0" dirty="0">
              <a:ln>
                <a:noFill/>
              </a:ln>
              <a:solidFill>
                <a:prstClr val="white"/>
              </a:solidFill>
              <a:effectLst/>
              <a:uLnTx/>
              <a:uFillTx/>
              <a:latin typeface="OPPOSans B" panose="00020600040101010101" pitchFamily="18" charset="-122"/>
              <a:ea typeface="OPPOSans M" panose="00020600040101010101" pitchFamily="18" charset="-122"/>
              <a:cs typeface="+mn-cs"/>
            </a:endParaRPr>
          </a:p>
        </p:txBody>
      </p:sp>
      <p:sp>
        <p:nvSpPr>
          <p:cNvPr id="42" name="文本框 41">
            <a:extLst>
              <a:ext uri="{FF2B5EF4-FFF2-40B4-BE49-F238E27FC236}">
                <a16:creationId xmlns:a16="http://schemas.microsoft.com/office/drawing/2014/main" id="{2DF70B1D-E9A5-81D9-4719-36AE53693C0F}"/>
              </a:ext>
            </a:extLst>
          </p:cNvPr>
          <p:cNvSpPr txBox="1"/>
          <p:nvPr/>
        </p:nvSpPr>
        <p:spPr>
          <a:xfrm>
            <a:off x="1172361" y="2900888"/>
            <a:ext cx="1689100"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solidFill>
                  <a:srgbClr val="2F5597"/>
                </a:solidFill>
                <a:latin typeface="OPPOSans B" panose="00020600040101010101" pitchFamily="18" charset="-122"/>
                <a:ea typeface="OPPOSans B" panose="00020600040101010101" pitchFamily="18" charset="-122"/>
                <a:cs typeface="+mn-ea"/>
                <a:sym typeface="+mn-lt"/>
              </a:rPr>
              <a:t>第一部分</a:t>
            </a:r>
            <a:endParaRPr kumimoji="0" lang="zh-CN" altLang="en-US" sz="2400" b="0" i="0" u="none" strike="noStrike" kern="1200" cap="none" spc="0" normalizeH="0" baseline="0" noProof="0" dirty="0">
              <a:ln>
                <a:noFill/>
              </a:ln>
              <a:solidFill>
                <a:srgbClr val="2F5597"/>
              </a:solidFill>
              <a:effectLst/>
              <a:uLnTx/>
              <a:uFillTx/>
              <a:latin typeface="OPPOSans B" panose="00020600040101010101" pitchFamily="18" charset="-122"/>
              <a:ea typeface="OPPOSans B" panose="00020600040101010101" pitchFamily="18" charset="-122"/>
              <a:cs typeface="+mn-cs"/>
            </a:endParaRPr>
          </a:p>
        </p:txBody>
      </p:sp>
      <p:sp>
        <p:nvSpPr>
          <p:cNvPr id="43" name="文本框 42">
            <a:extLst>
              <a:ext uri="{FF2B5EF4-FFF2-40B4-BE49-F238E27FC236}">
                <a16:creationId xmlns:a16="http://schemas.microsoft.com/office/drawing/2014/main" id="{27A30A60-660A-4E6A-8151-20977044F34D}"/>
              </a:ext>
            </a:extLst>
          </p:cNvPr>
          <p:cNvSpPr txBox="1"/>
          <p:nvPr/>
        </p:nvSpPr>
        <p:spPr>
          <a:xfrm>
            <a:off x="800100" y="3438506"/>
            <a:ext cx="2438400" cy="2635593"/>
          </a:xfrm>
          <a:prstGeom prst="rect">
            <a:avLst/>
          </a:prstGeom>
          <a:noFill/>
        </p:spPr>
        <p:txBody>
          <a:bodyPr wrap="square">
            <a:spAutoFit/>
          </a:bodyPr>
          <a:lstStyle/>
          <a:p>
            <a:pPr algn="just">
              <a:lnSpc>
                <a:spcPct val="150000"/>
              </a:lnSpc>
              <a:defRPr/>
            </a:pPr>
            <a:r>
              <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ea"/>
                <a:sym typeface="+mn-lt"/>
              </a:rPr>
              <a:t>这里是你需要阐述的内容这里是你需要阐述的内容</a:t>
            </a: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a:p>
            <a:pPr algn="just">
              <a:lnSpc>
                <a:spcPct val="150000"/>
              </a:lnSpc>
              <a:defRPr/>
            </a:pPr>
            <a:r>
              <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ea"/>
                <a:sym typeface="+mn-lt"/>
              </a:rPr>
              <a:t>这里是你需要阐述的内容</a:t>
            </a: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a:p>
            <a:pPr algn="just">
              <a:lnSpc>
                <a:spcPct val="150000"/>
              </a:lnSpc>
              <a:defRPr/>
            </a:pPr>
            <a:r>
              <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ea"/>
                <a:sym typeface="+mn-lt"/>
              </a:rPr>
              <a:t>这里是你需要阐述的内容</a:t>
            </a: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a:p>
            <a:pPr algn="just">
              <a:lnSpc>
                <a:spcPct val="150000"/>
              </a:lnSpc>
              <a:defRPr/>
            </a:pPr>
            <a:r>
              <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ea"/>
                <a:sym typeface="+mn-lt"/>
              </a:rPr>
              <a:t>这里是你需要阐述的内容</a:t>
            </a: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a:p>
            <a:pPr algn="just">
              <a:lnSpc>
                <a:spcPct val="150000"/>
              </a:lnSpc>
              <a:defRPr/>
            </a:pPr>
            <a:r>
              <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ea"/>
                <a:sym typeface="+mn-lt"/>
              </a:rPr>
              <a:t>这里是你需要阐述的内容</a:t>
            </a: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44" name="矩形: 圆角 43">
            <a:extLst>
              <a:ext uri="{FF2B5EF4-FFF2-40B4-BE49-F238E27FC236}">
                <a16:creationId xmlns:a16="http://schemas.microsoft.com/office/drawing/2014/main" id="{6E67063E-CDD4-2B08-019F-608439262F4B}"/>
              </a:ext>
            </a:extLst>
          </p:cNvPr>
          <p:cNvSpPr/>
          <p:nvPr/>
        </p:nvSpPr>
        <p:spPr>
          <a:xfrm>
            <a:off x="3447807" y="2052208"/>
            <a:ext cx="2595578" cy="4165712"/>
          </a:xfrm>
          <a:prstGeom prst="roundRect">
            <a:avLst>
              <a:gd name="adj" fmla="val 4303"/>
            </a:avLst>
          </a:prstGeom>
          <a:solidFill>
            <a:schemeClr val="bg1"/>
          </a:solidFill>
          <a:ln>
            <a:noFill/>
          </a:ln>
          <a:effectLst>
            <a:reflection blurRad="114300" stA="48000" endPos="28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45" name="弧形 44">
            <a:extLst>
              <a:ext uri="{FF2B5EF4-FFF2-40B4-BE49-F238E27FC236}">
                <a16:creationId xmlns:a16="http://schemas.microsoft.com/office/drawing/2014/main" id="{558BF40A-B1AF-9106-4192-9B43DD71503B}"/>
              </a:ext>
            </a:extLst>
          </p:cNvPr>
          <p:cNvSpPr/>
          <p:nvPr/>
        </p:nvSpPr>
        <p:spPr>
          <a:xfrm rot="7609396">
            <a:off x="4070107" y="1397774"/>
            <a:ext cx="1350978" cy="1350978"/>
          </a:xfrm>
          <a:prstGeom prst="arc">
            <a:avLst>
              <a:gd name="adj1" fmla="val 17154829"/>
              <a:gd name="adj2" fmla="val 8729259"/>
            </a:avLst>
          </a:prstGeom>
          <a:noFill/>
          <a:ln w="6350">
            <a:gradFill>
              <a:gsLst>
                <a:gs pos="0">
                  <a:srgbClr val="055EA0">
                    <a:alpha val="0"/>
                  </a:srgbClr>
                </a:gs>
                <a:gs pos="100000">
                  <a:srgbClr val="0070C0"/>
                </a:gs>
              </a:gsLst>
              <a:lin ang="5400000" scaled="1"/>
            </a:gra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OPPOSans M" panose="00020600040101010101" pitchFamily="18" charset="-122"/>
              <a:ea typeface="OPPOSans M" panose="00020600040101010101" pitchFamily="18" charset="-122"/>
            </a:endParaRPr>
          </a:p>
        </p:txBody>
      </p:sp>
      <p:sp>
        <p:nvSpPr>
          <p:cNvPr id="47" name="椭圆 46">
            <a:extLst>
              <a:ext uri="{FF2B5EF4-FFF2-40B4-BE49-F238E27FC236}">
                <a16:creationId xmlns:a16="http://schemas.microsoft.com/office/drawing/2014/main" id="{090E5D4E-A667-FC80-E21A-CEE78D1BBE98}"/>
              </a:ext>
            </a:extLst>
          </p:cNvPr>
          <p:cNvSpPr/>
          <p:nvPr/>
        </p:nvSpPr>
        <p:spPr>
          <a:xfrm>
            <a:off x="4283972" y="1611639"/>
            <a:ext cx="923249" cy="923249"/>
          </a:xfrm>
          <a:prstGeom prst="ellipse">
            <a:avLst/>
          </a:prstGeom>
          <a:gradFill flip="none" rotWithShape="1">
            <a:gsLst>
              <a:gs pos="35000">
                <a:srgbClr val="2F5579"/>
              </a:gs>
              <a:gs pos="100000">
                <a:srgbClr val="055EA0"/>
              </a:gs>
            </a:gsLst>
            <a:path path="circle">
              <a:fillToRect r="100000" b="100000"/>
            </a:path>
            <a:tileRect l="-100000" t="-100000"/>
          </a:gradFill>
          <a:ln>
            <a:noFill/>
          </a:ln>
          <a:effectLst>
            <a:outerShdw blurRad="368300" dist="127000" dir="2400000" sx="98000" sy="98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48" name="椭圆 47">
            <a:extLst>
              <a:ext uri="{FF2B5EF4-FFF2-40B4-BE49-F238E27FC236}">
                <a16:creationId xmlns:a16="http://schemas.microsoft.com/office/drawing/2014/main" id="{E6D6CF33-2B05-97E8-D8CD-AE32FA578A02}"/>
              </a:ext>
            </a:extLst>
          </p:cNvPr>
          <p:cNvSpPr/>
          <p:nvPr/>
        </p:nvSpPr>
        <p:spPr>
          <a:xfrm rot="5680615">
            <a:off x="4207087" y="1534754"/>
            <a:ext cx="1077017" cy="1077017"/>
          </a:xfrm>
          <a:prstGeom prst="ellipse">
            <a:avLst/>
          </a:prstGeom>
          <a:noFill/>
          <a:ln w="22225">
            <a:gradFill flip="none" rotWithShape="1">
              <a:gsLst>
                <a:gs pos="0">
                  <a:srgbClr val="0070C0">
                    <a:alpha val="44000"/>
                  </a:srgbClr>
                </a:gs>
                <a:gs pos="100000">
                  <a:srgbClr val="00B0F0">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OPPOSans M" panose="00020600040101010101" pitchFamily="18" charset="-122"/>
              <a:ea typeface="OPPOSans M" panose="00020600040101010101" pitchFamily="18" charset="-122"/>
            </a:endParaRPr>
          </a:p>
        </p:txBody>
      </p:sp>
      <p:sp>
        <p:nvSpPr>
          <p:cNvPr id="49" name="文本框 48">
            <a:extLst>
              <a:ext uri="{FF2B5EF4-FFF2-40B4-BE49-F238E27FC236}">
                <a16:creationId xmlns:a16="http://schemas.microsoft.com/office/drawing/2014/main" id="{4EC72B08-1FD9-BC9A-255C-4A7F8BDD7D7B}"/>
              </a:ext>
            </a:extLst>
          </p:cNvPr>
          <p:cNvSpPr txBox="1"/>
          <p:nvPr/>
        </p:nvSpPr>
        <p:spPr>
          <a:xfrm>
            <a:off x="4360931" y="1842431"/>
            <a:ext cx="76933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OPPOSans B" panose="00020600040101010101" pitchFamily="18" charset="-122"/>
                <a:ea typeface="OPPOSans M" panose="00020600040101010101" pitchFamily="18" charset="-122"/>
                <a:cs typeface="+mn-cs"/>
              </a:rPr>
              <a:t>贰</a:t>
            </a:r>
            <a:endParaRPr kumimoji="0" lang="en-US" altLang="zh-CN" sz="2400" b="0" i="0" u="none" strike="noStrike" kern="1200" cap="none" spc="0" normalizeH="0" baseline="0" noProof="0" dirty="0">
              <a:ln>
                <a:noFill/>
              </a:ln>
              <a:solidFill>
                <a:prstClr val="white"/>
              </a:solidFill>
              <a:effectLst/>
              <a:uLnTx/>
              <a:uFillTx/>
              <a:latin typeface="OPPOSans B" panose="00020600040101010101" pitchFamily="18" charset="-122"/>
              <a:ea typeface="OPPOSans M" panose="00020600040101010101" pitchFamily="18" charset="-122"/>
              <a:cs typeface="+mn-cs"/>
            </a:endParaRPr>
          </a:p>
        </p:txBody>
      </p:sp>
      <p:sp>
        <p:nvSpPr>
          <p:cNvPr id="50" name="文本框 49">
            <a:extLst>
              <a:ext uri="{FF2B5EF4-FFF2-40B4-BE49-F238E27FC236}">
                <a16:creationId xmlns:a16="http://schemas.microsoft.com/office/drawing/2014/main" id="{FB80F601-0C2E-D350-7278-34F9A7D314EA}"/>
              </a:ext>
            </a:extLst>
          </p:cNvPr>
          <p:cNvSpPr txBox="1"/>
          <p:nvPr/>
        </p:nvSpPr>
        <p:spPr>
          <a:xfrm>
            <a:off x="3901046" y="2900888"/>
            <a:ext cx="1689100" cy="461665"/>
          </a:xfrm>
          <a:prstGeom prst="rect">
            <a:avLst/>
          </a:prstGeom>
          <a:noFill/>
        </p:spPr>
        <p:txBody>
          <a:bodyPr wrap="square">
            <a:spAutoFit/>
          </a:bodyPr>
          <a:lstStyle>
            <a:defPPr>
              <a:defRPr lang="zh-CN"/>
            </a:defPPr>
            <a:lvl1pPr algn="ctr">
              <a:defRPr sz="2400">
                <a:solidFill>
                  <a:prstClr val="black"/>
                </a:solidFill>
                <a:latin typeface="+mj-ea"/>
                <a:ea typeface="+mj-ea"/>
                <a:cs typeface="+mn-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2F5597"/>
                </a:solidFill>
                <a:effectLst/>
                <a:uLnTx/>
                <a:uFillTx/>
                <a:latin typeface="OPPOSans B" panose="00020600040101010101" pitchFamily="18" charset="-122"/>
                <a:ea typeface="OPPOSans B" panose="00020600040101010101" pitchFamily="18" charset="-122"/>
                <a:sym typeface="+mn-lt"/>
              </a:rPr>
              <a:t>第二部分</a:t>
            </a:r>
            <a:endParaRPr kumimoji="0" lang="zh-CN" altLang="en-US" sz="2400" b="0" i="0" u="none" strike="noStrike" kern="1200" cap="none" spc="0" normalizeH="0" baseline="0" noProof="0" dirty="0">
              <a:ln>
                <a:noFill/>
              </a:ln>
              <a:solidFill>
                <a:srgbClr val="2F5597"/>
              </a:solidFill>
              <a:effectLst/>
              <a:uLnTx/>
              <a:uFillTx/>
              <a:latin typeface="OPPOSans B" panose="00020600040101010101" pitchFamily="18" charset="-122"/>
              <a:ea typeface="OPPOSans B" panose="00020600040101010101" pitchFamily="18" charset="-122"/>
            </a:endParaRPr>
          </a:p>
        </p:txBody>
      </p:sp>
      <p:sp>
        <p:nvSpPr>
          <p:cNvPr id="51" name="文本框 50">
            <a:extLst>
              <a:ext uri="{FF2B5EF4-FFF2-40B4-BE49-F238E27FC236}">
                <a16:creationId xmlns:a16="http://schemas.microsoft.com/office/drawing/2014/main" id="{2F923A28-5318-CC1E-169A-897A776EE5F3}"/>
              </a:ext>
            </a:extLst>
          </p:cNvPr>
          <p:cNvSpPr txBox="1"/>
          <p:nvPr/>
        </p:nvSpPr>
        <p:spPr>
          <a:xfrm>
            <a:off x="3528785" y="3438506"/>
            <a:ext cx="2438400" cy="2266261"/>
          </a:xfrm>
          <a:prstGeom prst="rect">
            <a:avLst/>
          </a:prstGeom>
          <a:noFill/>
        </p:spPr>
        <p:txBody>
          <a:bodyPr wrap="square">
            <a:spAutoFit/>
          </a:bodyPr>
          <a:lstStyle/>
          <a:p>
            <a:pPr algn="just">
              <a:lnSpc>
                <a:spcPct val="150000"/>
              </a:lnSpc>
              <a:defRPr/>
            </a:pPr>
            <a:r>
              <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ea"/>
                <a:sym typeface="+mn-lt"/>
              </a:rPr>
              <a:t>这里是你需要阐述的内容这里是你需要阐述的内容</a:t>
            </a: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a:p>
            <a:pPr algn="just">
              <a:lnSpc>
                <a:spcPct val="150000"/>
              </a:lnSpc>
              <a:defRPr/>
            </a:pPr>
            <a:r>
              <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ea"/>
                <a:sym typeface="+mn-lt"/>
              </a:rPr>
              <a:t>这里是你需要阐述的内容</a:t>
            </a: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a:p>
            <a:pPr algn="just">
              <a:lnSpc>
                <a:spcPct val="150000"/>
              </a:lnSpc>
              <a:defRPr/>
            </a:pPr>
            <a:r>
              <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ea"/>
                <a:sym typeface="+mn-lt"/>
              </a:rPr>
              <a:t>这里是你需要阐述的内容</a:t>
            </a: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a:p>
            <a:pPr algn="just">
              <a:lnSpc>
                <a:spcPct val="150000"/>
              </a:lnSpc>
              <a:defRPr/>
            </a:pPr>
            <a:r>
              <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ea"/>
                <a:sym typeface="+mn-lt"/>
              </a:rPr>
              <a:t>这里是你需要阐述的内容</a:t>
            </a: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a:p>
            <a:pPr algn="just">
              <a:lnSpc>
                <a:spcPct val="150000"/>
              </a:lnSpc>
              <a:defRPr/>
            </a:pPr>
            <a:r>
              <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ea"/>
                <a:sym typeface="+mn-lt"/>
              </a:rPr>
              <a:t>这里是你需要阐述的内容</a:t>
            </a: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52" name="矩形: 圆角 51">
            <a:extLst>
              <a:ext uri="{FF2B5EF4-FFF2-40B4-BE49-F238E27FC236}">
                <a16:creationId xmlns:a16="http://schemas.microsoft.com/office/drawing/2014/main" id="{AD2F157E-41C0-77B0-D0EA-CC79BE966D36}"/>
              </a:ext>
            </a:extLst>
          </p:cNvPr>
          <p:cNvSpPr/>
          <p:nvPr/>
        </p:nvSpPr>
        <p:spPr>
          <a:xfrm>
            <a:off x="6176492" y="2052208"/>
            <a:ext cx="2595578" cy="4165712"/>
          </a:xfrm>
          <a:prstGeom prst="roundRect">
            <a:avLst>
              <a:gd name="adj" fmla="val 4303"/>
            </a:avLst>
          </a:prstGeom>
          <a:solidFill>
            <a:schemeClr val="bg1"/>
          </a:solidFill>
          <a:ln>
            <a:noFill/>
          </a:ln>
          <a:effectLst>
            <a:reflection blurRad="114300" stA="48000" endPos="28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53" name="弧形 52">
            <a:extLst>
              <a:ext uri="{FF2B5EF4-FFF2-40B4-BE49-F238E27FC236}">
                <a16:creationId xmlns:a16="http://schemas.microsoft.com/office/drawing/2014/main" id="{4D0F542E-BD56-A8C2-3015-379DEE13188D}"/>
              </a:ext>
            </a:extLst>
          </p:cNvPr>
          <p:cNvSpPr/>
          <p:nvPr/>
        </p:nvSpPr>
        <p:spPr>
          <a:xfrm rot="7609396">
            <a:off x="6798792" y="1397774"/>
            <a:ext cx="1350978" cy="1350978"/>
          </a:xfrm>
          <a:prstGeom prst="arc">
            <a:avLst>
              <a:gd name="adj1" fmla="val 17154829"/>
              <a:gd name="adj2" fmla="val 8729259"/>
            </a:avLst>
          </a:prstGeom>
          <a:noFill/>
          <a:ln w="6350">
            <a:gradFill>
              <a:gsLst>
                <a:gs pos="0">
                  <a:srgbClr val="055EA0">
                    <a:alpha val="0"/>
                  </a:srgbClr>
                </a:gs>
                <a:gs pos="100000">
                  <a:srgbClr val="0070C0"/>
                </a:gs>
              </a:gsLst>
              <a:lin ang="5400000" scaled="1"/>
            </a:gra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OPPOSans M" panose="00020600040101010101" pitchFamily="18" charset="-122"/>
              <a:ea typeface="OPPOSans M" panose="00020600040101010101" pitchFamily="18" charset="-122"/>
            </a:endParaRPr>
          </a:p>
        </p:txBody>
      </p:sp>
      <p:sp>
        <p:nvSpPr>
          <p:cNvPr id="55" name="椭圆 54">
            <a:extLst>
              <a:ext uri="{FF2B5EF4-FFF2-40B4-BE49-F238E27FC236}">
                <a16:creationId xmlns:a16="http://schemas.microsoft.com/office/drawing/2014/main" id="{4E008A21-27B1-3490-23F5-F5D4FD031B87}"/>
              </a:ext>
            </a:extLst>
          </p:cNvPr>
          <p:cNvSpPr/>
          <p:nvPr/>
        </p:nvSpPr>
        <p:spPr>
          <a:xfrm>
            <a:off x="7012657" y="1611639"/>
            <a:ext cx="923249" cy="923249"/>
          </a:xfrm>
          <a:prstGeom prst="ellipse">
            <a:avLst/>
          </a:prstGeom>
          <a:gradFill flip="none" rotWithShape="1">
            <a:gsLst>
              <a:gs pos="35000">
                <a:srgbClr val="2F5579"/>
              </a:gs>
              <a:gs pos="100000">
                <a:srgbClr val="055EA0"/>
              </a:gs>
            </a:gsLst>
            <a:path path="circle">
              <a:fillToRect r="100000" b="100000"/>
            </a:path>
            <a:tileRect l="-100000" t="-100000"/>
          </a:gradFill>
          <a:ln>
            <a:noFill/>
          </a:ln>
          <a:effectLst>
            <a:outerShdw blurRad="368300" dist="127000" dir="2400000" sx="98000" sy="98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72" name="椭圆 71">
            <a:extLst>
              <a:ext uri="{FF2B5EF4-FFF2-40B4-BE49-F238E27FC236}">
                <a16:creationId xmlns:a16="http://schemas.microsoft.com/office/drawing/2014/main" id="{44A98561-0A75-ABD1-F8A1-C925ED6ECEFE}"/>
              </a:ext>
            </a:extLst>
          </p:cNvPr>
          <p:cNvSpPr/>
          <p:nvPr/>
        </p:nvSpPr>
        <p:spPr>
          <a:xfrm rot="5680615">
            <a:off x="6935772" y="1534754"/>
            <a:ext cx="1077017" cy="1077017"/>
          </a:xfrm>
          <a:prstGeom prst="ellipse">
            <a:avLst/>
          </a:prstGeom>
          <a:noFill/>
          <a:ln w="22225">
            <a:gradFill flip="none" rotWithShape="1">
              <a:gsLst>
                <a:gs pos="0">
                  <a:srgbClr val="0070C0">
                    <a:alpha val="44000"/>
                  </a:srgbClr>
                </a:gs>
                <a:gs pos="100000">
                  <a:srgbClr val="00B0F0">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OPPOSans M" panose="00020600040101010101" pitchFamily="18" charset="-122"/>
              <a:ea typeface="OPPOSans M" panose="00020600040101010101" pitchFamily="18" charset="-122"/>
            </a:endParaRPr>
          </a:p>
        </p:txBody>
      </p:sp>
      <p:sp>
        <p:nvSpPr>
          <p:cNvPr id="73" name="文本框 72">
            <a:extLst>
              <a:ext uri="{FF2B5EF4-FFF2-40B4-BE49-F238E27FC236}">
                <a16:creationId xmlns:a16="http://schemas.microsoft.com/office/drawing/2014/main" id="{440FB2FA-DE7A-ACF6-231C-BCE959EE04CC}"/>
              </a:ext>
            </a:extLst>
          </p:cNvPr>
          <p:cNvSpPr txBox="1"/>
          <p:nvPr/>
        </p:nvSpPr>
        <p:spPr>
          <a:xfrm>
            <a:off x="7089616" y="1842431"/>
            <a:ext cx="76933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OPPOSans B" panose="00020600040101010101" pitchFamily="18" charset="-122"/>
                <a:ea typeface="OPPOSans M" panose="00020600040101010101" pitchFamily="18" charset="-122"/>
                <a:cs typeface="+mn-cs"/>
              </a:rPr>
              <a:t>叁</a:t>
            </a:r>
            <a:endParaRPr kumimoji="0" lang="en-US" altLang="zh-CN" sz="2400" b="0" i="0" u="none" strike="noStrike" kern="1200" cap="none" spc="0" normalizeH="0" baseline="0" noProof="0" dirty="0">
              <a:ln>
                <a:noFill/>
              </a:ln>
              <a:solidFill>
                <a:prstClr val="white"/>
              </a:solidFill>
              <a:effectLst/>
              <a:uLnTx/>
              <a:uFillTx/>
              <a:latin typeface="OPPOSans B" panose="00020600040101010101" pitchFamily="18" charset="-122"/>
              <a:ea typeface="OPPOSans M" panose="00020600040101010101" pitchFamily="18" charset="-122"/>
              <a:cs typeface="+mn-cs"/>
            </a:endParaRPr>
          </a:p>
        </p:txBody>
      </p:sp>
      <p:sp>
        <p:nvSpPr>
          <p:cNvPr id="74" name="文本框 73">
            <a:extLst>
              <a:ext uri="{FF2B5EF4-FFF2-40B4-BE49-F238E27FC236}">
                <a16:creationId xmlns:a16="http://schemas.microsoft.com/office/drawing/2014/main" id="{653A7DAE-9D6F-2378-CD6E-A991CDCB898D}"/>
              </a:ext>
            </a:extLst>
          </p:cNvPr>
          <p:cNvSpPr txBox="1"/>
          <p:nvPr/>
        </p:nvSpPr>
        <p:spPr>
          <a:xfrm>
            <a:off x="6629731" y="2900888"/>
            <a:ext cx="1689100" cy="461665"/>
          </a:xfrm>
          <a:prstGeom prst="rect">
            <a:avLst/>
          </a:prstGeom>
          <a:noFill/>
        </p:spPr>
        <p:txBody>
          <a:bodyPr wrap="square">
            <a:spAutoFit/>
          </a:bodyPr>
          <a:lstStyle>
            <a:defPPr>
              <a:defRPr lang="zh-CN"/>
            </a:defPPr>
            <a:lvl1pPr algn="ctr">
              <a:defRPr sz="2400">
                <a:solidFill>
                  <a:prstClr val="black"/>
                </a:solidFill>
                <a:latin typeface="+mj-ea"/>
                <a:ea typeface="+mj-ea"/>
                <a:cs typeface="+mn-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2F5597"/>
                </a:solidFill>
                <a:effectLst/>
                <a:uLnTx/>
                <a:uFillTx/>
                <a:latin typeface="OPPOSans B" panose="00020600040101010101" pitchFamily="18" charset="-122"/>
                <a:ea typeface="OPPOSans B" panose="00020600040101010101" pitchFamily="18" charset="-122"/>
                <a:sym typeface="+mn-lt"/>
              </a:rPr>
              <a:t>第三部分</a:t>
            </a:r>
            <a:endParaRPr kumimoji="0" lang="zh-CN" altLang="en-US" sz="2400" b="0" i="0" u="none" strike="noStrike" kern="1200" cap="none" spc="0" normalizeH="0" baseline="0" noProof="0" dirty="0">
              <a:ln>
                <a:noFill/>
              </a:ln>
              <a:solidFill>
                <a:srgbClr val="2F5597"/>
              </a:solidFill>
              <a:effectLst/>
              <a:uLnTx/>
              <a:uFillTx/>
              <a:latin typeface="OPPOSans B" panose="00020600040101010101" pitchFamily="18" charset="-122"/>
              <a:ea typeface="OPPOSans B" panose="00020600040101010101" pitchFamily="18" charset="-122"/>
            </a:endParaRPr>
          </a:p>
        </p:txBody>
      </p:sp>
      <p:sp>
        <p:nvSpPr>
          <p:cNvPr id="75" name="文本框 74">
            <a:extLst>
              <a:ext uri="{FF2B5EF4-FFF2-40B4-BE49-F238E27FC236}">
                <a16:creationId xmlns:a16="http://schemas.microsoft.com/office/drawing/2014/main" id="{0958A7CA-EC7D-114D-7ECE-A7639ADCBBD8}"/>
              </a:ext>
            </a:extLst>
          </p:cNvPr>
          <p:cNvSpPr txBox="1"/>
          <p:nvPr/>
        </p:nvSpPr>
        <p:spPr>
          <a:xfrm>
            <a:off x="6257470" y="3438506"/>
            <a:ext cx="2438400" cy="2266261"/>
          </a:xfrm>
          <a:prstGeom prst="rect">
            <a:avLst/>
          </a:prstGeom>
          <a:noFill/>
        </p:spPr>
        <p:txBody>
          <a:bodyPr wrap="square">
            <a:spAutoFit/>
          </a:bodyPr>
          <a:lstStyle/>
          <a:p>
            <a:pPr algn="just">
              <a:lnSpc>
                <a:spcPct val="150000"/>
              </a:lnSpc>
              <a:defRPr/>
            </a:pPr>
            <a:r>
              <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ea"/>
                <a:sym typeface="+mn-lt"/>
              </a:rPr>
              <a:t>这里是你需要阐述的内容这里是你需要阐述的内容</a:t>
            </a: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a:p>
            <a:pPr algn="just">
              <a:lnSpc>
                <a:spcPct val="150000"/>
              </a:lnSpc>
              <a:defRPr/>
            </a:pPr>
            <a:r>
              <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ea"/>
                <a:sym typeface="+mn-lt"/>
              </a:rPr>
              <a:t>这里是你需要阐述的内容</a:t>
            </a: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a:p>
            <a:pPr algn="just">
              <a:lnSpc>
                <a:spcPct val="150000"/>
              </a:lnSpc>
              <a:defRPr/>
            </a:pPr>
            <a:r>
              <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ea"/>
                <a:sym typeface="+mn-lt"/>
              </a:rPr>
              <a:t>这里是你需要阐述的内容</a:t>
            </a: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a:p>
            <a:pPr algn="just">
              <a:lnSpc>
                <a:spcPct val="150000"/>
              </a:lnSpc>
              <a:defRPr/>
            </a:pPr>
            <a:r>
              <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ea"/>
                <a:sym typeface="+mn-lt"/>
              </a:rPr>
              <a:t>这里是你需要阐述的内容</a:t>
            </a: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a:p>
            <a:pPr algn="just">
              <a:lnSpc>
                <a:spcPct val="150000"/>
              </a:lnSpc>
              <a:defRPr/>
            </a:pPr>
            <a:r>
              <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ea"/>
                <a:sym typeface="+mn-lt"/>
              </a:rPr>
              <a:t>这里是你需要阐述的内容</a:t>
            </a: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
        <p:nvSpPr>
          <p:cNvPr id="76" name="矩形: 圆角 75">
            <a:extLst>
              <a:ext uri="{FF2B5EF4-FFF2-40B4-BE49-F238E27FC236}">
                <a16:creationId xmlns:a16="http://schemas.microsoft.com/office/drawing/2014/main" id="{17E50362-30DE-56EE-4A61-25ED1F418478}"/>
              </a:ext>
            </a:extLst>
          </p:cNvPr>
          <p:cNvSpPr/>
          <p:nvPr/>
        </p:nvSpPr>
        <p:spPr>
          <a:xfrm>
            <a:off x="8892477" y="2052208"/>
            <a:ext cx="2595578" cy="4165712"/>
          </a:xfrm>
          <a:prstGeom prst="roundRect">
            <a:avLst>
              <a:gd name="adj" fmla="val 4303"/>
            </a:avLst>
          </a:prstGeom>
          <a:solidFill>
            <a:schemeClr val="bg1"/>
          </a:solidFill>
          <a:ln>
            <a:noFill/>
          </a:ln>
          <a:effectLst>
            <a:reflection blurRad="114300" stA="48000" endPos="28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77" name="弧形 76">
            <a:extLst>
              <a:ext uri="{FF2B5EF4-FFF2-40B4-BE49-F238E27FC236}">
                <a16:creationId xmlns:a16="http://schemas.microsoft.com/office/drawing/2014/main" id="{FB87899A-37F2-9598-02D5-09525BD85594}"/>
              </a:ext>
            </a:extLst>
          </p:cNvPr>
          <p:cNvSpPr/>
          <p:nvPr/>
        </p:nvSpPr>
        <p:spPr>
          <a:xfrm rot="7609396">
            <a:off x="9590977" y="1397774"/>
            <a:ext cx="1350978" cy="1350978"/>
          </a:xfrm>
          <a:prstGeom prst="arc">
            <a:avLst>
              <a:gd name="adj1" fmla="val 17154829"/>
              <a:gd name="adj2" fmla="val 8729259"/>
            </a:avLst>
          </a:prstGeom>
          <a:noFill/>
          <a:ln w="6350">
            <a:gradFill>
              <a:gsLst>
                <a:gs pos="0">
                  <a:srgbClr val="055EA0">
                    <a:alpha val="0"/>
                  </a:srgbClr>
                </a:gs>
                <a:gs pos="100000">
                  <a:srgbClr val="0070C0"/>
                </a:gs>
              </a:gsLst>
              <a:lin ang="5400000" scaled="1"/>
            </a:gra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OPPOSans M" panose="00020600040101010101" pitchFamily="18" charset="-122"/>
              <a:ea typeface="OPPOSans M" panose="00020600040101010101" pitchFamily="18" charset="-122"/>
            </a:endParaRPr>
          </a:p>
        </p:txBody>
      </p:sp>
      <p:sp>
        <p:nvSpPr>
          <p:cNvPr id="79" name="椭圆 78">
            <a:extLst>
              <a:ext uri="{FF2B5EF4-FFF2-40B4-BE49-F238E27FC236}">
                <a16:creationId xmlns:a16="http://schemas.microsoft.com/office/drawing/2014/main" id="{843AEF1D-F6CE-43A4-1C44-D71190BAC8A0}"/>
              </a:ext>
            </a:extLst>
          </p:cNvPr>
          <p:cNvSpPr/>
          <p:nvPr/>
        </p:nvSpPr>
        <p:spPr>
          <a:xfrm>
            <a:off x="9804842" y="1611639"/>
            <a:ext cx="923249" cy="923249"/>
          </a:xfrm>
          <a:prstGeom prst="ellipse">
            <a:avLst/>
          </a:prstGeom>
          <a:gradFill flip="none" rotWithShape="1">
            <a:gsLst>
              <a:gs pos="35000">
                <a:srgbClr val="2F5579"/>
              </a:gs>
              <a:gs pos="100000">
                <a:srgbClr val="055EA0"/>
              </a:gs>
            </a:gsLst>
            <a:path path="circle">
              <a:fillToRect r="100000" b="100000"/>
            </a:path>
            <a:tileRect l="-100000" t="-100000"/>
          </a:gradFill>
          <a:ln>
            <a:noFill/>
          </a:ln>
          <a:effectLst>
            <a:outerShdw blurRad="368300" dist="127000" dir="2400000" sx="98000" sy="98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endParaRPr>
          </a:p>
        </p:txBody>
      </p:sp>
      <p:sp>
        <p:nvSpPr>
          <p:cNvPr id="80" name="椭圆 79">
            <a:extLst>
              <a:ext uri="{FF2B5EF4-FFF2-40B4-BE49-F238E27FC236}">
                <a16:creationId xmlns:a16="http://schemas.microsoft.com/office/drawing/2014/main" id="{96321FA5-DF8B-5437-D014-67DC7604C67D}"/>
              </a:ext>
            </a:extLst>
          </p:cNvPr>
          <p:cNvSpPr/>
          <p:nvPr/>
        </p:nvSpPr>
        <p:spPr>
          <a:xfrm rot="5680615">
            <a:off x="9727957" y="1534754"/>
            <a:ext cx="1077017" cy="1077017"/>
          </a:xfrm>
          <a:prstGeom prst="ellipse">
            <a:avLst/>
          </a:prstGeom>
          <a:noFill/>
          <a:ln w="22225">
            <a:gradFill flip="none" rotWithShape="1">
              <a:gsLst>
                <a:gs pos="0">
                  <a:srgbClr val="0070C0">
                    <a:alpha val="44000"/>
                  </a:srgbClr>
                </a:gs>
                <a:gs pos="100000">
                  <a:srgbClr val="00B0F0">
                    <a:alpha val="0"/>
                  </a:srgb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OPPOSans M" panose="00020600040101010101" pitchFamily="18" charset="-122"/>
              <a:ea typeface="OPPOSans M" panose="00020600040101010101" pitchFamily="18" charset="-122"/>
            </a:endParaRPr>
          </a:p>
        </p:txBody>
      </p:sp>
      <p:sp>
        <p:nvSpPr>
          <p:cNvPr id="81" name="文本框 80">
            <a:extLst>
              <a:ext uri="{FF2B5EF4-FFF2-40B4-BE49-F238E27FC236}">
                <a16:creationId xmlns:a16="http://schemas.microsoft.com/office/drawing/2014/main" id="{7207BFB7-7127-243E-A3F8-BF96714662B9}"/>
              </a:ext>
            </a:extLst>
          </p:cNvPr>
          <p:cNvSpPr txBox="1"/>
          <p:nvPr/>
        </p:nvSpPr>
        <p:spPr>
          <a:xfrm>
            <a:off x="9881801" y="1842431"/>
            <a:ext cx="76933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OPPOSans B" panose="00020600040101010101" pitchFamily="18" charset="-122"/>
                <a:ea typeface="OPPOSans M" panose="00020600040101010101" pitchFamily="18" charset="-122"/>
                <a:cs typeface="+mn-cs"/>
              </a:rPr>
              <a:t>肆</a:t>
            </a:r>
            <a:endParaRPr kumimoji="0" lang="en-US" altLang="zh-CN" sz="2400" b="0" i="0" u="none" strike="noStrike" kern="1200" cap="none" spc="0" normalizeH="0" baseline="0" noProof="0" dirty="0">
              <a:ln>
                <a:noFill/>
              </a:ln>
              <a:solidFill>
                <a:prstClr val="white"/>
              </a:solidFill>
              <a:effectLst/>
              <a:uLnTx/>
              <a:uFillTx/>
              <a:latin typeface="OPPOSans B" panose="00020600040101010101" pitchFamily="18" charset="-122"/>
              <a:ea typeface="OPPOSans M" panose="00020600040101010101" pitchFamily="18" charset="-122"/>
              <a:cs typeface="+mn-cs"/>
            </a:endParaRPr>
          </a:p>
        </p:txBody>
      </p:sp>
      <p:sp>
        <p:nvSpPr>
          <p:cNvPr id="82" name="文本框 81">
            <a:extLst>
              <a:ext uri="{FF2B5EF4-FFF2-40B4-BE49-F238E27FC236}">
                <a16:creationId xmlns:a16="http://schemas.microsoft.com/office/drawing/2014/main" id="{3663ABCE-FCAE-C81D-A7AD-7A16D1C46B9E}"/>
              </a:ext>
            </a:extLst>
          </p:cNvPr>
          <p:cNvSpPr txBox="1"/>
          <p:nvPr/>
        </p:nvSpPr>
        <p:spPr>
          <a:xfrm>
            <a:off x="9421916" y="2900888"/>
            <a:ext cx="1689100" cy="461665"/>
          </a:xfrm>
          <a:prstGeom prst="rect">
            <a:avLst/>
          </a:prstGeom>
          <a:noFill/>
        </p:spPr>
        <p:txBody>
          <a:bodyPr wrap="square">
            <a:spAutoFit/>
          </a:bodyPr>
          <a:lstStyle>
            <a:defPPr>
              <a:defRPr lang="zh-CN"/>
            </a:defPPr>
            <a:lvl1pPr algn="ctr">
              <a:defRPr sz="2400">
                <a:solidFill>
                  <a:prstClr val="black"/>
                </a:solidFill>
                <a:latin typeface="+mj-ea"/>
                <a:ea typeface="+mj-ea"/>
                <a:cs typeface="+mn-ea"/>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2F5597"/>
                </a:solidFill>
                <a:effectLst/>
                <a:uLnTx/>
                <a:uFillTx/>
                <a:latin typeface="OPPOSans B" panose="00020600040101010101" pitchFamily="18" charset="-122"/>
                <a:ea typeface="OPPOSans B" panose="00020600040101010101" pitchFamily="18" charset="-122"/>
                <a:sym typeface="+mn-lt"/>
              </a:rPr>
              <a:t>第四部分</a:t>
            </a:r>
            <a:endParaRPr kumimoji="0" lang="zh-CN" altLang="en-US" sz="2400" b="0" i="0" u="none" strike="noStrike" kern="1200" cap="none" spc="0" normalizeH="0" baseline="0" noProof="0" dirty="0">
              <a:ln>
                <a:noFill/>
              </a:ln>
              <a:solidFill>
                <a:srgbClr val="2F5597"/>
              </a:solidFill>
              <a:effectLst/>
              <a:uLnTx/>
              <a:uFillTx/>
              <a:latin typeface="OPPOSans B" panose="00020600040101010101" pitchFamily="18" charset="-122"/>
              <a:ea typeface="OPPOSans B" panose="00020600040101010101" pitchFamily="18" charset="-122"/>
            </a:endParaRPr>
          </a:p>
        </p:txBody>
      </p:sp>
      <p:sp>
        <p:nvSpPr>
          <p:cNvPr id="83" name="文本框 82">
            <a:extLst>
              <a:ext uri="{FF2B5EF4-FFF2-40B4-BE49-F238E27FC236}">
                <a16:creationId xmlns:a16="http://schemas.microsoft.com/office/drawing/2014/main" id="{CE02597C-4A20-0454-CD92-069C62FA6AEA}"/>
              </a:ext>
            </a:extLst>
          </p:cNvPr>
          <p:cNvSpPr txBox="1"/>
          <p:nvPr/>
        </p:nvSpPr>
        <p:spPr>
          <a:xfrm>
            <a:off x="8971066" y="3438506"/>
            <a:ext cx="2438400" cy="2266261"/>
          </a:xfrm>
          <a:prstGeom prst="rect">
            <a:avLst/>
          </a:prstGeom>
          <a:noFill/>
        </p:spPr>
        <p:txBody>
          <a:bodyPr wrap="square">
            <a:spAutoFit/>
          </a:bodyPr>
          <a:lstStyle/>
          <a:p>
            <a:pPr algn="just">
              <a:lnSpc>
                <a:spcPct val="150000"/>
              </a:lnSpc>
              <a:defRPr/>
            </a:pPr>
            <a:r>
              <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ea"/>
                <a:sym typeface="+mn-lt"/>
              </a:rPr>
              <a:t>这里是你需要阐述的内容这里是你需要阐述的内容</a:t>
            </a: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a:p>
            <a:pPr algn="just">
              <a:lnSpc>
                <a:spcPct val="150000"/>
              </a:lnSpc>
              <a:defRPr/>
            </a:pPr>
            <a:r>
              <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ea"/>
                <a:sym typeface="+mn-lt"/>
              </a:rPr>
              <a:t>这里是你需要阐述的内容</a:t>
            </a: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a:p>
            <a:pPr algn="just">
              <a:lnSpc>
                <a:spcPct val="150000"/>
              </a:lnSpc>
              <a:defRPr/>
            </a:pPr>
            <a:r>
              <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ea"/>
                <a:sym typeface="+mn-lt"/>
              </a:rPr>
              <a:t>这里是你需要阐述的内容</a:t>
            </a: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a:p>
            <a:pPr algn="just">
              <a:lnSpc>
                <a:spcPct val="150000"/>
              </a:lnSpc>
              <a:defRPr/>
            </a:pPr>
            <a:r>
              <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ea"/>
                <a:sym typeface="+mn-lt"/>
              </a:rPr>
              <a:t>这里是你需要阐述的内容</a:t>
            </a: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a:p>
            <a:pPr algn="just">
              <a:lnSpc>
                <a:spcPct val="150000"/>
              </a:lnSpc>
              <a:defRPr/>
            </a:pPr>
            <a:r>
              <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ea"/>
                <a:sym typeface="+mn-lt"/>
              </a:rPr>
              <a:t>这里是你需要阐述的内容</a:t>
            </a:r>
            <a:endParaRPr kumimoji="0" lang="zh-CN" altLang="en-US" sz="16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endParaRPr>
          </a:p>
        </p:txBody>
      </p:sp>
    </p:spTree>
    <p:extLst>
      <p:ext uri="{BB962C8B-B14F-4D97-AF65-F5344CB8AC3E}">
        <p14:creationId xmlns:p14="http://schemas.microsoft.com/office/powerpoint/2010/main" val="4897640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建筑的摆设布局&#10;&#10;描述已自动生成">
            <a:extLst>
              <a:ext uri="{FF2B5EF4-FFF2-40B4-BE49-F238E27FC236}">
                <a16:creationId xmlns:a16="http://schemas.microsoft.com/office/drawing/2014/main" id="{A4C8CA89-5D53-03C1-9CAA-A93A1F0AC5C7}"/>
              </a:ext>
            </a:extLst>
          </p:cNvPr>
          <p:cNvPicPr>
            <a:picLocks noChangeAspect="1"/>
          </p:cNvPicPr>
          <p:nvPr/>
        </p:nvPicPr>
        <p:blipFill>
          <a:blip r:embed="rId3">
            <a:alphaModFix amt="5000"/>
            <a:extLst>
              <a:ext uri="{28A0092B-C50C-407E-A947-70E740481C1C}">
                <a14:useLocalDpi xmlns:a14="http://schemas.microsoft.com/office/drawing/2010/main"/>
              </a:ext>
            </a:extLst>
          </a:blip>
          <a:stretch>
            <a:fillRect/>
          </a:stretch>
        </p:blipFill>
        <p:spPr>
          <a:xfrm>
            <a:off x="-28834" y="0"/>
            <a:ext cx="12192001" cy="7000876"/>
          </a:xfrm>
          <a:prstGeom prst="rect">
            <a:avLst/>
          </a:prstGeom>
        </p:spPr>
      </p:pic>
      <p:sp>
        <p:nvSpPr>
          <p:cNvPr id="33" name="文本框 32">
            <a:extLst>
              <a:ext uri="{FF2B5EF4-FFF2-40B4-BE49-F238E27FC236}">
                <a16:creationId xmlns:a16="http://schemas.microsoft.com/office/drawing/2014/main" id="{9BBD928C-21FB-0E4E-9E07-FA05EEF85BB2}"/>
              </a:ext>
            </a:extLst>
          </p:cNvPr>
          <p:cNvSpPr txBox="1"/>
          <p:nvPr/>
        </p:nvSpPr>
        <p:spPr>
          <a:xfrm>
            <a:off x="499243" y="236483"/>
            <a:ext cx="3251200" cy="707886"/>
          </a:xfrm>
          <a:prstGeom prst="rect">
            <a:avLst/>
          </a:prstGeom>
          <a:noFill/>
        </p:spPr>
        <p:txBody>
          <a:bodyPr wrap="square" rtlCol="0">
            <a:spAutoFit/>
          </a:bodyPr>
          <a:ls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lang="zh-CN" altLang="en-US" sz="4000" spc="300" dirty="0">
                <a:solidFill>
                  <a:srgbClr val="055EA0"/>
                </a:solidFill>
                <a:latin typeface="+mj-ea"/>
                <a:ea typeface="+mj-ea"/>
              </a:rPr>
              <a:t>表格页</a:t>
            </a:r>
            <a:endParaRPr kumimoji="0" lang="zh-CN" altLang="en-US" sz="4000" i="0" u="none" strike="noStrike" kern="1200" cap="none" spc="300" normalizeH="0" baseline="0" noProof="0" dirty="0">
              <a:ln>
                <a:noFill/>
              </a:ln>
              <a:solidFill>
                <a:srgbClr val="055EA0"/>
              </a:solidFill>
              <a:effectLst/>
              <a:uLnTx/>
              <a:uFillTx/>
              <a:latin typeface="+mj-ea"/>
              <a:ea typeface="+mj-ea"/>
              <a:cs typeface="+mn-cs"/>
            </a:endParaRPr>
          </a:p>
        </p:txBody>
      </p:sp>
      <p:sp>
        <p:nvSpPr>
          <p:cNvPr id="35" name="文本框 34">
            <a:extLst>
              <a:ext uri="{FF2B5EF4-FFF2-40B4-BE49-F238E27FC236}">
                <a16:creationId xmlns:a16="http://schemas.microsoft.com/office/drawing/2014/main" id="{14109F62-A25F-2047-B6AC-3F2613A0F5C8}"/>
              </a:ext>
            </a:extLst>
          </p:cNvPr>
          <p:cNvSpPr txBox="1"/>
          <p:nvPr/>
        </p:nvSpPr>
        <p:spPr>
          <a:xfrm>
            <a:off x="499243" y="844365"/>
            <a:ext cx="2302933" cy="338554"/>
          </a:xfrm>
          <a:prstGeom prst="rect">
            <a:avLst/>
          </a:prstGeom>
          <a:noFill/>
        </p:spPr>
        <p:txBody>
          <a:bodyPr wrap="square" rtlCol="0">
            <a:spAutoFit/>
          </a:bodyPr>
          <a:ls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a:lstStyle>
          <a:p>
            <a:pPr marL="0" marR="0" lvl="0" indent="0" algn="dist" defTabSz="914377" rtl="0" eaLnBrk="1" fontAlgn="auto" latinLnBrk="0" hangingPunct="1">
              <a:lnSpc>
                <a:spcPct val="100000"/>
              </a:lnSpc>
              <a:spcBef>
                <a:spcPts val="0"/>
              </a:spcBef>
              <a:spcAft>
                <a:spcPts val="0"/>
              </a:spcAft>
              <a:buClrTx/>
              <a:buSzTx/>
              <a:buFontTx/>
              <a:buNone/>
              <a:tabLst/>
              <a:defRPr/>
            </a:pPr>
            <a:r>
              <a:rPr lang="zh-CN" altLang="en-US" sz="1600" dirty="0">
                <a:solidFill>
                  <a:srgbClr val="005CA1">
                    <a:alpha val="80000"/>
                  </a:srgbClr>
                </a:solidFill>
                <a:latin typeface="+mn-ea"/>
              </a:rPr>
              <a:t>英文小标题</a:t>
            </a:r>
            <a:endParaRPr kumimoji="0" lang="en-US" altLang="zh-CN" sz="1600" b="0" i="0" u="none" strike="noStrike" kern="1200" cap="none" spc="0" normalizeH="0" baseline="0" noProof="0" dirty="0">
              <a:ln>
                <a:noFill/>
              </a:ln>
              <a:solidFill>
                <a:srgbClr val="005CA1">
                  <a:alpha val="80000"/>
                </a:srgbClr>
              </a:solidFill>
              <a:effectLst/>
              <a:uLnTx/>
              <a:uFillTx/>
              <a:latin typeface="+mn-ea"/>
              <a:cs typeface="+mn-cs"/>
            </a:endParaRPr>
          </a:p>
        </p:txBody>
      </p:sp>
      <p:grpSp>
        <p:nvGrpSpPr>
          <p:cNvPr id="27" name="组合 26">
            <a:extLst>
              <a:ext uri="{FF2B5EF4-FFF2-40B4-BE49-F238E27FC236}">
                <a16:creationId xmlns:a16="http://schemas.microsoft.com/office/drawing/2014/main" id="{018BFF81-A724-0F5E-EB7A-276A3A4636CA}"/>
              </a:ext>
            </a:extLst>
          </p:cNvPr>
          <p:cNvGrpSpPr/>
          <p:nvPr/>
        </p:nvGrpSpPr>
        <p:grpSpPr>
          <a:xfrm>
            <a:off x="9626374" y="288652"/>
            <a:ext cx="2171727" cy="567034"/>
            <a:chOff x="3124304" y="347755"/>
            <a:chExt cx="2086434" cy="544763"/>
          </a:xfrm>
        </p:grpSpPr>
        <p:pic>
          <p:nvPicPr>
            <p:cNvPr id="28" name="图片 27" descr="徽标&#10;&#10;描述已自动生成">
              <a:extLst>
                <a:ext uri="{FF2B5EF4-FFF2-40B4-BE49-F238E27FC236}">
                  <a16:creationId xmlns:a16="http://schemas.microsoft.com/office/drawing/2014/main" id="{F85A966A-5918-172A-C6FE-ACA53F5AFD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24304" y="448109"/>
              <a:ext cx="432424" cy="432424"/>
            </a:xfrm>
            <a:prstGeom prst="rect">
              <a:avLst/>
            </a:prstGeom>
          </p:spPr>
        </p:pic>
        <p:pic>
          <p:nvPicPr>
            <p:cNvPr id="29" name="图片 28" descr="文本&#10;&#10;描述已自动生成">
              <a:extLst>
                <a:ext uri="{FF2B5EF4-FFF2-40B4-BE49-F238E27FC236}">
                  <a16:creationId xmlns:a16="http://schemas.microsoft.com/office/drawing/2014/main" id="{0CE7447E-7C80-795B-4E1A-E7BB51BCAF56}"/>
                </a:ext>
              </a:extLst>
            </p:cNvPr>
            <p:cNvPicPr>
              <a:picLocks noChangeAspect="1"/>
            </p:cNvPicPr>
            <p:nvPr/>
          </p:nvPicPr>
          <p:blipFill rotWithShape="1">
            <a:blip r:embed="rId5" cstate="screen">
              <a:duotone>
                <a:schemeClr val="accent1">
                  <a:shade val="45000"/>
                  <a:satMod val="135000"/>
                </a:schemeClr>
                <a:prstClr val="white"/>
              </a:duotone>
              <a:extLst>
                <a:ext uri="{BEBA8EAE-BF5A-486C-A8C5-ECC9F3942E4B}">
                  <a14:imgProps xmlns:a14="http://schemas.microsoft.com/office/drawing/2010/main">
                    <a14:imgLayer r:embed="rId6">
                      <a14:imgEffect>
                        <a14:artisticGlowEdges/>
                      </a14:imgEffect>
                    </a14:imgLayer>
                  </a14:imgProps>
                </a:ext>
                <a:ext uri="{28A0092B-C50C-407E-A947-70E740481C1C}">
                  <a14:useLocalDpi xmlns:a14="http://schemas.microsoft.com/office/drawing/2010/main"/>
                </a:ext>
              </a:extLst>
            </a:blip>
            <a:srcRect/>
            <a:stretch/>
          </p:blipFill>
          <p:spPr>
            <a:xfrm>
              <a:off x="3543124" y="347755"/>
              <a:ext cx="1613959" cy="354332"/>
            </a:xfrm>
            <a:prstGeom prst="rect">
              <a:avLst/>
            </a:prstGeom>
          </p:spPr>
        </p:pic>
        <p:pic>
          <p:nvPicPr>
            <p:cNvPr id="30" name="图片 29" descr="文本&#10;&#10;描述已自动生成">
              <a:extLst>
                <a:ext uri="{FF2B5EF4-FFF2-40B4-BE49-F238E27FC236}">
                  <a16:creationId xmlns:a16="http://schemas.microsoft.com/office/drawing/2014/main" id="{F77538CF-73F2-BF0D-104E-9C4A8B3E566E}"/>
                </a:ext>
              </a:extLst>
            </p:cNvPr>
            <p:cNvPicPr>
              <a:picLocks noChangeAspect="1"/>
            </p:cNvPicPr>
            <p:nvPr/>
          </p:nvPicPr>
          <p:blipFill rotWithShape="1">
            <a:blip r:embed="rId7" cstate="screen">
              <a:duotone>
                <a:prstClr val="black"/>
                <a:schemeClr val="tx2">
                  <a:tint val="45000"/>
                  <a:satMod val="400000"/>
                </a:schemeClr>
              </a:duotone>
              <a:extLst>
                <a:ext uri="{28A0092B-C50C-407E-A947-70E740481C1C}">
                  <a14:useLocalDpi xmlns:a14="http://schemas.microsoft.com/office/drawing/2010/main"/>
                </a:ext>
              </a:extLst>
            </a:blip>
            <a:srcRect/>
            <a:stretch/>
          </p:blipFill>
          <p:spPr>
            <a:xfrm>
              <a:off x="3503074" y="698563"/>
              <a:ext cx="1707664" cy="193955"/>
            </a:xfrm>
            <a:prstGeom prst="rect">
              <a:avLst/>
            </a:prstGeom>
          </p:spPr>
        </p:pic>
      </p:grpSp>
      <p:sp>
        <p:nvSpPr>
          <p:cNvPr id="69" name="文本框 68">
            <a:extLst>
              <a:ext uri="{FF2B5EF4-FFF2-40B4-BE49-F238E27FC236}">
                <a16:creationId xmlns:a16="http://schemas.microsoft.com/office/drawing/2014/main" id="{FA633807-B6E9-1637-0D8B-ABF6F878431A}"/>
              </a:ext>
            </a:extLst>
          </p:cNvPr>
          <p:cNvSpPr txBox="1"/>
          <p:nvPr/>
        </p:nvSpPr>
        <p:spPr>
          <a:xfrm>
            <a:off x="4875001" y="6402303"/>
            <a:ext cx="2453779" cy="246221"/>
          </a:xfrm>
          <a:prstGeom prst="rect">
            <a:avLst/>
          </a:prstGeom>
          <a:noFill/>
        </p:spPr>
        <p:txBody>
          <a:bodyPr wrap="square" rtlCol="0">
            <a:spAutoFit/>
          </a:bodyPr>
          <a:lstStyle/>
          <a:p>
            <a:pPr lvl="0" algn="dist"/>
            <a:r>
              <a:rPr lang="zh-CN" altLang="en-US" sz="1000" dirty="0">
                <a:solidFill>
                  <a:schemeClr val="tx1">
                    <a:lumMod val="65000"/>
                    <a:lumOff val="35000"/>
                  </a:schemeClr>
                </a:solidFill>
                <a:latin typeface="&lt;" panose="02010609000101010101" pitchFamily="49" charset="2"/>
                <a:cs typeface="+mn-ea"/>
                <a:sym typeface="+mn-lt"/>
              </a:rPr>
              <a:t>德厚技高 务实创新</a:t>
            </a:r>
            <a:endParaRPr kumimoji="0" lang="zh-CN" altLang="en-US" sz="1000" b="0" i="0" u="none" strike="noStrike" kern="1200" cap="none" spc="0" normalizeH="0" baseline="0" noProof="0" dirty="0">
              <a:ln>
                <a:noFill/>
              </a:ln>
              <a:solidFill>
                <a:schemeClr val="tx1">
                  <a:lumMod val="65000"/>
                  <a:lumOff val="35000"/>
                </a:schemeClr>
              </a:solidFill>
              <a:effectLst/>
              <a:uLnTx/>
              <a:uFillTx/>
              <a:latin typeface="&lt;" panose="02010609000101010101" pitchFamily="49" charset="2"/>
              <a:ea typeface="Microsoft YaHei"/>
              <a:cs typeface="+mn-ea"/>
              <a:sym typeface="+mn-lt"/>
            </a:endParaRPr>
          </a:p>
        </p:txBody>
      </p:sp>
      <p:graphicFrame>
        <p:nvGraphicFramePr>
          <p:cNvPr id="46" name="表格 45">
            <a:extLst>
              <a:ext uri="{FF2B5EF4-FFF2-40B4-BE49-F238E27FC236}">
                <a16:creationId xmlns:a16="http://schemas.microsoft.com/office/drawing/2014/main" id="{A705E18D-B93C-9AEA-6D90-CB51D74D9889}"/>
              </a:ext>
            </a:extLst>
          </p:cNvPr>
          <p:cNvGraphicFramePr>
            <a:graphicFrameLocks noGrp="1"/>
          </p:cNvGraphicFramePr>
          <p:nvPr>
            <p:extLst>
              <p:ext uri="{D42A27DB-BD31-4B8C-83A1-F6EECF244321}">
                <p14:modId xmlns:p14="http://schemas.microsoft.com/office/powerpoint/2010/main" val="1567511897"/>
              </p:ext>
            </p:extLst>
          </p:nvPr>
        </p:nvGraphicFramePr>
        <p:xfrm>
          <a:off x="918753" y="1615340"/>
          <a:ext cx="10354492" cy="4560735"/>
        </p:xfrm>
        <a:graphic>
          <a:graphicData uri="http://schemas.openxmlformats.org/drawingml/2006/table">
            <a:tbl>
              <a:tblPr firstRow="1" firstCol="1" bandRow="1">
                <a:tableStyleId>{5940675A-B579-460E-94D1-54222C63F5DA}</a:tableStyleId>
              </a:tblPr>
              <a:tblGrid>
                <a:gridCol w="1563188">
                  <a:extLst>
                    <a:ext uri="{9D8B030D-6E8A-4147-A177-3AD203B41FA5}">
                      <a16:colId xmlns:a16="http://schemas.microsoft.com/office/drawing/2014/main" val="3128016174"/>
                    </a:ext>
                  </a:extLst>
                </a:gridCol>
                <a:gridCol w="2521131">
                  <a:extLst>
                    <a:ext uri="{9D8B030D-6E8A-4147-A177-3AD203B41FA5}">
                      <a16:colId xmlns:a16="http://schemas.microsoft.com/office/drawing/2014/main" val="1583057896"/>
                    </a:ext>
                  </a:extLst>
                </a:gridCol>
                <a:gridCol w="2690949">
                  <a:extLst>
                    <a:ext uri="{9D8B030D-6E8A-4147-A177-3AD203B41FA5}">
                      <a16:colId xmlns:a16="http://schemas.microsoft.com/office/drawing/2014/main" val="1422442692"/>
                    </a:ext>
                  </a:extLst>
                </a:gridCol>
                <a:gridCol w="1802674">
                  <a:extLst>
                    <a:ext uri="{9D8B030D-6E8A-4147-A177-3AD203B41FA5}">
                      <a16:colId xmlns:a16="http://schemas.microsoft.com/office/drawing/2014/main" val="4240038969"/>
                    </a:ext>
                  </a:extLst>
                </a:gridCol>
                <a:gridCol w="1776550">
                  <a:extLst>
                    <a:ext uri="{9D8B030D-6E8A-4147-A177-3AD203B41FA5}">
                      <a16:colId xmlns:a16="http://schemas.microsoft.com/office/drawing/2014/main" val="3792877910"/>
                    </a:ext>
                  </a:extLst>
                </a:gridCol>
              </a:tblGrid>
              <a:tr h="665975">
                <a:tc>
                  <a:txBody>
                    <a:bodyPr/>
                    <a:lstStyle/>
                    <a:p>
                      <a:pPr algn="ctr">
                        <a:lnSpc>
                          <a:spcPct val="100000"/>
                        </a:lnSpc>
                        <a:spcAft>
                          <a:spcPts val="0"/>
                        </a:spcAft>
                      </a:pPr>
                      <a:r>
                        <a:rPr kumimoji="0" lang="zh-CN" altLang="en-US" sz="1800" b="0" i="0" u="none" strike="noStrike" kern="1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rPr>
                        <a:t>标题</a:t>
                      </a:r>
                      <a:endParaRPr lang="zh-CN" sz="1600" kern="100" dirty="0">
                        <a:solidFill>
                          <a:schemeClr val="bg1"/>
                        </a:solidFill>
                        <a:effectLst/>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solidFill>
                        <a:schemeClr val="bg1">
                          <a:lumMod val="9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gradFill>
                      <a:gsLst>
                        <a:gs pos="0">
                          <a:srgbClr val="055EA0"/>
                        </a:gs>
                        <a:gs pos="100000">
                          <a:srgbClr val="2F5597"/>
                        </a:gs>
                      </a:gsLst>
                      <a:lin ang="5400000" scaled="1"/>
                    </a:gradFill>
                  </a:tcPr>
                </a:tc>
                <a:tc>
                  <a:txBody>
                    <a:bodyPr/>
                    <a:lstStyle/>
                    <a:p>
                      <a:pPr algn="ctr">
                        <a:lnSpc>
                          <a:spcPct val="100000"/>
                        </a:lnSpc>
                        <a:spcAft>
                          <a:spcPts val="0"/>
                        </a:spcAft>
                      </a:pPr>
                      <a:r>
                        <a:rPr kumimoji="0" lang="zh-CN" altLang="en-US" sz="1800" b="0" i="0" u="none" strike="noStrike" kern="1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rPr>
                        <a:t>标题</a:t>
                      </a:r>
                      <a:endParaRPr lang="zh-CN" sz="1600" kern="100" dirty="0">
                        <a:solidFill>
                          <a:schemeClr val="bg1"/>
                        </a:solidFill>
                        <a:effectLst/>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gradFill>
                      <a:gsLst>
                        <a:gs pos="0">
                          <a:srgbClr val="055EA0"/>
                        </a:gs>
                        <a:gs pos="100000">
                          <a:srgbClr val="005CA1"/>
                        </a:gs>
                      </a:gsLst>
                      <a:lin ang="5400000" scaled="1"/>
                    </a:gradFill>
                  </a:tcPr>
                </a:tc>
                <a:tc>
                  <a:txBody>
                    <a:bodyPr/>
                    <a:lstStyle/>
                    <a:p>
                      <a:pPr algn="ctr">
                        <a:lnSpc>
                          <a:spcPct val="100000"/>
                        </a:lnSpc>
                        <a:spcAft>
                          <a:spcPts val="0"/>
                        </a:spcAft>
                      </a:pPr>
                      <a:r>
                        <a:rPr kumimoji="0" lang="zh-CN" altLang="en-US" sz="1800" b="0" i="0" u="none" strike="noStrike" kern="1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rPr>
                        <a:t>标题</a:t>
                      </a:r>
                      <a:endParaRPr lang="zh-CN" sz="1600" kern="100" dirty="0">
                        <a:solidFill>
                          <a:schemeClr val="bg1"/>
                        </a:solidFill>
                        <a:effectLst/>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gradFill>
                      <a:gsLst>
                        <a:gs pos="0">
                          <a:srgbClr val="055EA0"/>
                        </a:gs>
                        <a:gs pos="100000">
                          <a:srgbClr val="005CA1"/>
                        </a:gs>
                      </a:gsLst>
                      <a:lin ang="5400000" scaled="1"/>
                    </a:gradFill>
                  </a:tcPr>
                </a:tc>
                <a:tc>
                  <a:txBody>
                    <a:bodyPr/>
                    <a:lstStyle/>
                    <a:p>
                      <a:pPr algn="ctr">
                        <a:lnSpc>
                          <a:spcPct val="100000"/>
                        </a:lnSpc>
                        <a:spcAft>
                          <a:spcPts val="0"/>
                        </a:spcAft>
                      </a:pPr>
                      <a:r>
                        <a:rPr kumimoji="0" lang="zh-CN" altLang="en-US" sz="1800" b="0" i="0" u="none" strike="noStrike" kern="1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rPr>
                        <a:t>标题</a:t>
                      </a:r>
                      <a:endParaRPr lang="zh-CN" sz="1600" kern="100" dirty="0">
                        <a:solidFill>
                          <a:schemeClr val="bg1"/>
                        </a:solidFill>
                        <a:effectLst/>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gradFill>
                      <a:gsLst>
                        <a:gs pos="0">
                          <a:srgbClr val="055EA0"/>
                        </a:gs>
                        <a:gs pos="100000">
                          <a:srgbClr val="005CA1"/>
                        </a:gs>
                      </a:gsLst>
                      <a:lin ang="5400000" scaled="1"/>
                    </a:gradFill>
                  </a:tcPr>
                </a:tc>
                <a:tc>
                  <a:txBody>
                    <a:bodyPr/>
                    <a:lstStyle/>
                    <a:p>
                      <a:pPr algn="ctr">
                        <a:lnSpc>
                          <a:spcPct val="100000"/>
                        </a:lnSpc>
                        <a:spcAft>
                          <a:spcPts val="0"/>
                        </a:spcAft>
                      </a:pPr>
                      <a:r>
                        <a:rPr kumimoji="0" lang="zh-CN" altLang="en-US" sz="1800" b="0" i="0" u="none" strike="noStrike" kern="100" cap="none" spc="0" normalizeH="0" baseline="0" noProof="0" dirty="0">
                          <a:ln>
                            <a:noFill/>
                          </a:ln>
                          <a:solidFill>
                            <a:prstClr val="white"/>
                          </a:solidFill>
                          <a:effectLst/>
                          <a:uLnTx/>
                          <a:uFillTx/>
                          <a:latin typeface="OPPOSans M" panose="00020600040101010101" pitchFamily="18" charset="-122"/>
                          <a:ea typeface="OPPOSans M" panose="00020600040101010101" pitchFamily="18" charset="-122"/>
                          <a:cs typeface="+mn-cs"/>
                        </a:rPr>
                        <a:t>标题</a:t>
                      </a:r>
                      <a:endParaRPr lang="zh-CN" sz="1600" kern="100" dirty="0">
                        <a:solidFill>
                          <a:schemeClr val="bg1"/>
                        </a:solidFill>
                        <a:effectLst/>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gradFill>
                      <a:gsLst>
                        <a:gs pos="0">
                          <a:srgbClr val="055EA0"/>
                        </a:gs>
                        <a:gs pos="100000">
                          <a:srgbClr val="005CA1"/>
                        </a:gs>
                      </a:gsLst>
                      <a:lin ang="5400000" scaled="1"/>
                    </a:gradFill>
                  </a:tcPr>
                </a:tc>
                <a:extLst>
                  <a:ext uri="{0D108BD9-81ED-4DB2-BD59-A6C34878D82A}">
                    <a16:rowId xmlns:a16="http://schemas.microsoft.com/office/drawing/2014/main" val="2384560218"/>
                  </a:ext>
                </a:extLst>
              </a:tr>
              <a:tr h="570562">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solidFill>
                        <a:schemeClr val="bg1">
                          <a:lumMod val="9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47586581"/>
                  </a:ext>
                </a:extLst>
              </a:tr>
              <a:tr h="570562">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solidFill>
                        <a:schemeClr val="bg1">
                          <a:lumMod val="9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3288968008"/>
                  </a:ext>
                </a:extLst>
              </a:tr>
              <a:tr h="570562">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solidFill>
                        <a:schemeClr val="bg1">
                          <a:lumMod val="9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23214860"/>
                  </a:ext>
                </a:extLst>
              </a:tr>
              <a:tr h="570562">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solidFill>
                        <a:schemeClr val="bg1">
                          <a:lumMod val="9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2135295867"/>
                  </a:ext>
                </a:extLst>
              </a:tr>
              <a:tr h="570562">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solidFill>
                        <a:schemeClr val="bg1">
                          <a:lumMod val="9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61509581"/>
                  </a:ext>
                </a:extLst>
              </a:tr>
              <a:tr h="570562">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solidFill>
                        <a:schemeClr val="bg1">
                          <a:lumMod val="9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2352628568"/>
                  </a:ext>
                </a:extLst>
              </a:tr>
              <a:tr h="471388">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solidFill>
                        <a:schemeClr val="bg1">
                          <a:lumMod val="9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mn-cs"/>
                        </a:rPr>
                        <a:t>内容</a:t>
                      </a:r>
                      <a:endParaRPr kumimoji="0" lang="zh-CN" altLang="zh-CN" sz="1100" b="0" i="0" u="none" strike="noStrike" kern="100" cap="none" spc="0" normalizeH="0" baseline="0" noProof="0" dirty="0">
                        <a:ln>
                          <a:noFill/>
                        </a:ln>
                        <a:solidFill>
                          <a:prstClr val="black">
                            <a:lumMod val="65000"/>
                            <a:lumOff val="35000"/>
                          </a:prstClr>
                        </a:solidFill>
                        <a:effectLst/>
                        <a:uLnTx/>
                        <a:uFillTx/>
                        <a:latin typeface="OPPOSans M" panose="00020600040101010101" pitchFamily="18" charset="-122"/>
                        <a:ea typeface="OPPOSans M" panose="00020600040101010101" pitchFamily="18" charset="-122"/>
                        <a:cs typeface="Times New Roman" panose="02020603050405020304" pitchFamily="18" charset="0"/>
                      </a:endParaRPr>
                    </a:p>
                  </a:txBody>
                  <a:tcPr marL="115200" marR="115200" marT="0" marB="0" anchor="ctr">
                    <a:lnL w="12700" cap="flat" cmpd="sng" algn="ctr">
                      <a:no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67686969"/>
                  </a:ext>
                </a:extLst>
              </a:tr>
            </a:tbl>
          </a:graphicData>
        </a:graphic>
      </p:graphicFrame>
    </p:spTree>
    <p:extLst>
      <p:ext uri="{BB962C8B-B14F-4D97-AF65-F5344CB8AC3E}">
        <p14:creationId xmlns:p14="http://schemas.microsoft.com/office/powerpoint/2010/main" val="27389734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建筑的摆设布局&#10;&#10;描述已自动生成">
            <a:extLst>
              <a:ext uri="{FF2B5EF4-FFF2-40B4-BE49-F238E27FC236}">
                <a16:creationId xmlns:a16="http://schemas.microsoft.com/office/drawing/2014/main" id="{A4C8CA89-5D53-03C1-9CAA-A93A1F0AC5C7}"/>
              </a:ext>
            </a:extLst>
          </p:cNvPr>
          <p:cNvPicPr>
            <a:picLocks noChangeAspect="1"/>
          </p:cNvPicPr>
          <p:nvPr/>
        </p:nvPicPr>
        <p:blipFill>
          <a:blip r:embed="rId3">
            <a:alphaModFix amt="5000"/>
            <a:extLst>
              <a:ext uri="{28A0092B-C50C-407E-A947-70E740481C1C}">
                <a14:useLocalDpi xmlns:a14="http://schemas.microsoft.com/office/drawing/2010/main"/>
              </a:ext>
            </a:extLst>
          </a:blip>
          <a:stretch>
            <a:fillRect/>
          </a:stretch>
        </p:blipFill>
        <p:spPr>
          <a:xfrm>
            <a:off x="-28834" y="0"/>
            <a:ext cx="12192001" cy="7000876"/>
          </a:xfrm>
          <a:prstGeom prst="rect">
            <a:avLst/>
          </a:prstGeom>
        </p:spPr>
      </p:pic>
      <p:sp>
        <p:nvSpPr>
          <p:cNvPr id="33" name="文本框 32">
            <a:extLst>
              <a:ext uri="{FF2B5EF4-FFF2-40B4-BE49-F238E27FC236}">
                <a16:creationId xmlns:a16="http://schemas.microsoft.com/office/drawing/2014/main" id="{9BBD928C-21FB-0E4E-9E07-FA05EEF85BB2}"/>
              </a:ext>
            </a:extLst>
          </p:cNvPr>
          <p:cNvSpPr txBox="1"/>
          <p:nvPr/>
        </p:nvSpPr>
        <p:spPr>
          <a:xfrm>
            <a:off x="499243" y="236483"/>
            <a:ext cx="3251200" cy="707886"/>
          </a:xfrm>
          <a:prstGeom prst="rect">
            <a:avLst/>
          </a:prstGeom>
          <a:noFill/>
        </p:spPr>
        <p:txBody>
          <a:bodyPr wrap="square" rtlCol="0">
            <a:spAutoFit/>
          </a:bodyPr>
          <a:ls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lang="zh-CN" altLang="en-US" sz="4000" spc="300" dirty="0">
                <a:solidFill>
                  <a:srgbClr val="055EA0"/>
                </a:solidFill>
                <a:latin typeface="+mj-ea"/>
                <a:ea typeface="+mj-ea"/>
              </a:rPr>
              <a:t>对比页</a:t>
            </a:r>
            <a:endParaRPr kumimoji="0" lang="zh-CN" altLang="en-US" sz="4000" i="0" u="none" strike="noStrike" kern="1200" cap="none" spc="300" normalizeH="0" baseline="0" noProof="0" dirty="0">
              <a:ln>
                <a:noFill/>
              </a:ln>
              <a:solidFill>
                <a:srgbClr val="055EA0"/>
              </a:solidFill>
              <a:effectLst/>
              <a:uLnTx/>
              <a:uFillTx/>
              <a:latin typeface="+mj-ea"/>
              <a:ea typeface="+mj-ea"/>
              <a:cs typeface="+mn-cs"/>
            </a:endParaRPr>
          </a:p>
        </p:txBody>
      </p:sp>
      <p:sp>
        <p:nvSpPr>
          <p:cNvPr id="35" name="文本框 34">
            <a:extLst>
              <a:ext uri="{FF2B5EF4-FFF2-40B4-BE49-F238E27FC236}">
                <a16:creationId xmlns:a16="http://schemas.microsoft.com/office/drawing/2014/main" id="{14109F62-A25F-2047-B6AC-3F2613A0F5C8}"/>
              </a:ext>
            </a:extLst>
          </p:cNvPr>
          <p:cNvSpPr txBox="1"/>
          <p:nvPr/>
        </p:nvSpPr>
        <p:spPr>
          <a:xfrm>
            <a:off x="499243" y="844365"/>
            <a:ext cx="2302933" cy="338554"/>
          </a:xfrm>
          <a:prstGeom prst="rect">
            <a:avLst/>
          </a:prstGeom>
          <a:noFill/>
        </p:spPr>
        <p:txBody>
          <a:bodyPr wrap="square" rtlCol="0">
            <a:spAutoFit/>
          </a:bodyPr>
          <a:ls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a:lstStyle>
          <a:p>
            <a:pPr marL="0" marR="0" lvl="0" indent="0" algn="dist" defTabSz="914377" rtl="0" eaLnBrk="1" fontAlgn="auto" latinLnBrk="0" hangingPunct="1">
              <a:lnSpc>
                <a:spcPct val="100000"/>
              </a:lnSpc>
              <a:spcBef>
                <a:spcPts val="0"/>
              </a:spcBef>
              <a:spcAft>
                <a:spcPts val="0"/>
              </a:spcAft>
              <a:buClrTx/>
              <a:buSzTx/>
              <a:buFontTx/>
              <a:buNone/>
              <a:tabLst/>
              <a:defRPr/>
            </a:pPr>
            <a:r>
              <a:rPr lang="zh-CN" altLang="en-US" sz="1600" dirty="0">
                <a:solidFill>
                  <a:srgbClr val="005CA1">
                    <a:alpha val="80000"/>
                  </a:srgbClr>
                </a:solidFill>
                <a:latin typeface="+mn-ea"/>
              </a:rPr>
              <a:t>英文小标题</a:t>
            </a:r>
            <a:endParaRPr kumimoji="0" lang="en-US" altLang="zh-CN" sz="1600" b="0" i="0" u="none" strike="noStrike" kern="1200" cap="none" spc="0" normalizeH="0" baseline="0" noProof="0" dirty="0">
              <a:ln>
                <a:noFill/>
              </a:ln>
              <a:solidFill>
                <a:srgbClr val="005CA1">
                  <a:alpha val="80000"/>
                </a:srgbClr>
              </a:solidFill>
              <a:effectLst/>
              <a:uLnTx/>
              <a:uFillTx/>
              <a:latin typeface="+mn-ea"/>
              <a:cs typeface="+mn-cs"/>
            </a:endParaRPr>
          </a:p>
        </p:txBody>
      </p:sp>
      <p:grpSp>
        <p:nvGrpSpPr>
          <p:cNvPr id="27" name="组合 26">
            <a:extLst>
              <a:ext uri="{FF2B5EF4-FFF2-40B4-BE49-F238E27FC236}">
                <a16:creationId xmlns:a16="http://schemas.microsoft.com/office/drawing/2014/main" id="{018BFF81-A724-0F5E-EB7A-276A3A4636CA}"/>
              </a:ext>
            </a:extLst>
          </p:cNvPr>
          <p:cNvGrpSpPr/>
          <p:nvPr/>
        </p:nvGrpSpPr>
        <p:grpSpPr>
          <a:xfrm>
            <a:off x="9626374" y="288652"/>
            <a:ext cx="2171727" cy="567034"/>
            <a:chOff x="3124304" y="347755"/>
            <a:chExt cx="2086434" cy="544763"/>
          </a:xfrm>
        </p:grpSpPr>
        <p:pic>
          <p:nvPicPr>
            <p:cNvPr id="28" name="图片 27" descr="徽标&#10;&#10;描述已自动生成">
              <a:extLst>
                <a:ext uri="{FF2B5EF4-FFF2-40B4-BE49-F238E27FC236}">
                  <a16:creationId xmlns:a16="http://schemas.microsoft.com/office/drawing/2014/main" id="{F85A966A-5918-172A-C6FE-ACA53F5AFD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24304" y="448109"/>
              <a:ext cx="432424" cy="432424"/>
            </a:xfrm>
            <a:prstGeom prst="rect">
              <a:avLst/>
            </a:prstGeom>
          </p:spPr>
        </p:pic>
        <p:pic>
          <p:nvPicPr>
            <p:cNvPr id="29" name="图片 28" descr="文本&#10;&#10;描述已自动生成">
              <a:extLst>
                <a:ext uri="{FF2B5EF4-FFF2-40B4-BE49-F238E27FC236}">
                  <a16:creationId xmlns:a16="http://schemas.microsoft.com/office/drawing/2014/main" id="{0CE7447E-7C80-795B-4E1A-E7BB51BCAF56}"/>
                </a:ext>
              </a:extLst>
            </p:cNvPr>
            <p:cNvPicPr>
              <a:picLocks noChangeAspect="1"/>
            </p:cNvPicPr>
            <p:nvPr/>
          </p:nvPicPr>
          <p:blipFill rotWithShape="1">
            <a:blip r:embed="rId5" cstate="screen">
              <a:duotone>
                <a:schemeClr val="accent1">
                  <a:shade val="45000"/>
                  <a:satMod val="135000"/>
                </a:schemeClr>
                <a:prstClr val="white"/>
              </a:duotone>
              <a:extLst>
                <a:ext uri="{BEBA8EAE-BF5A-486C-A8C5-ECC9F3942E4B}">
                  <a14:imgProps xmlns:a14="http://schemas.microsoft.com/office/drawing/2010/main">
                    <a14:imgLayer r:embed="rId6">
                      <a14:imgEffect>
                        <a14:artisticGlowEdges/>
                      </a14:imgEffect>
                    </a14:imgLayer>
                  </a14:imgProps>
                </a:ext>
                <a:ext uri="{28A0092B-C50C-407E-A947-70E740481C1C}">
                  <a14:useLocalDpi xmlns:a14="http://schemas.microsoft.com/office/drawing/2010/main"/>
                </a:ext>
              </a:extLst>
            </a:blip>
            <a:srcRect/>
            <a:stretch/>
          </p:blipFill>
          <p:spPr>
            <a:xfrm>
              <a:off x="3543124" y="347755"/>
              <a:ext cx="1613959" cy="354332"/>
            </a:xfrm>
            <a:prstGeom prst="rect">
              <a:avLst/>
            </a:prstGeom>
          </p:spPr>
        </p:pic>
        <p:pic>
          <p:nvPicPr>
            <p:cNvPr id="30" name="图片 29" descr="文本&#10;&#10;描述已自动生成">
              <a:extLst>
                <a:ext uri="{FF2B5EF4-FFF2-40B4-BE49-F238E27FC236}">
                  <a16:creationId xmlns:a16="http://schemas.microsoft.com/office/drawing/2014/main" id="{F77538CF-73F2-BF0D-104E-9C4A8B3E566E}"/>
                </a:ext>
              </a:extLst>
            </p:cNvPr>
            <p:cNvPicPr>
              <a:picLocks noChangeAspect="1"/>
            </p:cNvPicPr>
            <p:nvPr/>
          </p:nvPicPr>
          <p:blipFill rotWithShape="1">
            <a:blip r:embed="rId7" cstate="screen">
              <a:duotone>
                <a:prstClr val="black"/>
                <a:schemeClr val="tx2">
                  <a:tint val="45000"/>
                  <a:satMod val="400000"/>
                </a:schemeClr>
              </a:duotone>
              <a:extLst>
                <a:ext uri="{28A0092B-C50C-407E-A947-70E740481C1C}">
                  <a14:useLocalDpi xmlns:a14="http://schemas.microsoft.com/office/drawing/2010/main"/>
                </a:ext>
              </a:extLst>
            </a:blip>
            <a:srcRect/>
            <a:stretch/>
          </p:blipFill>
          <p:spPr>
            <a:xfrm>
              <a:off x="3503074" y="698563"/>
              <a:ext cx="1707664" cy="193955"/>
            </a:xfrm>
            <a:prstGeom prst="rect">
              <a:avLst/>
            </a:prstGeom>
          </p:spPr>
        </p:pic>
      </p:grpSp>
      <p:sp>
        <p:nvSpPr>
          <p:cNvPr id="69" name="文本框 68">
            <a:extLst>
              <a:ext uri="{FF2B5EF4-FFF2-40B4-BE49-F238E27FC236}">
                <a16:creationId xmlns:a16="http://schemas.microsoft.com/office/drawing/2014/main" id="{FA633807-B6E9-1637-0D8B-ABF6F878431A}"/>
              </a:ext>
            </a:extLst>
          </p:cNvPr>
          <p:cNvSpPr txBox="1"/>
          <p:nvPr/>
        </p:nvSpPr>
        <p:spPr>
          <a:xfrm>
            <a:off x="4875001" y="6402303"/>
            <a:ext cx="2453779" cy="246221"/>
          </a:xfrm>
          <a:prstGeom prst="rect">
            <a:avLst/>
          </a:prstGeom>
          <a:noFill/>
        </p:spPr>
        <p:txBody>
          <a:bodyPr wrap="square" rtlCol="0">
            <a:spAutoFit/>
          </a:bodyPr>
          <a:lstStyle/>
          <a:p>
            <a:pPr lvl="0" algn="dist"/>
            <a:r>
              <a:rPr lang="zh-CN" altLang="en-US" sz="1000" dirty="0">
                <a:solidFill>
                  <a:schemeClr val="tx1">
                    <a:lumMod val="65000"/>
                    <a:lumOff val="35000"/>
                  </a:schemeClr>
                </a:solidFill>
                <a:latin typeface="&lt;" panose="02010609000101010101" pitchFamily="49" charset="2"/>
                <a:cs typeface="+mn-ea"/>
                <a:sym typeface="+mn-lt"/>
              </a:rPr>
              <a:t>德厚技高 务实创新</a:t>
            </a:r>
            <a:endParaRPr kumimoji="0" lang="zh-CN" altLang="en-US" sz="1000" b="0" i="0" u="none" strike="noStrike" kern="1200" cap="none" spc="0" normalizeH="0" baseline="0" noProof="0" dirty="0">
              <a:ln>
                <a:noFill/>
              </a:ln>
              <a:solidFill>
                <a:schemeClr val="tx1">
                  <a:lumMod val="65000"/>
                  <a:lumOff val="35000"/>
                </a:schemeClr>
              </a:solidFill>
              <a:effectLst/>
              <a:uLnTx/>
              <a:uFillTx/>
              <a:latin typeface="&lt;" panose="02010609000101010101" pitchFamily="49" charset="2"/>
              <a:ea typeface="Microsoft YaHei"/>
              <a:cs typeface="+mn-ea"/>
              <a:sym typeface="+mn-lt"/>
            </a:endParaRPr>
          </a:p>
        </p:txBody>
      </p:sp>
      <p:sp>
        <p:nvSpPr>
          <p:cNvPr id="11" name="平行四边形 10">
            <a:extLst>
              <a:ext uri="{FF2B5EF4-FFF2-40B4-BE49-F238E27FC236}">
                <a16:creationId xmlns:a16="http://schemas.microsoft.com/office/drawing/2014/main" id="{137B66DE-893A-BDA1-336C-949F800A8CEF}"/>
              </a:ext>
            </a:extLst>
          </p:cNvPr>
          <p:cNvSpPr/>
          <p:nvPr/>
        </p:nvSpPr>
        <p:spPr>
          <a:xfrm>
            <a:off x="6172653" y="-385767"/>
            <a:ext cx="5094986" cy="6072767"/>
          </a:xfrm>
          <a:prstGeom prst="parallelogram">
            <a:avLst>
              <a:gd name="adj" fmla="val 20823"/>
            </a:avLst>
          </a:prstGeom>
          <a:gradFill>
            <a:gsLst>
              <a:gs pos="15000">
                <a:schemeClr val="accent1">
                  <a:alpha val="0"/>
                </a:schemeClr>
              </a:gs>
              <a:gs pos="100000">
                <a:schemeClr val="accent1">
                  <a:alpha val="7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12" name="矩形 11">
            <a:extLst>
              <a:ext uri="{FF2B5EF4-FFF2-40B4-BE49-F238E27FC236}">
                <a16:creationId xmlns:a16="http://schemas.microsoft.com/office/drawing/2014/main" id="{9997CC30-CDCC-137A-2A37-85689381C3F7}"/>
              </a:ext>
            </a:extLst>
          </p:cNvPr>
          <p:cNvSpPr/>
          <p:nvPr/>
        </p:nvSpPr>
        <p:spPr>
          <a:xfrm>
            <a:off x="2121192" y="2608701"/>
            <a:ext cx="3208182" cy="1259897"/>
          </a:xfrm>
          <a:prstGeom prst="rect">
            <a:avLst/>
          </a:prstGeom>
        </p:spPr>
        <p:txBody>
          <a:bodyPr wrap="square" lIns="0" tIns="0" rIns="0" bIns="0">
            <a:spAutoFit/>
          </a:bodyPr>
          <a:lstStyle/>
          <a:p>
            <a:pPr marL="285750" marR="0" lvl="0" indent="-285750" algn="just"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solidFill>
                <a:effectLst/>
                <a:uLnTx/>
                <a:uFillTx/>
                <a:latin typeface="OPPOSans R"/>
                <a:ea typeface="OPPOSans R"/>
                <a:cs typeface="+mn-cs"/>
              </a:rPr>
              <a:t>这里阐述你要表达的</a:t>
            </a:r>
            <a:r>
              <a:rPr lang="zh-CN" altLang="en-US" sz="1600" dirty="0">
                <a:solidFill>
                  <a:srgbClr val="0266B4"/>
                </a:solidFill>
                <a:latin typeface="OPPOSans B"/>
                <a:ea typeface="OPPOSans B"/>
              </a:rPr>
              <a:t>内容</a:t>
            </a:r>
            <a:endParaRPr lang="en-US" altLang="zh-CN" sz="1600" dirty="0">
              <a:solidFill>
                <a:srgbClr val="0266B4"/>
              </a:solidFill>
              <a:latin typeface="OPPOSans B"/>
              <a:ea typeface="OPPOSans B"/>
            </a:endParaRPr>
          </a:p>
          <a:p>
            <a:pPr marL="285750" indent="-285750" algn="just">
              <a:lnSpc>
                <a:spcPct val="130000"/>
              </a:lnSpc>
              <a:buFont typeface="Arial" panose="020B0604020202020204" pitchFamily="34" charset="0"/>
              <a:buChar char="•"/>
              <a:defRPr/>
            </a:pPr>
            <a:r>
              <a:rPr kumimoji="0" lang="zh-CN" altLang="en-US" sz="1600" b="0" i="0" u="none" strike="noStrike" kern="1200" cap="none" spc="0" normalizeH="0" baseline="0" noProof="0" dirty="0">
                <a:ln>
                  <a:noFill/>
                </a:ln>
                <a:solidFill>
                  <a:prstClr val="black"/>
                </a:solidFill>
                <a:effectLst/>
                <a:uLnTx/>
                <a:uFillTx/>
                <a:latin typeface="OPPOSans R"/>
                <a:ea typeface="OPPOSans R"/>
                <a:cs typeface="+mn-cs"/>
              </a:rPr>
              <a:t>这里阐述你要表达的</a:t>
            </a:r>
            <a:r>
              <a:rPr lang="zh-CN" altLang="en-US" sz="1600" dirty="0">
                <a:solidFill>
                  <a:srgbClr val="0266B4"/>
                </a:solidFill>
                <a:latin typeface="OPPOSans B"/>
                <a:ea typeface="OPPOSans B"/>
              </a:rPr>
              <a:t>内容</a:t>
            </a:r>
            <a:endParaRPr kumimoji="0" lang="en-US" altLang="zh-CN" sz="1600" b="0" i="0" u="none" strike="noStrike" kern="1200" cap="none" spc="0" normalizeH="0" baseline="0" noProof="0" dirty="0">
              <a:ln>
                <a:noFill/>
              </a:ln>
              <a:solidFill>
                <a:srgbClr val="0266B4"/>
              </a:solidFill>
              <a:effectLst/>
              <a:uLnTx/>
              <a:uFillTx/>
              <a:latin typeface="OPPOSans B"/>
              <a:ea typeface="OPPOSans B"/>
              <a:cs typeface="+mn-cs"/>
            </a:endParaRPr>
          </a:p>
          <a:p>
            <a:pPr marL="285750" indent="-285750" algn="just">
              <a:lnSpc>
                <a:spcPct val="130000"/>
              </a:lnSpc>
              <a:buFont typeface="Arial" panose="020B0604020202020204" pitchFamily="34" charset="0"/>
              <a:buChar char="•"/>
              <a:defRPr/>
            </a:pPr>
            <a:r>
              <a:rPr kumimoji="0" lang="zh-CN" altLang="en-US" sz="1600" b="0" i="0" u="none" strike="noStrike" kern="1200" cap="none" spc="0" normalizeH="0" baseline="0" noProof="0" dirty="0">
                <a:ln>
                  <a:noFill/>
                </a:ln>
                <a:solidFill>
                  <a:prstClr val="black"/>
                </a:solidFill>
                <a:effectLst/>
                <a:uLnTx/>
                <a:uFillTx/>
                <a:latin typeface="OPPOSans R"/>
                <a:ea typeface="OPPOSans R"/>
                <a:cs typeface="+mn-cs"/>
              </a:rPr>
              <a:t>这里阐述你要表达的</a:t>
            </a:r>
            <a:r>
              <a:rPr lang="zh-CN" altLang="en-US" sz="1600" dirty="0">
                <a:solidFill>
                  <a:srgbClr val="0266B4"/>
                </a:solidFill>
                <a:latin typeface="OPPOSans B"/>
                <a:ea typeface="OPPOSans B"/>
              </a:rPr>
              <a:t>内容</a:t>
            </a:r>
            <a:endParaRPr kumimoji="0" lang="en-US" altLang="zh-CN" sz="1600" b="0" i="0" u="none" strike="noStrike" kern="1200" cap="none" spc="0" normalizeH="0" baseline="0" noProof="0" dirty="0">
              <a:ln>
                <a:noFill/>
              </a:ln>
              <a:solidFill>
                <a:srgbClr val="0266B4"/>
              </a:solidFill>
              <a:effectLst/>
              <a:uLnTx/>
              <a:uFillTx/>
              <a:latin typeface="OPPOSans B"/>
              <a:ea typeface="OPPOSans B"/>
              <a:cs typeface="+mn-cs"/>
            </a:endParaRPr>
          </a:p>
          <a:p>
            <a:pPr marR="0" lvl="0" algn="just" defTabSz="914400" rtl="0" eaLnBrk="1" fontAlgn="auto" latinLnBrk="0" hangingPunct="1">
              <a:lnSpc>
                <a:spcPct val="130000"/>
              </a:lnSpc>
              <a:spcBef>
                <a:spcPts val="0"/>
              </a:spcBef>
              <a:spcAft>
                <a:spcPts val="0"/>
              </a:spcAft>
              <a:buClrTx/>
              <a:buSzTx/>
              <a:tabLst/>
              <a:defRPr/>
            </a:pPr>
            <a:endParaRPr kumimoji="0" lang="en-US" altLang="zh-CN" sz="1600" b="0" i="0" u="none" strike="noStrike" kern="1200" cap="none" spc="0" normalizeH="0" baseline="0" noProof="0" dirty="0">
              <a:ln>
                <a:noFill/>
              </a:ln>
              <a:solidFill>
                <a:srgbClr val="0266B4"/>
              </a:solidFill>
              <a:effectLst/>
              <a:uLnTx/>
              <a:uFillTx/>
              <a:latin typeface="OPPOSans B"/>
              <a:ea typeface="OPPOSans B"/>
              <a:cs typeface="+mn-cs"/>
            </a:endParaRPr>
          </a:p>
        </p:txBody>
      </p:sp>
      <p:sp>
        <p:nvSpPr>
          <p:cNvPr id="13" name="矩形 12">
            <a:extLst>
              <a:ext uri="{FF2B5EF4-FFF2-40B4-BE49-F238E27FC236}">
                <a16:creationId xmlns:a16="http://schemas.microsoft.com/office/drawing/2014/main" id="{439161AE-CAFA-33DE-6A95-E8FDACA646EF}"/>
              </a:ext>
            </a:extLst>
          </p:cNvPr>
          <p:cNvSpPr/>
          <p:nvPr/>
        </p:nvSpPr>
        <p:spPr>
          <a:xfrm>
            <a:off x="1893031" y="3833185"/>
            <a:ext cx="3208182" cy="1259897"/>
          </a:xfrm>
          <a:prstGeom prst="rect">
            <a:avLst/>
          </a:prstGeom>
        </p:spPr>
        <p:txBody>
          <a:bodyPr wrap="square" lIns="0" tIns="0" rIns="0" bIns="0">
            <a:spAutoFit/>
          </a:bodyPr>
          <a:lstStyle/>
          <a:p>
            <a:pPr marL="285750" indent="-285750" algn="just">
              <a:lnSpc>
                <a:spcPct val="130000"/>
              </a:lnSpc>
              <a:buFont typeface="Arial" panose="020B0604020202020204" pitchFamily="34" charset="0"/>
              <a:buChar char="•"/>
              <a:defRPr/>
            </a:pPr>
            <a:r>
              <a:rPr kumimoji="0" lang="zh-CN" altLang="en-US" sz="1600" b="0" i="0" u="none" strike="noStrike" kern="1200" cap="none" spc="0" normalizeH="0" baseline="0" noProof="0" dirty="0">
                <a:ln>
                  <a:noFill/>
                </a:ln>
                <a:solidFill>
                  <a:prstClr val="black"/>
                </a:solidFill>
                <a:effectLst/>
                <a:uLnTx/>
                <a:uFillTx/>
                <a:latin typeface="OPPOSans R"/>
                <a:ea typeface="OPPOSans R"/>
                <a:cs typeface="+mn-cs"/>
              </a:rPr>
              <a:t>这里阐述你要表达的</a:t>
            </a:r>
            <a:r>
              <a:rPr lang="zh-CN" altLang="en-US" sz="1600" dirty="0">
                <a:solidFill>
                  <a:srgbClr val="0266B4"/>
                </a:solidFill>
                <a:latin typeface="OPPOSans B"/>
                <a:ea typeface="OPPOSans B"/>
              </a:rPr>
              <a:t>内容</a:t>
            </a:r>
            <a:endParaRPr lang="en-US" altLang="zh-CN" sz="1600" dirty="0">
              <a:solidFill>
                <a:srgbClr val="0266B4"/>
              </a:solidFill>
              <a:latin typeface="OPPOSans B"/>
              <a:ea typeface="OPPOSans B"/>
            </a:endParaRPr>
          </a:p>
          <a:p>
            <a:pPr marL="285750" indent="-285750" algn="just">
              <a:lnSpc>
                <a:spcPct val="130000"/>
              </a:lnSpc>
              <a:buFont typeface="Arial" panose="020B0604020202020204" pitchFamily="34" charset="0"/>
              <a:buChar char="•"/>
              <a:defRPr/>
            </a:pPr>
            <a:r>
              <a:rPr kumimoji="0" lang="zh-CN" altLang="en-US" sz="1600" b="0" i="0" u="none" strike="noStrike" kern="1200" cap="none" spc="0" normalizeH="0" baseline="0" noProof="0" dirty="0">
                <a:ln>
                  <a:noFill/>
                </a:ln>
                <a:solidFill>
                  <a:prstClr val="black"/>
                </a:solidFill>
                <a:effectLst/>
                <a:uLnTx/>
                <a:uFillTx/>
                <a:latin typeface="OPPOSans R"/>
                <a:ea typeface="OPPOSans R"/>
                <a:cs typeface="+mn-cs"/>
              </a:rPr>
              <a:t>这里阐述你要表达的</a:t>
            </a:r>
            <a:r>
              <a:rPr lang="zh-CN" altLang="en-US" sz="1600" dirty="0">
                <a:solidFill>
                  <a:srgbClr val="0266B4"/>
                </a:solidFill>
                <a:latin typeface="OPPOSans B"/>
                <a:ea typeface="OPPOSans B"/>
              </a:rPr>
              <a:t>内容</a:t>
            </a:r>
            <a:endParaRPr kumimoji="0" lang="en-US" altLang="zh-CN" sz="1600" b="0" i="0" u="none" strike="noStrike" kern="1200" cap="none" spc="0" normalizeH="0" baseline="0" noProof="0" dirty="0">
              <a:ln>
                <a:noFill/>
              </a:ln>
              <a:solidFill>
                <a:srgbClr val="0266B4"/>
              </a:solidFill>
              <a:effectLst/>
              <a:uLnTx/>
              <a:uFillTx/>
              <a:latin typeface="OPPOSans B"/>
              <a:ea typeface="OPPOSans B"/>
              <a:cs typeface="+mn-cs"/>
            </a:endParaRPr>
          </a:p>
          <a:p>
            <a:pPr marL="285750" indent="-285750" algn="just">
              <a:lnSpc>
                <a:spcPct val="130000"/>
              </a:lnSpc>
              <a:buFont typeface="Arial" panose="020B0604020202020204" pitchFamily="34" charset="0"/>
              <a:buChar char="•"/>
              <a:defRPr/>
            </a:pPr>
            <a:r>
              <a:rPr kumimoji="0" lang="zh-CN" altLang="en-US" sz="1600" b="0" i="0" u="none" strike="noStrike" kern="1200" cap="none" spc="0" normalizeH="0" baseline="0" noProof="0" dirty="0">
                <a:ln>
                  <a:noFill/>
                </a:ln>
                <a:solidFill>
                  <a:prstClr val="black"/>
                </a:solidFill>
                <a:effectLst/>
                <a:uLnTx/>
                <a:uFillTx/>
                <a:latin typeface="OPPOSans R"/>
                <a:ea typeface="OPPOSans R"/>
                <a:cs typeface="+mn-cs"/>
              </a:rPr>
              <a:t>这里阐述你要表达的</a:t>
            </a:r>
            <a:r>
              <a:rPr lang="zh-CN" altLang="en-US" sz="1600" dirty="0">
                <a:solidFill>
                  <a:srgbClr val="0266B4"/>
                </a:solidFill>
                <a:latin typeface="OPPOSans B"/>
                <a:ea typeface="OPPOSans B"/>
              </a:rPr>
              <a:t>内容</a:t>
            </a:r>
            <a:endParaRPr kumimoji="0" lang="en-US" altLang="zh-CN" sz="1600" b="0" i="0" u="none" strike="noStrike" kern="1200" cap="none" spc="0" normalizeH="0" baseline="0" noProof="0" dirty="0">
              <a:ln>
                <a:noFill/>
              </a:ln>
              <a:solidFill>
                <a:srgbClr val="0266B4"/>
              </a:solidFill>
              <a:effectLst/>
              <a:uLnTx/>
              <a:uFillTx/>
              <a:latin typeface="OPPOSans B"/>
              <a:ea typeface="OPPOSans B"/>
              <a:cs typeface="+mn-cs"/>
            </a:endParaRPr>
          </a:p>
          <a:p>
            <a:pPr marL="285750" marR="0" lvl="0" indent="-285750" algn="just"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endParaRPr kumimoji="0" lang="en-US" altLang="zh-CN" sz="1600" b="0" i="0" u="none" strike="noStrike" kern="1200" cap="none" spc="0" normalizeH="0" baseline="0" noProof="0" dirty="0">
              <a:ln>
                <a:noFill/>
              </a:ln>
              <a:solidFill>
                <a:srgbClr val="0266B4"/>
              </a:solidFill>
              <a:effectLst/>
              <a:uLnTx/>
              <a:uFillTx/>
              <a:latin typeface="OPPOSans B"/>
              <a:ea typeface="OPPOSans B"/>
              <a:cs typeface="+mn-cs"/>
            </a:endParaRPr>
          </a:p>
        </p:txBody>
      </p:sp>
      <p:pic>
        <p:nvPicPr>
          <p:cNvPr id="14" name="图片 13">
            <a:extLst>
              <a:ext uri="{FF2B5EF4-FFF2-40B4-BE49-F238E27FC236}">
                <a16:creationId xmlns:a16="http://schemas.microsoft.com/office/drawing/2014/main" id="{F551737E-12B4-C39A-924F-FD3188650306}"/>
              </a:ext>
            </a:extLst>
          </p:cNvPr>
          <p:cNvPicPr>
            <a:picLocks noChangeAspect="1"/>
          </p:cNvPicPr>
          <p:nvPr/>
        </p:nvPicPr>
        <p:blipFill>
          <a:blip r:embed="rId8" cstate="screen">
            <a:extLst>
              <a:ext uri="{BEBA8EAE-BF5A-486C-A8C5-ECC9F3942E4B}">
                <a14:imgProps xmlns:a14="http://schemas.microsoft.com/office/drawing/2010/main">
                  <a14:imgLayer r:embed="rId9">
                    <a14:imgEffect>
                      <a14:artisticBlur/>
                    </a14:imgEffect>
                  </a14:imgLayer>
                </a14:imgProps>
              </a:ext>
              <a:ext uri="{28A0092B-C50C-407E-A947-70E740481C1C}">
                <a14:useLocalDpi xmlns:a14="http://schemas.microsoft.com/office/drawing/2010/main"/>
              </a:ext>
            </a:extLst>
          </a:blip>
          <a:stretch>
            <a:fillRect/>
          </a:stretch>
        </p:blipFill>
        <p:spPr>
          <a:xfrm flipH="1" flipV="1">
            <a:off x="10179949" y="5384849"/>
            <a:ext cx="1711768" cy="1406095"/>
          </a:xfrm>
          <a:prstGeom prst="rect">
            <a:avLst/>
          </a:prstGeom>
        </p:spPr>
      </p:pic>
      <p:grpSp>
        <p:nvGrpSpPr>
          <p:cNvPr id="15" name="组合 14">
            <a:extLst>
              <a:ext uri="{FF2B5EF4-FFF2-40B4-BE49-F238E27FC236}">
                <a16:creationId xmlns:a16="http://schemas.microsoft.com/office/drawing/2014/main" id="{BA92583D-37A5-E635-55BD-A3FA2B202123}"/>
              </a:ext>
            </a:extLst>
          </p:cNvPr>
          <p:cNvGrpSpPr/>
          <p:nvPr/>
        </p:nvGrpSpPr>
        <p:grpSpPr>
          <a:xfrm>
            <a:off x="1213861" y="1558440"/>
            <a:ext cx="329989" cy="728502"/>
            <a:chOff x="1213861" y="1558440"/>
            <a:chExt cx="329989" cy="728502"/>
          </a:xfrm>
        </p:grpSpPr>
        <p:sp>
          <p:nvSpPr>
            <p:cNvPr id="16" name="平行四边形 15">
              <a:extLst>
                <a:ext uri="{FF2B5EF4-FFF2-40B4-BE49-F238E27FC236}">
                  <a16:creationId xmlns:a16="http://schemas.microsoft.com/office/drawing/2014/main" id="{7E5099AF-03A0-258B-E294-04608AFBE41D}"/>
                </a:ext>
              </a:extLst>
            </p:cNvPr>
            <p:cNvSpPr/>
            <p:nvPr/>
          </p:nvSpPr>
          <p:spPr>
            <a:xfrm>
              <a:off x="1213861" y="1558440"/>
              <a:ext cx="265209" cy="515952"/>
            </a:xfrm>
            <a:prstGeom prst="parallelogram">
              <a:avLst>
                <a:gd name="adj" fmla="val 33461"/>
              </a:avLst>
            </a:prstGeom>
            <a:gradFill>
              <a:gsLst>
                <a:gs pos="100000">
                  <a:schemeClr val="accent1">
                    <a:alpha val="0"/>
                  </a:schemeClr>
                </a:gs>
                <a:gs pos="0">
                  <a:schemeClr val="accent1">
                    <a:alpha val="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sp>
          <p:nvSpPr>
            <p:cNvPr id="17" name="平行四边形 16">
              <a:extLst>
                <a:ext uri="{FF2B5EF4-FFF2-40B4-BE49-F238E27FC236}">
                  <a16:creationId xmlns:a16="http://schemas.microsoft.com/office/drawing/2014/main" id="{E854D04E-F8C9-D3F4-8E20-27364456917F}"/>
                </a:ext>
              </a:extLst>
            </p:cNvPr>
            <p:cNvSpPr/>
            <p:nvPr/>
          </p:nvSpPr>
          <p:spPr>
            <a:xfrm>
              <a:off x="1278641" y="1770990"/>
              <a:ext cx="265209" cy="515952"/>
            </a:xfrm>
            <a:prstGeom prst="parallelogram">
              <a:avLst>
                <a:gd name="adj" fmla="val 33461"/>
              </a:avLst>
            </a:prstGeom>
            <a:gradFill>
              <a:gsLst>
                <a:gs pos="100000">
                  <a:schemeClr val="accent1">
                    <a:alpha val="0"/>
                  </a:schemeClr>
                </a:gs>
                <a:gs pos="0">
                  <a:schemeClr val="accent1">
                    <a:alpha val="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grpSp>
      <p:sp>
        <p:nvSpPr>
          <p:cNvPr id="18" name="平行四边形 17">
            <a:extLst>
              <a:ext uri="{FF2B5EF4-FFF2-40B4-BE49-F238E27FC236}">
                <a16:creationId xmlns:a16="http://schemas.microsoft.com/office/drawing/2014/main" id="{60FB4720-ACEB-DB18-C4AD-3D2CE3590B61}"/>
              </a:ext>
            </a:extLst>
          </p:cNvPr>
          <p:cNvSpPr/>
          <p:nvPr/>
        </p:nvSpPr>
        <p:spPr>
          <a:xfrm>
            <a:off x="5282641" y="1115813"/>
            <a:ext cx="265209" cy="515952"/>
          </a:xfrm>
          <a:prstGeom prst="parallelogram">
            <a:avLst>
              <a:gd name="adj" fmla="val 33461"/>
            </a:avLst>
          </a:prstGeom>
          <a:gradFill>
            <a:gsLst>
              <a:gs pos="100000">
                <a:schemeClr val="accent1">
                  <a:alpha val="0"/>
                </a:schemeClr>
              </a:gs>
              <a:gs pos="0">
                <a:schemeClr val="accent1">
                  <a:alpha val="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sp>
        <p:nvSpPr>
          <p:cNvPr id="19" name="平行四边形 18">
            <a:extLst>
              <a:ext uri="{FF2B5EF4-FFF2-40B4-BE49-F238E27FC236}">
                <a16:creationId xmlns:a16="http://schemas.microsoft.com/office/drawing/2014/main" id="{B8E79632-BC6B-3AAE-9685-2DC15066E216}"/>
              </a:ext>
            </a:extLst>
          </p:cNvPr>
          <p:cNvSpPr/>
          <p:nvPr/>
        </p:nvSpPr>
        <p:spPr>
          <a:xfrm flipH="1" flipV="1">
            <a:off x="721982" y="1916440"/>
            <a:ext cx="5094986" cy="6072767"/>
          </a:xfrm>
          <a:prstGeom prst="parallelogram">
            <a:avLst>
              <a:gd name="adj" fmla="val 20823"/>
            </a:avLst>
          </a:prstGeom>
          <a:noFill/>
          <a:ln>
            <a:gradFill>
              <a:gsLst>
                <a:gs pos="21000">
                  <a:schemeClr val="accent1">
                    <a:alpha val="0"/>
                  </a:schemeClr>
                </a:gs>
                <a:gs pos="100000">
                  <a:schemeClr val="accent1">
                    <a:alpha val="73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20" name="平行四边形 19">
            <a:extLst>
              <a:ext uri="{FF2B5EF4-FFF2-40B4-BE49-F238E27FC236}">
                <a16:creationId xmlns:a16="http://schemas.microsoft.com/office/drawing/2014/main" id="{72D966B3-65A7-A921-3B01-13D0C9A2859C}"/>
              </a:ext>
            </a:extLst>
          </p:cNvPr>
          <p:cNvSpPr/>
          <p:nvPr/>
        </p:nvSpPr>
        <p:spPr>
          <a:xfrm>
            <a:off x="6283053" y="-306408"/>
            <a:ext cx="5094986" cy="6072767"/>
          </a:xfrm>
          <a:prstGeom prst="parallelogram">
            <a:avLst>
              <a:gd name="adj" fmla="val 20823"/>
            </a:avLst>
          </a:prstGeom>
          <a:noFill/>
          <a:ln>
            <a:gradFill>
              <a:gsLst>
                <a:gs pos="21000">
                  <a:schemeClr val="accent1">
                    <a:alpha val="0"/>
                  </a:schemeClr>
                </a:gs>
                <a:gs pos="100000">
                  <a:schemeClr val="accent1">
                    <a:alpha val="73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grpSp>
        <p:nvGrpSpPr>
          <p:cNvPr id="21" name="组合 20">
            <a:extLst>
              <a:ext uri="{FF2B5EF4-FFF2-40B4-BE49-F238E27FC236}">
                <a16:creationId xmlns:a16="http://schemas.microsoft.com/office/drawing/2014/main" id="{E8ACEA33-27B5-5EC6-D7E7-0C256A63A315}"/>
              </a:ext>
            </a:extLst>
          </p:cNvPr>
          <p:cNvGrpSpPr/>
          <p:nvPr/>
        </p:nvGrpSpPr>
        <p:grpSpPr>
          <a:xfrm>
            <a:off x="3192105" y="1683016"/>
            <a:ext cx="1684001" cy="515951"/>
            <a:chOff x="4354867" y="3849837"/>
            <a:chExt cx="1684001" cy="515951"/>
          </a:xfrm>
        </p:grpSpPr>
        <p:sp>
          <p:nvSpPr>
            <p:cNvPr id="22" name="矩形: 圆角 21">
              <a:extLst>
                <a:ext uri="{FF2B5EF4-FFF2-40B4-BE49-F238E27FC236}">
                  <a16:creationId xmlns:a16="http://schemas.microsoft.com/office/drawing/2014/main" id="{74FF1013-1277-AB74-5618-63DB6BC6A779}"/>
                </a:ext>
              </a:extLst>
            </p:cNvPr>
            <p:cNvSpPr/>
            <p:nvPr/>
          </p:nvSpPr>
          <p:spPr>
            <a:xfrm>
              <a:off x="4354867" y="3849837"/>
              <a:ext cx="1684001" cy="515951"/>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23" name="矩形 22">
              <a:extLst>
                <a:ext uri="{FF2B5EF4-FFF2-40B4-BE49-F238E27FC236}">
                  <a16:creationId xmlns:a16="http://schemas.microsoft.com/office/drawing/2014/main" id="{CAF48412-A20B-E7FA-3FFC-901EC4F6F18F}"/>
                </a:ext>
              </a:extLst>
            </p:cNvPr>
            <p:cNvSpPr/>
            <p:nvPr/>
          </p:nvSpPr>
          <p:spPr>
            <a:xfrm>
              <a:off x="4786545" y="3923146"/>
              <a:ext cx="820644" cy="369332"/>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OPPOSans B"/>
                  <a:ea typeface="OPPOSans B"/>
                  <a:cs typeface="阿里巴巴普惠体 Medium" panose="00020600040101010101" pitchFamily="18" charset="-122"/>
                </a:rPr>
                <a:t>亮点</a:t>
              </a:r>
            </a:p>
          </p:txBody>
        </p:sp>
      </p:grpSp>
      <p:sp>
        <p:nvSpPr>
          <p:cNvPr id="24" name="平行四边形 23">
            <a:extLst>
              <a:ext uri="{FF2B5EF4-FFF2-40B4-BE49-F238E27FC236}">
                <a16:creationId xmlns:a16="http://schemas.microsoft.com/office/drawing/2014/main" id="{2F71C008-DDDF-89D5-4DFD-7D540B7FADDD}"/>
              </a:ext>
            </a:extLst>
          </p:cNvPr>
          <p:cNvSpPr/>
          <p:nvPr/>
        </p:nvSpPr>
        <p:spPr>
          <a:xfrm>
            <a:off x="5282641" y="1115813"/>
            <a:ext cx="265209" cy="515952"/>
          </a:xfrm>
          <a:prstGeom prst="parallelogram">
            <a:avLst>
              <a:gd name="adj" fmla="val 33461"/>
            </a:avLst>
          </a:prstGeom>
          <a:gradFill>
            <a:gsLst>
              <a:gs pos="100000">
                <a:schemeClr val="accent1">
                  <a:alpha val="0"/>
                </a:schemeClr>
              </a:gs>
              <a:gs pos="0">
                <a:schemeClr val="accent1">
                  <a:alpha val="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a:ea typeface="OPPOSans R"/>
              <a:cs typeface="+mn-cs"/>
            </a:endParaRPr>
          </a:p>
        </p:txBody>
      </p:sp>
      <p:sp>
        <p:nvSpPr>
          <p:cNvPr id="25" name="矩形 24">
            <a:extLst>
              <a:ext uri="{FF2B5EF4-FFF2-40B4-BE49-F238E27FC236}">
                <a16:creationId xmlns:a16="http://schemas.microsoft.com/office/drawing/2014/main" id="{E75EB006-1CA1-25E1-3CFE-8B8F78628F9C}"/>
              </a:ext>
            </a:extLst>
          </p:cNvPr>
          <p:cNvSpPr/>
          <p:nvPr/>
        </p:nvSpPr>
        <p:spPr>
          <a:xfrm>
            <a:off x="7000598" y="2486958"/>
            <a:ext cx="3284025" cy="939809"/>
          </a:xfrm>
          <a:prstGeom prst="rect">
            <a:avLst/>
          </a:prstGeom>
        </p:spPr>
        <p:txBody>
          <a:bodyPr wrap="square" lIns="0" tIns="0" rIns="0" bIns="0">
            <a:spAutoFit/>
          </a:bodyPr>
          <a:lstStyle/>
          <a:p>
            <a:pPr marL="285750" marR="0" lvl="0" indent="-285750" algn="just"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solidFill>
                <a:effectLst/>
                <a:uLnTx/>
                <a:uFillTx/>
                <a:latin typeface="OPPOSans R"/>
                <a:ea typeface="OPPOSans R"/>
                <a:cs typeface="+mn-cs"/>
              </a:rPr>
              <a:t>这里阐述你要表达的</a:t>
            </a:r>
            <a:r>
              <a:rPr lang="zh-CN" altLang="en-US" sz="1600" dirty="0">
                <a:solidFill>
                  <a:srgbClr val="0266B4"/>
                </a:solidFill>
                <a:latin typeface="OPPOSans B"/>
                <a:ea typeface="OPPOSans B"/>
              </a:rPr>
              <a:t>内容</a:t>
            </a:r>
            <a:endParaRPr lang="en-US" altLang="zh-CN" sz="1600" dirty="0">
              <a:solidFill>
                <a:srgbClr val="0266B4"/>
              </a:solidFill>
              <a:latin typeface="OPPOSans B"/>
              <a:ea typeface="OPPOSans B"/>
            </a:endParaRPr>
          </a:p>
          <a:p>
            <a:pPr marL="285750" indent="-285750" algn="just">
              <a:lnSpc>
                <a:spcPct val="130000"/>
              </a:lnSpc>
              <a:buFont typeface="Arial" panose="020B0604020202020204" pitchFamily="34" charset="0"/>
              <a:buChar char="•"/>
              <a:defRPr/>
            </a:pPr>
            <a:r>
              <a:rPr kumimoji="0" lang="zh-CN" altLang="en-US" sz="1600" b="0" i="0" u="none" strike="noStrike" kern="1200" cap="none" spc="0" normalizeH="0" baseline="0" noProof="0" dirty="0">
                <a:ln>
                  <a:noFill/>
                </a:ln>
                <a:solidFill>
                  <a:prstClr val="black"/>
                </a:solidFill>
                <a:effectLst/>
                <a:uLnTx/>
                <a:uFillTx/>
                <a:latin typeface="OPPOSans R"/>
                <a:ea typeface="OPPOSans R"/>
                <a:cs typeface="+mn-cs"/>
              </a:rPr>
              <a:t>这里阐述你要表达的</a:t>
            </a:r>
            <a:r>
              <a:rPr lang="zh-CN" altLang="en-US" sz="1600" dirty="0">
                <a:solidFill>
                  <a:srgbClr val="0266B4"/>
                </a:solidFill>
                <a:latin typeface="OPPOSans B"/>
                <a:ea typeface="OPPOSans B"/>
              </a:rPr>
              <a:t>内容</a:t>
            </a:r>
            <a:endParaRPr kumimoji="0" lang="en-US" altLang="zh-CN" sz="1600" b="0" i="0" u="none" strike="noStrike" kern="1200" cap="none" spc="0" normalizeH="0" baseline="0" noProof="0" dirty="0">
              <a:ln>
                <a:noFill/>
              </a:ln>
              <a:solidFill>
                <a:srgbClr val="0266B4"/>
              </a:solidFill>
              <a:effectLst/>
              <a:uLnTx/>
              <a:uFillTx/>
              <a:latin typeface="OPPOSans B"/>
              <a:ea typeface="OPPOSans B"/>
              <a:cs typeface="+mn-cs"/>
            </a:endParaRPr>
          </a:p>
          <a:p>
            <a:pPr marL="285750" marR="0" lvl="0" indent="-285750" algn="just"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endParaRPr kumimoji="0" lang="en-US" altLang="zh-CN" sz="1600" b="0" i="0" u="none" strike="noStrike" kern="1200" cap="none" spc="0" normalizeH="0" baseline="0" noProof="0" dirty="0">
              <a:ln>
                <a:noFill/>
              </a:ln>
              <a:solidFill>
                <a:srgbClr val="0266B4"/>
              </a:solidFill>
              <a:effectLst/>
              <a:uLnTx/>
              <a:uFillTx/>
              <a:latin typeface="OPPOSans B"/>
              <a:ea typeface="OPPOSans B"/>
              <a:cs typeface="+mn-cs"/>
            </a:endParaRPr>
          </a:p>
        </p:txBody>
      </p:sp>
      <p:sp>
        <p:nvSpPr>
          <p:cNvPr id="26" name="矩形 25">
            <a:extLst>
              <a:ext uri="{FF2B5EF4-FFF2-40B4-BE49-F238E27FC236}">
                <a16:creationId xmlns:a16="http://schemas.microsoft.com/office/drawing/2014/main" id="{6263274C-B1BA-44E8-09B7-D35DC7C409F6}"/>
              </a:ext>
            </a:extLst>
          </p:cNvPr>
          <p:cNvSpPr/>
          <p:nvPr/>
        </p:nvSpPr>
        <p:spPr>
          <a:xfrm>
            <a:off x="6746930" y="4337559"/>
            <a:ext cx="3284025" cy="939809"/>
          </a:xfrm>
          <a:prstGeom prst="rect">
            <a:avLst/>
          </a:prstGeom>
        </p:spPr>
        <p:txBody>
          <a:bodyPr wrap="square" lIns="0" tIns="0" rIns="0" bIns="0">
            <a:spAutoFit/>
          </a:bodyPr>
          <a:lstStyle/>
          <a:p>
            <a:pPr marL="285750" marR="0" lvl="0" indent="-285750" algn="just"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solidFill>
                <a:effectLst/>
                <a:uLnTx/>
                <a:uFillTx/>
                <a:latin typeface="OPPOSans R"/>
                <a:ea typeface="OPPOSans R"/>
                <a:cs typeface="+mn-cs"/>
              </a:rPr>
              <a:t>这里阐述你要表达的</a:t>
            </a:r>
            <a:r>
              <a:rPr lang="zh-CN" altLang="en-US" sz="1600" dirty="0">
                <a:solidFill>
                  <a:srgbClr val="0266B4"/>
                </a:solidFill>
                <a:latin typeface="OPPOSans B"/>
                <a:ea typeface="OPPOSans B"/>
              </a:rPr>
              <a:t>内容</a:t>
            </a:r>
            <a:endParaRPr lang="en-US" altLang="zh-CN" sz="1600" dirty="0">
              <a:solidFill>
                <a:srgbClr val="0266B4"/>
              </a:solidFill>
              <a:latin typeface="OPPOSans B"/>
              <a:ea typeface="OPPOSans B"/>
            </a:endParaRPr>
          </a:p>
          <a:p>
            <a:pPr marL="285750" indent="-285750" algn="just">
              <a:lnSpc>
                <a:spcPct val="130000"/>
              </a:lnSpc>
              <a:buFont typeface="Arial" panose="020B0604020202020204" pitchFamily="34" charset="0"/>
              <a:buChar char="•"/>
              <a:defRPr/>
            </a:pPr>
            <a:r>
              <a:rPr kumimoji="0" lang="zh-CN" altLang="en-US" sz="1600" b="0" i="0" u="none" strike="noStrike" kern="1200" cap="none" spc="0" normalizeH="0" baseline="0" noProof="0" dirty="0">
                <a:ln>
                  <a:noFill/>
                </a:ln>
                <a:solidFill>
                  <a:prstClr val="black"/>
                </a:solidFill>
                <a:effectLst/>
                <a:uLnTx/>
                <a:uFillTx/>
                <a:latin typeface="OPPOSans R"/>
                <a:ea typeface="OPPOSans R"/>
                <a:cs typeface="+mn-cs"/>
              </a:rPr>
              <a:t>这里阐述你要表达的</a:t>
            </a:r>
            <a:r>
              <a:rPr lang="zh-CN" altLang="en-US" sz="1600" dirty="0">
                <a:solidFill>
                  <a:srgbClr val="0266B4"/>
                </a:solidFill>
                <a:latin typeface="OPPOSans B"/>
                <a:ea typeface="OPPOSans B"/>
              </a:rPr>
              <a:t>内容</a:t>
            </a:r>
            <a:endParaRPr kumimoji="0" lang="en-US" altLang="zh-CN" sz="1600" b="0" i="0" u="none" strike="noStrike" kern="1200" cap="none" spc="0" normalizeH="0" baseline="0" noProof="0" dirty="0">
              <a:ln>
                <a:noFill/>
              </a:ln>
              <a:solidFill>
                <a:srgbClr val="0266B4"/>
              </a:solidFill>
              <a:effectLst/>
              <a:uLnTx/>
              <a:uFillTx/>
              <a:latin typeface="OPPOSans B"/>
              <a:ea typeface="OPPOSans B"/>
              <a:cs typeface="+mn-cs"/>
            </a:endParaRPr>
          </a:p>
          <a:p>
            <a:pPr marL="285750" marR="0" lvl="0" indent="-285750" algn="just"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endParaRPr kumimoji="0" lang="en-US" altLang="zh-CN" sz="1600" b="0" i="0" u="none" strike="noStrike" kern="1200" cap="none" spc="0" normalizeH="0" baseline="0" noProof="0" dirty="0">
              <a:ln>
                <a:noFill/>
              </a:ln>
              <a:solidFill>
                <a:srgbClr val="0266B4"/>
              </a:solidFill>
              <a:effectLst/>
              <a:uLnTx/>
              <a:uFillTx/>
              <a:latin typeface="OPPOSans B"/>
              <a:ea typeface="OPPOSans B"/>
              <a:cs typeface="+mn-cs"/>
            </a:endParaRPr>
          </a:p>
        </p:txBody>
      </p:sp>
      <p:sp>
        <p:nvSpPr>
          <p:cNvPr id="31" name="矩形 30">
            <a:extLst>
              <a:ext uri="{FF2B5EF4-FFF2-40B4-BE49-F238E27FC236}">
                <a16:creationId xmlns:a16="http://schemas.microsoft.com/office/drawing/2014/main" id="{0E0E648F-3987-B3C1-FCEB-F5502FD77720}"/>
              </a:ext>
            </a:extLst>
          </p:cNvPr>
          <p:cNvSpPr/>
          <p:nvPr/>
        </p:nvSpPr>
        <p:spPr>
          <a:xfrm>
            <a:off x="6873764" y="3412259"/>
            <a:ext cx="3284025" cy="939809"/>
          </a:xfrm>
          <a:prstGeom prst="rect">
            <a:avLst/>
          </a:prstGeom>
        </p:spPr>
        <p:txBody>
          <a:bodyPr wrap="square" lIns="0" tIns="0" rIns="0" bIns="0">
            <a:spAutoFit/>
          </a:bodyPr>
          <a:lstStyle/>
          <a:p>
            <a:pPr marL="285750" marR="0" lvl="0" indent="-285750" algn="just"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solidFill>
                <a:effectLst/>
                <a:uLnTx/>
                <a:uFillTx/>
                <a:latin typeface="OPPOSans R"/>
                <a:ea typeface="OPPOSans R"/>
                <a:cs typeface="+mn-cs"/>
              </a:rPr>
              <a:t>这里阐述你要表达的</a:t>
            </a:r>
            <a:r>
              <a:rPr lang="zh-CN" altLang="en-US" sz="1600" dirty="0">
                <a:solidFill>
                  <a:srgbClr val="0266B4"/>
                </a:solidFill>
                <a:latin typeface="OPPOSans B"/>
                <a:ea typeface="OPPOSans B"/>
              </a:rPr>
              <a:t>内容</a:t>
            </a:r>
            <a:endParaRPr lang="en-US" altLang="zh-CN" sz="1600" dirty="0">
              <a:solidFill>
                <a:srgbClr val="0266B4"/>
              </a:solidFill>
              <a:latin typeface="OPPOSans B"/>
              <a:ea typeface="OPPOSans B"/>
            </a:endParaRPr>
          </a:p>
          <a:p>
            <a:pPr marL="285750" indent="-285750" algn="just">
              <a:lnSpc>
                <a:spcPct val="130000"/>
              </a:lnSpc>
              <a:buFont typeface="Arial" panose="020B0604020202020204" pitchFamily="34" charset="0"/>
              <a:buChar char="•"/>
              <a:defRPr/>
            </a:pPr>
            <a:r>
              <a:rPr kumimoji="0" lang="zh-CN" altLang="en-US" sz="1600" b="0" i="0" u="none" strike="noStrike" kern="1200" cap="none" spc="0" normalizeH="0" baseline="0" noProof="0" dirty="0">
                <a:ln>
                  <a:noFill/>
                </a:ln>
                <a:solidFill>
                  <a:prstClr val="black"/>
                </a:solidFill>
                <a:effectLst/>
                <a:uLnTx/>
                <a:uFillTx/>
                <a:latin typeface="OPPOSans R"/>
                <a:ea typeface="OPPOSans R"/>
                <a:cs typeface="+mn-cs"/>
              </a:rPr>
              <a:t>这里阐述你要表达的</a:t>
            </a:r>
            <a:r>
              <a:rPr lang="zh-CN" altLang="en-US" sz="1600" dirty="0">
                <a:solidFill>
                  <a:srgbClr val="0266B4"/>
                </a:solidFill>
                <a:latin typeface="OPPOSans B"/>
                <a:ea typeface="OPPOSans B"/>
              </a:rPr>
              <a:t>内容</a:t>
            </a:r>
            <a:endParaRPr kumimoji="0" lang="en-US" altLang="zh-CN" sz="1600" b="0" i="0" u="none" strike="noStrike" kern="1200" cap="none" spc="0" normalizeH="0" baseline="0" noProof="0" dirty="0">
              <a:ln>
                <a:noFill/>
              </a:ln>
              <a:solidFill>
                <a:srgbClr val="0266B4"/>
              </a:solidFill>
              <a:effectLst/>
              <a:uLnTx/>
              <a:uFillTx/>
              <a:latin typeface="OPPOSans B"/>
              <a:ea typeface="OPPOSans B"/>
              <a:cs typeface="+mn-cs"/>
            </a:endParaRPr>
          </a:p>
          <a:p>
            <a:pPr marL="285750" marR="0" lvl="0" indent="-285750" algn="just" defTabSz="914400" rtl="0" eaLnBrk="1" fontAlgn="auto" latinLnBrk="0" hangingPunct="1">
              <a:lnSpc>
                <a:spcPct val="130000"/>
              </a:lnSpc>
              <a:spcBef>
                <a:spcPts val="0"/>
              </a:spcBef>
              <a:spcAft>
                <a:spcPts val="0"/>
              </a:spcAft>
              <a:buClrTx/>
              <a:buSzTx/>
              <a:buFont typeface="Arial" panose="020B0604020202020204" pitchFamily="34" charset="0"/>
              <a:buChar char="•"/>
              <a:tabLst/>
              <a:defRPr/>
            </a:pPr>
            <a:endParaRPr kumimoji="0" lang="en-US" altLang="zh-CN" sz="1600" b="0" i="0" u="none" strike="noStrike" kern="1200" cap="none" spc="0" normalizeH="0" baseline="0" noProof="0" dirty="0">
              <a:ln>
                <a:noFill/>
              </a:ln>
              <a:solidFill>
                <a:srgbClr val="0266B4"/>
              </a:solidFill>
              <a:effectLst/>
              <a:uLnTx/>
              <a:uFillTx/>
              <a:latin typeface="OPPOSans B"/>
              <a:ea typeface="OPPOSans B"/>
              <a:cs typeface="+mn-cs"/>
            </a:endParaRPr>
          </a:p>
        </p:txBody>
      </p:sp>
      <p:grpSp>
        <p:nvGrpSpPr>
          <p:cNvPr id="32" name="组合 31">
            <a:extLst>
              <a:ext uri="{FF2B5EF4-FFF2-40B4-BE49-F238E27FC236}">
                <a16:creationId xmlns:a16="http://schemas.microsoft.com/office/drawing/2014/main" id="{B8CEC2D7-5278-0077-601A-5D46E9D10AF0}"/>
              </a:ext>
            </a:extLst>
          </p:cNvPr>
          <p:cNvGrpSpPr/>
          <p:nvPr/>
        </p:nvGrpSpPr>
        <p:grpSpPr>
          <a:xfrm>
            <a:off x="7360512" y="5452261"/>
            <a:ext cx="1684001" cy="515951"/>
            <a:chOff x="4354867" y="3849837"/>
            <a:chExt cx="1684001" cy="515951"/>
          </a:xfrm>
        </p:grpSpPr>
        <p:sp>
          <p:nvSpPr>
            <p:cNvPr id="34" name="矩形: 圆角 33">
              <a:extLst>
                <a:ext uri="{FF2B5EF4-FFF2-40B4-BE49-F238E27FC236}">
                  <a16:creationId xmlns:a16="http://schemas.microsoft.com/office/drawing/2014/main" id="{A3A086CA-1F2B-A4E5-6318-FE4888B395A8}"/>
                </a:ext>
              </a:extLst>
            </p:cNvPr>
            <p:cNvSpPr/>
            <p:nvPr/>
          </p:nvSpPr>
          <p:spPr>
            <a:xfrm>
              <a:off x="4354867" y="3849837"/>
              <a:ext cx="1684001" cy="515951"/>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36" name="矩形 35">
              <a:extLst>
                <a:ext uri="{FF2B5EF4-FFF2-40B4-BE49-F238E27FC236}">
                  <a16:creationId xmlns:a16="http://schemas.microsoft.com/office/drawing/2014/main" id="{747E4397-65C4-36C0-1C46-134C3CDB7044}"/>
                </a:ext>
              </a:extLst>
            </p:cNvPr>
            <p:cNvSpPr/>
            <p:nvPr/>
          </p:nvSpPr>
          <p:spPr>
            <a:xfrm>
              <a:off x="4786545" y="3923146"/>
              <a:ext cx="820644" cy="369332"/>
            </a:xfrm>
            <a:prstGeom prst="rect">
              <a:avLst/>
            </a:prstGeom>
          </p:spPr>
          <p:txBody>
            <a:bodyPr wrap="square" lIns="0" tIns="0" rIns="0" bIns="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OPPOSans B"/>
                  <a:ea typeface="OPPOSans B"/>
                  <a:cs typeface="阿里巴巴普惠体 Medium" panose="00020600040101010101" pitchFamily="18" charset="-122"/>
                </a:rPr>
                <a:t>不足</a:t>
              </a:r>
            </a:p>
          </p:txBody>
        </p:sp>
      </p:grpSp>
    </p:spTree>
    <p:extLst>
      <p:ext uri="{BB962C8B-B14F-4D97-AF65-F5344CB8AC3E}">
        <p14:creationId xmlns:p14="http://schemas.microsoft.com/office/powerpoint/2010/main" val="1801123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任意多边形: 形状 37">
            <a:extLst>
              <a:ext uri="{FF2B5EF4-FFF2-40B4-BE49-F238E27FC236}">
                <a16:creationId xmlns:a16="http://schemas.microsoft.com/office/drawing/2014/main" id="{5F60A769-5B3B-EBC7-1D29-6AFFD7F5F457}"/>
              </a:ext>
            </a:extLst>
          </p:cNvPr>
          <p:cNvSpPr/>
          <p:nvPr/>
        </p:nvSpPr>
        <p:spPr>
          <a:xfrm>
            <a:off x="-21303" y="0"/>
            <a:ext cx="12191999" cy="4124967"/>
          </a:xfrm>
          <a:custGeom>
            <a:avLst/>
            <a:gdLst>
              <a:gd name="connsiteX0" fmla="*/ 0 w 12191999"/>
              <a:gd name="connsiteY0" fmla="*/ 0 h 4124967"/>
              <a:gd name="connsiteX1" fmla="*/ 12191999 w 12191999"/>
              <a:gd name="connsiteY1" fmla="*/ 0 h 4124967"/>
              <a:gd name="connsiteX2" fmla="*/ 12191999 w 12191999"/>
              <a:gd name="connsiteY2" fmla="*/ 2239606 h 4124967"/>
              <a:gd name="connsiteX3" fmla="*/ 11991047 w 12191999"/>
              <a:gd name="connsiteY3" fmla="*/ 2441353 h 4124967"/>
              <a:gd name="connsiteX4" fmla="*/ 11787221 w 12191999"/>
              <a:gd name="connsiteY4" fmla="*/ 2610427 h 4124967"/>
              <a:gd name="connsiteX5" fmla="*/ 11692561 w 12191999"/>
              <a:gd name="connsiteY5" fmla="*/ 2679079 h 4124967"/>
              <a:gd name="connsiteX6" fmla="*/ 11361871 w 12191999"/>
              <a:gd name="connsiteY6" fmla="*/ 2877397 h 4124967"/>
              <a:gd name="connsiteX7" fmla="*/ 10179231 w 12191999"/>
              <a:gd name="connsiteY7" fmla="*/ 3450657 h 4124967"/>
              <a:gd name="connsiteX8" fmla="*/ 9762711 w 12191999"/>
              <a:gd name="connsiteY8" fmla="*/ 3609461 h 4124967"/>
              <a:gd name="connsiteX9" fmla="*/ 9502991 w 12191999"/>
              <a:gd name="connsiteY9" fmla="*/ 3688922 h 4124967"/>
              <a:gd name="connsiteX10" fmla="*/ 6781467 w 12191999"/>
              <a:gd name="connsiteY10" fmla="*/ 4121478 h 4124967"/>
              <a:gd name="connsiteX11" fmla="*/ 6686585 w 12191999"/>
              <a:gd name="connsiteY11" fmla="*/ 4124967 h 4124967"/>
              <a:gd name="connsiteX12" fmla="*/ 5505413 w 12191999"/>
              <a:gd name="connsiteY12" fmla="*/ 4124967 h 4124967"/>
              <a:gd name="connsiteX13" fmla="*/ 5410533 w 12191999"/>
              <a:gd name="connsiteY13" fmla="*/ 4121478 h 4124967"/>
              <a:gd name="connsiteX14" fmla="*/ 2689007 w 12191999"/>
              <a:gd name="connsiteY14" fmla="*/ 3688922 h 4124967"/>
              <a:gd name="connsiteX15" fmla="*/ 2429290 w 12191999"/>
              <a:gd name="connsiteY15" fmla="*/ 3609461 h 4124967"/>
              <a:gd name="connsiteX16" fmla="*/ 2012768 w 12191999"/>
              <a:gd name="connsiteY16" fmla="*/ 3450657 h 4124967"/>
              <a:gd name="connsiteX17" fmla="*/ 830127 w 12191999"/>
              <a:gd name="connsiteY17" fmla="*/ 2877397 h 4124967"/>
              <a:gd name="connsiteX18" fmla="*/ 499425 w 12191999"/>
              <a:gd name="connsiteY18" fmla="*/ 2679072 h 4124967"/>
              <a:gd name="connsiteX19" fmla="*/ 404776 w 12191999"/>
              <a:gd name="connsiteY19" fmla="*/ 2610427 h 4124967"/>
              <a:gd name="connsiteX20" fmla="*/ 200950 w 12191999"/>
              <a:gd name="connsiteY20" fmla="*/ 2441353 h 4124967"/>
              <a:gd name="connsiteX21" fmla="*/ 0 w 12191999"/>
              <a:gd name="connsiteY21" fmla="*/ 2239609 h 412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191999" h="4124967">
                <a:moveTo>
                  <a:pt x="0" y="0"/>
                </a:moveTo>
                <a:lnTo>
                  <a:pt x="12191999" y="0"/>
                </a:lnTo>
                <a:lnTo>
                  <a:pt x="12191999" y="2239606"/>
                </a:lnTo>
                <a:lnTo>
                  <a:pt x="11991047" y="2441353"/>
                </a:lnTo>
                <a:cubicBezTo>
                  <a:pt x="11926543" y="2498781"/>
                  <a:pt x="11858555" y="2555161"/>
                  <a:pt x="11787221" y="2610427"/>
                </a:cubicBezTo>
                <a:lnTo>
                  <a:pt x="11692561" y="2679079"/>
                </a:lnTo>
                <a:lnTo>
                  <a:pt x="11361871" y="2877397"/>
                </a:lnTo>
                <a:cubicBezTo>
                  <a:pt x="10986079" y="3091504"/>
                  <a:pt x="10590977" y="3283339"/>
                  <a:pt x="10179231" y="3450657"/>
                </a:cubicBezTo>
                <a:lnTo>
                  <a:pt x="9762711" y="3609461"/>
                </a:lnTo>
                <a:lnTo>
                  <a:pt x="9502991" y="3688922"/>
                </a:lnTo>
                <a:cubicBezTo>
                  <a:pt x="8690339" y="3921282"/>
                  <a:pt x="7767486" y="4073049"/>
                  <a:pt x="6781467" y="4121478"/>
                </a:cubicBezTo>
                <a:lnTo>
                  <a:pt x="6686585" y="4124967"/>
                </a:lnTo>
                <a:lnTo>
                  <a:pt x="5505413" y="4124967"/>
                </a:lnTo>
                <a:lnTo>
                  <a:pt x="5410533" y="4121478"/>
                </a:lnTo>
                <a:cubicBezTo>
                  <a:pt x="4424513" y="4073049"/>
                  <a:pt x="3501660" y="3921282"/>
                  <a:pt x="2689007" y="3688922"/>
                </a:cubicBezTo>
                <a:lnTo>
                  <a:pt x="2429290" y="3609461"/>
                </a:lnTo>
                <a:lnTo>
                  <a:pt x="2012768" y="3450657"/>
                </a:lnTo>
                <a:cubicBezTo>
                  <a:pt x="1601022" y="3283339"/>
                  <a:pt x="1205920" y="3091504"/>
                  <a:pt x="830127" y="2877397"/>
                </a:cubicBezTo>
                <a:lnTo>
                  <a:pt x="499425" y="2679072"/>
                </a:lnTo>
                <a:lnTo>
                  <a:pt x="404776" y="2610427"/>
                </a:lnTo>
                <a:cubicBezTo>
                  <a:pt x="333443" y="2555161"/>
                  <a:pt x="265455" y="2498781"/>
                  <a:pt x="200950" y="2441353"/>
                </a:cubicBezTo>
                <a:lnTo>
                  <a:pt x="0" y="2239609"/>
                </a:lnTo>
                <a:close/>
              </a:path>
            </a:pathLst>
          </a:custGeom>
          <a:blipFill dpi="0" rotWithShape="1">
            <a:blip r:embed="rId3"/>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lt;" panose="02010609000101010101" pitchFamily="49" charset="2"/>
              <a:ea typeface="OPPOSans M"/>
              <a:cs typeface="+mn-cs"/>
            </a:endParaRPr>
          </a:p>
        </p:txBody>
      </p:sp>
      <p:sp>
        <p:nvSpPr>
          <p:cNvPr id="16" name="文本占位符 15">
            <a:extLst>
              <a:ext uri="{FF2B5EF4-FFF2-40B4-BE49-F238E27FC236}">
                <a16:creationId xmlns:a16="http://schemas.microsoft.com/office/drawing/2014/main" id="{81C64B62-839E-45DD-810A-7BBD5BA52364}"/>
              </a:ext>
            </a:extLst>
          </p:cNvPr>
          <p:cNvSpPr>
            <a:spLocks noGrp="1"/>
          </p:cNvSpPr>
          <p:nvPr>
            <p:ph type="body" sz="quarter" idx="10"/>
          </p:nvPr>
        </p:nvSpPr>
        <p:spPr/>
        <p:txBody>
          <a:bodyPr>
            <a:normAutofit lnSpcReduction="10000"/>
          </a:bodyPr>
          <a:lstStyle/>
          <a:p>
            <a:r>
              <a:rPr lang="zh-CN" altLang="en-US" b="1" spc="120" dirty="0">
                <a:solidFill>
                  <a:schemeClr val="tx2">
                    <a:lumMod val="75000"/>
                  </a:schemeClr>
                </a:solidFill>
                <a:latin typeface="OPPOSans B" panose="00020600040101010101" pitchFamily="18" charset="-122"/>
                <a:ea typeface="OPPOSans B" panose="00020600040101010101" pitchFamily="18" charset="-122"/>
                <a:cs typeface="OPPOSans B" panose="00020600040101010101" pitchFamily="18" charset="-122"/>
              </a:rPr>
              <a:t>感谢聆听</a:t>
            </a:r>
          </a:p>
        </p:txBody>
      </p:sp>
      <p:sp>
        <p:nvSpPr>
          <p:cNvPr id="19" name="文本占位符 18">
            <a:extLst>
              <a:ext uri="{FF2B5EF4-FFF2-40B4-BE49-F238E27FC236}">
                <a16:creationId xmlns:a16="http://schemas.microsoft.com/office/drawing/2014/main" id="{219CF9FC-BC03-4D52-8EA5-4A7F7D89F6A2}"/>
              </a:ext>
            </a:extLst>
          </p:cNvPr>
          <p:cNvSpPr>
            <a:spLocks noGrp="1"/>
          </p:cNvSpPr>
          <p:nvPr>
            <p:ph type="body" sz="quarter" idx="13"/>
          </p:nvPr>
        </p:nvSpPr>
        <p:spPr/>
        <p:txBody>
          <a:bodyPr>
            <a:normAutofit/>
          </a:bodyPr>
          <a:lstStyle/>
          <a:p>
            <a:pPr algn="dist">
              <a:lnSpc>
                <a:spcPct val="130000"/>
              </a:lnSpc>
            </a:pPr>
            <a:r>
              <a:rPr lang="en-US" altLang="zh-CN" sz="1600" dirty="0">
                <a:solidFill>
                  <a:schemeClr val="tx2">
                    <a:lumMod val="60000"/>
                    <a:lumOff val="40000"/>
                  </a:schemeClr>
                </a:solidFill>
                <a:latin typeface="OPPOSans L" panose="00020600040101010101" pitchFamily="18" charset="-122"/>
                <a:ea typeface="OPPOSans L" panose="00020600040101010101" pitchFamily="18" charset="-122"/>
                <a:cs typeface="OPPOSans L" panose="00020600040101010101" pitchFamily="18" charset="-122"/>
              </a:rPr>
              <a:t>Henan Vocational and Technical College PowerPoint Template</a:t>
            </a:r>
            <a:endParaRPr lang="zh-CN" altLang="en-US" sz="1600" b="1" spc="100" dirty="0">
              <a:solidFill>
                <a:schemeClr val="tx2">
                  <a:lumMod val="60000"/>
                  <a:lumOff val="40000"/>
                </a:schemeClr>
              </a:solidFill>
              <a:latin typeface="OPPOSans L" panose="00020600040101010101" pitchFamily="18" charset="-122"/>
              <a:ea typeface="OPPOSans L" panose="00020600040101010101" pitchFamily="18" charset="-122"/>
              <a:cs typeface="OPPOSans L" panose="00020600040101010101" pitchFamily="18" charset="-122"/>
            </a:endParaRPr>
          </a:p>
        </p:txBody>
      </p:sp>
      <p:sp>
        <p:nvSpPr>
          <p:cNvPr id="20" name="文本框 19">
            <a:extLst>
              <a:ext uri="{FF2B5EF4-FFF2-40B4-BE49-F238E27FC236}">
                <a16:creationId xmlns:a16="http://schemas.microsoft.com/office/drawing/2014/main" id="{24DD3932-EF54-45BB-A490-546673F3F402}"/>
              </a:ext>
            </a:extLst>
          </p:cNvPr>
          <p:cNvSpPr txBox="1"/>
          <p:nvPr/>
        </p:nvSpPr>
        <p:spPr>
          <a:xfrm>
            <a:off x="1496316" y="5727506"/>
            <a:ext cx="9216572" cy="354456"/>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prstClr val="black">
                    <a:lumMod val="75000"/>
                    <a:lumOff val="25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rPr>
              <a:t>答辩学生：</a:t>
            </a:r>
            <a:r>
              <a:rPr kumimoji="0" lang="en-US" altLang="zh-CN" sz="1400" b="0" i="0" u="none" strike="noStrike" kern="1200" cap="none" spc="100" normalizeH="0" baseline="0" noProof="0" dirty="0">
                <a:ln>
                  <a:noFill/>
                </a:ln>
                <a:solidFill>
                  <a:prstClr val="black">
                    <a:lumMod val="75000"/>
                    <a:lumOff val="25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rPr>
              <a:t>XXX</a:t>
            </a:r>
            <a:r>
              <a:rPr kumimoji="0" lang="zh-CN" altLang="en-US" sz="1400" b="0" i="0" u="none" strike="noStrike" kern="1200" cap="none" spc="100" normalizeH="0" baseline="0" noProof="0" dirty="0">
                <a:ln>
                  <a:noFill/>
                </a:ln>
                <a:solidFill>
                  <a:prstClr val="black">
                    <a:lumMod val="75000"/>
                    <a:lumOff val="25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rPr>
              <a:t>        指导老师：</a:t>
            </a:r>
            <a:r>
              <a:rPr kumimoji="0" lang="en-US" altLang="zh-CN" sz="1400" b="0" i="0" u="none" strike="noStrike" kern="1200" cap="none" spc="100" normalizeH="0" baseline="0" noProof="0" dirty="0">
                <a:ln>
                  <a:noFill/>
                </a:ln>
                <a:solidFill>
                  <a:prstClr val="black">
                    <a:lumMod val="75000"/>
                    <a:lumOff val="25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rPr>
              <a:t>XXX      </a:t>
            </a:r>
            <a:r>
              <a:rPr kumimoji="0" lang="zh-CN" altLang="en-US" sz="1400" b="0" i="0" u="none" strike="noStrike" kern="1200" cap="none" spc="100" normalizeH="0" baseline="0" noProof="0" dirty="0">
                <a:ln>
                  <a:noFill/>
                </a:ln>
                <a:solidFill>
                  <a:prstClr val="black">
                    <a:lumMod val="75000"/>
                    <a:lumOff val="25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rPr>
              <a:t>答辩时间：</a:t>
            </a:r>
            <a:r>
              <a:rPr kumimoji="0" lang="en-US" altLang="zh-CN" sz="1400" b="0" i="0" u="none" strike="noStrike" kern="1200" cap="none" spc="100" normalizeH="0" baseline="0" noProof="0" dirty="0">
                <a:ln>
                  <a:noFill/>
                </a:ln>
                <a:solidFill>
                  <a:prstClr val="black">
                    <a:lumMod val="75000"/>
                    <a:lumOff val="25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rPr>
              <a:t>202X</a:t>
            </a:r>
            <a:r>
              <a:rPr kumimoji="0" lang="zh-CN" altLang="en-US" sz="1400" b="0" i="0" u="none" strike="noStrike" kern="1200" cap="none" spc="100" normalizeH="0" baseline="0" noProof="0" dirty="0">
                <a:ln>
                  <a:noFill/>
                </a:ln>
                <a:solidFill>
                  <a:prstClr val="black">
                    <a:lumMod val="75000"/>
                    <a:lumOff val="25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rPr>
              <a:t>年</a:t>
            </a:r>
            <a:r>
              <a:rPr kumimoji="0" lang="en-US" altLang="zh-CN" sz="1400" b="0" i="0" u="none" strike="noStrike" kern="1200" cap="none" spc="100" normalizeH="0" baseline="0" noProof="0" dirty="0">
                <a:ln>
                  <a:noFill/>
                </a:ln>
                <a:solidFill>
                  <a:prstClr val="black">
                    <a:lumMod val="75000"/>
                    <a:lumOff val="25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rPr>
              <a:t>X</a:t>
            </a:r>
            <a:r>
              <a:rPr kumimoji="0" lang="zh-CN" altLang="en-US" sz="1400" b="0" i="0" u="none" strike="noStrike" kern="1200" cap="none" spc="100" normalizeH="0" baseline="0" noProof="0" dirty="0">
                <a:ln>
                  <a:noFill/>
                </a:ln>
                <a:solidFill>
                  <a:prstClr val="black">
                    <a:lumMod val="75000"/>
                    <a:lumOff val="25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rPr>
              <a:t>月</a:t>
            </a:r>
            <a:r>
              <a:rPr kumimoji="0" lang="en-US" altLang="zh-CN" sz="1400" b="0" i="0" u="none" strike="noStrike" kern="1200" cap="none" spc="100" normalizeH="0" baseline="0" noProof="0" dirty="0">
                <a:ln>
                  <a:noFill/>
                </a:ln>
                <a:solidFill>
                  <a:prstClr val="black">
                    <a:lumMod val="75000"/>
                    <a:lumOff val="25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rPr>
              <a:t>XX</a:t>
            </a:r>
            <a:r>
              <a:rPr kumimoji="0" lang="zh-CN" altLang="en-US" sz="1400" b="0" i="0" u="none" strike="noStrike" kern="1200" cap="none" spc="100" normalizeH="0" baseline="0" noProof="0" dirty="0">
                <a:ln>
                  <a:noFill/>
                </a:ln>
                <a:solidFill>
                  <a:prstClr val="black">
                    <a:lumMod val="75000"/>
                    <a:lumOff val="25000"/>
                  </a:prstClr>
                </a:solidFill>
                <a:effectLst/>
                <a:uLnTx/>
                <a:uFillTx/>
                <a:latin typeface="OPPOSans M" panose="00020600040101010101" pitchFamily="18" charset="-122"/>
                <a:ea typeface="OPPOSans M" panose="00020600040101010101" pitchFamily="18" charset="-122"/>
                <a:cs typeface="OPPOSans M" panose="00020600040101010101" pitchFamily="18" charset="-122"/>
              </a:rPr>
              <a:t>日</a:t>
            </a:r>
          </a:p>
        </p:txBody>
      </p:sp>
      <p:cxnSp>
        <p:nvCxnSpPr>
          <p:cNvPr id="21" name="直接连接符 20">
            <a:extLst>
              <a:ext uri="{FF2B5EF4-FFF2-40B4-BE49-F238E27FC236}">
                <a16:creationId xmlns:a16="http://schemas.microsoft.com/office/drawing/2014/main" id="{E00402B7-2034-45B8-910F-663CE69C5597}"/>
              </a:ext>
            </a:extLst>
          </p:cNvPr>
          <p:cNvCxnSpPr>
            <a:cxnSpLocks/>
          </p:cNvCxnSpPr>
          <p:nvPr/>
        </p:nvCxnSpPr>
        <p:spPr>
          <a:xfrm>
            <a:off x="2022932" y="5558695"/>
            <a:ext cx="8234585" cy="0"/>
          </a:xfrm>
          <a:prstGeom prst="line">
            <a:avLst/>
          </a:prstGeom>
          <a:ln w="6350">
            <a:gradFill flip="none" rotWithShape="1">
              <a:gsLst>
                <a:gs pos="0">
                  <a:schemeClr val="tx1">
                    <a:lumMod val="65000"/>
                    <a:lumOff val="35000"/>
                    <a:alpha val="0"/>
                  </a:schemeClr>
                </a:gs>
                <a:gs pos="100000">
                  <a:schemeClr val="tx1">
                    <a:lumMod val="65000"/>
                    <a:lumOff val="35000"/>
                    <a:alpha val="0"/>
                  </a:schemeClr>
                </a:gs>
                <a:gs pos="41000">
                  <a:schemeClr val="tx1">
                    <a:lumMod val="65000"/>
                    <a:lumOff val="35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9" name="图片占位符 23">
            <a:extLst>
              <a:ext uri="{FF2B5EF4-FFF2-40B4-BE49-F238E27FC236}">
                <a16:creationId xmlns:a16="http://schemas.microsoft.com/office/drawing/2014/main" id="{0268202B-52D7-AD17-9095-ECFBFFF880C5}"/>
              </a:ext>
            </a:extLst>
          </p:cNvPr>
          <p:cNvSpPr txBox="1">
            <a:spLocks/>
          </p:cNvSpPr>
          <p:nvPr/>
        </p:nvSpPr>
        <p:spPr>
          <a:xfrm>
            <a:off x="-6063" y="540"/>
            <a:ext cx="12199046" cy="4124967"/>
          </a:xfrm>
          <a:custGeom>
            <a:avLst/>
            <a:gdLst>
              <a:gd name="connsiteX0" fmla="*/ 0 w 12192000"/>
              <a:gd name="connsiteY0" fmla="*/ 0 h 3979379"/>
              <a:gd name="connsiteX1" fmla="*/ 12192000 w 12192000"/>
              <a:gd name="connsiteY1" fmla="*/ 0 h 3979379"/>
              <a:gd name="connsiteX2" fmla="*/ 12192000 w 12192000"/>
              <a:gd name="connsiteY2" fmla="*/ 2160560 h 3979379"/>
              <a:gd name="connsiteX3" fmla="*/ 11991049 w 12192000"/>
              <a:gd name="connsiteY3" fmla="*/ 2355187 h 3979379"/>
              <a:gd name="connsiteX4" fmla="*/ 6781467 w 12192000"/>
              <a:gd name="connsiteY4" fmla="*/ 3976013 h 3979379"/>
              <a:gd name="connsiteX5" fmla="*/ 6686586 w 12192000"/>
              <a:gd name="connsiteY5" fmla="*/ 3979379 h 3979379"/>
              <a:gd name="connsiteX6" fmla="*/ 5505414 w 12192000"/>
              <a:gd name="connsiteY6" fmla="*/ 3979379 h 3979379"/>
              <a:gd name="connsiteX7" fmla="*/ 5410533 w 12192000"/>
              <a:gd name="connsiteY7" fmla="*/ 3976013 h 3979379"/>
              <a:gd name="connsiteX8" fmla="*/ 200949 w 12192000"/>
              <a:gd name="connsiteY8" fmla="*/ 2355187 h 3979379"/>
              <a:gd name="connsiteX9" fmla="*/ 0 w 12192000"/>
              <a:gd name="connsiteY9" fmla="*/ 2160563 h 397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3979379">
                <a:moveTo>
                  <a:pt x="0" y="0"/>
                </a:moveTo>
                <a:lnTo>
                  <a:pt x="12192000" y="0"/>
                </a:lnTo>
                <a:lnTo>
                  <a:pt x="12192000" y="2160560"/>
                </a:lnTo>
                <a:lnTo>
                  <a:pt x="11991049" y="2355187"/>
                </a:lnTo>
                <a:cubicBezTo>
                  <a:pt x="10958970" y="3241602"/>
                  <a:pt x="9035226" y="3869225"/>
                  <a:pt x="6781467" y="3976013"/>
                </a:cubicBezTo>
                <a:lnTo>
                  <a:pt x="6686586" y="3979379"/>
                </a:lnTo>
                <a:lnTo>
                  <a:pt x="5505414" y="3979379"/>
                </a:lnTo>
                <a:lnTo>
                  <a:pt x="5410533" y="3976013"/>
                </a:lnTo>
                <a:cubicBezTo>
                  <a:pt x="3156773" y="3869225"/>
                  <a:pt x="1233028" y="3241602"/>
                  <a:pt x="200949" y="2355187"/>
                </a:cubicBezTo>
                <a:lnTo>
                  <a:pt x="0" y="2160563"/>
                </a:lnTo>
                <a:close/>
              </a:path>
            </a:pathLst>
          </a:custGeom>
          <a:gradFill>
            <a:gsLst>
              <a:gs pos="0">
                <a:schemeClr val="accent1">
                  <a:lumMod val="75000"/>
                  <a:alpha val="76000"/>
                </a:schemeClr>
              </a:gs>
              <a:gs pos="100000">
                <a:schemeClr val="accent1">
                  <a:lumMod val="75000"/>
                  <a:alpha val="70000"/>
                </a:schemeClr>
              </a:gs>
            </a:gsLst>
            <a:lin ang="5400000" scaled="1"/>
          </a:gradFill>
        </p:spPr>
        <p:txBody>
          <a:bodyPr vert="horz" wrap="square"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altLang="zh-CN" sz="2800" b="0" i="0" u="none" strike="noStrike" kern="1200" cap="none" spc="0" normalizeH="0" baseline="0" noProof="0" dirty="0">
              <a:ln>
                <a:noFill/>
              </a:ln>
              <a:solidFill>
                <a:prstClr val="white"/>
              </a:solidFill>
              <a:effectLst/>
              <a:uLnTx/>
              <a:uFillTx/>
              <a:latin typeface="&lt;" panose="02010609000101010101" pitchFamily="49" charset="2"/>
              <a:ea typeface="OPPOSans M"/>
              <a:cs typeface="+mn-cs"/>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altLang="zh-CN" sz="2800" b="0" i="0" u="none" strike="noStrike" kern="1200" cap="none" spc="0" normalizeH="0" baseline="0" noProof="0" dirty="0">
              <a:ln>
                <a:noFill/>
              </a:ln>
              <a:solidFill>
                <a:prstClr val="white"/>
              </a:solidFill>
              <a:effectLst/>
              <a:uLnTx/>
              <a:uFillTx/>
              <a:latin typeface="&lt;" panose="02010609000101010101" pitchFamily="49" charset="2"/>
              <a:ea typeface="OPPOSans M"/>
              <a:cs typeface="+mn-cs"/>
            </a:endParaRPr>
          </a:p>
        </p:txBody>
      </p:sp>
      <p:sp>
        <p:nvSpPr>
          <p:cNvPr id="30" name="任意多边形: 形状 29">
            <a:extLst>
              <a:ext uri="{FF2B5EF4-FFF2-40B4-BE49-F238E27FC236}">
                <a16:creationId xmlns:a16="http://schemas.microsoft.com/office/drawing/2014/main" id="{0672DA6E-B0C2-7468-BC1E-6CFB23080AF3}"/>
              </a:ext>
            </a:extLst>
          </p:cNvPr>
          <p:cNvSpPr/>
          <p:nvPr/>
        </p:nvSpPr>
        <p:spPr>
          <a:xfrm>
            <a:off x="-21303" y="-16625"/>
            <a:ext cx="12230510" cy="4164498"/>
          </a:xfrm>
          <a:custGeom>
            <a:avLst/>
            <a:gdLst>
              <a:gd name="connsiteX0" fmla="*/ 0 w 12230510"/>
              <a:gd name="connsiteY0" fmla="*/ 0 h 4164498"/>
              <a:gd name="connsiteX1" fmla="*/ 12230510 w 12230510"/>
              <a:gd name="connsiteY1" fmla="*/ 0 h 4164498"/>
              <a:gd name="connsiteX2" fmla="*/ 12230510 w 12230510"/>
              <a:gd name="connsiteY2" fmla="*/ 2324605 h 4164498"/>
              <a:gd name="connsiteX3" fmla="*/ 12020998 w 12230510"/>
              <a:gd name="connsiteY3" fmla="*/ 2527523 h 4164498"/>
              <a:gd name="connsiteX4" fmla="*/ 6125951 w 12230510"/>
              <a:gd name="connsiteY4" fmla="*/ 4164498 h 4164498"/>
              <a:gd name="connsiteX5" fmla="*/ 230898 w 12230510"/>
              <a:gd name="connsiteY5" fmla="*/ 2527523 h 4164498"/>
              <a:gd name="connsiteX6" fmla="*/ 0 w 12230510"/>
              <a:gd name="connsiteY6" fmla="*/ 2303892 h 4164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30510" h="4164498">
                <a:moveTo>
                  <a:pt x="0" y="0"/>
                </a:moveTo>
                <a:lnTo>
                  <a:pt x="12230510" y="0"/>
                </a:lnTo>
                <a:lnTo>
                  <a:pt x="12230510" y="2324605"/>
                </a:lnTo>
                <a:lnTo>
                  <a:pt x="12020998" y="2527523"/>
                </a:lnTo>
                <a:cubicBezTo>
                  <a:pt x="10885711" y="3502579"/>
                  <a:pt x="8671510" y="4164498"/>
                  <a:pt x="6125951" y="4164498"/>
                </a:cubicBezTo>
                <a:cubicBezTo>
                  <a:pt x="3580388" y="4164498"/>
                  <a:pt x="1366185" y="3502579"/>
                  <a:pt x="230898" y="2527523"/>
                </a:cubicBezTo>
                <a:lnTo>
                  <a:pt x="0" y="2303892"/>
                </a:lnTo>
                <a:close/>
              </a:path>
            </a:pathLst>
          </a:custGeom>
          <a:noFill/>
          <a:ln w="6350">
            <a:gradFill>
              <a:gsLst>
                <a:gs pos="100000">
                  <a:schemeClr val="accent1">
                    <a:lumMod val="75000"/>
                    <a:alpha val="3000"/>
                  </a:schemeClr>
                </a:gs>
                <a:gs pos="53000">
                  <a:schemeClr val="accent1">
                    <a:lumMod val="75000"/>
                    <a:alpha val="88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lt;" panose="02010609000101010101" pitchFamily="49" charset="2"/>
                <a:ea typeface="OPPOSans M"/>
                <a:cs typeface="+mn-cs"/>
              </a:rPr>
              <a:t>     </a:t>
            </a:r>
            <a:endParaRPr kumimoji="0" lang="zh-CN" altLang="en-US" sz="1800" b="0" i="0" u="none" strike="noStrike" kern="1200" cap="none" spc="0" normalizeH="0" baseline="0" noProof="0" dirty="0">
              <a:ln>
                <a:noFill/>
              </a:ln>
              <a:solidFill>
                <a:prstClr val="white"/>
              </a:solidFill>
              <a:effectLst/>
              <a:uLnTx/>
              <a:uFillTx/>
              <a:latin typeface="&lt;" panose="02010609000101010101" pitchFamily="49" charset="2"/>
              <a:ea typeface="OPPOSans M"/>
              <a:cs typeface="+mn-cs"/>
            </a:endParaRPr>
          </a:p>
        </p:txBody>
      </p:sp>
      <p:pic>
        <p:nvPicPr>
          <p:cNvPr id="45" name="图片 44" descr="卡通人物&#10;&#10;低可信度描述已自动生成">
            <a:extLst>
              <a:ext uri="{FF2B5EF4-FFF2-40B4-BE49-F238E27FC236}">
                <a16:creationId xmlns:a16="http://schemas.microsoft.com/office/drawing/2014/main" id="{30EBFE84-3B8B-C2A8-7E17-7BE81C54FD31}"/>
              </a:ext>
            </a:extLst>
          </p:cNvPr>
          <p:cNvPicPr>
            <a:picLocks noChangeAspect="1"/>
          </p:cNvPicPr>
          <p:nvPr/>
        </p:nvPicPr>
        <p:blipFill>
          <a:blip r:embed="rId4" cstate="screen">
            <a:lum bright="70000" contrast="-70000"/>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a:ext>
            </a:extLst>
          </a:blip>
          <a:stretch>
            <a:fillRect/>
          </a:stretch>
        </p:blipFill>
        <p:spPr>
          <a:xfrm>
            <a:off x="4657961" y="2557919"/>
            <a:ext cx="2904016" cy="511833"/>
          </a:xfrm>
          <a:prstGeom prst="rect">
            <a:avLst/>
          </a:prstGeom>
        </p:spPr>
      </p:pic>
      <p:pic>
        <p:nvPicPr>
          <p:cNvPr id="14" name="图片 13" descr="文本&#10;&#10;描述已自动生成">
            <a:extLst>
              <a:ext uri="{FF2B5EF4-FFF2-40B4-BE49-F238E27FC236}">
                <a16:creationId xmlns:a16="http://schemas.microsoft.com/office/drawing/2014/main" id="{ABD94535-B543-8BF4-16BF-DA3D3717D3D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501315" y="1259840"/>
            <a:ext cx="1194125" cy="1243750"/>
          </a:xfrm>
          <a:prstGeom prst="rect">
            <a:avLst/>
          </a:prstGeom>
        </p:spPr>
      </p:pic>
      <p:pic>
        <p:nvPicPr>
          <p:cNvPr id="3" name="图片 2" descr="文本&#10;&#10;描述已自动生成">
            <a:extLst>
              <a:ext uri="{FF2B5EF4-FFF2-40B4-BE49-F238E27FC236}">
                <a16:creationId xmlns:a16="http://schemas.microsoft.com/office/drawing/2014/main" id="{4F6538B2-3EA2-2FDA-9BCC-DACC92ABB510}"/>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997185" y="3215870"/>
            <a:ext cx="2195661" cy="186656"/>
          </a:xfrm>
          <a:prstGeom prst="rect">
            <a:avLst/>
          </a:prstGeom>
        </p:spPr>
      </p:pic>
    </p:spTree>
    <p:extLst>
      <p:ext uri="{BB962C8B-B14F-4D97-AF65-F5344CB8AC3E}">
        <p14:creationId xmlns:p14="http://schemas.microsoft.com/office/powerpoint/2010/main" val="7415628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ea typeface="OPPOSans R"/>
              <a:cs typeface="+mn-cs"/>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rPr>
              <a:t>源啊圆</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rPr>
              <a:t>YUAN A YUAN</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爱生活爱</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PPT</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endParaRP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5" y="161103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定制设计师</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5" y="1995051"/>
            <a:ext cx="273596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KOS</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专家</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演示</a:t>
            </a: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18615" y="2379071"/>
            <a:ext cx="287057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MOS</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专家</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演示</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kumimoji="0" lang="en-US" altLang="zh-CN" sz="1400" b="0" i="0" u="none" strike="noStrike" kern="1200" cap="none" spc="100" normalizeH="0" baseline="0" noProof="0" dirty="0">
                <a:ln>
                  <a:noFill/>
                </a:ln>
                <a:solidFill>
                  <a:srgbClr val="00FFFF"/>
                </a:solidFill>
                <a:effectLst/>
                <a:uLnTx/>
                <a:uFillTx/>
                <a:latin typeface="OPPOSans H"/>
                <a:ea typeface="OPPOSans H"/>
                <a:cs typeface="+mn-cs"/>
              </a:rPr>
              <a:t>vxgmy888</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spTree>
    <p:extLst>
      <p:ext uri="{BB962C8B-B14F-4D97-AF65-F5344CB8AC3E}">
        <p14:creationId xmlns:p14="http://schemas.microsoft.com/office/powerpoint/2010/main" val="40759322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F951AE1-2465-660D-BE66-2A1B1BC24E57}"/>
              </a:ext>
            </a:extLst>
          </p:cNvPr>
          <p:cNvSpPr/>
          <p:nvPr/>
        </p:nvSpPr>
        <p:spPr>
          <a:xfrm>
            <a:off x="695325" y="5110052"/>
            <a:ext cx="3820277"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源啊圆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899C7E3C-DBD1-BF51-1461-D9EA28B6592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36354899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 name="图片 152">
            <a:extLst>
              <a:ext uri="{FF2B5EF4-FFF2-40B4-BE49-F238E27FC236}">
                <a16:creationId xmlns:a16="http://schemas.microsoft.com/office/drawing/2014/main" id="{53009922-5972-4130-A126-9B7AB75C309F}"/>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0" y="2935"/>
            <a:ext cx="12192000" cy="6858000"/>
          </a:xfrm>
          <a:prstGeom prst="rect">
            <a:avLst/>
          </a:prstGeom>
        </p:spPr>
      </p:pic>
      <p:sp>
        <p:nvSpPr>
          <p:cNvPr id="154" name="矩形 153">
            <a:extLst>
              <a:ext uri="{FF2B5EF4-FFF2-40B4-BE49-F238E27FC236}">
                <a16:creationId xmlns:a16="http://schemas.microsoft.com/office/drawing/2014/main" id="{85B05041-8BD3-4FA1-B5C6-AADB101E604A}"/>
              </a:ext>
            </a:extLst>
          </p:cNvPr>
          <p:cNvSpPr/>
          <p:nvPr/>
        </p:nvSpPr>
        <p:spPr>
          <a:xfrm>
            <a:off x="-1986" y="0"/>
            <a:ext cx="12196483" cy="6858000"/>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pic>
        <p:nvPicPr>
          <p:cNvPr id="151" name="图片 150">
            <a:extLst>
              <a:ext uri="{FF2B5EF4-FFF2-40B4-BE49-F238E27FC236}">
                <a16:creationId xmlns:a16="http://schemas.microsoft.com/office/drawing/2014/main" id="{51CF9D69-FFB8-4DB0-9296-27403C9C8554}"/>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2162629" y="0"/>
            <a:ext cx="10029372" cy="3457408"/>
          </a:xfrm>
          <a:prstGeom prst="rect">
            <a:avLst/>
          </a:prstGeom>
        </p:spPr>
      </p:pic>
      <p:sp>
        <p:nvSpPr>
          <p:cNvPr id="117" name="矩形 116">
            <a:extLst>
              <a:ext uri="{FF2B5EF4-FFF2-40B4-BE49-F238E27FC236}">
                <a16:creationId xmlns:a16="http://schemas.microsoft.com/office/drawing/2014/main" id="{64A31B3E-3079-4753-B94D-9F51029AD994}"/>
              </a:ext>
            </a:extLst>
          </p:cNvPr>
          <p:cNvSpPr/>
          <p:nvPr/>
        </p:nvSpPr>
        <p:spPr>
          <a:xfrm>
            <a:off x="766763" y="4881179"/>
            <a:ext cx="936309" cy="339131"/>
          </a:xfrm>
          <a:prstGeom prst="rect">
            <a:avLst/>
          </a:prstGeom>
          <a:gradFill>
            <a:gsLst>
              <a:gs pos="0">
                <a:srgbClr val="005CA1"/>
              </a:gs>
              <a:gs pos="100000">
                <a:srgbClr val="055EA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118" name="矩形 117">
            <a:extLst>
              <a:ext uri="{FF2B5EF4-FFF2-40B4-BE49-F238E27FC236}">
                <a16:creationId xmlns:a16="http://schemas.microsoft.com/office/drawing/2014/main" id="{1803DCEB-E16D-47A4-B0EC-29CF6E141B6C}"/>
              </a:ext>
            </a:extLst>
          </p:cNvPr>
          <p:cNvSpPr/>
          <p:nvPr/>
        </p:nvSpPr>
        <p:spPr>
          <a:xfrm>
            <a:off x="1863671" y="4878527"/>
            <a:ext cx="936309" cy="339131"/>
          </a:xfrm>
          <a:prstGeom prst="rect">
            <a:avLst/>
          </a:prstGeom>
          <a:gradFill>
            <a:gsLst>
              <a:gs pos="0">
                <a:srgbClr val="005CA1"/>
              </a:gs>
              <a:gs pos="100000">
                <a:srgbClr val="055EA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119" name="矩形 118">
            <a:extLst>
              <a:ext uri="{FF2B5EF4-FFF2-40B4-BE49-F238E27FC236}">
                <a16:creationId xmlns:a16="http://schemas.microsoft.com/office/drawing/2014/main" id="{2763C8F4-EC90-48A1-8A0B-0ADBDEB90F54}"/>
              </a:ext>
            </a:extLst>
          </p:cNvPr>
          <p:cNvSpPr/>
          <p:nvPr/>
        </p:nvSpPr>
        <p:spPr>
          <a:xfrm>
            <a:off x="2960579" y="4878527"/>
            <a:ext cx="936309" cy="339131"/>
          </a:xfrm>
          <a:prstGeom prst="rect">
            <a:avLst/>
          </a:prstGeom>
          <a:gradFill>
            <a:gsLst>
              <a:gs pos="0">
                <a:srgbClr val="005CA1"/>
              </a:gs>
              <a:gs pos="100000">
                <a:srgbClr val="055EA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120" name="矩形 119">
            <a:extLst>
              <a:ext uri="{FF2B5EF4-FFF2-40B4-BE49-F238E27FC236}">
                <a16:creationId xmlns:a16="http://schemas.microsoft.com/office/drawing/2014/main" id="{9FA25DF9-FA78-4CF3-A06F-11754BB0F617}"/>
              </a:ext>
            </a:extLst>
          </p:cNvPr>
          <p:cNvSpPr/>
          <p:nvPr/>
        </p:nvSpPr>
        <p:spPr>
          <a:xfrm>
            <a:off x="766763" y="5990754"/>
            <a:ext cx="936309" cy="339131"/>
          </a:xfrm>
          <a:prstGeom prst="rect">
            <a:avLst/>
          </a:prstGeom>
          <a:gradFill>
            <a:gsLst>
              <a:gs pos="0">
                <a:srgbClr val="005CA1"/>
              </a:gs>
              <a:gs pos="100000">
                <a:srgbClr val="055EA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121" name="矩形 120">
            <a:extLst>
              <a:ext uri="{FF2B5EF4-FFF2-40B4-BE49-F238E27FC236}">
                <a16:creationId xmlns:a16="http://schemas.microsoft.com/office/drawing/2014/main" id="{89E62F91-6E9F-4C9A-BD94-F4203106E7C0}"/>
              </a:ext>
            </a:extLst>
          </p:cNvPr>
          <p:cNvSpPr/>
          <p:nvPr/>
        </p:nvSpPr>
        <p:spPr>
          <a:xfrm>
            <a:off x="1863671" y="5988102"/>
            <a:ext cx="936309" cy="339131"/>
          </a:xfrm>
          <a:prstGeom prst="rect">
            <a:avLst/>
          </a:prstGeom>
          <a:gradFill>
            <a:gsLst>
              <a:gs pos="0">
                <a:srgbClr val="005CA1"/>
              </a:gs>
              <a:gs pos="100000">
                <a:srgbClr val="055EA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69" name="矩形 68">
            <a:extLst>
              <a:ext uri="{FF2B5EF4-FFF2-40B4-BE49-F238E27FC236}">
                <a16:creationId xmlns:a16="http://schemas.microsoft.com/office/drawing/2014/main" id="{CEE786F9-61EE-4F39-991D-E340B0DB3C9A}"/>
              </a:ext>
            </a:extLst>
          </p:cNvPr>
          <p:cNvSpPr/>
          <p:nvPr/>
        </p:nvSpPr>
        <p:spPr>
          <a:xfrm>
            <a:off x="20592" y="0"/>
            <a:ext cx="12196483" cy="3429000"/>
          </a:xfrm>
          <a:prstGeom prst="rect">
            <a:avLst/>
          </a:prstGeom>
          <a:gradFill flip="none" rotWithShape="1">
            <a:gsLst>
              <a:gs pos="60000">
                <a:srgbClr val="FFFFFF">
                  <a:alpha val="76000"/>
                </a:srgbClr>
              </a:gs>
              <a:gs pos="37000">
                <a:schemeClr val="bg1"/>
              </a:gs>
              <a:gs pos="100000">
                <a:schemeClr val="bg1">
                  <a:alpha val="22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65" name="文本框 64">
            <a:extLst>
              <a:ext uri="{FF2B5EF4-FFF2-40B4-BE49-F238E27FC236}">
                <a16:creationId xmlns:a16="http://schemas.microsoft.com/office/drawing/2014/main" id="{B001B374-044E-4881-ABB1-956FDE290183}"/>
              </a:ext>
            </a:extLst>
          </p:cNvPr>
          <p:cNvSpPr txBox="1"/>
          <p:nvPr/>
        </p:nvSpPr>
        <p:spPr>
          <a:xfrm>
            <a:off x="672332" y="1612262"/>
            <a:ext cx="5079601" cy="972895"/>
          </a:xfrm>
          <a:prstGeom prst="rect">
            <a:avLst/>
          </a:prstGeom>
          <a:noFill/>
        </p:spPr>
        <p:txBody>
          <a:bodyPr wrap="square">
            <a:sp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OPPOSans M" panose="00020600040101010101" pitchFamily="18" charset="-122"/>
                <a:ea typeface="OPPOSans M" panose="00020600040101010101" pitchFamily="18" charset="-122"/>
                <a:cs typeface="+mn-cs"/>
              </a:rPr>
              <a:t>河南职业技术学院位于河南省郑州市，是经教育部批准建立的一所全日制普通高等专科院校，是国家示范高职院校、国家优质高等职业院校立项建设单位。</a:t>
            </a:r>
            <a:endParaRPr kumimoji="0" lang="zh-CN" altLang="en-US" sz="14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7" name="文本框 76">
            <a:extLst>
              <a:ext uri="{FF2B5EF4-FFF2-40B4-BE49-F238E27FC236}">
                <a16:creationId xmlns:a16="http://schemas.microsoft.com/office/drawing/2014/main" id="{4292EB6F-22CC-4D67-A2E4-80D26011CCDC}"/>
              </a:ext>
            </a:extLst>
          </p:cNvPr>
          <p:cNvSpPr txBox="1"/>
          <p:nvPr/>
        </p:nvSpPr>
        <p:spPr>
          <a:xfrm>
            <a:off x="653539" y="477340"/>
            <a:ext cx="5902694" cy="654666"/>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3200" b="0" i="0" u="none" strike="noStrike" kern="1200" cap="none" spc="0" normalizeH="0" baseline="0" noProof="0" dirty="0">
                <a:ln w="22225">
                  <a:noFill/>
                  <a:prstDash val="solid"/>
                </a:ln>
                <a:gradFill>
                  <a:gsLst>
                    <a:gs pos="24000">
                      <a:srgbClr val="055EA0"/>
                    </a:gs>
                    <a:gs pos="100000">
                      <a:srgbClr val="2F5579"/>
                    </a:gs>
                  </a:gsLst>
                  <a:lin ang="5400000" scaled="1"/>
                </a:gradFill>
                <a:effectLst/>
                <a:uLnTx/>
                <a:uFillTx/>
                <a:latin typeface="+mj-ea"/>
                <a:ea typeface="+mj-ea"/>
                <a:cs typeface="+mn-cs"/>
              </a:rPr>
              <a:t>河南职业技术学院</a:t>
            </a:r>
          </a:p>
        </p:txBody>
      </p:sp>
      <p:sp>
        <p:nvSpPr>
          <p:cNvPr id="68" name="文本框 67">
            <a:extLst>
              <a:ext uri="{FF2B5EF4-FFF2-40B4-BE49-F238E27FC236}">
                <a16:creationId xmlns:a16="http://schemas.microsoft.com/office/drawing/2014/main" id="{942DCB55-BFEA-4D2A-B99E-04287FA65B20}"/>
              </a:ext>
            </a:extLst>
          </p:cNvPr>
          <p:cNvSpPr txBox="1"/>
          <p:nvPr/>
        </p:nvSpPr>
        <p:spPr>
          <a:xfrm>
            <a:off x="777505" y="2756896"/>
            <a:ext cx="1937524" cy="307777"/>
          </a:xfrm>
          <a:prstGeom prst="rect">
            <a:avLst/>
          </a:prstGeom>
          <a:solidFill>
            <a:schemeClr val="bg1">
              <a:lumMod val="85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rPr>
              <a:t>中国高职院校第</a:t>
            </a:r>
            <a:r>
              <a:rPr lang="en-US" altLang="zh-CN" sz="1400" dirty="0">
                <a:solidFill>
                  <a:srgbClr val="055EA0"/>
                </a:solidFill>
                <a:latin typeface="+mj-ea"/>
                <a:ea typeface="+mj-ea"/>
              </a:rPr>
              <a:t>80</a:t>
            </a:r>
            <a:r>
              <a:rPr kumimoji="0" lang="zh-CN" altLang="en-US" sz="14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rPr>
              <a:t>位</a:t>
            </a:r>
          </a:p>
        </p:txBody>
      </p:sp>
      <p:sp>
        <p:nvSpPr>
          <p:cNvPr id="70" name="文本框 69">
            <a:extLst>
              <a:ext uri="{FF2B5EF4-FFF2-40B4-BE49-F238E27FC236}">
                <a16:creationId xmlns:a16="http://schemas.microsoft.com/office/drawing/2014/main" id="{B90EBBE3-D29A-490E-B6A9-978D53015F52}"/>
              </a:ext>
            </a:extLst>
          </p:cNvPr>
          <p:cNvSpPr txBox="1"/>
          <p:nvPr/>
        </p:nvSpPr>
        <p:spPr>
          <a:xfrm>
            <a:off x="3177240" y="2756895"/>
            <a:ext cx="2255820" cy="307777"/>
          </a:xfrm>
          <a:prstGeom prst="rect">
            <a:avLst/>
          </a:prstGeom>
          <a:solidFill>
            <a:schemeClr val="bg1">
              <a:lumMod val="85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rPr>
              <a:t>河南高职院校排名前</a:t>
            </a:r>
            <a:r>
              <a:rPr kumimoji="0" lang="en-US" altLang="zh-CN" sz="1400" b="0" i="0" u="none" strike="noStrike" kern="1200" cap="none" spc="0" normalizeH="0" baseline="0" noProof="0" dirty="0">
                <a:ln>
                  <a:noFill/>
                </a:ln>
                <a:solidFill>
                  <a:srgbClr val="055EA0"/>
                </a:solidFill>
                <a:effectLst/>
                <a:uLnTx/>
                <a:uFillTx/>
                <a:latin typeface="+mj-ea"/>
                <a:ea typeface="+mj-ea"/>
                <a:cs typeface="+mn-cs"/>
              </a:rPr>
              <a:t>10</a:t>
            </a:r>
            <a:r>
              <a:rPr kumimoji="0" lang="zh-CN" altLang="en-US" sz="14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rPr>
              <a:t>位</a:t>
            </a:r>
          </a:p>
        </p:txBody>
      </p:sp>
      <p:sp>
        <p:nvSpPr>
          <p:cNvPr id="72" name="文本框 71">
            <a:extLst>
              <a:ext uri="{FF2B5EF4-FFF2-40B4-BE49-F238E27FC236}">
                <a16:creationId xmlns:a16="http://schemas.microsoft.com/office/drawing/2014/main" id="{CD3968B4-2FD2-45C5-A1FC-ECC32D898B7E}"/>
              </a:ext>
            </a:extLst>
          </p:cNvPr>
          <p:cNvSpPr txBox="1"/>
          <p:nvPr/>
        </p:nvSpPr>
        <p:spPr>
          <a:xfrm>
            <a:off x="790149" y="4923254"/>
            <a:ext cx="929095"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二级学院</a:t>
            </a:r>
          </a:p>
        </p:txBody>
      </p:sp>
      <p:sp>
        <p:nvSpPr>
          <p:cNvPr id="74" name="文本框 73">
            <a:extLst>
              <a:ext uri="{FF2B5EF4-FFF2-40B4-BE49-F238E27FC236}">
                <a16:creationId xmlns:a16="http://schemas.microsoft.com/office/drawing/2014/main" id="{E01F4848-1D58-43B7-83A3-C8DBEF95CFFD}"/>
              </a:ext>
            </a:extLst>
          </p:cNvPr>
          <p:cNvSpPr txBox="1"/>
          <p:nvPr/>
        </p:nvSpPr>
        <p:spPr>
          <a:xfrm>
            <a:off x="772777" y="5981153"/>
            <a:ext cx="914202"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固定资产</a:t>
            </a:r>
          </a:p>
        </p:txBody>
      </p:sp>
      <p:sp>
        <p:nvSpPr>
          <p:cNvPr id="76" name="文本框 75">
            <a:extLst>
              <a:ext uri="{FF2B5EF4-FFF2-40B4-BE49-F238E27FC236}">
                <a16:creationId xmlns:a16="http://schemas.microsoft.com/office/drawing/2014/main" id="{785D492A-D45F-4236-945C-546D82226364}"/>
              </a:ext>
            </a:extLst>
          </p:cNvPr>
          <p:cNvSpPr txBox="1"/>
          <p:nvPr/>
        </p:nvSpPr>
        <p:spPr>
          <a:xfrm>
            <a:off x="1890343" y="5980199"/>
            <a:ext cx="878858"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实训室</a:t>
            </a:r>
          </a:p>
        </p:txBody>
      </p:sp>
      <p:sp>
        <p:nvSpPr>
          <p:cNvPr id="78" name="文本框 77">
            <a:extLst>
              <a:ext uri="{FF2B5EF4-FFF2-40B4-BE49-F238E27FC236}">
                <a16:creationId xmlns:a16="http://schemas.microsoft.com/office/drawing/2014/main" id="{5A9F1ABD-6736-47DF-A528-0724FCA6F473}"/>
              </a:ext>
            </a:extLst>
          </p:cNvPr>
          <p:cNvSpPr txBox="1"/>
          <p:nvPr/>
        </p:nvSpPr>
        <p:spPr>
          <a:xfrm>
            <a:off x="1861725" y="4909686"/>
            <a:ext cx="950624"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mn-ea"/>
                <a:cs typeface="+mn-cs"/>
              </a:rPr>
              <a:t>招生专业</a:t>
            </a:r>
          </a:p>
        </p:txBody>
      </p:sp>
      <p:sp>
        <p:nvSpPr>
          <p:cNvPr id="80" name="文本框 79">
            <a:extLst>
              <a:ext uri="{FF2B5EF4-FFF2-40B4-BE49-F238E27FC236}">
                <a16:creationId xmlns:a16="http://schemas.microsoft.com/office/drawing/2014/main" id="{8EDA0218-9CCF-47B7-9CA5-CB27BBFA7E2B}"/>
              </a:ext>
            </a:extLst>
          </p:cNvPr>
          <p:cNvSpPr txBox="1"/>
          <p:nvPr/>
        </p:nvSpPr>
        <p:spPr>
          <a:xfrm>
            <a:off x="2961669" y="4896392"/>
            <a:ext cx="914202"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dirty="0">
                <a:solidFill>
                  <a:prstClr val="white"/>
                </a:solidFill>
                <a:latin typeface="+mn-ea"/>
              </a:rPr>
              <a:t>本科专业</a:t>
            </a:r>
            <a:endParaRPr kumimoji="0" lang="zh-CN" altLang="en-US" sz="1400" b="0" i="0" u="none" strike="noStrike" kern="1200" cap="none" spc="0" normalizeH="0" baseline="0" noProof="0" dirty="0">
              <a:ln>
                <a:noFill/>
              </a:ln>
              <a:solidFill>
                <a:prstClr val="white"/>
              </a:solidFill>
              <a:effectLst/>
              <a:uLnTx/>
              <a:uFillTx/>
              <a:latin typeface="+mn-ea"/>
            </a:endParaRPr>
          </a:p>
        </p:txBody>
      </p:sp>
      <p:sp>
        <p:nvSpPr>
          <p:cNvPr id="82" name="文本框 81">
            <a:extLst>
              <a:ext uri="{FF2B5EF4-FFF2-40B4-BE49-F238E27FC236}">
                <a16:creationId xmlns:a16="http://schemas.microsoft.com/office/drawing/2014/main" id="{9EA7D61C-1F67-4905-8CB5-9CDF6D58629F}"/>
              </a:ext>
            </a:extLst>
          </p:cNvPr>
          <p:cNvSpPr txBox="1"/>
          <p:nvPr/>
        </p:nvSpPr>
        <p:spPr>
          <a:xfrm>
            <a:off x="6232902" y="4521448"/>
            <a:ext cx="1551839" cy="369332"/>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7E6E6">
                    <a:lumMod val="25000"/>
                  </a:srgbClr>
                </a:solidFill>
                <a:effectLst/>
                <a:uLnTx/>
                <a:uFillTx/>
                <a:latin typeface="+mn-ea"/>
                <a:cs typeface="+mn-cs"/>
              </a:rPr>
              <a:t>占地面积</a:t>
            </a:r>
          </a:p>
        </p:txBody>
      </p:sp>
      <p:sp>
        <p:nvSpPr>
          <p:cNvPr id="86" name="文本框 85">
            <a:extLst>
              <a:ext uri="{FF2B5EF4-FFF2-40B4-BE49-F238E27FC236}">
                <a16:creationId xmlns:a16="http://schemas.microsoft.com/office/drawing/2014/main" id="{805C16E3-2179-484F-AB91-5687AC14BE83}"/>
              </a:ext>
            </a:extLst>
          </p:cNvPr>
          <p:cNvSpPr txBox="1"/>
          <p:nvPr/>
        </p:nvSpPr>
        <p:spPr>
          <a:xfrm>
            <a:off x="9946402" y="4504165"/>
            <a:ext cx="1356794" cy="369332"/>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dirty="0">
                <a:solidFill>
                  <a:srgbClr val="E7E6E6">
                    <a:lumMod val="25000"/>
                  </a:srgbClr>
                </a:solidFill>
                <a:latin typeface="+mn-ea"/>
              </a:rPr>
              <a:t>专兼职教师</a:t>
            </a:r>
            <a:endParaRPr kumimoji="0" lang="zh-CN" altLang="en-US" sz="1800" b="0" i="0" u="none" strike="noStrike" kern="1200" cap="none" spc="0" normalizeH="0" baseline="0" noProof="0" dirty="0">
              <a:ln>
                <a:noFill/>
              </a:ln>
              <a:solidFill>
                <a:srgbClr val="E7E6E6">
                  <a:lumMod val="25000"/>
                </a:srgbClr>
              </a:solidFill>
              <a:effectLst/>
              <a:uLnTx/>
              <a:uFillTx/>
              <a:latin typeface="+mn-ea"/>
            </a:endParaRPr>
          </a:p>
        </p:txBody>
      </p:sp>
      <p:sp>
        <p:nvSpPr>
          <p:cNvPr id="88" name="文本框 87">
            <a:extLst>
              <a:ext uri="{FF2B5EF4-FFF2-40B4-BE49-F238E27FC236}">
                <a16:creationId xmlns:a16="http://schemas.microsoft.com/office/drawing/2014/main" id="{B8CCD819-1AA0-470C-90DE-0F2A0FFF550B}"/>
              </a:ext>
            </a:extLst>
          </p:cNvPr>
          <p:cNvSpPr txBox="1"/>
          <p:nvPr/>
        </p:nvSpPr>
        <p:spPr>
          <a:xfrm>
            <a:off x="9946402" y="5194477"/>
            <a:ext cx="135679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7E6E6">
                    <a:lumMod val="25000"/>
                  </a:srgbClr>
                </a:solidFill>
                <a:effectLst/>
                <a:uLnTx/>
                <a:uFillTx/>
                <a:latin typeface="+mn-ea"/>
                <a:cs typeface="+mn-cs"/>
              </a:rPr>
              <a:t>双师型教师</a:t>
            </a:r>
          </a:p>
        </p:txBody>
      </p:sp>
      <p:sp>
        <p:nvSpPr>
          <p:cNvPr id="90" name="文本框 89">
            <a:extLst>
              <a:ext uri="{FF2B5EF4-FFF2-40B4-BE49-F238E27FC236}">
                <a16:creationId xmlns:a16="http://schemas.microsoft.com/office/drawing/2014/main" id="{9E6D70CE-FAC0-490D-B526-133DAF1DA4EF}"/>
              </a:ext>
            </a:extLst>
          </p:cNvPr>
          <p:cNvSpPr txBox="1"/>
          <p:nvPr/>
        </p:nvSpPr>
        <p:spPr>
          <a:xfrm>
            <a:off x="9932171" y="5893825"/>
            <a:ext cx="1356794" cy="369332"/>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7E6E6">
                    <a:lumMod val="25000"/>
                  </a:srgbClr>
                </a:solidFill>
                <a:effectLst/>
                <a:uLnTx/>
                <a:uFillTx/>
                <a:latin typeface="+mn-ea"/>
                <a:cs typeface="+mn-cs"/>
              </a:rPr>
              <a:t>高级技师</a:t>
            </a:r>
          </a:p>
        </p:txBody>
      </p:sp>
      <p:sp>
        <p:nvSpPr>
          <p:cNvPr id="81" name="文本框 80">
            <a:extLst>
              <a:ext uri="{FF2B5EF4-FFF2-40B4-BE49-F238E27FC236}">
                <a16:creationId xmlns:a16="http://schemas.microsoft.com/office/drawing/2014/main" id="{68186A49-35A4-4E9B-AAD0-DF210C2000F3}"/>
              </a:ext>
            </a:extLst>
          </p:cNvPr>
          <p:cNvSpPr txBox="1"/>
          <p:nvPr/>
        </p:nvSpPr>
        <p:spPr>
          <a:xfrm>
            <a:off x="586709" y="4257681"/>
            <a:ext cx="914202"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3600" dirty="0">
                <a:gradFill>
                  <a:gsLst>
                    <a:gs pos="24000">
                      <a:srgbClr val="005CA1"/>
                    </a:gs>
                    <a:gs pos="100000">
                      <a:srgbClr val="0070C0"/>
                    </a:gs>
                  </a:gsLst>
                  <a:lin ang="5400000" scaled="1"/>
                </a:gradFill>
                <a:latin typeface="+mn-ea"/>
              </a:rPr>
              <a:t>1</a:t>
            </a:r>
            <a:r>
              <a:rPr kumimoji="0" lang="en-US" altLang="zh-CN" sz="3600" b="0" i="0" u="none" strike="noStrike" kern="1200" cap="none" spc="0" normalizeH="0" baseline="0" noProof="0" dirty="0">
                <a:ln>
                  <a:noFill/>
                </a:ln>
                <a:gradFill>
                  <a:gsLst>
                    <a:gs pos="24000">
                      <a:srgbClr val="005CA1"/>
                    </a:gs>
                    <a:gs pos="100000">
                      <a:srgbClr val="0070C0"/>
                    </a:gs>
                  </a:gsLst>
                  <a:lin ang="5400000" scaled="1"/>
                </a:gradFill>
                <a:effectLst/>
                <a:uLnTx/>
                <a:uFillTx/>
                <a:latin typeface="+mn-ea"/>
              </a:rPr>
              <a:t>0</a:t>
            </a:r>
            <a:endParaRPr kumimoji="0" lang="zh-CN" altLang="en-US" sz="3600" b="0" i="0" u="none" strike="noStrike" kern="1200" cap="none" spc="0" normalizeH="0" baseline="0" noProof="0" dirty="0">
              <a:ln>
                <a:noFill/>
              </a:ln>
              <a:gradFill>
                <a:gsLst>
                  <a:gs pos="24000">
                    <a:srgbClr val="005CA1"/>
                  </a:gs>
                  <a:gs pos="100000">
                    <a:srgbClr val="0070C0"/>
                  </a:gs>
                </a:gsLst>
                <a:lin ang="5400000" scaled="1"/>
              </a:gradFill>
              <a:effectLst/>
              <a:uLnTx/>
              <a:uFillTx/>
              <a:latin typeface="+mn-ea"/>
            </a:endParaRPr>
          </a:p>
        </p:txBody>
      </p:sp>
      <p:sp>
        <p:nvSpPr>
          <p:cNvPr id="85" name="文本框 84">
            <a:extLst>
              <a:ext uri="{FF2B5EF4-FFF2-40B4-BE49-F238E27FC236}">
                <a16:creationId xmlns:a16="http://schemas.microsoft.com/office/drawing/2014/main" id="{DF34F1EB-CFA4-457F-9F72-118F5D127690}"/>
              </a:ext>
            </a:extLst>
          </p:cNvPr>
          <p:cNvSpPr txBox="1"/>
          <p:nvPr/>
        </p:nvSpPr>
        <p:spPr>
          <a:xfrm>
            <a:off x="571411" y="5375251"/>
            <a:ext cx="914202"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3600" dirty="0">
                <a:gradFill>
                  <a:gsLst>
                    <a:gs pos="24000">
                      <a:srgbClr val="005CA1"/>
                    </a:gs>
                    <a:gs pos="100000">
                      <a:srgbClr val="0070C0"/>
                    </a:gs>
                  </a:gsLst>
                  <a:lin ang="5400000" scaled="1"/>
                </a:gradFill>
                <a:latin typeface="+mn-ea"/>
              </a:rPr>
              <a:t>12</a:t>
            </a:r>
            <a:endParaRPr kumimoji="0" lang="zh-CN" altLang="en-US" sz="3600" b="0" i="0" u="none" strike="noStrike" kern="1200" cap="none" spc="0" normalizeH="0" baseline="0" noProof="0" dirty="0">
              <a:ln>
                <a:noFill/>
              </a:ln>
              <a:gradFill>
                <a:gsLst>
                  <a:gs pos="24000">
                    <a:srgbClr val="005CA1"/>
                  </a:gs>
                  <a:gs pos="100000">
                    <a:srgbClr val="0070C0"/>
                  </a:gs>
                </a:gsLst>
                <a:lin ang="5400000" scaled="1"/>
              </a:gradFill>
              <a:effectLst/>
              <a:uLnTx/>
              <a:uFillTx/>
              <a:latin typeface="+mn-ea"/>
            </a:endParaRPr>
          </a:p>
        </p:txBody>
      </p:sp>
      <p:sp>
        <p:nvSpPr>
          <p:cNvPr id="87" name="文本框 86">
            <a:extLst>
              <a:ext uri="{FF2B5EF4-FFF2-40B4-BE49-F238E27FC236}">
                <a16:creationId xmlns:a16="http://schemas.microsoft.com/office/drawing/2014/main" id="{EF460288-2A76-4F4A-9CD3-8D116308A73F}"/>
              </a:ext>
            </a:extLst>
          </p:cNvPr>
          <p:cNvSpPr txBox="1"/>
          <p:nvPr/>
        </p:nvSpPr>
        <p:spPr>
          <a:xfrm>
            <a:off x="2832345" y="4257681"/>
            <a:ext cx="914202"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gradFill>
                  <a:gsLst>
                    <a:gs pos="24000">
                      <a:srgbClr val="005CA1"/>
                    </a:gs>
                    <a:gs pos="100000">
                      <a:srgbClr val="0070C0"/>
                    </a:gs>
                  </a:gsLst>
                  <a:lin ang="5400000" scaled="1"/>
                </a:gradFill>
                <a:effectLst/>
                <a:uLnTx/>
                <a:uFillTx/>
                <a:latin typeface="+mn-ea"/>
                <a:cs typeface="+mn-cs"/>
              </a:rPr>
              <a:t>2</a:t>
            </a:r>
            <a:endParaRPr kumimoji="0" lang="zh-CN" altLang="en-US" sz="3600" b="0" i="0" u="none" strike="noStrike" kern="1200" cap="none" spc="0" normalizeH="0" baseline="0" noProof="0" dirty="0">
              <a:ln>
                <a:noFill/>
              </a:ln>
              <a:gradFill>
                <a:gsLst>
                  <a:gs pos="24000">
                    <a:srgbClr val="005CA1"/>
                  </a:gs>
                  <a:gs pos="100000">
                    <a:srgbClr val="0070C0"/>
                  </a:gs>
                </a:gsLst>
                <a:lin ang="5400000" scaled="1"/>
              </a:gradFill>
              <a:effectLst/>
              <a:uLnTx/>
              <a:uFillTx/>
              <a:latin typeface="+mn-ea"/>
              <a:cs typeface="+mn-cs"/>
            </a:endParaRPr>
          </a:p>
        </p:txBody>
      </p:sp>
      <p:sp>
        <p:nvSpPr>
          <p:cNvPr id="83" name="文本框 82">
            <a:extLst>
              <a:ext uri="{FF2B5EF4-FFF2-40B4-BE49-F238E27FC236}">
                <a16:creationId xmlns:a16="http://schemas.microsoft.com/office/drawing/2014/main" id="{0A6483F2-C9B0-4BFF-A758-D49091929687}"/>
              </a:ext>
            </a:extLst>
          </p:cNvPr>
          <p:cNvSpPr txBox="1"/>
          <p:nvPr/>
        </p:nvSpPr>
        <p:spPr>
          <a:xfrm>
            <a:off x="1701015" y="4257681"/>
            <a:ext cx="914202"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3600" dirty="0">
                <a:gradFill>
                  <a:gsLst>
                    <a:gs pos="24000">
                      <a:srgbClr val="005CA1"/>
                    </a:gs>
                    <a:gs pos="100000">
                      <a:srgbClr val="0070C0"/>
                    </a:gs>
                  </a:gsLst>
                  <a:lin ang="5400000" scaled="1"/>
                </a:gradFill>
                <a:latin typeface="+mn-ea"/>
              </a:rPr>
              <a:t>5</a:t>
            </a:r>
            <a:r>
              <a:rPr kumimoji="0" lang="en-US" altLang="zh-CN" sz="3600" b="0" i="0" u="none" strike="noStrike" kern="1200" cap="none" spc="0" normalizeH="0" baseline="0" noProof="0" dirty="0">
                <a:ln>
                  <a:noFill/>
                </a:ln>
                <a:gradFill>
                  <a:gsLst>
                    <a:gs pos="24000">
                      <a:srgbClr val="005CA1"/>
                    </a:gs>
                    <a:gs pos="100000">
                      <a:srgbClr val="0070C0"/>
                    </a:gs>
                  </a:gsLst>
                  <a:lin ang="5400000" scaled="1"/>
                </a:gradFill>
                <a:effectLst/>
                <a:uLnTx/>
                <a:uFillTx/>
                <a:latin typeface="+mn-ea"/>
              </a:rPr>
              <a:t>0</a:t>
            </a:r>
            <a:endParaRPr kumimoji="0" lang="zh-CN" altLang="en-US" sz="3600" b="0" i="0" u="none" strike="noStrike" kern="1200" cap="none" spc="0" normalizeH="0" baseline="0" noProof="0" dirty="0">
              <a:ln>
                <a:noFill/>
              </a:ln>
              <a:gradFill>
                <a:gsLst>
                  <a:gs pos="24000">
                    <a:srgbClr val="005CA1"/>
                  </a:gs>
                  <a:gs pos="100000">
                    <a:srgbClr val="0070C0"/>
                  </a:gs>
                </a:gsLst>
                <a:lin ang="5400000" scaled="1"/>
              </a:gradFill>
              <a:effectLst/>
              <a:uLnTx/>
              <a:uFillTx/>
              <a:latin typeface="+mn-ea"/>
            </a:endParaRPr>
          </a:p>
        </p:txBody>
      </p:sp>
      <p:sp>
        <p:nvSpPr>
          <p:cNvPr id="89" name="文本框 88">
            <a:extLst>
              <a:ext uri="{FF2B5EF4-FFF2-40B4-BE49-F238E27FC236}">
                <a16:creationId xmlns:a16="http://schemas.microsoft.com/office/drawing/2014/main" id="{3A4CD5BB-4E4E-475D-B9F6-AED28EEACD0A}"/>
              </a:ext>
            </a:extLst>
          </p:cNvPr>
          <p:cNvSpPr txBox="1"/>
          <p:nvPr/>
        </p:nvSpPr>
        <p:spPr>
          <a:xfrm>
            <a:off x="1677834" y="5375250"/>
            <a:ext cx="914202"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gradFill>
                  <a:gsLst>
                    <a:gs pos="24000">
                      <a:srgbClr val="005CA1"/>
                    </a:gs>
                    <a:gs pos="100000">
                      <a:srgbClr val="0070C0"/>
                    </a:gs>
                  </a:gsLst>
                  <a:lin ang="5400000" scaled="1"/>
                </a:gradFill>
                <a:effectLst/>
                <a:uLnTx/>
                <a:uFillTx/>
                <a:latin typeface="+mn-ea"/>
                <a:cs typeface="+mn-cs"/>
              </a:rPr>
              <a:t>14</a:t>
            </a:r>
            <a:endParaRPr kumimoji="0" lang="zh-CN" altLang="en-US" sz="3600" b="0" i="0" u="none" strike="noStrike" kern="1200" cap="none" spc="0" normalizeH="0" baseline="0" noProof="0" dirty="0">
              <a:ln>
                <a:noFill/>
              </a:ln>
              <a:gradFill>
                <a:gsLst>
                  <a:gs pos="24000">
                    <a:srgbClr val="005CA1"/>
                  </a:gs>
                  <a:gs pos="100000">
                    <a:srgbClr val="0070C0"/>
                  </a:gs>
                </a:gsLst>
                <a:lin ang="5400000" scaled="1"/>
              </a:gradFill>
              <a:effectLst/>
              <a:uLnTx/>
              <a:uFillTx/>
              <a:latin typeface="+mn-ea"/>
              <a:cs typeface="+mn-cs"/>
            </a:endParaRPr>
          </a:p>
        </p:txBody>
      </p:sp>
      <p:sp>
        <p:nvSpPr>
          <p:cNvPr id="95" name="文本框 94">
            <a:extLst>
              <a:ext uri="{FF2B5EF4-FFF2-40B4-BE49-F238E27FC236}">
                <a16:creationId xmlns:a16="http://schemas.microsoft.com/office/drawing/2014/main" id="{D3FE4DE2-419E-4D63-9689-808A5F1DDE04}"/>
              </a:ext>
            </a:extLst>
          </p:cNvPr>
          <p:cNvSpPr txBox="1"/>
          <p:nvPr/>
        </p:nvSpPr>
        <p:spPr>
          <a:xfrm>
            <a:off x="4496680" y="4366141"/>
            <a:ext cx="1940669"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600" normalizeH="0" baseline="0" noProof="0" dirty="0">
                <a:ln>
                  <a:noFill/>
                </a:ln>
                <a:gradFill>
                  <a:gsLst>
                    <a:gs pos="24000">
                      <a:srgbClr val="005CA1"/>
                    </a:gs>
                    <a:gs pos="100000">
                      <a:srgbClr val="0070C0"/>
                    </a:gs>
                  </a:gsLst>
                  <a:lin ang="5400000" scaled="1"/>
                </a:gradFill>
                <a:effectLst/>
                <a:uLnTx/>
                <a:uFillTx/>
                <a:latin typeface="+mn-ea"/>
                <a:cs typeface="+mn-cs"/>
              </a:rPr>
              <a:t>1240</a:t>
            </a:r>
            <a:endParaRPr kumimoji="0" lang="zh-CN" altLang="en-US" sz="3200" b="0" i="0" u="none" strike="noStrike" kern="1200" cap="none" spc="600" normalizeH="0" baseline="0" noProof="0" dirty="0">
              <a:ln>
                <a:noFill/>
              </a:ln>
              <a:gradFill>
                <a:gsLst>
                  <a:gs pos="24000">
                    <a:srgbClr val="005CA1"/>
                  </a:gs>
                  <a:gs pos="100000">
                    <a:srgbClr val="0070C0"/>
                  </a:gs>
                </a:gsLst>
                <a:lin ang="5400000" scaled="1"/>
              </a:gradFill>
              <a:effectLst/>
              <a:uLnTx/>
              <a:uFillTx/>
              <a:latin typeface="+mn-ea"/>
              <a:cs typeface="+mn-cs"/>
            </a:endParaRPr>
          </a:p>
        </p:txBody>
      </p:sp>
      <p:sp>
        <p:nvSpPr>
          <p:cNvPr id="97" name="文本框 96">
            <a:extLst>
              <a:ext uri="{FF2B5EF4-FFF2-40B4-BE49-F238E27FC236}">
                <a16:creationId xmlns:a16="http://schemas.microsoft.com/office/drawing/2014/main" id="{83E5E287-5E0C-4522-88BB-4E65383CE1CF}"/>
              </a:ext>
            </a:extLst>
          </p:cNvPr>
          <p:cNvSpPr txBox="1"/>
          <p:nvPr/>
        </p:nvSpPr>
        <p:spPr>
          <a:xfrm>
            <a:off x="8951063" y="4360254"/>
            <a:ext cx="1102837" cy="584775"/>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gradFill>
                  <a:gsLst>
                    <a:gs pos="24000">
                      <a:srgbClr val="005CA1"/>
                    </a:gs>
                    <a:gs pos="100000">
                      <a:srgbClr val="0070C0"/>
                    </a:gs>
                  </a:gsLst>
                  <a:lin ang="5400000" scaled="1"/>
                </a:gradFill>
                <a:effectLst/>
                <a:uLnTx/>
                <a:uFillTx/>
                <a:latin typeface="+mn-ea"/>
                <a:cs typeface="+mn-cs"/>
              </a:rPr>
              <a:t>1177</a:t>
            </a:r>
            <a:endParaRPr kumimoji="0" lang="zh-CN" altLang="en-US" sz="3200" b="0" i="0" u="none" strike="noStrike" kern="1200" cap="none" spc="0" normalizeH="0" baseline="0" noProof="0" dirty="0">
              <a:ln>
                <a:noFill/>
              </a:ln>
              <a:gradFill>
                <a:gsLst>
                  <a:gs pos="24000">
                    <a:srgbClr val="005CA1"/>
                  </a:gs>
                  <a:gs pos="100000">
                    <a:srgbClr val="0070C0"/>
                  </a:gs>
                </a:gsLst>
                <a:lin ang="5400000" scaled="1"/>
              </a:gradFill>
              <a:effectLst/>
              <a:uLnTx/>
              <a:uFillTx/>
              <a:latin typeface="+mn-ea"/>
              <a:cs typeface="+mn-cs"/>
            </a:endParaRPr>
          </a:p>
        </p:txBody>
      </p:sp>
      <p:sp>
        <p:nvSpPr>
          <p:cNvPr id="98" name="文本框 97">
            <a:extLst>
              <a:ext uri="{FF2B5EF4-FFF2-40B4-BE49-F238E27FC236}">
                <a16:creationId xmlns:a16="http://schemas.microsoft.com/office/drawing/2014/main" id="{B9CD6253-639A-4191-BB5F-E423E56A2B8E}"/>
              </a:ext>
            </a:extLst>
          </p:cNvPr>
          <p:cNvSpPr txBox="1"/>
          <p:nvPr/>
        </p:nvSpPr>
        <p:spPr>
          <a:xfrm>
            <a:off x="8951063" y="5062505"/>
            <a:ext cx="1102837" cy="584775"/>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gradFill>
                  <a:gsLst>
                    <a:gs pos="24000">
                      <a:srgbClr val="005CA1"/>
                    </a:gs>
                    <a:gs pos="100000">
                      <a:srgbClr val="0070C0"/>
                    </a:gs>
                  </a:gsLst>
                  <a:lin ang="5400000" scaled="1"/>
                </a:gradFill>
                <a:effectLst/>
                <a:uLnTx/>
                <a:uFillTx/>
                <a:latin typeface="+mn-ea"/>
                <a:cs typeface="+mn-cs"/>
              </a:rPr>
              <a:t>463</a:t>
            </a:r>
            <a:endParaRPr kumimoji="0" lang="zh-CN" altLang="en-US" sz="3200" b="0" i="0" u="none" strike="noStrike" kern="1200" cap="none" spc="0" normalizeH="0" baseline="0" noProof="0" dirty="0">
              <a:ln>
                <a:noFill/>
              </a:ln>
              <a:gradFill>
                <a:gsLst>
                  <a:gs pos="24000">
                    <a:srgbClr val="005CA1"/>
                  </a:gs>
                  <a:gs pos="100000">
                    <a:srgbClr val="0070C0"/>
                  </a:gs>
                </a:gsLst>
                <a:lin ang="5400000" scaled="1"/>
              </a:gradFill>
              <a:effectLst/>
              <a:uLnTx/>
              <a:uFillTx/>
              <a:latin typeface="+mn-ea"/>
              <a:cs typeface="+mn-cs"/>
            </a:endParaRPr>
          </a:p>
        </p:txBody>
      </p:sp>
      <p:sp>
        <p:nvSpPr>
          <p:cNvPr id="99" name="文本框 98">
            <a:extLst>
              <a:ext uri="{FF2B5EF4-FFF2-40B4-BE49-F238E27FC236}">
                <a16:creationId xmlns:a16="http://schemas.microsoft.com/office/drawing/2014/main" id="{4F9674A5-42BA-45AD-B999-C210E989CE11}"/>
              </a:ext>
            </a:extLst>
          </p:cNvPr>
          <p:cNvSpPr txBox="1"/>
          <p:nvPr/>
        </p:nvSpPr>
        <p:spPr>
          <a:xfrm>
            <a:off x="8951063" y="5786104"/>
            <a:ext cx="1102837" cy="584775"/>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gradFill>
                  <a:gsLst>
                    <a:gs pos="24000">
                      <a:srgbClr val="005CA1"/>
                    </a:gs>
                    <a:gs pos="100000">
                      <a:srgbClr val="0070C0"/>
                    </a:gs>
                  </a:gsLst>
                  <a:lin ang="5400000" scaled="1"/>
                </a:gradFill>
                <a:effectLst/>
                <a:uLnTx/>
                <a:uFillTx/>
                <a:latin typeface="+mn-ea"/>
                <a:cs typeface="+mn-cs"/>
              </a:rPr>
              <a:t>50</a:t>
            </a:r>
            <a:endParaRPr kumimoji="0" lang="zh-CN" altLang="en-US" sz="3200" b="0" i="0" u="none" strike="noStrike" kern="1200" cap="none" spc="0" normalizeH="0" baseline="0" noProof="0" dirty="0">
              <a:ln>
                <a:noFill/>
              </a:ln>
              <a:gradFill>
                <a:gsLst>
                  <a:gs pos="24000">
                    <a:srgbClr val="005CA1"/>
                  </a:gs>
                  <a:gs pos="100000">
                    <a:srgbClr val="0070C0"/>
                  </a:gs>
                </a:gsLst>
                <a:lin ang="5400000" scaled="1"/>
              </a:gradFill>
              <a:effectLst/>
              <a:uLnTx/>
              <a:uFillTx/>
              <a:latin typeface="+mn-ea"/>
              <a:cs typeface="+mn-cs"/>
            </a:endParaRPr>
          </a:p>
        </p:txBody>
      </p:sp>
      <p:sp>
        <p:nvSpPr>
          <p:cNvPr id="105" name="矩形 104">
            <a:extLst>
              <a:ext uri="{FF2B5EF4-FFF2-40B4-BE49-F238E27FC236}">
                <a16:creationId xmlns:a16="http://schemas.microsoft.com/office/drawing/2014/main" id="{8E053655-2354-4495-B554-D4065336C424}"/>
              </a:ext>
            </a:extLst>
          </p:cNvPr>
          <p:cNvSpPr>
            <a:spLocks noChangeArrowheads="1"/>
          </p:cNvSpPr>
          <p:nvPr/>
        </p:nvSpPr>
        <p:spPr bwMode="auto">
          <a:xfrm>
            <a:off x="653539" y="3705021"/>
            <a:ext cx="2033449" cy="430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5" tIns="60953" rIns="121905" bIns="60953">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zh-CN" altLang="en-US" sz="2000" dirty="0">
                <a:solidFill>
                  <a:prstClr val="black"/>
                </a:solidFill>
                <a:latin typeface="+mn-ea"/>
                <a:ea typeface="+mn-ea"/>
                <a:sym typeface="方正兰亭黑_GBK" panose="02000000000000000000" pitchFamily="2" charset="-122"/>
              </a:rPr>
              <a:t>学校概况</a:t>
            </a:r>
            <a:endParaRPr kumimoji="0" lang="en-US" altLang="zh-CN" sz="2000" b="0" i="0" u="none" strike="noStrike" kern="1200" cap="none" spc="0" normalizeH="0" baseline="0" noProof="0" dirty="0">
              <a:ln>
                <a:noFill/>
              </a:ln>
              <a:solidFill>
                <a:prstClr val="black"/>
              </a:solidFill>
              <a:effectLst/>
              <a:uLnTx/>
              <a:uFillTx/>
              <a:latin typeface="+mn-ea"/>
              <a:ea typeface="+mn-ea"/>
              <a:sym typeface="方正兰亭黑_GBK" panose="02000000000000000000" pitchFamily="2" charset="-122"/>
            </a:endParaRPr>
          </a:p>
        </p:txBody>
      </p:sp>
      <p:sp>
        <p:nvSpPr>
          <p:cNvPr id="106" name="矩形 105">
            <a:extLst>
              <a:ext uri="{FF2B5EF4-FFF2-40B4-BE49-F238E27FC236}">
                <a16:creationId xmlns:a16="http://schemas.microsoft.com/office/drawing/2014/main" id="{8C8D50A5-EDDD-4412-868F-D8DC1EF97C63}"/>
              </a:ext>
            </a:extLst>
          </p:cNvPr>
          <p:cNvSpPr>
            <a:spLocks noChangeArrowheads="1"/>
          </p:cNvSpPr>
          <p:nvPr/>
        </p:nvSpPr>
        <p:spPr bwMode="auto">
          <a:xfrm>
            <a:off x="8159847" y="3704532"/>
            <a:ext cx="2033449" cy="430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5" tIns="60953" rIns="121905" bIns="60953">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000" b="0" i="0" u="none" strike="noStrike" kern="1200" cap="none" spc="0" normalizeH="0" baseline="0" noProof="0" dirty="0">
                <a:ln>
                  <a:noFill/>
                </a:ln>
                <a:solidFill>
                  <a:prstClr val="black"/>
                </a:solidFill>
                <a:effectLst/>
                <a:uLnTx/>
                <a:uFillTx/>
                <a:latin typeface="+mn-ea"/>
                <a:ea typeface="+mn-ea"/>
                <a:cs typeface="+mn-cs"/>
                <a:sym typeface="方正兰亭黑_GBK" panose="02000000000000000000" pitchFamily="2" charset="-122"/>
              </a:rPr>
              <a:t>师资力量</a:t>
            </a:r>
            <a:endParaRPr kumimoji="0" lang="en-US" altLang="zh-CN" sz="2000" b="0" i="0" u="none" strike="noStrike" kern="1200" cap="none" spc="0" normalizeH="0" baseline="0" noProof="0" dirty="0">
              <a:ln>
                <a:noFill/>
              </a:ln>
              <a:solidFill>
                <a:prstClr val="black"/>
              </a:solidFill>
              <a:effectLst/>
              <a:uLnTx/>
              <a:uFillTx/>
              <a:latin typeface="+mn-ea"/>
              <a:ea typeface="+mn-ea"/>
              <a:cs typeface="+mn-cs"/>
              <a:sym typeface="方正兰亭黑_GBK" panose="02000000000000000000" pitchFamily="2" charset="-122"/>
            </a:endParaRPr>
          </a:p>
        </p:txBody>
      </p:sp>
      <p:sp>
        <p:nvSpPr>
          <p:cNvPr id="107" name="矩形 106">
            <a:extLst>
              <a:ext uri="{FF2B5EF4-FFF2-40B4-BE49-F238E27FC236}">
                <a16:creationId xmlns:a16="http://schemas.microsoft.com/office/drawing/2014/main" id="{EFB7080E-7D62-4774-8F84-7FACAA9CD4AA}"/>
              </a:ext>
            </a:extLst>
          </p:cNvPr>
          <p:cNvSpPr>
            <a:spLocks noChangeArrowheads="1"/>
          </p:cNvSpPr>
          <p:nvPr/>
        </p:nvSpPr>
        <p:spPr bwMode="auto">
          <a:xfrm>
            <a:off x="4449254" y="3704532"/>
            <a:ext cx="2033449" cy="430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5" tIns="60953" rIns="121905" bIns="60953">
            <a:spAutoFit/>
          </a:bodyPr>
          <a:ls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000" b="0" i="0" u="none" strike="noStrike" kern="1200" cap="none" spc="0" normalizeH="0" baseline="0" noProof="0" dirty="0">
                <a:ln>
                  <a:noFill/>
                </a:ln>
                <a:solidFill>
                  <a:prstClr val="black"/>
                </a:solidFill>
                <a:effectLst/>
                <a:uLnTx/>
                <a:uFillTx/>
                <a:latin typeface="+mn-ea"/>
                <a:ea typeface="+mn-ea"/>
                <a:cs typeface="+mn-cs"/>
                <a:sym typeface="方正兰亭黑_GBK" panose="02000000000000000000" pitchFamily="2" charset="-122"/>
              </a:rPr>
              <a:t>学校面积</a:t>
            </a:r>
            <a:endParaRPr kumimoji="0" lang="en-US" altLang="zh-CN" sz="2000" b="0" i="0" u="none" strike="noStrike" kern="1200" cap="none" spc="0" normalizeH="0" baseline="0" noProof="0" dirty="0">
              <a:ln>
                <a:noFill/>
              </a:ln>
              <a:solidFill>
                <a:prstClr val="black"/>
              </a:solidFill>
              <a:effectLst/>
              <a:uLnTx/>
              <a:uFillTx/>
              <a:latin typeface="+mn-ea"/>
              <a:ea typeface="+mn-ea"/>
              <a:cs typeface="+mn-cs"/>
              <a:sym typeface="方正兰亭黑_GBK" panose="02000000000000000000" pitchFamily="2" charset="-122"/>
            </a:endParaRPr>
          </a:p>
        </p:txBody>
      </p:sp>
      <p:cxnSp>
        <p:nvCxnSpPr>
          <p:cNvPr id="108" name="直接连接符 107">
            <a:extLst>
              <a:ext uri="{FF2B5EF4-FFF2-40B4-BE49-F238E27FC236}">
                <a16:creationId xmlns:a16="http://schemas.microsoft.com/office/drawing/2014/main" id="{B7AD9CB7-07CB-4DF6-BB53-67DB789BD54C}"/>
              </a:ext>
            </a:extLst>
          </p:cNvPr>
          <p:cNvCxnSpPr/>
          <p:nvPr/>
        </p:nvCxnSpPr>
        <p:spPr>
          <a:xfrm>
            <a:off x="777505" y="4135405"/>
            <a:ext cx="315585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id="{13C0F744-8A19-4CE3-A80B-57F0E7452703}"/>
              </a:ext>
            </a:extLst>
          </p:cNvPr>
          <p:cNvCxnSpPr/>
          <p:nvPr/>
        </p:nvCxnSpPr>
        <p:spPr>
          <a:xfrm>
            <a:off x="4540905" y="4135405"/>
            <a:ext cx="315585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D1C7F838-FE94-42DF-BF5E-61017518A4F1}"/>
              </a:ext>
            </a:extLst>
          </p:cNvPr>
          <p:cNvCxnSpPr/>
          <p:nvPr/>
        </p:nvCxnSpPr>
        <p:spPr>
          <a:xfrm>
            <a:off x="8304305" y="4135405"/>
            <a:ext cx="315585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1" name="任意多边形: 形状 110">
            <a:extLst>
              <a:ext uri="{FF2B5EF4-FFF2-40B4-BE49-F238E27FC236}">
                <a16:creationId xmlns:a16="http://schemas.microsoft.com/office/drawing/2014/main" id="{26E02473-6BD2-4AFC-8BDF-B56D7D94054A}"/>
              </a:ext>
            </a:extLst>
          </p:cNvPr>
          <p:cNvSpPr/>
          <p:nvPr/>
        </p:nvSpPr>
        <p:spPr>
          <a:xfrm>
            <a:off x="1904006" y="3812655"/>
            <a:ext cx="77004" cy="152256"/>
          </a:xfrm>
          <a:custGeom>
            <a:avLst/>
            <a:gdLst>
              <a:gd name="connsiteX0" fmla="*/ 0 w 104775"/>
              <a:gd name="connsiteY0" fmla="*/ 0 h 207169"/>
              <a:gd name="connsiteX1" fmla="*/ 104775 w 104775"/>
              <a:gd name="connsiteY1" fmla="*/ 104775 h 207169"/>
              <a:gd name="connsiteX2" fmla="*/ 2381 w 104775"/>
              <a:gd name="connsiteY2" fmla="*/ 207169 h 207169"/>
            </a:gdLst>
            <a:ahLst/>
            <a:cxnLst>
              <a:cxn ang="0">
                <a:pos x="connsiteX0" y="connsiteY0"/>
              </a:cxn>
              <a:cxn ang="0">
                <a:pos x="connsiteX1" y="connsiteY1"/>
              </a:cxn>
              <a:cxn ang="0">
                <a:pos x="connsiteX2" y="connsiteY2"/>
              </a:cxn>
            </a:cxnLst>
            <a:rect l="l" t="t" r="r" b="b"/>
            <a:pathLst>
              <a:path w="104775" h="207169">
                <a:moveTo>
                  <a:pt x="0" y="0"/>
                </a:moveTo>
                <a:lnTo>
                  <a:pt x="104775" y="104775"/>
                </a:lnTo>
                <a:lnTo>
                  <a:pt x="2381" y="207169"/>
                </a:lnTo>
              </a:path>
            </a:pathLst>
          </a:cu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112" name="任意多边形: 形状 111">
            <a:extLst>
              <a:ext uri="{FF2B5EF4-FFF2-40B4-BE49-F238E27FC236}">
                <a16:creationId xmlns:a16="http://schemas.microsoft.com/office/drawing/2014/main" id="{D10CE63A-E023-46F4-A1A2-1CF0242C0729}"/>
              </a:ext>
            </a:extLst>
          </p:cNvPr>
          <p:cNvSpPr/>
          <p:nvPr/>
        </p:nvSpPr>
        <p:spPr>
          <a:xfrm>
            <a:off x="5706685" y="3824123"/>
            <a:ext cx="77004" cy="152256"/>
          </a:xfrm>
          <a:custGeom>
            <a:avLst/>
            <a:gdLst>
              <a:gd name="connsiteX0" fmla="*/ 0 w 104775"/>
              <a:gd name="connsiteY0" fmla="*/ 0 h 207169"/>
              <a:gd name="connsiteX1" fmla="*/ 104775 w 104775"/>
              <a:gd name="connsiteY1" fmla="*/ 104775 h 207169"/>
              <a:gd name="connsiteX2" fmla="*/ 2381 w 104775"/>
              <a:gd name="connsiteY2" fmla="*/ 207169 h 207169"/>
            </a:gdLst>
            <a:ahLst/>
            <a:cxnLst>
              <a:cxn ang="0">
                <a:pos x="connsiteX0" y="connsiteY0"/>
              </a:cxn>
              <a:cxn ang="0">
                <a:pos x="connsiteX1" y="connsiteY1"/>
              </a:cxn>
              <a:cxn ang="0">
                <a:pos x="connsiteX2" y="connsiteY2"/>
              </a:cxn>
            </a:cxnLst>
            <a:rect l="l" t="t" r="r" b="b"/>
            <a:pathLst>
              <a:path w="104775" h="207169">
                <a:moveTo>
                  <a:pt x="0" y="0"/>
                </a:moveTo>
                <a:lnTo>
                  <a:pt x="104775" y="104775"/>
                </a:lnTo>
                <a:lnTo>
                  <a:pt x="2381" y="207169"/>
                </a:lnTo>
              </a:path>
            </a:pathLst>
          </a:cu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sp>
        <p:nvSpPr>
          <p:cNvPr id="113" name="任意多边形: 形状 112">
            <a:extLst>
              <a:ext uri="{FF2B5EF4-FFF2-40B4-BE49-F238E27FC236}">
                <a16:creationId xmlns:a16="http://schemas.microsoft.com/office/drawing/2014/main" id="{E381D719-9088-48CB-9231-C8BC7A3FA643}"/>
              </a:ext>
            </a:extLst>
          </p:cNvPr>
          <p:cNvSpPr/>
          <p:nvPr/>
        </p:nvSpPr>
        <p:spPr>
          <a:xfrm>
            <a:off x="9410674" y="3813007"/>
            <a:ext cx="77004" cy="152256"/>
          </a:xfrm>
          <a:custGeom>
            <a:avLst/>
            <a:gdLst>
              <a:gd name="connsiteX0" fmla="*/ 0 w 104775"/>
              <a:gd name="connsiteY0" fmla="*/ 0 h 207169"/>
              <a:gd name="connsiteX1" fmla="*/ 104775 w 104775"/>
              <a:gd name="connsiteY1" fmla="*/ 104775 h 207169"/>
              <a:gd name="connsiteX2" fmla="*/ 2381 w 104775"/>
              <a:gd name="connsiteY2" fmla="*/ 207169 h 207169"/>
            </a:gdLst>
            <a:ahLst/>
            <a:cxnLst>
              <a:cxn ang="0">
                <a:pos x="connsiteX0" y="connsiteY0"/>
              </a:cxn>
              <a:cxn ang="0">
                <a:pos x="connsiteX1" y="connsiteY1"/>
              </a:cxn>
              <a:cxn ang="0">
                <a:pos x="connsiteX2" y="connsiteY2"/>
              </a:cxn>
            </a:cxnLst>
            <a:rect l="l" t="t" r="r" b="b"/>
            <a:pathLst>
              <a:path w="104775" h="207169">
                <a:moveTo>
                  <a:pt x="0" y="0"/>
                </a:moveTo>
                <a:lnTo>
                  <a:pt x="104775" y="104775"/>
                </a:lnTo>
                <a:lnTo>
                  <a:pt x="2381" y="207169"/>
                </a:lnTo>
              </a:path>
            </a:pathLst>
          </a:cu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n-ea"/>
              <a:cs typeface="+mn-cs"/>
            </a:endParaRPr>
          </a:p>
        </p:txBody>
      </p:sp>
      <p:grpSp>
        <p:nvGrpSpPr>
          <p:cNvPr id="67" name="组合 66">
            <a:extLst>
              <a:ext uri="{FF2B5EF4-FFF2-40B4-BE49-F238E27FC236}">
                <a16:creationId xmlns:a16="http://schemas.microsoft.com/office/drawing/2014/main" id="{5DC25BFB-29C9-486F-B78A-A7D00F246DBD}"/>
              </a:ext>
            </a:extLst>
          </p:cNvPr>
          <p:cNvGrpSpPr/>
          <p:nvPr/>
        </p:nvGrpSpPr>
        <p:grpSpPr>
          <a:xfrm>
            <a:off x="766763" y="1360607"/>
            <a:ext cx="4833937" cy="50476"/>
            <a:chOff x="766763" y="1259007"/>
            <a:chExt cx="4833937" cy="50476"/>
          </a:xfrm>
        </p:grpSpPr>
        <p:sp>
          <p:nvSpPr>
            <p:cNvPr id="61" name="矩形 60">
              <a:extLst>
                <a:ext uri="{FF2B5EF4-FFF2-40B4-BE49-F238E27FC236}">
                  <a16:creationId xmlns:a16="http://schemas.microsoft.com/office/drawing/2014/main" id="{A006BEB2-6485-4D47-BFE9-FC6FB30034D2}"/>
                </a:ext>
              </a:extLst>
            </p:cNvPr>
            <p:cNvSpPr/>
            <p:nvPr/>
          </p:nvSpPr>
          <p:spPr>
            <a:xfrm>
              <a:off x="766763" y="1259007"/>
              <a:ext cx="497681" cy="50476"/>
            </a:xfrm>
            <a:prstGeom prst="rect">
              <a:avLst/>
            </a:prstGeom>
            <a:gradFill flip="none" rotWithShape="1">
              <a:gsLst>
                <a:gs pos="24000">
                  <a:srgbClr val="055EA0"/>
                </a:gs>
                <a:gs pos="100000">
                  <a:srgbClr val="2F5597"/>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cxnSp>
          <p:nvCxnSpPr>
            <p:cNvPr id="63" name="直接连接符 62">
              <a:extLst>
                <a:ext uri="{FF2B5EF4-FFF2-40B4-BE49-F238E27FC236}">
                  <a16:creationId xmlns:a16="http://schemas.microsoft.com/office/drawing/2014/main" id="{C5A0F66D-A03E-4D81-B501-B47494E3A3C3}"/>
                </a:ext>
              </a:extLst>
            </p:cNvPr>
            <p:cNvCxnSpPr>
              <a:cxnSpLocks/>
            </p:cNvCxnSpPr>
            <p:nvPr/>
          </p:nvCxnSpPr>
          <p:spPr>
            <a:xfrm>
              <a:off x="1240053" y="1281725"/>
              <a:ext cx="4360647" cy="0"/>
            </a:xfrm>
            <a:prstGeom prst="line">
              <a:avLst/>
            </a:prstGeom>
            <a:ln w="9525">
              <a:gradFill flip="none" rotWithShape="1">
                <a:gsLst>
                  <a:gs pos="0">
                    <a:srgbClr val="0070C0"/>
                  </a:gs>
                  <a:gs pos="100000">
                    <a:srgbClr val="0070C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71" name="矩形 70">
            <a:extLst>
              <a:ext uri="{FF2B5EF4-FFF2-40B4-BE49-F238E27FC236}">
                <a16:creationId xmlns:a16="http://schemas.microsoft.com/office/drawing/2014/main" id="{CB752B9F-7396-499C-AFE3-18A73773E151}"/>
              </a:ext>
            </a:extLst>
          </p:cNvPr>
          <p:cNvSpPr/>
          <p:nvPr/>
        </p:nvSpPr>
        <p:spPr>
          <a:xfrm>
            <a:off x="-3023" y="3378318"/>
            <a:ext cx="12198046" cy="101365"/>
          </a:xfrm>
          <a:prstGeom prst="rect">
            <a:avLst/>
          </a:prstGeom>
          <a:gradFill>
            <a:gsLst>
              <a:gs pos="0">
                <a:srgbClr val="055EA0"/>
              </a:gs>
              <a:gs pos="100000">
                <a:srgbClr val="2F5579"/>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128" name="文本框 127">
            <a:extLst>
              <a:ext uri="{FF2B5EF4-FFF2-40B4-BE49-F238E27FC236}">
                <a16:creationId xmlns:a16="http://schemas.microsoft.com/office/drawing/2014/main" id="{18CAB69F-2297-4051-81E3-3D02880D96AE}"/>
              </a:ext>
            </a:extLst>
          </p:cNvPr>
          <p:cNvSpPr txBox="1"/>
          <p:nvPr/>
        </p:nvSpPr>
        <p:spPr>
          <a:xfrm>
            <a:off x="1307595" y="4470321"/>
            <a:ext cx="39547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7E6E6">
                    <a:lumMod val="50000"/>
                  </a:srgbClr>
                </a:solidFill>
                <a:effectLst/>
                <a:uLnTx/>
                <a:uFillTx/>
                <a:latin typeface="+mn-ea"/>
                <a:cs typeface="+mn-cs"/>
                <a:sym typeface="方正兰亭黑_GBK" panose="02000000000000000000" pitchFamily="2" charset="-122"/>
              </a:rPr>
              <a:t>个</a:t>
            </a:r>
            <a:endParaRPr kumimoji="0" lang="zh-CN" altLang="en-US" sz="1800" b="0" i="0" u="none" strike="noStrike" kern="1200" cap="none" spc="0" normalizeH="0" baseline="0" noProof="0" dirty="0">
              <a:ln>
                <a:noFill/>
              </a:ln>
              <a:solidFill>
                <a:srgbClr val="E7E6E6">
                  <a:lumMod val="50000"/>
                </a:srgbClr>
              </a:solidFill>
              <a:effectLst/>
              <a:uLnTx/>
              <a:uFillTx/>
              <a:latin typeface="+mn-ea"/>
              <a:cs typeface="+mn-cs"/>
            </a:endParaRPr>
          </a:p>
        </p:txBody>
      </p:sp>
      <p:sp>
        <p:nvSpPr>
          <p:cNvPr id="129" name="文本框 128">
            <a:extLst>
              <a:ext uri="{FF2B5EF4-FFF2-40B4-BE49-F238E27FC236}">
                <a16:creationId xmlns:a16="http://schemas.microsoft.com/office/drawing/2014/main" id="{F2BC0012-B26D-4805-B628-C37ABB4098EF}"/>
              </a:ext>
            </a:extLst>
          </p:cNvPr>
          <p:cNvSpPr txBox="1"/>
          <p:nvPr/>
        </p:nvSpPr>
        <p:spPr>
          <a:xfrm>
            <a:off x="2360277" y="4470321"/>
            <a:ext cx="39547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7E6E6">
                    <a:lumMod val="50000"/>
                  </a:srgbClr>
                </a:solidFill>
                <a:effectLst/>
                <a:uLnTx/>
                <a:uFillTx/>
                <a:latin typeface="+mn-ea"/>
                <a:cs typeface="+mn-cs"/>
                <a:sym typeface="方正兰亭黑_GBK" panose="02000000000000000000" pitchFamily="2" charset="-122"/>
              </a:rPr>
              <a:t>个</a:t>
            </a:r>
            <a:endParaRPr kumimoji="0" lang="zh-CN" altLang="en-US" sz="1800" b="0" i="0" u="none" strike="noStrike" kern="1200" cap="none" spc="0" normalizeH="0" baseline="0" noProof="0" dirty="0">
              <a:ln>
                <a:noFill/>
              </a:ln>
              <a:solidFill>
                <a:srgbClr val="E7E6E6">
                  <a:lumMod val="50000"/>
                </a:srgbClr>
              </a:solidFill>
              <a:effectLst/>
              <a:uLnTx/>
              <a:uFillTx/>
              <a:latin typeface="+mn-ea"/>
              <a:cs typeface="+mn-cs"/>
            </a:endParaRPr>
          </a:p>
        </p:txBody>
      </p:sp>
      <p:sp>
        <p:nvSpPr>
          <p:cNvPr id="130" name="文本框 129">
            <a:extLst>
              <a:ext uri="{FF2B5EF4-FFF2-40B4-BE49-F238E27FC236}">
                <a16:creationId xmlns:a16="http://schemas.microsoft.com/office/drawing/2014/main" id="{8687F73C-AEF4-4788-BE12-33F88E631A70}"/>
              </a:ext>
            </a:extLst>
          </p:cNvPr>
          <p:cNvSpPr txBox="1"/>
          <p:nvPr/>
        </p:nvSpPr>
        <p:spPr>
          <a:xfrm>
            <a:off x="3481306" y="4470321"/>
            <a:ext cx="39547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7E6E6">
                    <a:lumMod val="50000"/>
                  </a:srgbClr>
                </a:solidFill>
                <a:effectLst/>
                <a:uLnTx/>
                <a:uFillTx/>
                <a:latin typeface="+mn-ea"/>
                <a:cs typeface="+mn-cs"/>
                <a:sym typeface="方正兰亭黑_GBK" panose="02000000000000000000" pitchFamily="2" charset="-122"/>
              </a:rPr>
              <a:t>个</a:t>
            </a:r>
            <a:endParaRPr kumimoji="0" lang="zh-CN" altLang="en-US" sz="1800" b="0" i="0" u="none" strike="noStrike" kern="1200" cap="none" spc="0" normalizeH="0" baseline="0" noProof="0" dirty="0">
              <a:ln>
                <a:noFill/>
              </a:ln>
              <a:solidFill>
                <a:srgbClr val="E7E6E6">
                  <a:lumMod val="50000"/>
                </a:srgbClr>
              </a:solidFill>
              <a:effectLst/>
              <a:uLnTx/>
              <a:uFillTx/>
              <a:latin typeface="+mn-ea"/>
              <a:cs typeface="+mn-cs"/>
            </a:endParaRPr>
          </a:p>
        </p:txBody>
      </p:sp>
      <p:sp>
        <p:nvSpPr>
          <p:cNvPr id="131" name="文本框 130">
            <a:extLst>
              <a:ext uri="{FF2B5EF4-FFF2-40B4-BE49-F238E27FC236}">
                <a16:creationId xmlns:a16="http://schemas.microsoft.com/office/drawing/2014/main" id="{81F4D47B-779F-4F23-8520-B15315728AEB}"/>
              </a:ext>
            </a:extLst>
          </p:cNvPr>
          <p:cNvSpPr txBox="1"/>
          <p:nvPr/>
        </p:nvSpPr>
        <p:spPr>
          <a:xfrm>
            <a:off x="1307595" y="5569341"/>
            <a:ext cx="39547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7E6E6">
                    <a:lumMod val="50000"/>
                  </a:srgbClr>
                </a:solidFill>
                <a:effectLst/>
                <a:uLnTx/>
                <a:uFillTx/>
                <a:latin typeface="+mn-ea"/>
                <a:cs typeface="+mn-cs"/>
                <a:sym typeface="方正兰亭黑_GBK" panose="02000000000000000000" pitchFamily="2" charset="-122"/>
              </a:rPr>
              <a:t>亿</a:t>
            </a:r>
            <a:endParaRPr kumimoji="0" lang="zh-CN" altLang="en-US" sz="1800" b="0" i="0" u="none" strike="noStrike" kern="1200" cap="none" spc="0" normalizeH="0" baseline="0" noProof="0" dirty="0">
              <a:ln>
                <a:noFill/>
              </a:ln>
              <a:solidFill>
                <a:srgbClr val="E7E6E6">
                  <a:lumMod val="50000"/>
                </a:srgbClr>
              </a:solidFill>
              <a:effectLst/>
              <a:uLnTx/>
              <a:uFillTx/>
              <a:latin typeface="+mn-ea"/>
              <a:cs typeface="+mn-cs"/>
            </a:endParaRPr>
          </a:p>
        </p:txBody>
      </p:sp>
      <p:sp>
        <p:nvSpPr>
          <p:cNvPr id="132" name="文本框 131">
            <a:extLst>
              <a:ext uri="{FF2B5EF4-FFF2-40B4-BE49-F238E27FC236}">
                <a16:creationId xmlns:a16="http://schemas.microsoft.com/office/drawing/2014/main" id="{0A18A59D-4472-401C-833E-5E1912A72AAD}"/>
              </a:ext>
            </a:extLst>
          </p:cNvPr>
          <p:cNvSpPr txBox="1"/>
          <p:nvPr/>
        </p:nvSpPr>
        <p:spPr>
          <a:xfrm>
            <a:off x="2361864" y="5569341"/>
            <a:ext cx="39547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7E6E6">
                    <a:lumMod val="50000"/>
                  </a:srgbClr>
                </a:solidFill>
                <a:effectLst/>
                <a:uLnTx/>
                <a:uFillTx/>
                <a:latin typeface="+mn-ea"/>
                <a:cs typeface="+mn-cs"/>
                <a:sym typeface="方正兰亭黑_GBK" panose="02000000000000000000" pitchFamily="2" charset="-122"/>
              </a:rPr>
              <a:t>个</a:t>
            </a:r>
            <a:endParaRPr kumimoji="0" lang="zh-CN" altLang="en-US" sz="1800" b="0" i="0" u="none" strike="noStrike" kern="1200" cap="none" spc="0" normalizeH="0" baseline="0" noProof="0" dirty="0">
              <a:ln>
                <a:noFill/>
              </a:ln>
              <a:solidFill>
                <a:srgbClr val="E7E6E6">
                  <a:lumMod val="50000"/>
                </a:srgbClr>
              </a:solidFill>
              <a:effectLst/>
              <a:uLnTx/>
              <a:uFillTx/>
              <a:latin typeface="+mn-ea"/>
              <a:cs typeface="+mn-cs"/>
            </a:endParaRPr>
          </a:p>
        </p:txBody>
      </p:sp>
      <p:sp>
        <p:nvSpPr>
          <p:cNvPr id="139" name="矩形: 圆角 138">
            <a:extLst>
              <a:ext uri="{FF2B5EF4-FFF2-40B4-BE49-F238E27FC236}">
                <a16:creationId xmlns:a16="http://schemas.microsoft.com/office/drawing/2014/main" id="{AEA8BC5C-D216-4B10-A1B1-ED83586F88F7}"/>
              </a:ext>
            </a:extLst>
          </p:cNvPr>
          <p:cNvSpPr/>
          <p:nvPr/>
        </p:nvSpPr>
        <p:spPr>
          <a:xfrm>
            <a:off x="8312312" y="4411811"/>
            <a:ext cx="540000" cy="540000"/>
          </a:xfrm>
          <a:prstGeom prst="roundRect">
            <a:avLst/>
          </a:prstGeom>
          <a:noFill/>
          <a:ln w="9525">
            <a:gradFill flip="none" rotWithShape="1">
              <a:gsLst>
                <a:gs pos="0">
                  <a:srgbClr val="00B0F0"/>
                </a:gs>
                <a:gs pos="100000">
                  <a:srgbClr val="0070C0"/>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140" name="矩形: 圆角 139">
            <a:extLst>
              <a:ext uri="{FF2B5EF4-FFF2-40B4-BE49-F238E27FC236}">
                <a16:creationId xmlns:a16="http://schemas.microsoft.com/office/drawing/2014/main" id="{CF05F8BE-468E-44A4-B756-C070589D2208}"/>
              </a:ext>
            </a:extLst>
          </p:cNvPr>
          <p:cNvSpPr/>
          <p:nvPr/>
        </p:nvSpPr>
        <p:spPr>
          <a:xfrm>
            <a:off x="8306976" y="5098957"/>
            <a:ext cx="540000" cy="540000"/>
          </a:xfrm>
          <a:prstGeom prst="roundRect">
            <a:avLst/>
          </a:prstGeom>
          <a:noFill/>
          <a:ln w="9525">
            <a:gradFill flip="none" rotWithShape="1">
              <a:gsLst>
                <a:gs pos="0">
                  <a:srgbClr val="00B0F0"/>
                </a:gs>
                <a:gs pos="100000">
                  <a:srgbClr val="0070C0"/>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141" name="矩形: 圆角 140">
            <a:extLst>
              <a:ext uri="{FF2B5EF4-FFF2-40B4-BE49-F238E27FC236}">
                <a16:creationId xmlns:a16="http://schemas.microsoft.com/office/drawing/2014/main" id="{D07E5899-8244-4BB7-BD56-8E6D804878DB}"/>
              </a:ext>
            </a:extLst>
          </p:cNvPr>
          <p:cNvSpPr/>
          <p:nvPr/>
        </p:nvSpPr>
        <p:spPr>
          <a:xfrm>
            <a:off x="8312312" y="5786104"/>
            <a:ext cx="540000" cy="540000"/>
          </a:xfrm>
          <a:prstGeom prst="roundRect">
            <a:avLst/>
          </a:prstGeom>
          <a:noFill/>
          <a:ln w="9525">
            <a:gradFill flip="none" rotWithShape="1">
              <a:gsLst>
                <a:gs pos="0">
                  <a:srgbClr val="00B0F0"/>
                </a:gs>
                <a:gs pos="100000">
                  <a:srgbClr val="0070C0"/>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n-ea"/>
              <a:cs typeface="+mn-cs"/>
            </a:endParaRPr>
          </a:p>
        </p:txBody>
      </p:sp>
      <p:sp>
        <p:nvSpPr>
          <p:cNvPr id="142" name="图形 22">
            <a:extLst>
              <a:ext uri="{FF2B5EF4-FFF2-40B4-BE49-F238E27FC236}">
                <a16:creationId xmlns:a16="http://schemas.microsoft.com/office/drawing/2014/main" id="{093FE4D0-18A7-4BC8-858B-F5537E1C63DC}"/>
              </a:ext>
            </a:extLst>
          </p:cNvPr>
          <p:cNvSpPr/>
          <p:nvPr/>
        </p:nvSpPr>
        <p:spPr>
          <a:xfrm>
            <a:off x="8369404" y="4478097"/>
            <a:ext cx="426434" cy="473502"/>
          </a:xfrm>
          <a:custGeom>
            <a:avLst/>
            <a:gdLst>
              <a:gd name="connsiteX0" fmla="*/ 82600 w 426434"/>
              <a:gd name="connsiteY0" fmla="*/ 163832 h 473502"/>
              <a:gd name="connsiteX1" fmla="*/ 104854 w 426434"/>
              <a:gd name="connsiteY1" fmla="*/ 241960 h 473502"/>
              <a:gd name="connsiteX2" fmla="*/ 213760 w 426434"/>
              <a:gd name="connsiteY2" fmla="*/ 351338 h 473502"/>
              <a:gd name="connsiteX3" fmla="*/ 321245 w 426434"/>
              <a:gd name="connsiteY3" fmla="*/ 241486 h 473502"/>
              <a:gd name="connsiteX4" fmla="*/ 344446 w 426434"/>
              <a:gd name="connsiteY4" fmla="*/ 163832 h 473502"/>
              <a:gd name="connsiteX5" fmla="*/ 346814 w 426434"/>
              <a:gd name="connsiteY5" fmla="*/ 162411 h 473502"/>
              <a:gd name="connsiteX6" fmla="*/ 346814 w 426434"/>
              <a:gd name="connsiteY6" fmla="*/ 161464 h 473502"/>
              <a:gd name="connsiteX7" fmla="*/ 302305 w 426434"/>
              <a:gd name="connsiteY7" fmla="*/ 43089 h 473502"/>
              <a:gd name="connsiteX8" fmla="*/ 216601 w 426434"/>
              <a:gd name="connsiteY8" fmla="*/ 0 h 473502"/>
              <a:gd name="connsiteX9" fmla="*/ 163569 w 426434"/>
              <a:gd name="connsiteY9" fmla="*/ 5682 h 473502"/>
              <a:gd name="connsiteX10" fmla="*/ 120480 w 426434"/>
              <a:gd name="connsiteY10" fmla="*/ 25096 h 473502"/>
              <a:gd name="connsiteX11" fmla="*/ 79759 w 426434"/>
              <a:gd name="connsiteY11" fmla="*/ 161938 h 473502"/>
              <a:gd name="connsiteX12" fmla="*/ 82126 w 426434"/>
              <a:gd name="connsiteY12" fmla="*/ 163358 h 473502"/>
              <a:gd name="connsiteX13" fmla="*/ 82600 w 426434"/>
              <a:gd name="connsiteY13" fmla="*/ 163832 h 473502"/>
              <a:gd name="connsiteX14" fmla="*/ 295676 w 426434"/>
              <a:gd name="connsiteY14" fmla="*/ 182298 h 473502"/>
              <a:gd name="connsiteX15" fmla="*/ 260637 w 426434"/>
              <a:gd name="connsiteY15" fmla="*/ 158623 h 473502"/>
              <a:gd name="connsiteX16" fmla="*/ 227018 w 426434"/>
              <a:gd name="connsiteY16" fmla="*/ 178510 h 473502"/>
              <a:gd name="connsiteX17" fmla="*/ 199081 w 426434"/>
              <a:gd name="connsiteY17" fmla="*/ 178510 h 473502"/>
              <a:gd name="connsiteX18" fmla="*/ 165463 w 426434"/>
              <a:gd name="connsiteY18" fmla="*/ 158623 h 473502"/>
              <a:gd name="connsiteX19" fmla="*/ 130423 w 426434"/>
              <a:gd name="connsiteY19" fmla="*/ 182298 h 473502"/>
              <a:gd name="connsiteX20" fmla="*/ 115745 w 426434"/>
              <a:gd name="connsiteY20" fmla="*/ 171408 h 473502"/>
              <a:gd name="connsiteX21" fmla="*/ 154099 w 426434"/>
              <a:gd name="connsiteY21" fmla="*/ 80969 h 473502"/>
              <a:gd name="connsiteX22" fmla="*/ 215180 w 426434"/>
              <a:gd name="connsiteY22" fmla="*/ 97541 h 473502"/>
              <a:gd name="connsiteX23" fmla="*/ 268213 w 426434"/>
              <a:gd name="connsiteY23" fmla="*/ 80969 h 473502"/>
              <a:gd name="connsiteX24" fmla="*/ 307513 w 426434"/>
              <a:gd name="connsiteY24" fmla="*/ 172828 h 473502"/>
              <a:gd name="connsiteX25" fmla="*/ 295676 w 426434"/>
              <a:gd name="connsiteY25" fmla="*/ 182298 h 473502"/>
              <a:gd name="connsiteX26" fmla="*/ 284312 w 426434"/>
              <a:gd name="connsiteY26" fmla="*/ 196977 h 473502"/>
              <a:gd name="connsiteX27" fmla="*/ 260637 w 426434"/>
              <a:gd name="connsiteY27" fmla="*/ 220652 h 473502"/>
              <a:gd name="connsiteX28" fmla="*/ 236961 w 426434"/>
              <a:gd name="connsiteY28" fmla="*/ 196977 h 473502"/>
              <a:gd name="connsiteX29" fmla="*/ 260637 w 426434"/>
              <a:gd name="connsiteY29" fmla="*/ 173302 h 473502"/>
              <a:gd name="connsiteX30" fmla="*/ 284312 w 426434"/>
              <a:gd name="connsiteY30" fmla="*/ 196977 h 473502"/>
              <a:gd name="connsiteX31" fmla="*/ 165936 w 426434"/>
              <a:gd name="connsiteY31" fmla="*/ 173302 h 473502"/>
              <a:gd name="connsiteX32" fmla="*/ 189611 w 426434"/>
              <a:gd name="connsiteY32" fmla="*/ 196977 h 473502"/>
              <a:gd name="connsiteX33" fmla="*/ 165936 w 426434"/>
              <a:gd name="connsiteY33" fmla="*/ 220652 h 473502"/>
              <a:gd name="connsiteX34" fmla="*/ 142261 w 426434"/>
              <a:gd name="connsiteY34" fmla="*/ 196977 h 473502"/>
              <a:gd name="connsiteX35" fmla="*/ 165936 w 426434"/>
              <a:gd name="connsiteY35" fmla="*/ 173302 h 473502"/>
              <a:gd name="connsiteX36" fmla="*/ 320771 w 426434"/>
              <a:gd name="connsiteY36" fmla="*/ 222546 h 473502"/>
              <a:gd name="connsiteX37" fmla="*/ 302305 w 426434"/>
              <a:gd name="connsiteY37" fmla="*/ 240539 h 473502"/>
              <a:gd name="connsiteX38" fmla="*/ 288573 w 426434"/>
              <a:gd name="connsiteY38" fmla="*/ 288836 h 473502"/>
              <a:gd name="connsiteX39" fmla="*/ 213286 w 426434"/>
              <a:gd name="connsiteY39" fmla="*/ 332398 h 473502"/>
              <a:gd name="connsiteX40" fmla="*/ 137053 w 426434"/>
              <a:gd name="connsiteY40" fmla="*/ 288836 h 473502"/>
              <a:gd name="connsiteX41" fmla="*/ 122847 w 426434"/>
              <a:gd name="connsiteY41" fmla="*/ 241013 h 473502"/>
              <a:gd name="connsiteX42" fmla="*/ 104381 w 426434"/>
              <a:gd name="connsiteY42" fmla="*/ 223019 h 473502"/>
              <a:gd name="connsiteX43" fmla="*/ 99646 w 426434"/>
              <a:gd name="connsiteY43" fmla="*/ 177090 h 473502"/>
              <a:gd name="connsiteX44" fmla="*/ 127582 w 426434"/>
              <a:gd name="connsiteY44" fmla="*/ 198397 h 473502"/>
              <a:gd name="connsiteX45" fmla="*/ 165463 w 426434"/>
              <a:gd name="connsiteY45" fmla="*/ 234857 h 473502"/>
              <a:gd name="connsiteX46" fmla="*/ 203343 w 426434"/>
              <a:gd name="connsiteY46" fmla="*/ 196977 h 473502"/>
              <a:gd name="connsiteX47" fmla="*/ 203343 w 426434"/>
              <a:gd name="connsiteY47" fmla="*/ 193189 h 473502"/>
              <a:gd name="connsiteX48" fmla="*/ 222756 w 426434"/>
              <a:gd name="connsiteY48" fmla="*/ 193189 h 473502"/>
              <a:gd name="connsiteX49" fmla="*/ 222756 w 426434"/>
              <a:gd name="connsiteY49" fmla="*/ 196977 h 473502"/>
              <a:gd name="connsiteX50" fmla="*/ 260637 w 426434"/>
              <a:gd name="connsiteY50" fmla="*/ 234857 h 473502"/>
              <a:gd name="connsiteX51" fmla="*/ 298517 w 426434"/>
              <a:gd name="connsiteY51" fmla="*/ 198397 h 473502"/>
              <a:gd name="connsiteX52" fmla="*/ 326927 w 426434"/>
              <a:gd name="connsiteY52" fmla="*/ 177090 h 473502"/>
              <a:gd name="connsiteX53" fmla="*/ 320771 w 426434"/>
              <a:gd name="connsiteY53" fmla="*/ 222546 h 473502"/>
              <a:gd name="connsiteX54" fmla="*/ 426362 w 426434"/>
              <a:gd name="connsiteY54" fmla="*/ 467347 h 473502"/>
              <a:gd name="connsiteX55" fmla="*/ 408369 w 426434"/>
              <a:gd name="connsiteY55" fmla="*/ 399636 h 473502"/>
              <a:gd name="connsiteX56" fmla="*/ 387535 w 426434"/>
              <a:gd name="connsiteY56" fmla="*/ 379275 h 473502"/>
              <a:gd name="connsiteX57" fmla="*/ 314616 w 426434"/>
              <a:gd name="connsiteY57" fmla="*/ 362229 h 473502"/>
              <a:gd name="connsiteX58" fmla="*/ 293308 w 426434"/>
              <a:gd name="connsiteY58" fmla="*/ 359862 h 473502"/>
              <a:gd name="connsiteX59" fmla="*/ 288573 w 426434"/>
              <a:gd name="connsiteY59" fmla="*/ 363176 h 473502"/>
              <a:gd name="connsiteX60" fmla="*/ 251640 w 426434"/>
              <a:gd name="connsiteY60" fmla="*/ 459297 h 473502"/>
              <a:gd name="connsiteX61" fmla="*/ 251166 w 426434"/>
              <a:gd name="connsiteY61" fmla="*/ 459297 h 473502"/>
              <a:gd name="connsiteX62" fmla="*/ 232226 w 426434"/>
              <a:gd name="connsiteY62" fmla="*/ 407212 h 473502"/>
              <a:gd name="connsiteX63" fmla="*/ 245011 w 426434"/>
              <a:gd name="connsiteY63" fmla="*/ 403424 h 473502"/>
              <a:gd name="connsiteX64" fmla="*/ 247852 w 426434"/>
              <a:gd name="connsiteY64" fmla="*/ 397268 h 473502"/>
              <a:gd name="connsiteX65" fmla="*/ 237908 w 426434"/>
              <a:gd name="connsiteY65" fmla="*/ 372646 h 473502"/>
              <a:gd name="connsiteX66" fmla="*/ 233647 w 426434"/>
              <a:gd name="connsiteY66" fmla="*/ 369805 h 473502"/>
              <a:gd name="connsiteX67" fmla="*/ 192926 w 426434"/>
              <a:gd name="connsiteY67" fmla="*/ 369805 h 473502"/>
              <a:gd name="connsiteX68" fmla="*/ 188664 w 426434"/>
              <a:gd name="connsiteY68" fmla="*/ 372646 h 473502"/>
              <a:gd name="connsiteX69" fmla="*/ 178721 w 426434"/>
              <a:gd name="connsiteY69" fmla="*/ 397268 h 473502"/>
              <a:gd name="connsiteX70" fmla="*/ 181562 w 426434"/>
              <a:gd name="connsiteY70" fmla="*/ 403424 h 473502"/>
              <a:gd name="connsiteX71" fmla="*/ 194346 w 426434"/>
              <a:gd name="connsiteY71" fmla="*/ 407212 h 473502"/>
              <a:gd name="connsiteX72" fmla="*/ 175406 w 426434"/>
              <a:gd name="connsiteY72" fmla="*/ 459297 h 473502"/>
              <a:gd name="connsiteX73" fmla="*/ 174933 w 426434"/>
              <a:gd name="connsiteY73" fmla="*/ 459297 h 473502"/>
              <a:gd name="connsiteX74" fmla="*/ 138000 w 426434"/>
              <a:gd name="connsiteY74" fmla="*/ 363176 h 473502"/>
              <a:gd name="connsiteX75" fmla="*/ 133264 w 426434"/>
              <a:gd name="connsiteY75" fmla="*/ 359862 h 473502"/>
              <a:gd name="connsiteX76" fmla="*/ 111957 w 426434"/>
              <a:gd name="connsiteY76" fmla="*/ 362229 h 473502"/>
              <a:gd name="connsiteX77" fmla="*/ 39038 w 426434"/>
              <a:gd name="connsiteY77" fmla="*/ 379275 h 473502"/>
              <a:gd name="connsiteX78" fmla="*/ 18203 w 426434"/>
              <a:gd name="connsiteY78" fmla="*/ 399636 h 473502"/>
              <a:gd name="connsiteX79" fmla="*/ 210 w 426434"/>
              <a:gd name="connsiteY79" fmla="*/ 467347 h 473502"/>
              <a:gd name="connsiteX80" fmla="*/ 4945 w 426434"/>
              <a:gd name="connsiteY80" fmla="*/ 473502 h 473502"/>
              <a:gd name="connsiteX81" fmla="*/ 421627 w 426434"/>
              <a:gd name="connsiteY81" fmla="*/ 473502 h 473502"/>
              <a:gd name="connsiteX82" fmla="*/ 426362 w 426434"/>
              <a:gd name="connsiteY82" fmla="*/ 467347 h 473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26434" h="473502">
                <a:moveTo>
                  <a:pt x="82600" y="163832"/>
                </a:moveTo>
                <a:cubicBezTo>
                  <a:pt x="82600" y="163832"/>
                  <a:pt x="71709" y="241960"/>
                  <a:pt x="104854" y="241960"/>
                </a:cubicBezTo>
                <a:cubicBezTo>
                  <a:pt x="104854" y="241960"/>
                  <a:pt x="110063" y="351338"/>
                  <a:pt x="213760" y="351338"/>
                </a:cubicBezTo>
                <a:cubicBezTo>
                  <a:pt x="317457" y="351338"/>
                  <a:pt x="321245" y="241486"/>
                  <a:pt x="321245" y="241486"/>
                </a:cubicBezTo>
                <a:cubicBezTo>
                  <a:pt x="352969" y="241486"/>
                  <a:pt x="344920" y="169514"/>
                  <a:pt x="344446" y="163832"/>
                </a:cubicBezTo>
                <a:lnTo>
                  <a:pt x="346814" y="162411"/>
                </a:lnTo>
                <a:lnTo>
                  <a:pt x="346814" y="161464"/>
                </a:lnTo>
                <a:cubicBezTo>
                  <a:pt x="346340" y="149627"/>
                  <a:pt x="342079" y="47824"/>
                  <a:pt x="302305" y="43089"/>
                </a:cubicBezTo>
                <a:cubicBezTo>
                  <a:pt x="302305" y="43089"/>
                  <a:pt x="303725" y="0"/>
                  <a:pt x="216601" y="0"/>
                </a:cubicBezTo>
                <a:cubicBezTo>
                  <a:pt x="201449" y="0"/>
                  <a:pt x="182035" y="1421"/>
                  <a:pt x="163569" y="5682"/>
                </a:cubicBezTo>
                <a:cubicBezTo>
                  <a:pt x="146996" y="9470"/>
                  <a:pt x="131370" y="15626"/>
                  <a:pt x="120480" y="25096"/>
                </a:cubicBezTo>
                <a:cubicBezTo>
                  <a:pt x="85441" y="54453"/>
                  <a:pt x="79759" y="83336"/>
                  <a:pt x="79759" y="161938"/>
                </a:cubicBezTo>
                <a:lnTo>
                  <a:pt x="82126" y="163358"/>
                </a:lnTo>
                <a:lnTo>
                  <a:pt x="82600" y="163832"/>
                </a:lnTo>
                <a:close/>
                <a:moveTo>
                  <a:pt x="295676" y="182298"/>
                </a:moveTo>
                <a:cubicBezTo>
                  <a:pt x="289994" y="168567"/>
                  <a:pt x="276262" y="158623"/>
                  <a:pt x="260637" y="158623"/>
                </a:cubicBezTo>
                <a:cubicBezTo>
                  <a:pt x="245958" y="158623"/>
                  <a:pt x="233647" y="166673"/>
                  <a:pt x="227018" y="178510"/>
                </a:cubicBezTo>
                <a:lnTo>
                  <a:pt x="199081" y="178510"/>
                </a:lnTo>
                <a:cubicBezTo>
                  <a:pt x="192926" y="166673"/>
                  <a:pt x="180141" y="158623"/>
                  <a:pt x="165463" y="158623"/>
                </a:cubicBezTo>
                <a:cubicBezTo>
                  <a:pt x="149837" y="158623"/>
                  <a:pt x="136106" y="168093"/>
                  <a:pt x="130423" y="182298"/>
                </a:cubicBezTo>
                <a:lnTo>
                  <a:pt x="115745" y="171408"/>
                </a:lnTo>
                <a:cubicBezTo>
                  <a:pt x="113377" y="142524"/>
                  <a:pt x="112904" y="80969"/>
                  <a:pt x="154099" y="80969"/>
                </a:cubicBezTo>
                <a:cubicBezTo>
                  <a:pt x="181088" y="80969"/>
                  <a:pt x="188191" y="97541"/>
                  <a:pt x="215180" y="97541"/>
                </a:cubicBezTo>
                <a:cubicBezTo>
                  <a:pt x="242170" y="97541"/>
                  <a:pt x="235541" y="80969"/>
                  <a:pt x="268213" y="80969"/>
                </a:cubicBezTo>
                <a:cubicBezTo>
                  <a:pt x="296623" y="80969"/>
                  <a:pt x="305619" y="139210"/>
                  <a:pt x="307513" y="172828"/>
                </a:cubicBezTo>
                <a:lnTo>
                  <a:pt x="295676" y="182298"/>
                </a:lnTo>
                <a:close/>
                <a:moveTo>
                  <a:pt x="284312" y="196977"/>
                </a:moveTo>
                <a:cubicBezTo>
                  <a:pt x="284312" y="210235"/>
                  <a:pt x="273895" y="220652"/>
                  <a:pt x="260637" y="220652"/>
                </a:cubicBezTo>
                <a:cubicBezTo>
                  <a:pt x="247378" y="220652"/>
                  <a:pt x="236961" y="210235"/>
                  <a:pt x="236961" y="196977"/>
                </a:cubicBezTo>
                <a:cubicBezTo>
                  <a:pt x="236961" y="183719"/>
                  <a:pt x="247378" y="173302"/>
                  <a:pt x="260637" y="173302"/>
                </a:cubicBezTo>
                <a:cubicBezTo>
                  <a:pt x="273895" y="173302"/>
                  <a:pt x="284312" y="183719"/>
                  <a:pt x="284312" y="196977"/>
                </a:cubicBezTo>
                <a:close/>
                <a:moveTo>
                  <a:pt x="165936" y="173302"/>
                </a:moveTo>
                <a:cubicBezTo>
                  <a:pt x="179194" y="173302"/>
                  <a:pt x="189611" y="183719"/>
                  <a:pt x="189611" y="196977"/>
                </a:cubicBezTo>
                <a:cubicBezTo>
                  <a:pt x="189611" y="210235"/>
                  <a:pt x="179194" y="220652"/>
                  <a:pt x="165936" y="220652"/>
                </a:cubicBezTo>
                <a:cubicBezTo>
                  <a:pt x="152678" y="220652"/>
                  <a:pt x="142261" y="210235"/>
                  <a:pt x="142261" y="196977"/>
                </a:cubicBezTo>
                <a:cubicBezTo>
                  <a:pt x="142261" y="183719"/>
                  <a:pt x="152678" y="173302"/>
                  <a:pt x="165936" y="173302"/>
                </a:cubicBezTo>
                <a:close/>
                <a:moveTo>
                  <a:pt x="320771" y="222546"/>
                </a:moveTo>
                <a:cubicBezTo>
                  <a:pt x="310828" y="222546"/>
                  <a:pt x="302778" y="230595"/>
                  <a:pt x="302305" y="240539"/>
                </a:cubicBezTo>
                <a:cubicBezTo>
                  <a:pt x="302305" y="241013"/>
                  <a:pt x="300884" y="265161"/>
                  <a:pt x="288573" y="288836"/>
                </a:cubicBezTo>
                <a:cubicBezTo>
                  <a:pt x="273421" y="318193"/>
                  <a:pt x="248799" y="332398"/>
                  <a:pt x="213286" y="332398"/>
                </a:cubicBezTo>
                <a:cubicBezTo>
                  <a:pt x="178247" y="332398"/>
                  <a:pt x="152678" y="317720"/>
                  <a:pt x="137053" y="288836"/>
                </a:cubicBezTo>
                <a:cubicBezTo>
                  <a:pt x="124741" y="265635"/>
                  <a:pt x="122847" y="241013"/>
                  <a:pt x="122847" y="241013"/>
                </a:cubicBezTo>
                <a:cubicBezTo>
                  <a:pt x="122374" y="231069"/>
                  <a:pt x="114324" y="223493"/>
                  <a:pt x="104381" y="223019"/>
                </a:cubicBezTo>
                <a:cubicBezTo>
                  <a:pt x="100119" y="217811"/>
                  <a:pt x="97752" y="197450"/>
                  <a:pt x="99646" y="177090"/>
                </a:cubicBezTo>
                <a:lnTo>
                  <a:pt x="127582" y="198397"/>
                </a:lnTo>
                <a:cubicBezTo>
                  <a:pt x="128056" y="218758"/>
                  <a:pt x="145102" y="234857"/>
                  <a:pt x="165463" y="234857"/>
                </a:cubicBezTo>
                <a:cubicBezTo>
                  <a:pt x="186297" y="234857"/>
                  <a:pt x="203343" y="217811"/>
                  <a:pt x="203343" y="196977"/>
                </a:cubicBezTo>
                <a:lnTo>
                  <a:pt x="203343" y="193189"/>
                </a:lnTo>
                <a:lnTo>
                  <a:pt x="222756" y="193189"/>
                </a:lnTo>
                <a:lnTo>
                  <a:pt x="222756" y="196977"/>
                </a:lnTo>
                <a:cubicBezTo>
                  <a:pt x="222756" y="217811"/>
                  <a:pt x="239802" y="234857"/>
                  <a:pt x="260637" y="234857"/>
                </a:cubicBezTo>
                <a:cubicBezTo>
                  <a:pt x="280997" y="234857"/>
                  <a:pt x="297570" y="218758"/>
                  <a:pt x="298517" y="198397"/>
                </a:cubicBezTo>
                <a:lnTo>
                  <a:pt x="326927" y="177090"/>
                </a:lnTo>
                <a:cubicBezTo>
                  <a:pt x="327874" y="197450"/>
                  <a:pt x="325506" y="217811"/>
                  <a:pt x="320771" y="222546"/>
                </a:cubicBezTo>
                <a:close/>
                <a:moveTo>
                  <a:pt x="426362" y="467347"/>
                </a:moveTo>
                <a:lnTo>
                  <a:pt x="408369" y="399636"/>
                </a:lnTo>
                <a:cubicBezTo>
                  <a:pt x="405528" y="389692"/>
                  <a:pt x="397479" y="381643"/>
                  <a:pt x="387535" y="379275"/>
                </a:cubicBezTo>
                <a:lnTo>
                  <a:pt x="314616" y="362229"/>
                </a:lnTo>
                <a:cubicBezTo>
                  <a:pt x="307513" y="360809"/>
                  <a:pt x="300411" y="359862"/>
                  <a:pt x="293308" y="359862"/>
                </a:cubicBezTo>
                <a:cubicBezTo>
                  <a:pt x="291414" y="359862"/>
                  <a:pt x="289520" y="361282"/>
                  <a:pt x="288573" y="363176"/>
                </a:cubicBezTo>
                <a:lnTo>
                  <a:pt x="251640" y="459297"/>
                </a:lnTo>
                <a:lnTo>
                  <a:pt x="251166" y="459297"/>
                </a:lnTo>
                <a:lnTo>
                  <a:pt x="232226" y="407212"/>
                </a:lnTo>
                <a:lnTo>
                  <a:pt x="245011" y="403424"/>
                </a:lnTo>
                <a:cubicBezTo>
                  <a:pt x="247852" y="402477"/>
                  <a:pt x="249272" y="399636"/>
                  <a:pt x="247852" y="397268"/>
                </a:cubicBezTo>
                <a:lnTo>
                  <a:pt x="237908" y="372646"/>
                </a:lnTo>
                <a:cubicBezTo>
                  <a:pt x="237435" y="370752"/>
                  <a:pt x="235541" y="369805"/>
                  <a:pt x="233647" y="369805"/>
                </a:cubicBezTo>
                <a:lnTo>
                  <a:pt x="192926" y="369805"/>
                </a:lnTo>
                <a:cubicBezTo>
                  <a:pt x="191032" y="369805"/>
                  <a:pt x="189138" y="371226"/>
                  <a:pt x="188664" y="372646"/>
                </a:cubicBezTo>
                <a:lnTo>
                  <a:pt x="178721" y="397268"/>
                </a:lnTo>
                <a:cubicBezTo>
                  <a:pt x="177774" y="399636"/>
                  <a:pt x="179194" y="402950"/>
                  <a:pt x="181562" y="403424"/>
                </a:cubicBezTo>
                <a:lnTo>
                  <a:pt x="194346" y="407212"/>
                </a:lnTo>
                <a:lnTo>
                  <a:pt x="175406" y="459297"/>
                </a:lnTo>
                <a:lnTo>
                  <a:pt x="174933" y="459297"/>
                </a:lnTo>
                <a:lnTo>
                  <a:pt x="138000" y="363176"/>
                </a:lnTo>
                <a:cubicBezTo>
                  <a:pt x="137526" y="361282"/>
                  <a:pt x="135632" y="359862"/>
                  <a:pt x="133264" y="359862"/>
                </a:cubicBezTo>
                <a:cubicBezTo>
                  <a:pt x="126162" y="359862"/>
                  <a:pt x="119059" y="360809"/>
                  <a:pt x="111957" y="362229"/>
                </a:cubicBezTo>
                <a:lnTo>
                  <a:pt x="39038" y="379275"/>
                </a:lnTo>
                <a:cubicBezTo>
                  <a:pt x="28621" y="381643"/>
                  <a:pt x="20571" y="389692"/>
                  <a:pt x="18203" y="399636"/>
                </a:cubicBezTo>
                <a:lnTo>
                  <a:pt x="210" y="467347"/>
                </a:lnTo>
                <a:cubicBezTo>
                  <a:pt x="-737" y="470187"/>
                  <a:pt x="1631" y="473502"/>
                  <a:pt x="4945" y="473502"/>
                </a:cubicBezTo>
                <a:lnTo>
                  <a:pt x="421627" y="473502"/>
                </a:lnTo>
                <a:cubicBezTo>
                  <a:pt x="424942" y="473502"/>
                  <a:pt x="426836" y="470663"/>
                  <a:pt x="426362" y="467347"/>
                </a:cubicBezTo>
                <a:close/>
              </a:path>
            </a:pathLst>
          </a:custGeom>
          <a:gradFill>
            <a:gsLst>
              <a:gs pos="0">
                <a:srgbClr val="00B0F0"/>
              </a:gs>
              <a:gs pos="100000">
                <a:srgbClr val="0070C0"/>
              </a:gs>
            </a:gsLst>
            <a:lin ang="2700000" scaled="1"/>
          </a:gradFill>
          <a:ln w="456"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cs typeface="+mn-cs"/>
            </a:endParaRPr>
          </a:p>
        </p:txBody>
      </p:sp>
      <p:sp>
        <p:nvSpPr>
          <p:cNvPr id="147" name="任意多边形: 形状 146">
            <a:extLst>
              <a:ext uri="{FF2B5EF4-FFF2-40B4-BE49-F238E27FC236}">
                <a16:creationId xmlns:a16="http://schemas.microsoft.com/office/drawing/2014/main" id="{E80CB196-6ACB-461C-B842-826D3C4E7612}"/>
              </a:ext>
            </a:extLst>
          </p:cNvPr>
          <p:cNvSpPr/>
          <p:nvPr/>
        </p:nvSpPr>
        <p:spPr>
          <a:xfrm>
            <a:off x="8386854" y="5188634"/>
            <a:ext cx="388102" cy="446130"/>
          </a:xfrm>
          <a:custGeom>
            <a:avLst/>
            <a:gdLst>
              <a:gd name="connsiteX0" fmla="*/ 126047 w 388102"/>
              <a:gd name="connsiteY0" fmla="*/ 352292 h 446130"/>
              <a:gd name="connsiteX1" fmla="*/ 172487 w 388102"/>
              <a:gd name="connsiteY1" fmla="*/ 441857 h 446130"/>
              <a:gd name="connsiteX2" fmla="*/ 180782 w 388102"/>
              <a:gd name="connsiteY2" fmla="*/ 420295 h 446130"/>
              <a:gd name="connsiteX3" fmla="*/ 167511 w 388102"/>
              <a:gd name="connsiteY3" fmla="*/ 393756 h 446130"/>
              <a:gd name="connsiteX4" fmla="*/ 194052 w 388102"/>
              <a:gd name="connsiteY4" fmla="*/ 367224 h 446130"/>
              <a:gd name="connsiteX5" fmla="*/ 220588 w 388102"/>
              <a:gd name="connsiteY5" fmla="*/ 393756 h 446130"/>
              <a:gd name="connsiteX6" fmla="*/ 208978 w 388102"/>
              <a:gd name="connsiteY6" fmla="*/ 421952 h 446130"/>
              <a:gd name="connsiteX7" fmla="*/ 215614 w 388102"/>
              <a:gd name="connsiteY7" fmla="*/ 443515 h 446130"/>
              <a:gd name="connsiteX8" fmla="*/ 263710 w 388102"/>
              <a:gd name="connsiteY8" fmla="*/ 355611 h 446130"/>
              <a:gd name="connsiteX9" fmla="*/ 363224 w 388102"/>
              <a:gd name="connsiteY9" fmla="*/ 408687 h 446130"/>
              <a:gd name="connsiteX10" fmla="*/ 388102 w 388102"/>
              <a:gd name="connsiteY10" fmla="*/ 445170 h 446130"/>
              <a:gd name="connsiteX11" fmla="*/ 387166 w 388102"/>
              <a:gd name="connsiteY11" fmla="*/ 446130 h 446130"/>
              <a:gd name="connsiteX12" fmla="*/ 1843 w 388102"/>
              <a:gd name="connsiteY12" fmla="*/ 446130 h 446130"/>
              <a:gd name="connsiteX13" fmla="*/ 11401 w 388102"/>
              <a:gd name="connsiteY13" fmla="*/ 425271 h 446130"/>
              <a:gd name="connsiteX14" fmla="*/ 26536 w 388102"/>
              <a:gd name="connsiteY14" fmla="*/ 405369 h 446130"/>
              <a:gd name="connsiteX15" fmla="*/ 126047 w 388102"/>
              <a:gd name="connsiteY15" fmla="*/ 352292 h 446130"/>
              <a:gd name="connsiteX16" fmla="*/ 346935 w 388102"/>
              <a:gd name="connsiteY16" fmla="*/ 218222 h 446130"/>
              <a:gd name="connsiteX17" fmla="*/ 345453 w 388102"/>
              <a:gd name="connsiteY17" fmla="*/ 218295 h 446130"/>
              <a:gd name="connsiteX18" fmla="*/ 338573 w 388102"/>
              <a:gd name="connsiteY18" fmla="*/ 250325 h 446130"/>
              <a:gd name="connsiteX19" fmla="*/ 347005 w 388102"/>
              <a:gd name="connsiteY19" fmla="*/ 252547 h 446130"/>
              <a:gd name="connsiteX20" fmla="*/ 364242 w 388102"/>
              <a:gd name="connsiteY20" fmla="*/ 235383 h 446130"/>
              <a:gd name="connsiteX21" fmla="*/ 346935 w 388102"/>
              <a:gd name="connsiteY21" fmla="*/ 218222 h 446130"/>
              <a:gd name="connsiteX22" fmla="*/ 37803 w 388102"/>
              <a:gd name="connsiteY22" fmla="*/ 218146 h 446130"/>
              <a:gd name="connsiteX23" fmla="*/ 20566 w 388102"/>
              <a:gd name="connsiteY23" fmla="*/ 235307 h 446130"/>
              <a:gd name="connsiteX24" fmla="*/ 37803 w 388102"/>
              <a:gd name="connsiteY24" fmla="*/ 252469 h 446130"/>
              <a:gd name="connsiteX25" fmla="*/ 46160 w 388102"/>
              <a:gd name="connsiteY25" fmla="*/ 250249 h 446130"/>
              <a:gd name="connsiteX26" fmla="*/ 39280 w 388102"/>
              <a:gd name="connsiteY26" fmla="*/ 218219 h 446130"/>
              <a:gd name="connsiteX27" fmla="*/ 37803 w 388102"/>
              <a:gd name="connsiteY27" fmla="*/ 218146 h 446130"/>
              <a:gd name="connsiteX28" fmla="*/ 86846 w 388102"/>
              <a:gd name="connsiteY28" fmla="*/ 210308 h 446130"/>
              <a:gd name="connsiteX29" fmla="*/ 86846 w 388102"/>
              <a:gd name="connsiteY29" fmla="*/ 283019 h 446130"/>
              <a:gd name="connsiteX30" fmla="*/ 86843 w 388102"/>
              <a:gd name="connsiteY30" fmla="*/ 283019 h 446130"/>
              <a:gd name="connsiteX31" fmla="*/ 192476 w 388102"/>
              <a:gd name="connsiteY31" fmla="*/ 334799 h 446130"/>
              <a:gd name="connsiteX32" fmla="*/ 298111 w 388102"/>
              <a:gd name="connsiteY32" fmla="*/ 283019 h 446130"/>
              <a:gd name="connsiteX33" fmla="*/ 298111 w 388102"/>
              <a:gd name="connsiteY33" fmla="*/ 210308 h 446130"/>
              <a:gd name="connsiteX34" fmla="*/ 192476 w 388102"/>
              <a:gd name="connsiteY34" fmla="*/ 226433 h 446130"/>
              <a:gd name="connsiteX35" fmla="*/ 86846 w 388102"/>
              <a:gd name="connsiteY35" fmla="*/ 210308 h 446130"/>
              <a:gd name="connsiteX36" fmla="*/ 325556 w 388102"/>
              <a:gd name="connsiteY36" fmla="*/ 200321 h 446130"/>
              <a:gd name="connsiteX37" fmla="*/ 318752 w 388102"/>
              <a:gd name="connsiteY37" fmla="*/ 203059 h 446130"/>
              <a:gd name="connsiteX38" fmla="*/ 318752 w 388102"/>
              <a:gd name="connsiteY38" fmla="*/ 244479 h 446130"/>
              <a:gd name="connsiteX39" fmla="*/ 325627 w 388102"/>
              <a:gd name="connsiteY39" fmla="*/ 202392 h 446130"/>
              <a:gd name="connsiteX40" fmla="*/ 325556 w 388102"/>
              <a:gd name="connsiteY40" fmla="*/ 200321 h 446130"/>
              <a:gd name="connsiteX41" fmla="*/ 59252 w 388102"/>
              <a:gd name="connsiteY41" fmla="*/ 200321 h 446130"/>
              <a:gd name="connsiteX42" fmla="*/ 59176 w 388102"/>
              <a:gd name="connsiteY42" fmla="*/ 202392 h 446130"/>
              <a:gd name="connsiteX43" fmla="*/ 66134 w 388102"/>
              <a:gd name="connsiteY43" fmla="*/ 244479 h 446130"/>
              <a:gd name="connsiteX44" fmla="*/ 66134 w 388102"/>
              <a:gd name="connsiteY44" fmla="*/ 203061 h 446130"/>
              <a:gd name="connsiteX45" fmla="*/ 59252 w 388102"/>
              <a:gd name="connsiteY45" fmla="*/ 200321 h 446130"/>
              <a:gd name="connsiteX46" fmla="*/ 112955 w 388102"/>
              <a:gd name="connsiteY46" fmla="*/ 196249 h 446130"/>
              <a:gd name="connsiteX47" fmla="*/ 192403 w 388102"/>
              <a:gd name="connsiteY47" fmla="*/ 205869 h 446130"/>
              <a:gd name="connsiteX48" fmla="*/ 271847 w 388102"/>
              <a:gd name="connsiteY48" fmla="*/ 196249 h 446130"/>
              <a:gd name="connsiteX49" fmla="*/ 192440 w 388102"/>
              <a:gd name="connsiteY49" fmla="*/ 20563 h 446130"/>
              <a:gd name="connsiteX50" fmla="*/ 175169 w 388102"/>
              <a:gd name="connsiteY50" fmla="*/ 37835 h 446130"/>
              <a:gd name="connsiteX51" fmla="*/ 175169 w 388102"/>
              <a:gd name="connsiteY51" fmla="*/ 130893 h 446130"/>
              <a:gd name="connsiteX52" fmla="*/ 192440 w 388102"/>
              <a:gd name="connsiteY52" fmla="*/ 148165 h 446130"/>
              <a:gd name="connsiteX53" fmla="*/ 209712 w 388102"/>
              <a:gd name="connsiteY53" fmla="*/ 130893 h 446130"/>
              <a:gd name="connsiteX54" fmla="*/ 209712 w 388102"/>
              <a:gd name="connsiteY54" fmla="*/ 37835 h 446130"/>
              <a:gd name="connsiteX55" fmla="*/ 192440 w 388102"/>
              <a:gd name="connsiteY55" fmla="*/ 20563 h 446130"/>
              <a:gd name="connsiteX56" fmla="*/ 164881 w 388102"/>
              <a:gd name="connsiteY56" fmla="*/ 0 h 446130"/>
              <a:gd name="connsiteX57" fmla="*/ 220064 w 388102"/>
              <a:gd name="connsiteY57" fmla="*/ 0 h 446130"/>
              <a:gd name="connsiteX58" fmla="*/ 230424 w 388102"/>
              <a:gd name="connsiteY58" fmla="*/ 10284 h 446130"/>
              <a:gd name="connsiteX59" fmla="*/ 230424 w 388102"/>
              <a:gd name="connsiteY59" fmla="*/ 26630 h 446130"/>
              <a:gd name="connsiteX60" fmla="*/ 343970 w 388102"/>
              <a:gd name="connsiteY60" fmla="*/ 148165 h 446130"/>
              <a:gd name="connsiteX61" fmla="*/ 363648 w 388102"/>
              <a:gd name="connsiteY61" fmla="*/ 148165 h 446130"/>
              <a:gd name="connsiteX62" fmla="*/ 374003 w 388102"/>
              <a:gd name="connsiteY62" fmla="*/ 158449 h 446130"/>
              <a:gd name="connsiteX63" fmla="*/ 374003 w 388102"/>
              <a:gd name="connsiteY63" fmla="*/ 185892 h 446130"/>
              <a:gd name="connsiteX64" fmla="*/ 363648 w 388102"/>
              <a:gd name="connsiteY64" fmla="*/ 196176 h 446130"/>
              <a:gd name="connsiteX65" fmla="*/ 347078 w 388102"/>
              <a:gd name="connsiteY65" fmla="*/ 197580 h 446130"/>
              <a:gd name="connsiteX66" fmla="*/ 385027 w 388102"/>
              <a:gd name="connsiteY66" fmla="*/ 235307 h 446130"/>
              <a:gd name="connsiteX67" fmla="*/ 347078 w 388102"/>
              <a:gd name="connsiteY67" fmla="*/ 273034 h 446130"/>
              <a:gd name="connsiteX68" fmla="*/ 330805 w 388102"/>
              <a:gd name="connsiteY68" fmla="*/ 269406 h 446130"/>
              <a:gd name="connsiteX69" fmla="*/ 314753 w 388102"/>
              <a:gd name="connsiteY69" fmla="*/ 295150 h 446130"/>
              <a:gd name="connsiteX70" fmla="*/ 280801 w 388102"/>
              <a:gd name="connsiteY70" fmla="*/ 327623 h 446130"/>
              <a:gd name="connsiteX71" fmla="*/ 238044 w 388102"/>
              <a:gd name="connsiteY71" fmla="*/ 348558 h 446130"/>
              <a:gd name="connsiteX72" fmla="*/ 238046 w 388102"/>
              <a:gd name="connsiteY72" fmla="*/ 348558 h 446130"/>
              <a:gd name="connsiteX73" fmla="*/ 194171 w 388102"/>
              <a:gd name="connsiteY73" fmla="*/ 356683 h 446130"/>
              <a:gd name="connsiteX74" fmla="*/ 146910 w 388102"/>
              <a:gd name="connsiteY74" fmla="*/ 348558 h 446130"/>
              <a:gd name="connsiteX75" fmla="*/ 121981 w 388102"/>
              <a:gd name="connsiteY75" fmla="*/ 338353 h 446130"/>
              <a:gd name="connsiteX76" fmla="*/ 83887 w 388102"/>
              <a:gd name="connsiteY76" fmla="*/ 310613 h 446130"/>
              <a:gd name="connsiteX77" fmla="*/ 54222 w 388102"/>
              <a:gd name="connsiteY77" fmla="*/ 269406 h 446130"/>
              <a:gd name="connsiteX78" fmla="*/ 37949 w 388102"/>
              <a:gd name="connsiteY78" fmla="*/ 273034 h 446130"/>
              <a:gd name="connsiteX79" fmla="*/ 0 w 388102"/>
              <a:gd name="connsiteY79" fmla="*/ 235305 h 446130"/>
              <a:gd name="connsiteX80" fmla="*/ 38761 w 388102"/>
              <a:gd name="connsiteY80" fmla="*/ 196174 h 446130"/>
              <a:gd name="connsiteX81" fmla="*/ 21379 w 388102"/>
              <a:gd name="connsiteY81" fmla="*/ 196174 h 446130"/>
              <a:gd name="connsiteX82" fmla="*/ 11022 w 388102"/>
              <a:gd name="connsiteY82" fmla="*/ 185889 h 446130"/>
              <a:gd name="connsiteX83" fmla="*/ 11022 w 388102"/>
              <a:gd name="connsiteY83" fmla="*/ 158449 h 446130"/>
              <a:gd name="connsiteX84" fmla="*/ 21379 w 388102"/>
              <a:gd name="connsiteY84" fmla="*/ 148165 h 446130"/>
              <a:gd name="connsiteX85" fmla="*/ 40981 w 388102"/>
              <a:gd name="connsiteY85" fmla="*/ 148165 h 446130"/>
              <a:gd name="connsiteX86" fmla="*/ 154529 w 388102"/>
              <a:gd name="connsiteY86" fmla="*/ 26630 h 446130"/>
              <a:gd name="connsiteX87" fmla="*/ 154529 w 388102"/>
              <a:gd name="connsiteY87" fmla="*/ 10287 h 446130"/>
              <a:gd name="connsiteX88" fmla="*/ 164881 w 388102"/>
              <a:gd name="connsiteY88" fmla="*/ 0 h 446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388102" h="446130">
                <a:moveTo>
                  <a:pt x="126047" y="352292"/>
                </a:moveTo>
                <a:lnTo>
                  <a:pt x="172487" y="441857"/>
                </a:lnTo>
                <a:lnTo>
                  <a:pt x="180782" y="420295"/>
                </a:lnTo>
                <a:lnTo>
                  <a:pt x="167511" y="393756"/>
                </a:lnTo>
                <a:lnTo>
                  <a:pt x="194052" y="367224"/>
                </a:lnTo>
                <a:lnTo>
                  <a:pt x="220588" y="393756"/>
                </a:lnTo>
                <a:lnTo>
                  <a:pt x="208978" y="421952"/>
                </a:lnTo>
                <a:lnTo>
                  <a:pt x="215614" y="443515"/>
                </a:lnTo>
                <a:lnTo>
                  <a:pt x="263710" y="355611"/>
                </a:lnTo>
                <a:cubicBezTo>
                  <a:pt x="263710" y="355611"/>
                  <a:pt x="338346" y="388783"/>
                  <a:pt x="363224" y="408687"/>
                </a:cubicBezTo>
                <a:cubicBezTo>
                  <a:pt x="374834" y="416976"/>
                  <a:pt x="383126" y="431907"/>
                  <a:pt x="388102" y="445170"/>
                </a:cubicBezTo>
                <a:lnTo>
                  <a:pt x="387166" y="446130"/>
                </a:lnTo>
                <a:lnTo>
                  <a:pt x="1843" y="446130"/>
                </a:lnTo>
                <a:lnTo>
                  <a:pt x="11401" y="425271"/>
                </a:lnTo>
                <a:cubicBezTo>
                  <a:pt x="15755" y="417392"/>
                  <a:pt x="20731" y="410344"/>
                  <a:pt x="26536" y="405369"/>
                </a:cubicBezTo>
                <a:cubicBezTo>
                  <a:pt x="51413" y="385465"/>
                  <a:pt x="126047" y="352292"/>
                  <a:pt x="126047" y="352292"/>
                </a:cubicBezTo>
                <a:close/>
                <a:moveTo>
                  <a:pt x="346935" y="218222"/>
                </a:moveTo>
                <a:cubicBezTo>
                  <a:pt x="346489" y="218222"/>
                  <a:pt x="345968" y="218222"/>
                  <a:pt x="345453" y="218295"/>
                </a:cubicBezTo>
                <a:cubicBezTo>
                  <a:pt x="344340" y="229191"/>
                  <a:pt x="342033" y="239933"/>
                  <a:pt x="338573" y="250325"/>
                </a:cubicBezTo>
                <a:cubicBezTo>
                  <a:pt x="341162" y="251804"/>
                  <a:pt x="344048" y="252547"/>
                  <a:pt x="347005" y="252547"/>
                </a:cubicBezTo>
                <a:cubicBezTo>
                  <a:pt x="356477" y="252547"/>
                  <a:pt x="364242" y="244852"/>
                  <a:pt x="364242" y="235383"/>
                </a:cubicBezTo>
                <a:cubicBezTo>
                  <a:pt x="364242" y="225914"/>
                  <a:pt x="356550" y="218222"/>
                  <a:pt x="346935" y="218222"/>
                </a:cubicBezTo>
                <a:close/>
                <a:moveTo>
                  <a:pt x="37803" y="218146"/>
                </a:moveTo>
                <a:cubicBezTo>
                  <a:pt x="28332" y="218146"/>
                  <a:pt x="20566" y="225836"/>
                  <a:pt x="20566" y="235307"/>
                </a:cubicBezTo>
                <a:cubicBezTo>
                  <a:pt x="20566" y="244774"/>
                  <a:pt x="28261" y="252469"/>
                  <a:pt x="37803" y="252469"/>
                </a:cubicBezTo>
                <a:cubicBezTo>
                  <a:pt x="40832" y="252469"/>
                  <a:pt x="43646" y="251726"/>
                  <a:pt x="46160" y="250249"/>
                </a:cubicBezTo>
                <a:cubicBezTo>
                  <a:pt x="42758" y="240043"/>
                  <a:pt x="40463" y="229316"/>
                  <a:pt x="39280" y="218219"/>
                </a:cubicBezTo>
                <a:cubicBezTo>
                  <a:pt x="38834" y="218146"/>
                  <a:pt x="38318" y="218146"/>
                  <a:pt x="37803" y="218146"/>
                </a:cubicBezTo>
                <a:close/>
                <a:moveTo>
                  <a:pt x="86846" y="210308"/>
                </a:moveTo>
                <a:lnTo>
                  <a:pt x="86846" y="283019"/>
                </a:lnTo>
                <a:lnTo>
                  <a:pt x="86843" y="283019"/>
                </a:lnTo>
                <a:cubicBezTo>
                  <a:pt x="112110" y="315736"/>
                  <a:pt x="151137" y="334867"/>
                  <a:pt x="192476" y="334799"/>
                </a:cubicBezTo>
                <a:cubicBezTo>
                  <a:pt x="235454" y="334799"/>
                  <a:pt x="273697" y="314533"/>
                  <a:pt x="298111" y="283019"/>
                </a:cubicBezTo>
                <a:lnTo>
                  <a:pt x="298111" y="210308"/>
                </a:lnTo>
                <a:cubicBezTo>
                  <a:pt x="264082" y="221033"/>
                  <a:pt x="228726" y="226433"/>
                  <a:pt x="192476" y="226433"/>
                </a:cubicBezTo>
                <a:cubicBezTo>
                  <a:pt x="156231" y="226433"/>
                  <a:pt x="120798" y="221033"/>
                  <a:pt x="86846" y="210308"/>
                </a:cubicBezTo>
                <a:close/>
                <a:moveTo>
                  <a:pt x="325556" y="200321"/>
                </a:moveTo>
                <a:cubicBezTo>
                  <a:pt x="323261" y="201282"/>
                  <a:pt x="321044" y="202170"/>
                  <a:pt x="318752" y="203059"/>
                </a:cubicBezTo>
                <a:lnTo>
                  <a:pt x="318752" y="244479"/>
                </a:lnTo>
                <a:cubicBezTo>
                  <a:pt x="323308" y="230915"/>
                  <a:pt x="325630" y="216700"/>
                  <a:pt x="325627" y="202392"/>
                </a:cubicBezTo>
                <a:cubicBezTo>
                  <a:pt x="325627" y="201725"/>
                  <a:pt x="325556" y="200985"/>
                  <a:pt x="325556" y="200321"/>
                </a:cubicBezTo>
                <a:close/>
                <a:moveTo>
                  <a:pt x="59252" y="200321"/>
                </a:moveTo>
                <a:cubicBezTo>
                  <a:pt x="59252" y="200985"/>
                  <a:pt x="59176" y="201725"/>
                  <a:pt x="59176" y="202392"/>
                </a:cubicBezTo>
                <a:cubicBezTo>
                  <a:pt x="59176" y="217112"/>
                  <a:pt x="61620" y="231314"/>
                  <a:pt x="66134" y="244479"/>
                </a:cubicBezTo>
                <a:lnTo>
                  <a:pt x="66134" y="203061"/>
                </a:lnTo>
                <a:cubicBezTo>
                  <a:pt x="63839" y="202170"/>
                  <a:pt x="61547" y="201279"/>
                  <a:pt x="59252" y="200321"/>
                </a:cubicBezTo>
                <a:close/>
                <a:moveTo>
                  <a:pt x="112955" y="196249"/>
                </a:moveTo>
                <a:cubicBezTo>
                  <a:pt x="138951" y="202655"/>
                  <a:pt x="165629" y="205886"/>
                  <a:pt x="192403" y="205869"/>
                </a:cubicBezTo>
                <a:cubicBezTo>
                  <a:pt x="219478" y="205869"/>
                  <a:pt x="246033" y="202613"/>
                  <a:pt x="271847" y="196249"/>
                </a:cubicBezTo>
                <a:close/>
                <a:moveTo>
                  <a:pt x="192440" y="20563"/>
                </a:moveTo>
                <a:cubicBezTo>
                  <a:pt x="182902" y="20563"/>
                  <a:pt x="175169" y="28296"/>
                  <a:pt x="175169" y="37835"/>
                </a:cubicBezTo>
                <a:lnTo>
                  <a:pt x="175169" y="130893"/>
                </a:lnTo>
                <a:cubicBezTo>
                  <a:pt x="175169" y="140432"/>
                  <a:pt x="182901" y="148165"/>
                  <a:pt x="192440" y="148165"/>
                </a:cubicBezTo>
                <a:cubicBezTo>
                  <a:pt x="201979" y="148165"/>
                  <a:pt x="209712" y="140432"/>
                  <a:pt x="209712" y="130893"/>
                </a:cubicBezTo>
                <a:lnTo>
                  <a:pt x="209712" y="37835"/>
                </a:lnTo>
                <a:cubicBezTo>
                  <a:pt x="209712" y="28296"/>
                  <a:pt x="201979" y="20563"/>
                  <a:pt x="192440" y="20563"/>
                </a:cubicBezTo>
                <a:close/>
                <a:moveTo>
                  <a:pt x="164881" y="0"/>
                </a:moveTo>
                <a:lnTo>
                  <a:pt x="220064" y="0"/>
                </a:lnTo>
                <a:cubicBezTo>
                  <a:pt x="225761" y="0"/>
                  <a:pt x="230424" y="4587"/>
                  <a:pt x="230424" y="10284"/>
                </a:cubicBezTo>
                <a:lnTo>
                  <a:pt x="230424" y="26630"/>
                </a:lnTo>
                <a:cubicBezTo>
                  <a:pt x="288566" y="41278"/>
                  <a:pt x="333467" y="89283"/>
                  <a:pt x="343970" y="148165"/>
                </a:cubicBezTo>
                <a:lnTo>
                  <a:pt x="363648" y="148165"/>
                </a:lnTo>
                <a:cubicBezTo>
                  <a:pt x="369345" y="148165"/>
                  <a:pt x="374003" y="152752"/>
                  <a:pt x="374003" y="158449"/>
                </a:cubicBezTo>
                <a:lnTo>
                  <a:pt x="374003" y="185892"/>
                </a:lnTo>
                <a:cubicBezTo>
                  <a:pt x="374003" y="191589"/>
                  <a:pt x="369345" y="196176"/>
                  <a:pt x="363648" y="196176"/>
                </a:cubicBezTo>
                <a:cubicBezTo>
                  <a:pt x="352108" y="196816"/>
                  <a:pt x="346584" y="197283"/>
                  <a:pt x="347078" y="197580"/>
                </a:cubicBezTo>
                <a:cubicBezTo>
                  <a:pt x="368011" y="197580"/>
                  <a:pt x="385027" y="214520"/>
                  <a:pt x="385027" y="235307"/>
                </a:cubicBezTo>
                <a:cubicBezTo>
                  <a:pt x="385027" y="256095"/>
                  <a:pt x="368011" y="273034"/>
                  <a:pt x="347078" y="273034"/>
                </a:cubicBezTo>
                <a:cubicBezTo>
                  <a:pt x="341381" y="273034"/>
                  <a:pt x="335835" y="271776"/>
                  <a:pt x="330805" y="269406"/>
                </a:cubicBezTo>
                <a:cubicBezTo>
                  <a:pt x="326303" y="278488"/>
                  <a:pt x="320927" y="287110"/>
                  <a:pt x="314753" y="295150"/>
                </a:cubicBezTo>
                <a:cubicBezTo>
                  <a:pt x="305146" y="307631"/>
                  <a:pt x="293698" y="318580"/>
                  <a:pt x="280801" y="327623"/>
                </a:cubicBezTo>
                <a:cubicBezTo>
                  <a:pt x="267706" y="336722"/>
                  <a:pt x="253280" y="343823"/>
                  <a:pt x="238044" y="348558"/>
                </a:cubicBezTo>
                <a:lnTo>
                  <a:pt x="238046" y="348558"/>
                </a:lnTo>
                <a:cubicBezTo>
                  <a:pt x="218449" y="353975"/>
                  <a:pt x="203826" y="356683"/>
                  <a:pt x="194171" y="356683"/>
                </a:cubicBezTo>
                <a:cubicBezTo>
                  <a:pt x="183574" y="356683"/>
                  <a:pt x="167819" y="353975"/>
                  <a:pt x="146910" y="348558"/>
                </a:cubicBezTo>
                <a:cubicBezTo>
                  <a:pt x="138316" y="345898"/>
                  <a:pt x="129974" y="342482"/>
                  <a:pt x="121981" y="338353"/>
                </a:cubicBezTo>
                <a:cubicBezTo>
                  <a:pt x="107954" y="331084"/>
                  <a:pt x="95110" y="321731"/>
                  <a:pt x="83887" y="310613"/>
                </a:cubicBezTo>
                <a:cubicBezTo>
                  <a:pt x="71831" y="298627"/>
                  <a:pt x="61693" y="284647"/>
                  <a:pt x="54222" y="269406"/>
                </a:cubicBezTo>
                <a:cubicBezTo>
                  <a:pt x="49131" y="271800"/>
                  <a:pt x="43575" y="273040"/>
                  <a:pt x="37949" y="273034"/>
                </a:cubicBezTo>
                <a:cubicBezTo>
                  <a:pt x="17016" y="273034"/>
                  <a:pt x="0" y="256095"/>
                  <a:pt x="0" y="235305"/>
                </a:cubicBezTo>
                <a:cubicBezTo>
                  <a:pt x="0" y="214517"/>
                  <a:pt x="17016" y="197577"/>
                  <a:pt x="38761" y="196174"/>
                </a:cubicBezTo>
                <a:lnTo>
                  <a:pt x="21379" y="196174"/>
                </a:lnTo>
                <a:cubicBezTo>
                  <a:pt x="15682" y="196174"/>
                  <a:pt x="11022" y="191584"/>
                  <a:pt x="11022" y="185889"/>
                </a:cubicBezTo>
                <a:lnTo>
                  <a:pt x="11022" y="158449"/>
                </a:lnTo>
                <a:cubicBezTo>
                  <a:pt x="11022" y="152752"/>
                  <a:pt x="15682" y="148165"/>
                  <a:pt x="21379" y="148165"/>
                </a:cubicBezTo>
                <a:lnTo>
                  <a:pt x="40981" y="148165"/>
                </a:lnTo>
                <a:cubicBezTo>
                  <a:pt x="51411" y="89359"/>
                  <a:pt x="96385" y="41350"/>
                  <a:pt x="154529" y="26630"/>
                </a:cubicBezTo>
                <a:lnTo>
                  <a:pt x="154529" y="10287"/>
                </a:lnTo>
                <a:cubicBezTo>
                  <a:pt x="154529" y="4587"/>
                  <a:pt x="159184" y="0"/>
                  <a:pt x="164881" y="0"/>
                </a:cubicBezTo>
                <a:close/>
              </a:path>
            </a:pathLst>
          </a:custGeom>
          <a:gradFill>
            <a:gsLst>
              <a:gs pos="0">
                <a:srgbClr val="00B0F0"/>
              </a:gs>
              <a:gs pos="100000">
                <a:srgbClr val="0070C0"/>
              </a:gs>
            </a:gsLst>
            <a:lin ang="2700000" scaled="1"/>
          </a:gradFill>
          <a:ln w="51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cs typeface="+mn-cs"/>
            </a:endParaRPr>
          </a:p>
        </p:txBody>
      </p:sp>
      <p:sp>
        <p:nvSpPr>
          <p:cNvPr id="144" name="图形 32">
            <a:extLst>
              <a:ext uri="{FF2B5EF4-FFF2-40B4-BE49-F238E27FC236}">
                <a16:creationId xmlns:a16="http://schemas.microsoft.com/office/drawing/2014/main" id="{5818C560-9958-491B-A205-6D9BDBBA2ABE}"/>
              </a:ext>
            </a:extLst>
          </p:cNvPr>
          <p:cNvSpPr/>
          <p:nvPr/>
        </p:nvSpPr>
        <p:spPr>
          <a:xfrm>
            <a:off x="8386855" y="5872014"/>
            <a:ext cx="380999" cy="452437"/>
          </a:xfrm>
          <a:custGeom>
            <a:avLst/>
            <a:gdLst>
              <a:gd name="connsiteX0" fmla="*/ 190500 w 380999"/>
              <a:gd name="connsiteY0" fmla="*/ 285750 h 452437"/>
              <a:gd name="connsiteX1" fmla="*/ 0 w 380999"/>
              <a:gd name="connsiteY1" fmla="*/ 404813 h 452437"/>
              <a:gd name="connsiteX2" fmla="*/ 0 w 380999"/>
              <a:gd name="connsiteY2" fmla="*/ 452438 h 452437"/>
              <a:gd name="connsiteX3" fmla="*/ 381000 w 380999"/>
              <a:gd name="connsiteY3" fmla="*/ 452438 h 452437"/>
              <a:gd name="connsiteX4" fmla="*/ 381000 w 380999"/>
              <a:gd name="connsiteY4" fmla="*/ 404813 h 452437"/>
              <a:gd name="connsiteX5" fmla="*/ 190500 w 380999"/>
              <a:gd name="connsiteY5" fmla="*/ 285750 h 452437"/>
              <a:gd name="connsiteX6" fmla="*/ 95250 w 380999"/>
              <a:gd name="connsiteY6" fmla="*/ 166688 h 452437"/>
              <a:gd name="connsiteX7" fmla="*/ 190500 w 380999"/>
              <a:gd name="connsiteY7" fmla="*/ 261938 h 452437"/>
              <a:gd name="connsiteX8" fmla="*/ 285750 w 380999"/>
              <a:gd name="connsiteY8" fmla="*/ 166688 h 452437"/>
              <a:gd name="connsiteX9" fmla="*/ 178594 w 380999"/>
              <a:gd name="connsiteY9" fmla="*/ 0 h 452437"/>
              <a:gd name="connsiteX10" fmla="*/ 166687 w 380999"/>
              <a:gd name="connsiteY10" fmla="*/ 11906 h 452437"/>
              <a:gd name="connsiteX11" fmla="*/ 166687 w 380999"/>
              <a:gd name="connsiteY11" fmla="*/ 83344 h 452437"/>
              <a:gd name="connsiteX12" fmla="*/ 142875 w 380999"/>
              <a:gd name="connsiteY12" fmla="*/ 83344 h 452437"/>
              <a:gd name="connsiteX13" fmla="*/ 142875 w 380999"/>
              <a:gd name="connsiteY13" fmla="*/ 23813 h 452437"/>
              <a:gd name="connsiteX14" fmla="*/ 88106 w 380999"/>
              <a:gd name="connsiteY14" fmla="*/ 114300 h 452437"/>
              <a:gd name="connsiteX15" fmla="*/ 71437 w 380999"/>
              <a:gd name="connsiteY15" fmla="*/ 142875 h 452437"/>
              <a:gd name="connsiteX16" fmla="*/ 309562 w 380999"/>
              <a:gd name="connsiteY16" fmla="*/ 142875 h 452437"/>
              <a:gd name="connsiteX17" fmla="*/ 290512 w 380999"/>
              <a:gd name="connsiteY17" fmla="*/ 111919 h 452437"/>
              <a:gd name="connsiteX18" fmla="*/ 238125 w 380999"/>
              <a:gd name="connsiteY18" fmla="*/ 23813 h 452437"/>
              <a:gd name="connsiteX19" fmla="*/ 238125 w 380999"/>
              <a:gd name="connsiteY19" fmla="*/ 83344 h 452437"/>
              <a:gd name="connsiteX20" fmla="*/ 214312 w 380999"/>
              <a:gd name="connsiteY20" fmla="*/ 83344 h 452437"/>
              <a:gd name="connsiteX21" fmla="*/ 214312 w 380999"/>
              <a:gd name="connsiteY21" fmla="*/ 11906 h 452437"/>
              <a:gd name="connsiteX22" fmla="*/ 202406 w 380999"/>
              <a:gd name="connsiteY22" fmla="*/ 0 h 452437"/>
              <a:gd name="connsiteX23" fmla="*/ 178594 w 380999"/>
              <a:gd name="connsiteY23" fmla="*/ 0 h 452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0999" h="452437">
                <a:moveTo>
                  <a:pt x="190500" y="285750"/>
                </a:moveTo>
                <a:cubicBezTo>
                  <a:pt x="85725" y="285750"/>
                  <a:pt x="0" y="352425"/>
                  <a:pt x="0" y="404813"/>
                </a:cubicBezTo>
                <a:lnTo>
                  <a:pt x="0" y="452438"/>
                </a:lnTo>
                <a:lnTo>
                  <a:pt x="381000" y="452438"/>
                </a:lnTo>
                <a:lnTo>
                  <a:pt x="381000" y="404813"/>
                </a:lnTo>
                <a:cubicBezTo>
                  <a:pt x="381000" y="352425"/>
                  <a:pt x="295275" y="285750"/>
                  <a:pt x="190500" y="285750"/>
                </a:cubicBezTo>
                <a:moveTo>
                  <a:pt x="95250" y="166688"/>
                </a:moveTo>
                <a:cubicBezTo>
                  <a:pt x="95250" y="219075"/>
                  <a:pt x="138112" y="261938"/>
                  <a:pt x="190500" y="261938"/>
                </a:cubicBezTo>
                <a:cubicBezTo>
                  <a:pt x="242888" y="261938"/>
                  <a:pt x="285750" y="219075"/>
                  <a:pt x="285750" y="166688"/>
                </a:cubicBezTo>
                <a:moveTo>
                  <a:pt x="178594" y="0"/>
                </a:moveTo>
                <a:cubicBezTo>
                  <a:pt x="171450" y="0"/>
                  <a:pt x="166687" y="4763"/>
                  <a:pt x="166687" y="11906"/>
                </a:cubicBezTo>
                <a:lnTo>
                  <a:pt x="166687" y="83344"/>
                </a:lnTo>
                <a:lnTo>
                  <a:pt x="142875" y="83344"/>
                </a:lnTo>
                <a:lnTo>
                  <a:pt x="142875" y="23813"/>
                </a:lnTo>
                <a:cubicBezTo>
                  <a:pt x="142875" y="23813"/>
                  <a:pt x="88106" y="45244"/>
                  <a:pt x="88106" y="114300"/>
                </a:cubicBezTo>
                <a:cubicBezTo>
                  <a:pt x="90487" y="114300"/>
                  <a:pt x="71437" y="116681"/>
                  <a:pt x="71437" y="142875"/>
                </a:cubicBezTo>
                <a:lnTo>
                  <a:pt x="309562" y="142875"/>
                </a:lnTo>
                <a:cubicBezTo>
                  <a:pt x="309562" y="116681"/>
                  <a:pt x="290512" y="111919"/>
                  <a:pt x="290512" y="111919"/>
                </a:cubicBezTo>
                <a:cubicBezTo>
                  <a:pt x="292894" y="45244"/>
                  <a:pt x="238125" y="23813"/>
                  <a:pt x="238125" y="23813"/>
                </a:cubicBezTo>
                <a:lnTo>
                  <a:pt x="238125" y="83344"/>
                </a:lnTo>
                <a:lnTo>
                  <a:pt x="214312" y="83344"/>
                </a:lnTo>
                <a:lnTo>
                  <a:pt x="214312" y="11906"/>
                </a:lnTo>
                <a:cubicBezTo>
                  <a:pt x="214312" y="4763"/>
                  <a:pt x="209550" y="0"/>
                  <a:pt x="202406" y="0"/>
                </a:cubicBezTo>
                <a:lnTo>
                  <a:pt x="178594" y="0"/>
                </a:lnTo>
                <a:close/>
              </a:path>
            </a:pathLst>
          </a:custGeom>
          <a:gradFill>
            <a:gsLst>
              <a:gs pos="0">
                <a:srgbClr val="00B0F0"/>
              </a:gs>
              <a:gs pos="100000">
                <a:srgbClr val="0070C0"/>
              </a:gs>
            </a:gsLst>
            <a:lin ang="2700000" scaled="1"/>
          </a:gradFill>
          <a:ln w="55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mn-ea"/>
              <a:cs typeface="+mn-cs"/>
            </a:endParaRPr>
          </a:p>
        </p:txBody>
      </p:sp>
      <p:sp>
        <p:nvSpPr>
          <p:cNvPr id="64" name="文本框 63">
            <a:extLst>
              <a:ext uri="{FF2B5EF4-FFF2-40B4-BE49-F238E27FC236}">
                <a16:creationId xmlns:a16="http://schemas.microsoft.com/office/drawing/2014/main" id="{91E4721D-DEFA-F1AB-C033-BC71C26C1FA4}"/>
              </a:ext>
            </a:extLst>
          </p:cNvPr>
          <p:cNvSpPr txBox="1"/>
          <p:nvPr/>
        </p:nvSpPr>
        <p:spPr>
          <a:xfrm>
            <a:off x="5783689" y="4521448"/>
            <a:ext cx="425686" cy="369332"/>
          </a:xfrm>
          <a:prstGeom prst="rect">
            <a:avLst/>
          </a:prstGeom>
          <a:noFill/>
        </p:spPr>
        <p:txBody>
          <a:bodyPr wrap="square">
            <a:spAutoFit/>
          </a:bodyPr>
          <a:lstStyle/>
          <a:p>
            <a:r>
              <a:rPr kumimoji="0" lang="zh-CN" altLang="en-US" sz="1800" b="0" i="0" u="none" strike="noStrike" kern="1200" cap="none" spc="0" normalizeH="0" baseline="0" noProof="0" dirty="0">
                <a:ln>
                  <a:noFill/>
                </a:ln>
                <a:gradFill>
                  <a:gsLst>
                    <a:gs pos="24000">
                      <a:srgbClr val="005CA1"/>
                    </a:gs>
                    <a:gs pos="100000">
                      <a:srgbClr val="0070C0"/>
                    </a:gs>
                  </a:gsLst>
                  <a:lin ang="5400000" scaled="1"/>
                </a:gradFill>
                <a:effectLst/>
                <a:uLnTx/>
                <a:uFillTx/>
                <a:latin typeface="+mn-ea"/>
              </a:rPr>
              <a:t>亩</a:t>
            </a:r>
            <a:endParaRPr lang="zh-CN" altLang="en-US" dirty="0">
              <a:gradFill>
                <a:gsLst>
                  <a:gs pos="24000">
                    <a:srgbClr val="005CA1"/>
                  </a:gs>
                  <a:gs pos="100000">
                    <a:srgbClr val="0070C0"/>
                  </a:gs>
                </a:gsLst>
                <a:lin ang="5400000" scaled="1"/>
              </a:gradFill>
              <a:latin typeface="+mn-ea"/>
            </a:endParaRPr>
          </a:p>
        </p:txBody>
      </p:sp>
      <p:sp>
        <p:nvSpPr>
          <p:cNvPr id="66" name="文本框 65">
            <a:extLst>
              <a:ext uri="{FF2B5EF4-FFF2-40B4-BE49-F238E27FC236}">
                <a16:creationId xmlns:a16="http://schemas.microsoft.com/office/drawing/2014/main" id="{94832C70-C60F-5E9F-917E-AF738E4033D2}"/>
              </a:ext>
            </a:extLst>
          </p:cNvPr>
          <p:cNvSpPr txBox="1"/>
          <p:nvPr/>
        </p:nvSpPr>
        <p:spPr>
          <a:xfrm>
            <a:off x="6232902" y="5278488"/>
            <a:ext cx="1551839" cy="369332"/>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E7E6E6">
                    <a:lumMod val="25000"/>
                  </a:srgbClr>
                </a:solidFill>
                <a:effectLst/>
                <a:uLnTx/>
                <a:uFillTx/>
                <a:latin typeface="+mn-ea"/>
                <a:cs typeface="+mn-cs"/>
              </a:rPr>
              <a:t>建筑面积</a:t>
            </a:r>
          </a:p>
        </p:txBody>
      </p:sp>
      <p:sp>
        <p:nvSpPr>
          <p:cNvPr id="73" name="文本框 72">
            <a:extLst>
              <a:ext uri="{FF2B5EF4-FFF2-40B4-BE49-F238E27FC236}">
                <a16:creationId xmlns:a16="http://schemas.microsoft.com/office/drawing/2014/main" id="{5BCBCF72-2171-2A6D-2595-3F601EDA18F8}"/>
              </a:ext>
            </a:extLst>
          </p:cNvPr>
          <p:cNvSpPr txBox="1"/>
          <p:nvPr/>
        </p:nvSpPr>
        <p:spPr>
          <a:xfrm>
            <a:off x="4378544" y="5140054"/>
            <a:ext cx="1551839" cy="584775"/>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600" normalizeH="0" baseline="0" noProof="0" dirty="0">
                <a:ln>
                  <a:noFill/>
                </a:ln>
                <a:gradFill>
                  <a:gsLst>
                    <a:gs pos="24000">
                      <a:srgbClr val="005CA1"/>
                    </a:gs>
                    <a:gs pos="100000">
                      <a:srgbClr val="0070C0"/>
                    </a:gs>
                  </a:gsLst>
                  <a:lin ang="5400000" scaled="1"/>
                </a:gradFill>
                <a:effectLst/>
                <a:uLnTx/>
                <a:uFillTx/>
                <a:latin typeface="+mn-ea"/>
                <a:cs typeface="+mn-cs"/>
              </a:rPr>
              <a:t>825</a:t>
            </a:r>
            <a:endParaRPr kumimoji="0" lang="zh-CN" altLang="en-US" sz="3200" b="0" i="0" u="none" strike="noStrike" kern="1200" cap="none" spc="600" normalizeH="0" baseline="0" noProof="0" dirty="0">
              <a:ln>
                <a:noFill/>
              </a:ln>
              <a:gradFill>
                <a:gsLst>
                  <a:gs pos="24000">
                    <a:srgbClr val="005CA1"/>
                  </a:gs>
                  <a:gs pos="100000">
                    <a:srgbClr val="0070C0"/>
                  </a:gs>
                </a:gsLst>
                <a:lin ang="5400000" scaled="1"/>
              </a:gradFill>
              <a:effectLst/>
              <a:uLnTx/>
              <a:uFillTx/>
              <a:latin typeface="+mn-ea"/>
              <a:cs typeface="+mn-cs"/>
            </a:endParaRPr>
          </a:p>
        </p:txBody>
      </p:sp>
      <p:sp>
        <p:nvSpPr>
          <p:cNvPr id="93" name="文本框 92">
            <a:extLst>
              <a:ext uri="{FF2B5EF4-FFF2-40B4-BE49-F238E27FC236}">
                <a16:creationId xmlns:a16="http://schemas.microsoft.com/office/drawing/2014/main" id="{97EEAA1E-ED03-1B0D-964D-812C88879AC5}"/>
              </a:ext>
            </a:extLst>
          </p:cNvPr>
          <p:cNvSpPr txBox="1"/>
          <p:nvPr/>
        </p:nvSpPr>
        <p:spPr>
          <a:xfrm>
            <a:off x="5783689" y="5268918"/>
            <a:ext cx="425686" cy="369332"/>
          </a:xfrm>
          <a:prstGeom prst="rect">
            <a:avLst/>
          </a:prstGeom>
          <a:noFill/>
        </p:spPr>
        <p:txBody>
          <a:bodyPr wrap="square">
            <a:spAutoFit/>
          </a:bodyPr>
          <a:lstStyle/>
          <a:p>
            <a:r>
              <a:rPr kumimoji="0" lang="zh-CN" altLang="en-US" sz="1800" b="0" i="0" u="none" strike="noStrike" kern="1200" cap="none" spc="0" normalizeH="0" baseline="0" noProof="0" dirty="0">
                <a:ln>
                  <a:noFill/>
                </a:ln>
                <a:gradFill>
                  <a:gsLst>
                    <a:gs pos="24000">
                      <a:srgbClr val="005CA1"/>
                    </a:gs>
                    <a:gs pos="100000">
                      <a:srgbClr val="0070C0"/>
                    </a:gs>
                  </a:gsLst>
                  <a:lin ang="5400000" scaled="1"/>
                </a:gradFill>
                <a:effectLst/>
                <a:uLnTx/>
                <a:uFillTx/>
                <a:latin typeface="+mn-ea"/>
              </a:rPr>
              <a:t>亩</a:t>
            </a:r>
            <a:endParaRPr lang="zh-CN" altLang="en-US" dirty="0">
              <a:gradFill>
                <a:gsLst>
                  <a:gs pos="24000">
                    <a:srgbClr val="005CA1"/>
                  </a:gs>
                  <a:gs pos="100000">
                    <a:srgbClr val="0070C0"/>
                  </a:gs>
                </a:gsLst>
                <a:lin ang="5400000" scaled="1"/>
              </a:gradFill>
              <a:latin typeface="+mn-ea"/>
            </a:endParaRPr>
          </a:p>
        </p:txBody>
      </p:sp>
    </p:spTree>
    <p:extLst>
      <p:ext uri="{BB962C8B-B14F-4D97-AF65-F5344CB8AC3E}">
        <p14:creationId xmlns:p14="http://schemas.microsoft.com/office/powerpoint/2010/main" val="30179661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FC26122E-74EB-1E49-232F-B57A5F12B7E1}"/>
              </a:ext>
            </a:extLst>
          </p:cNvPr>
          <p:cNvSpPr/>
          <p:nvPr/>
        </p:nvSpPr>
        <p:spPr>
          <a:xfrm>
            <a:off x="2548327" y="209476"/>
            <a:ext cx="9367901" cy="6439048"/>
          </a:xfrm>
          <a:prstGeom prst="rect">
            <a:avLst/>
          </a:prstGeom>
          <a:solidFill>
            <a:schemeClr val="bg1"/>
          </a:solid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lt;" panose="02010609000101010101" pitchFamily="49" charset="2"/>
            </a:endParaRPr>
          </a:p>
        </p:txBody>
      </p:sp>
      <p:sp>
        <p:nvSpPr>
          <p:cNvPr id="76" name="流程图: 手动输入 75">
            <a:extLst>
              <a:ext uri="{FF2B5EF4-FFF2-40B4-BE49-F238E27FC236}">
                <a16:creationId xmlns:a16="http://schemas.microsoft.com/office/drawing/2014/main" id="{BA7EC423-6119-A3FE-5B3D-FB51D72F33B8}"/>
              </a:ext>
            </a:extLst>
          </p:cNvPr>
          <p:cNvSpPr/>
          <p:nvPr/>
        </p:nvSpPr>
        <p:spPr>
          <a:xfrm rot="16200000" flipV="1">
            <a:off x="-15481" y="-3821"/>
            <a:ext cx="6858000" cy="6865642"/>
          </a:xfrm>
          <a:prstGeom prst="flowChartManualInput">
            <a:avLst/>
          </a:prstGeom>
          <a:blipFill dpi="0" rotWithShape="0">
            <a:blip r:embed="rId3">
              <a:alphaModFix amt="85000"/>
              <a:grayscl/>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lt;" panose="02010609000101010101" pitchFamily="49" charset="2"/>
              <a:ea typeface="Microsoft YaHei"/>
              <a:cs typeface="+mn-ea"/>
              <a:sym typeface="+mn-lt"/>
            </a:endParaRPr>
          </a:p>
        </p:txBody>
      </p:sp>
      <p:sp>
        <p:nvSpPr>
          <p:cNvPr id="40" name="流程图: 手动输入 39">
            <a:extLst>
              <a:ext uri="{FF2B5EF4-FFF2-40B4-BE49-F238E27FC236}">
                <a16:creationId xmlns:a16="http://schemas.microsoft.com/office/drawing/2014/main" id="{DC2BE8D1-4B88-A1E5-7C4F-4108537EC709}"/>
              </a:ext>
            </a:extLst>
          </p:cNvPr>
          <p:cNvSpPr/>
          <p:nvPr/>
        </p:nvSpPr>
        <p:spPr>
          <a:xfrm rot="16200000" flipV="1">
            <a:off x="-11418" y="-11759"/>
            <a:ext cx="6858000" cy="6865642"/>
          </a:xfrm>
          <a:prstGeom prst="flowChartManualInput">
            <a:avLst/>
          </a:prstGeom>
          <a:gradFill>
            <a:gsLst>
              <a:gs pos="0">
                <a:schemeClr val="accent1">
                  <a:lumMod val="75000"/>
                  <a:alpha val="76000"/>
                </a:schemeClr>
              </a:gs>
              <a:gs pos="100000">
                <a:schemeClr val="accent1">
                  <a:lumMod val="75000"/>
                  <a:alpha val="70000"/>
                </a:schemeClr>
              </a:gs>
            </a:gsLst>
            <a:lin ang="5400000" scaled="1"/>
          </a:gradFill>
        </p:spPr>
        <p:txBody>
          <a:bodyPr vert="horz" wrap="square" lIns="91440" tIns="45720" rIns="91440" bIns="45720" rtlCol="0">
            <a:noAutofit/>
          </a:bodyPr>
          <a:lstStyle/>
          <a:p>
            <a:pPr algn="ctr">
              <a:lnSpc>
                <a:spcPct val="90000"/>
              </a:lnSpc>
              <a:spcBef>
                <a:spcPts val="1000"/>
              </a:spcBef>
            </a:pPr>
            <a:endParaRPr lang="zh-CN" altLang="en-US" sz="2800" dirty="0">
              <a:solidFill>
                <a:schemeClr val="bg1"/>
              </a:solidFill>
              <a:latin typeface="&lt;" panose="02010609000101010101" pitchFamily="49" charset="2"/>
              <a:sym typeface="+mn-lt"/>
            </a:endParaRPr>
          </a:p>
        </p:txBody>
      </p:sp>
      <p:sp>
        <p:nvSpPr>
          <p:cNvPr id="42" name="文本框 41">
            <a:extLst>
              <a:ext uri="{FF2B5EF4-FFF2-40B4-BE49-F238E27FC236}">
                <a16:creationId xmlns:a16="http://schemas.microsoft.com/office/drawing/2014/main" id="{627829A3-E6E1-8FC8-CA35-38E6315F2B76}"/>
              </a:ext>
            </a:extLst>
          </p:cNvPr>
          <p:cNvSpPr txBox="1"/>
          <p:nvPr/>
        </p:nvSpPr>
        <p:spPr>
          <a:xfrm>
            <a:off x="7616358" y="587459"/>
            <a:ext cx="1830818" cy="523220"/>
          </a:xfrm>
          <a:prstGeom prst="rect">
            <a:avLst/>
          </a:prstGeom>
          <a:noFill/>
        </p:spPr>
        <p:txBody>
          <a:bodyPr wrap="square" lIns="0" rtlCol="0">
            <a:spAutoFit/>
          </a:bodyPr>
          <a:lstStyle/>
          <a:p>
            <a:r>
              <a:rPr lang="zh-CN" altLang="en-US" sz="2800" dirty="0">
                <a:solidFill>
                  <a:schemeClr val="tx1">
                    <a:lumMod val="85000"/>
                    <a:lumOff val="15000"/>
                  </a:schemeClr>
                </a:solidFill>
                <a:latin typeface="+mj-ea"/>
                <a:ea typeface="+mj-ea"/>
              </a:rPr>
              <a:t>论文背景</a:t>
            </a:r>
          </a:p>
        </p:txBody>
      </p:sp>
      <p:sp>
        <p:nvSpPr>
          <p:cNvPr id="43" name="矩形 42">
            <a:extLst>
              <a:ext uri="{FF2B5EF4-FFF2-40B4-BE49-F238E27FC236}">
                <a16:creationId xmlns:a16="http://schemas.microsoft.com/office/drawing/2014/main" id="{2454E363-2BA3-93B5-06E1-E67842E012C2}"/>
              </a:ext>
            </a:extLst>
          </p:cNvPr>
          <p:cNvSpPr/>
          <p:nvPr/>
        </p:nvSpPr>
        <p:spPr>
          <a:xfrm>
            <a:off x="7616358" y="1021778"/>
            <a:ext cx="2805279" cy="276999"/>
          </a:xfrm>
          <a:prstGeom prst="rect">
            <a:avLst/>
          </a:prstGeom>
        </p:spPr>
        <p:txBody>
          <a:bodyPr wrap="square" lIns="0">
            <a:spAutoFit/>
          </a:bodyPr>
          <a:lstStyle/>
          <a:p>
            <a:pPr algn="dist"/>
            <a:r>
              <a:rPr lang="en-US" altLang="zh-CN" sz="1200" dirty="0">
                <a:solidFill>
                  <a:schemeClr val="bg1">
                    <a:lumMod val="65000"/>
                  </a:schemeClr>
                </a:solidFill>
                <a:latin typeface="OPPOSans B" panose="00020600040101010101" pitchFamily="18" charset="-122"/>
                <a:ea typeface="OPPOSans B" panose="00020600040101010101" pitchFamily="18" charset="-122"/>
                <a:cs typeface="OPPOSans B" panose="00020600040101010101" pitchFamily="18" charset="-122"/>
              </a:rPr>
              <a:t>Paper Background</a:t>
            </a:r>
            <a:endParaRPr lang="zh-CN" altLang="en-US" sz="1200" dirty="0">
              <a:latin typeface="OPPOSans B" panose="00020600040101010101" pitchFamily="18" charset="-122"/>
              <a:ea typeface="OPPOSans B" panose="00020600040101010101" pitchFamily="18" charset="-122"/>
              <a:cs typeface="OPPOSans B" panose="00020600040101010101" pitchFamily="18" charset="-122"/>
            </a:endParaRPr>
          </a:p>
        </p:txBody>
      </p:sp>
      <p:sp>
        <p:nvSpPr>
          <p:cNvPr id="45" name="文本框 44">
            <a:extLst>
              <a:ext uri="{FF2B5EF4-FFF2-40B4-BE49-F238E27FC236}">
                <a16:creationId xmlns:a16="http://schemas.microsoft.com/office/drawing/2014/main" id="{CBFC02B2-33C1-E9EE-99E7-0C02CD3139DE}"/>
              </a:ext>
            </a:extLst>
          </p:cNvPr>
          <p:cNvSpPr txBox="1"/>
          <p:nvPr/>
        </p:nvSpPr>
        <p:spPr>
          <a:xfrm>
            <a:off x="7394681" y="1830400"/>
            <a:ext cx="1830818" cy="523220"/>
          </a:xfrm>
          <a:prstGeom prst="rect">
            <a:avLst/>
          </a:prstGeom>
          <a:noFill/>
        </p:spPr>
        <p:txBody>
          <a:bodyPr wrap="square" lIns="0" rtlCol="0">
            <a:spAutoFit/>
          </a:bodyPr>
          <a:lstStyle>
            <a:defPPr>
              <a:defRPr lang="zh-CN"/>
            </a:defPPr>
            <a:lvl1pPr>
              <a:defRPr sz="2800">
                <a:solidFill>
                  <a:schemeClr val="tx1">
                    <a:lumMod val="85000"/>
                    <a:lumOff val="15000"/>
                  </a:schemeClr>
                </a:solidFill>
                <a:latin typeface="+mj-ea"/>
                <a:ea typeface="+mj-ea"/>
              </a:defRPr>
            </a:lvl1pPr>
          </a:lstStyle>
          <a:p>
            <a:r>
              <a:rPr lang="zh-CN" altLang="en-US" dirty="0"/>
              <a:t>理论框架</a:t>
            </a:r>
          </a:p>
        </p:txBody>
      </p:sp>
      <p:sp>
        <p:nvSpPr>
          <p:cNvPr id="46" name="矩形 45">
            <a:extLst>
              <a:ext uri="{FF2B5EF4-FFF2-40B4-BE49-F238E27FC236}">
                <a16:creationId xmlns:a16="http://schemas.microsoft.com/office/drawing/2014/main" id="{BB00D7EA-AC04-B31E-1F58-6529A7D684F3}"/>
              </a:ext>
            </a:extLst>
          </p:cNvPr>
          <p:cNvSpPr/>
          <p:nvPr/>
        </p:nvSpPr>
        <p:spPr>
          <a:xfrm>
            <a:off x="7394681" y="2264719"/>
            <a:ext cx="2805279" cy="276999"/>
          </a:xfrm>
          <a:prstGeom prst="rect">
            <a:avLst/>
          </a:prstGeom>
        </p:spPr>
        <p:txBody>
          <a:bodyPr wrap="square" lIns="0">
            <a:spAutoFit/>
          </a:bodyPr>
          <a:lstStyle/>
          <a:p>
            <a:pPr algn="dist"/>
            <a:r>
              <a:rPr lang="en-US" altLang="zh-CN" sz="1200" dirty="0">
                <a:solidFill>
                  <a:schemeClr val="bg1">
                    <a:lumMod val="65000"/>
                  </a:schemeClr>
                </a:solidFill>
                <a:latin typeface="OPPOSans B" panose="00020600040101010101" pitchFamily="18" charset="-122"/>
                <a:ea typeface="OPPOSans B" panose="00020600040101010101" pitchFamily="18" charset="-122"/>
                <a:cs typeface="OPPOSans B" panose="00020600040101010101" pitchFamily="18" charset="-122"/>
              </a:rPr>
              <a:t>Theoretical Framework</a:t>
            </a:r>
          </a:p>
        </p:txBody>
      </p:sp>
      <p:pic>
        <p:nvPicPr>
          <p:cNvPr id="71" name="图片 70" descr="文本&#10;&#10;描述已自动生成">
            <a:extLst>
              <a:ext uri="{FF2B5EF4-FFF2-40B4-BE49-F238E27FC236}">
                <a16:creationId xmlns:a16="http://schemas.microsoft.com/office/drawing/2014/main" id="{2983A227-44EE-E743-CC25-39B3D0477B52}"/>
              </a:ext>
            </a:extLst>
          </p:cNvPr>
          <p:cNvPicPr>
            <a:picLocks noChangeAspect="1"/>
          </p:cNvPicPr>
          <p:nvPr/>
        </p:nvPicPr>
        <p:blipFill rotWithShape="1">
          <a:blip r:embed="rId4" cstate="screen">
            <a:alphaModFix amt="5000"/>
            <a:extLst>
              <a:ext uri="{28A0092B-C50C-407E-A947-70E740481C1C}">
                <a14:useLocalDpi xmlns:a14="http://schemas.microsoft.com/office/drawing/2010/main"/>
              </a:ext>
            </a:extLst>
          </a:blip>
          <a:srcRect/>
          <a:stretch/>
        </p:blipFill>
        <p:spPr>
          <a:xfrm>
            <a:off x="-1063455" y="-1044936"/>
            <a:ext cx="4697012" cy="5593251"/>
          </a:xfrm>
          <a:prstGeom prst="rect">
            <a:avLst/>
          </a:prstGeom>
        </p:spPr>
      </p:pic>
      <p:sp>
        <p:nvSpPr>
          <p:cNvPr id="48" name="文本框 47">
            <a:extLst>
              <a:ext uri="{FF2B5EF4-FFF2-40B4-BE49-F238E27FC236}">
                <a16:creationId xmlns:a16="http://schemas.microsoft.com/office/drawing/2014/main" id="{639F083A-37E8-747F-2E9C-1D47ACA8CD9B}"/>
              </a:ext>
            </a:extLst>
          </p:cNvPr>
          <p:cNvSpPr txBox="1"/>
          <p:nvPr/>
        </p:nvSpPr>
        <p:spPr>
          <a:xfrm>
            <a:off x="7173005" y="3073341"/>
            <a:ext cx="1830818" cy="523220"/>
          </a:xfrm>
          <a:prstGeom prst="rect">
            <a:avLst/>
          </a:prstGeom>
          <a:noFill/>
        </p:spPr>
        <p:txBody>
          <a:bodyPr wrap="square" lIns="0" rtlCol="0">
            <a:spAutoFit/>
          </a:bodyPr>
          <a:lstStyle>
            <a:defPPr>
              <a:defRPr lang="zh-CN"/>
            </a:defPPr>
            <a:lvl1pPr>
              <a:defRPr sz="2800">
                <a:solidFill>
                  <a:schemeClr val="tx1">
                    <a:lumMod val="85000"/>
                    <a:lumOff val="15000"/>
                  </a:schemeClr>
                </a:solidFill>
                <a:latin typeface="+mj-ea"/>
                <a:ea typeface="+mj-ea"/>
              </a:defRPr>
            </a:lvl1pPr>
          </a:lstStyle>
          <a:p>
            <a:r>
              <a:rPr lang="zh-CN" altLang="en-US" dirty="0"/>
              <a:t>研究过程</a:t>
            </a:r>
          </a:p>
        </p:txBody>
      </p:sp>
      <p:sp>
        <p:nvSpPr>
          <p:cNvPr id="49" name="矩形 48">
            <a:extLst>
              <a:ext uri="{FF2B5EF4-FFF2-40B4-BE49-F238E27FC236}">
                <a16:creationId xmlns:a16="http://schemas.microsoft.com/office/drawing/2014/main" id="{EE40C243-0A54-7E06-7FB3-43FB1A3EDAF9}"/>
              </a:ext>
            </a:extLst>
          </p:cNvPr>
          <p:cNvSpPr/>
          <p:nvPr/>
        </p:nvSpPr>
        <p:spPr>
          <a:xfrm>
            <a:off x="7173005" y="3507660"/>
            <a:ext cx="2805279" cy="276999"/>
          </a:xfrm>
          <a:prstGeom prst="rect">
            <a:avLst/>
          </a:prstGeom>
        </p:spPr>
        <p:txBody>
          <a:bodyPr wrap="square" lIns="0">
            <a:spAutoFit/>
          </a:bodyPr>
          <a:lstStyle/>
          <a:p>
            <a:pPr algn="dist"/>
            <a:r>
              <a:rPr lang="en-US" altLang="zh-CN" sz="1200" dirty="0">
                <a:solidFill>
                  <a:schemeClr val="bg1">
                    <a:lumMod val="65000"/>
                  </a:schemeClr>
                </a:solidFill>
                <a:latin typeface="OPPOSans B" panose="00020600040101010101" pitchFamily="18" charset="-122"/>
                <a:ea typeface="OPPOSans B" panose="00020600040101010101" pitchFamily="18" charset="-122"/>
                <a:cs typeface="OPPOSans B" panose="00020600040101010101" pitchFamily="18" charset="-122"/>
              </a:rPr>
              <a:t>Research Process</a:t>
            </a:r>
          </a:p>
        </p:txBody>
      </p:sp>
      <p:sp>
        <p:nvSpPr>
          <p:cNvPr id="51" name="文本框 50">
            <a:extLst>
              <a:ext uri="{FF2B5EF4-FFF2-40B4-BE49-F238E27FC236}">
                <a16:creationId xmlns:a16="http://schemas.microsoft.com/office/drawing/2014/main" id="{0CC86D48-72B0-3CE4-8BFD-A588841B84C3}"/>
              </a:ext>
            </a:extLst>
          </p:cNvPr>
          <p:cNvSpPr txBox="1"/>
          <p:nvPr/>
        </p:nvSpPr>
        <p:spPr>
          <a:xfrm>
            <a:off x="6951329" y="4316282"/>
            <a:ext cx="1830818" cy="523220"/>
          </a:xfrm>
          <a:prstGeom prst="rect">
            <a:avLst/>
          </a:prstGeom>
          <a:noFill/>
        </p:spPr>
        <p:txBody>
          <a:bodyPr wrap="square" lIns="0" rtlCol="0">
            <a:spAutoFit/>
          </a:bodyPr>
          <a:lstStyle>
            <a:defPPr>
              <a:defRPr lang="zh-CN"/>
            </a:defPPr>
            <a:lvl1pPr>
              <a:defRPr sz="2800">
                <a:solidFill>
                  <a:schemeClr val="tx1">
                    <a:lumMod val="85000"/>
                    <a:lumOff val="15000"/>
                  </a:schemeClr>
                </a:solidFill>
                <a:latin typeface="+mj-ea"/>
                <a:ea typeface="+mj-ea"/>
              </a:defRPr>
            </a:lvl1pPr>
          </a:lstStyle>
          <a:p>
            <a:r>
              <a:rPr lang="zh-CN" altLang="en-US" dirty="0"/>
              <a:t>论文结论</a:t>
            </a:r>
          </a:p>
        </p:txBody>
      </p:sp>
      <p:sp>
        <p:nvSpPr>
          <p:cNvPr id="52" name="矩形 51">
            <a:extLst>
              <a:ext uri="{FF2B5EF4-FFF2-40B4-BE49-F238E27FC236}">
                <a16:creationId xmlns:a16="http://schemas.microsoft.com/office/drawing/2014/main" id="{E2040EA8-4357-E514-9195-4F2433518548}"/>
              </a:ext>
            </a:extLst>
          </p:cNvPr>
          <p:cNvSpPr/>
          <p:nvPr/>
        </p:nvSpPr>
        <p:spPr>
          <a:xfrm>
            <a:off x="6951329" y="4750601"/>
            <a:ext cx="2805279" cy="276999"/>
          </a:xfrm>
          <a:prstGeom prst="rect">
            <a:avLst/>
          </a:prstGeom>
        </p:spPr>
        <p:txBody>
          <a:bodyPr wrap="square" lIns="0">
            <a:spAutoFit/>
          </a:bodyPr>
          <a:lstStyle/>
          <a:p>
            <a:pPr algn="dist"/>
            <a:r>
              <a:rPr lang="en-US" altLang="zh-CN" sz="1200" dirty="0">
                <a:solidFill>
                  <a:schemeClr val="bg1">
                    <a:lumMod val="65000"/>
                  </a:schemeClr>
                </a:solidFill>
                <a:latin typeface="OPPOSans B" panose="00020600040101010101" pitchFamily="18" charset="-122"/>
                <a:ea typeface="OPPOSans B" panose="00020600040101010101" pitchFamily="18" charset="-122"/>
                <a:cs typeface="OPPOSans B" panose="00020600040101010101" pitchFamily="18" charset="-122"/>
              </a:rPr>
              <a:t>Paper Conclusion</a:t>
            </a:r>
          </a:p>
        </p:txBody>
      </p:sp>
      <p:sp>
        <p:nvSpPr>
          <p:cNvPr id="54" name="文本框 53">
            <a:extLst>
              <a:ext uri="{FF2B5EF4-FFF2-40B4-BE49-F238E27FC236}">
                <a16:creationId xmlns:a16="http://schemas.microsoft.com/office/drawing/2014/main" id="{6B0C1B7D-45A4-F37D-8169-2F12CB109D35}"/>
              </a:ext>
            </a:extLst>
          </p:cNvPr>
          <p:cNvSpPr txBox="1"/>
          <p:nvPr/>
        </p:nvSpPr>
        <p:spPr>
          <a:xfrm>
            <a:off x="6729653" y="5559223"/>
            <a:ext cx="1830818" cy="523220"/>
          </a:xfrm>
          <a:prstGeom prst="rect">
            <a:avLst/>
          </a:prstGeom>
          <a:noFill/>
        </p:spPr>
        <p:txBody>
          <a:bodyPr wrap="square" lIns="0" rtlCol="0">
            <a:spAutoFit/>
          </a:bodyPr>
          <a:lstStyle>
            <a:defPPr>
              <a:defRPr lang="zh-CN"/>
            </a:defPPr>
            <a:lvl1pPr>
              <a:defRPr sz="2800">
                <a:solidFill>
                  <a:schemeClr val="tx1">
                    <a:lumMod val="85000"/>
                    <a:lumOff val="15000"/>
                  </a:schemeClr>
                </a:solidFill>
                <a:latin typeface="+mj-ea"/>
                <a:ea typeface="+mj-ea"/>
              </a:defRPr>
            </a:lvl1pPr>
          </a:lstStyle>
          <a:p>
            <a:r>
              <a:rPr lang="zh-CN" altLang="en-US" dirty="0"/>
              <a:t>参考文献</a:t>
            </a:r>
          </a:p>
        </p:txBody>
      </p:sp>
      <p:sp>
        <p:nvSpPr>
          <p:cNvPr id="55" name="矩形 54">
            <a:extLst>
              <a:ext uri="{FF2B5EF4-FFF2-40B4-BE49-F238E27FC236}">
                <a16:creationId xmlns:a16="http://schemas.microsoft.com/office/drawing/2014/main" id="{7E6787E3-0D29-A613-2A92-CE30CAA97710}"/>
              </a:ext>
            </a:extLst>
          </p:cNvPr>
          <p:cNvSpPr/>
          <p:nvPr/>
        </p:nvSpPr>
        <p:spPr>
          <a:xfrm>
            <a:off x="6729653" y="5993542"/>
            <a:ext cx="2805279" cy="276999"/>
          </a:xfrm>
          <a:prstGeom prst="rect">
            <a:avLst/>
          </a:prstGeom>
        </p:spPr>
        <p:txBody>
          <a:bodyPr wrap="square" lIns="0">
            <a:spAutoFit/>
          </a:bodyPr>
          <a:lstStyle/>
          <a:p>
            <a:pPr algn="dist"/>
            <a:r>
              <a:rPr lang="en-US" altLang="zh-CN" sz="1200" dirty="0">
                <a:solidFill>
                  <a:schemeClr val="bg1">
                    <a:lumMod val="65000"/>
                  </a:schemeClr>
                </a:solidFill>
                <a:latin typeface="OPPOSans B" panose="00020600040101010101" pitchFamily="18" charset="-122"/>
                <a:ea typeface="OPPOSans B" panose="00020600040101010101" pitchFamily="18" charset="-122"/>
                <a:cs typeface="OPPOSans B" panose="00020600040101010101" pitchFamily="18" charset="-122"/>
              </a:rPr>
              <a:t>Cited References</a:t>
            </a:r>
          </a:p>
        </p:txBody>
      </p:sp>
      <p:sp>
        <p:nvSpPr>
          <p:cNvPr id="56" name="椭圆 55">
            <a:extLst>
              <a:ext uri="{FF2B5EF4-FFF2-40B4-BE49-F238E27FC236}">
                <a16:creationId xmlns:a16="http://schemas.microsoft.com/office/drawing/2014/main" id="{2A4B2291-53FE-C113-20AB-92A45B2CD164}"/>
              </a:ext>
            </a:extLst>
          </p:cNvPr>
          <p:cNvSpPr/>
          <p:nvPr/>
        </p:nvSpPr>
        <p:spPr>
          <a:xfrm>
            <a:off x="6328710" y="547352"/>
            <a:ext cx="801886" cy="801886"/>
          </a:xfrm>
          <a:prstGeom prst="ellipse">
            <a:avLst/>
          </a:prstGeom>
          <a:solidFill>
            <a:srgbClr val="055EA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a:latin typeface="+mn-ea"/>
              </a:rPr>
              <a:t>01</a:t>
            </a:r>
            <a:endParaRPr lang="zh-CN" altLang="en-US" sz="2400" dirty="0">
              <a:latin typeface="+mn-ea"/>
            </a:endParaRPr>
          </a:p>
        </p:txBody>
      </p:sp>
      <p:sp>
        <p:nvSpPr>
          <p:cNvPr id="57" name="椭圆 56">
            <a:extLst>
              <a:ext uri="{FF2B5EF4-FFF2-40B4-BE49-F238E27FC236}">
                <a16:creationId xmlns:a16="http://schemas.microsoft.com/office/drawing/2014/main" id="{3B30D86C-BD7B-117A-9F27-6870FE884E9A}"/>
              </a:ext>
            </a:extLst>
          </p:cNvPr>
          <p:cNvSpPr/>
          <p:nvPr/>
        </p:nvSpPr>
        <p:spPr>
          <a:xfrm>
            <a:off x="6076307" y="1787705"/>
            <a:ext cx="801886" cy="801886"/>
          </a:xfrm>
          <a:prstGeom prst="ellipse">
            <a:avLst/>
          </a:prstGeom>
          <a:solidFill>
            <a:srgbClr val="055EA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a:latin typeface="+mn-ea"/>
              </a:rPr>
              <a:t>02</a:t>
            </a:r>
            <a:endParaRPr lang="zh-CN" altLang="en-US" sz="2400" dirty="0">
              <a:latin typeface="+mn-ea"/>
            </a:endParaRPr>
          </a:p>
        </p:txBody>
      </p:sp>
      <p:sp>
        <p:nvSpPr>
          <p:cNvPr id="58" name="椭圆 57">
            <a:extLst>
              <a:ext uri="{FF2B5EF4-FFF2-40B4-BE49-F238E27FC236}">
                <a16:creationId xmlns:a16="http://schemas.microsoft.com/office/drawing/2014/main" id="{C48B510B-DA85-C77C-07CE-F54123E1EF9C}"/>
              </a:ext>
            </a:extLst>
          </p:cNvPr>
          <p:cNvSpPr/>
          <p:nvPr/>
        </p:nvSpPr>
        <p:spPr>
          <a:xfrm>
            <a:off x="5823904" y="3028058"/>
            <a:ext cx="801886" cy="801886"/>
          </a:xfrm>
          <a:prstGeom prst="ellipse">
            <a:avLst/>
          </a:prstGeom>
          <a:solidFill>
            <a:srgbClr val="055EA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a:latin typeface="+mn-ea"/>
              </a:rPr>
              <a:t>03</a:t>
            </a:r>
            <a:endParaRPr lang="zh-CN" altLang="en-US" sz="2400" dirty="0">
              <a:latin typeface="+mn-ea"/>
            </a:endParaRPr>
          </a:p>
        </p:txBody>
      </p:sp>
      <p:sp>
        <p:nvSpPr>
          <p:cNvPr id="59" name="椭圆 58">
            <a:extLst>
              <a:ext uri="{FF2B5EF4-FFF2-40B4-BE49-F238E27FC236}">
                <a16:creationId xmlns:a16="http://schemas.microsoft.com/office/drawing/2014/main" id="{1E36674A-FD28-9436-6E5D-0CFB3F884A28}"/>
              </a:ext>
            </a:extLst>
          </p:cNvPr>
          <p:cNvSpPr/>
          <p:nvPr/>
        </p:nvSpPr>
        <p:spPr>
          <a:xfrm>
            <a:off x="5571501" y="4268411"/>
            <a:ext cx="801886" cy="801886"/>
          </a:xfrm>
          <a:prstGeom prst="ellipse">
            <a:avLst/>
          </a:prstGeom>
          <a:solidFill>
            <a:srgbClr val="055EA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a:latin typeface="+mn-ea"/>
              </a:rPr>
              <a:t>04</a:t>
            </a:r>
            <a:endParaRPr lang="zh-CN" altLang="en-US" sz="2400" dirty="0">
              <a:latin typeface="+mn-ea"/>
            </a:endParaRPr>
          </a:p>
        </p:txBody>
      </p:sp>
      <p:sp>
        <p:nvSpPr>
          <p:cNvPr id="60" name="椭圆 59">
            <a:extLst>
              <a:ext uri="{FF2B5EF4-FFF2-40B4-BE49-F238E27FC236}">
                <a16:creationId xmlns:a16="http://schemas.microsoft.com/office/drawing/2014/main" id="{0C23C059-9451-87BD-0705-F122256D8DB4}"/>
              </a:ext>
            </a:extLst>
          </p:cNvPr>
          <p:cNvSpPr/>
          <p:nvPr/>
        </p:nvSpPr>
        <p:spPr>
          <a:xfrm>
            <a:off x="5319098" y="5508763"/>
            <a:ext cx="801886" cy="801886"/>
          </a:xfrm>
          <a:prstGeom prst="ellipse">
            <a:avLst/>
          </a:prstGeom>
          <a:solidFill>
            <a:srgbClr val="055EA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a:latin typeface="+mn-ea"/>
              </a:rPr>
              <a:t>05</a:t>
            </a:r>
            <a:endParaRPr lang="zh-CN" altLang="en-US" sz="2400" dirty="0">
              <a:latin typeface="+mn-ea"/>
            </a:endParaRPr>
          </a:p>
        </p:txBody>
      </p:sp>
      <p:sp>
        <p:nvSpPr>
          <p:cNvPr id="62" name="文本框 61">
            <a:extLst>
              <a:ext uri="{FF2B5EF4-FFF2-40B4-BE49-F238E27FC236}">
                <a16:creationId xmlns:a16="http://schemas.microsoft.com/office/drawing/2014/main" id="{02949E6F-DA5F-4595-BD4F-86C86C9D0A33}"/>
              </a:ext>
            </a:extLst>
          </p:cNvPr>
          <p:cNvSpPr txBox="1"/>
          <p:nvPr/>
        </p:nvSpPr>
        <p:spPr>
          <a:xfrm>
            <a:off x="1059793" y="2378343"/>
            <a:ext cx="1610623" cy="830997"/>
          </a:xfrm>
          <a:prstGeom prst="rect">
            <a:avLst/>
          </a:prstGeom>
          <a:noFill/>
        </p:spPr>
        <p:txBody>
          <a:bodyPr wrap="square" lIns="0" rIns="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prstClr val="white"/>
                </a:solidFill>
                <a:effectLst/>
                <a:uLnTx/>
                <a:uFillTx/>
                <a:latin typeface="+mn-ea"/>
                <a:cs typeface="+mn-ea"/>
                <a:sym typeface="+mn-lt"/>
              </a:rPr>
              <a:t>目录</a:t>
            </a:r>
          </a:p>
        </p:txBody>
      </p:sp>
      <p:cxnSp>
        <p:nvCxnSpPr>
          <p:cNvPr id="63" name="直接连接符 62">
            <a:extLst>
              <a:ext uri="{FF2B5EF4-FFF2-40B4-BE49-F238E27FC236}">
                <a16:creationId xmlns:a16="http://schemas.microsoft.com/office/drawing/2014/main" id="{4946B242-C84F-389D-9D4F-33B51C0C70FC}"/>
              </a:ext>
            </a:extLst>
          </p:cNvPr>
          <p:cNvCxnSpPr/>
          <p:nvPr/>
        </p:nvCxnSpPr>
        <p:spPr>
          <a:xfrm>
            <a:off x="1142281" y="3360609"/>
            <a:ext cx="959371"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64" name="文本框 63">
            <a:extLst>
              <a:ext uri="{FF2B5EF4-FFF2-40B4-BE49-F238E27FC236}">
                <a16:creationId xmlns:a16="http://schemas.microsoft.com/office/drawing/2014/main" id="{DA33906C-63CE-B5FD-988F-B12791DF859E}"/>
              </a:ext>
            </a:extLst>
          </p:cNvPr>
          <p:cNvSpPr txBox="1"/>
          <p:nvPr/>
        </p:nvSpPr>
        <p:spPr>
          <a:xfrm>
            <a:off x="1142281" y="3710217"/>
            <a:ext cx="2814786" cy="769441"/>
          </a:xfrm>
          <a:prstGeom prst="rect">
            <a:avLst/>
          </a:prstGeom>
          <a:noFill/>
        </p:spPr>
        <p:txBody>
          <a:bodyPr wrap="square" lIns="0" rIns="0"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4400" b="0" i="0" u="none" strike="noStrike" kern="1200" cap="none" spc="0" normalizeH="0" baseline="0" noProof="0" dirty="0">
                <a:ln>
                  <a:noFill/>
                </a:ln>
                <a:solidFill>
                  <a:prstClr val="white"/>
                </a:solidFill>
                <a:effectLst/>
                <a:uLnTx/>
                <a:uFillTx/>
                <a:latin typeface="+mn-ea"/>
                <a:cs typeface="+mn-ea"/>
                <a:sym typeface="+mn-lt"/>
              </a:rPr>
              <a:t>Contents</a:t>
            </a:r>
            <a:endParaRPr kumimoji="0" lang="zh-CN" altLang="en-US" sz="4400" b="0" i="0" u="none" strike="noStrike" kern="1200" cap="none" spc="0" normalizeH="0" baseline="0" noProof="0" dirty="0">
              <a:ln>
                <a:noFill/>
              </a:ln>
              <a:solidFill>
                <a:prstClr val="white"/>
              </a:solidFill>
              <a:effectLst/>
              <a:uLnTx/>
              <a:uFillTx/>
              <a:latin typeface="+mn-ea"/>
              <a:cs typeface="+mn-ea"/>
              <a:sym typeface="+mn-lt"/>
            </a:endParaRPr>
          </a:p>
        </p:txBody>
      </p:sp>
      <p:sp>
        <p:nvSpPr>
          <p:cNvPr id="65" name="文本框 64">
            <a:extLst>
              <a:ext uri="{FF2B5EF4-FFF2-40B4-BE49-F238E27FC236}">
                <a16:creationId xmlns:a16="http://schemas.microsoft.com/office/drawing/2014/main" id="{063A7809-0054-772E-113B-EF0BA91CF150}"/>
              </a:ext>
            </a:extLst>
          </p:cNvPr>
          <p:cNvSpPr txBox="1"/>
          <p:nvPr/>
        </p:nvSpPr>
        <p:spPr>
          <a:xfrm>
            <a:off x="827551" y="6402303"/>
            <a:ext cx="2453779" cy="246221"/>
          </a:xfrm>
          <a:prstGeom prst="rect">
            <a:avLst/>
          </a:prstGeom>
          <a:noFill/>
        </p:spPr>
        <p:txBody>
          <a:bodyPr wrap="square" rtlCol="0">
            <a:spAutoFit/>
          </a:bodyPr>
          <a:lstStyle/>
          <a:p>
            <a:pPr lvl="0" algn="dist"/>
            <a:r>
              <a:rPr lang="zh-CN" altLang="en-US" sz="1000" dirty="0">
                <a:solidFill>
                  <a:prstClr val="white"/>
                </a:solidFill>
                <a:latin typeface="&lt;" panose="02010609000101010101" pitchFamily="49" charset="2"/>
                <a:cs typeface="+mn-ea"/>
                <a:sym typeface="+mn-lt"/>
              </a:rPr>
              <a:t>德厚技高 务实创新</a:t>
            </a:r>
            <a:endParaRPr kumimoji="0" lang="zh-CN" altLang="en-US" sz="1000" b="0" i="0" u="none" strike="noStrike" kern="1200" cap="none" spc="0" normalizeH="0" baseline="0" noProof="0" dirty="0">
              <a:ln>
                <a:noFill/>
              </a:ln>
              <a:solidFill>
                <a:prstClr val="white"/>
              </a:solidFill>
              <a:effectLst/>
              <a:uLnTx/>
              <a:uFillTx/>
              <a:latin typeface="&lt;" panose="02010609000101010101" pitchFamily="49" charset="2"/>
              <a:ea typeface="Microsoft YaHei"/>
              <a:cs typeface="+mn-ea"/>
              <a:sym typeface="+mn-lt"/>
            </a:endParaRPr>
          </a:p>
        </p:txBody>
      </p:sp>
      <p:grpSp>
        <p:nvGrpSpPr>
          <p:cNvPr id="66" name="组合 65">
            <a:extLst>
              <a:ext uri="{FF2B5EF4-FFF2-40B4-BE49-F238E27FC236}">
                <a16:creationId xmlns:a16="http://schemas.microsoft.com/office/drawing/2014/main" id="{0FCA0157-DD70-7B4C-6C13-DFE03937AC91}"/>
              </a:ext>
            </a:extLst>
          </p:cNvPr>
          <p:cNvGrpSpPr/>
          <p:nvPr/>
        </p:nvGrpSpPr>
        <p:grpSpPr>
          <a:xfrm flipV="1">
            <a:off x="827551" y="209476"/>
            <a:ext cx="303107" cy="303107"/>
            <a:chOff x="962675" y="5112327"/>
            <a:chExt cx="672161" cy="672161"/>
          </a:xfrm>
        </p:grpSpPr>
        <p:cxnSp>
          <p:nvCxnSpPr>
            <p:cNvPr id="67" name="直接连接符 66">
              <a:extLst>
                <a:ext uri="{FF2B5EF4-FFF2-40B4-BE49-F238E27FC236}">
                  <a16:creationId xmlns:a16="http://schemas.microsoft.com/office/drawing/2014/main" id="{B0517B75-FD81-54A3-56EC-D761FB115902}"/>
                </a:ext>
              </a:extLst>
            </p:cNvPr>
            <p:cNvCxnSpPr/>
            <p:nvPr/>
          </p:nvCxnSpPr>
          <p:spPr>
            <a:xfrm flipH="1">
              <a:off x="962675" y="5784488"/>
              <a:ext cx="672161" cy="0"/>
            </a:xfrm>
            <a:prstGeom prst="line">
              <a:avLst/>
            </a:prstGeom>
            <a:noFill/>
            <a:ln>
              <a:solidFill>
                <a:schemeClr val="bg1">
                  <a:alpha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68" name="直接连接符 67">
              <a:extLst>
                <a:ext uri="{FF2B5EF4-FFF2-40B4-BE49-F238E27FC236}">
                  <a16:creationId xmlns:a16="http://schemas.microsoft.com/office/drawing/2014/main" id="{90B4EA63-26C7-5405-52BD-C0D691924507}"/>
                </a:ext>
              </a:extLst>
            </p:cNvPr>
            <p:cNvCxnSpPr/>
            <p:nvPr/>
          </p:nvCxnSpPr>
          <p:spPr>
            <a:xfrm flipV="1">
              <a:off x="962675" y="5112327"/>
              <a:ext cx="0" cy="672161"/>
            </a:xfrm>
            <a:prstGeom prst="line">
              <a:avLst/>
            </a:prstGeom>
            <a:noFill/>
            <a:ln>
              <a:solidFill>
                <a:schemeClr val="bg1">
                  <a:alpha val="65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41834833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100000">
              <a:srgbClr val="2F5579"/>
            </a:gs>
            <a:gs pos="20000">
              <a:srgbClr val="2F5597"/>
            </a:gs>
          </a:gsLst>
          <a:lin ang="1800000" scaled="0"/>
        </a:gradFill>
        <a:effectLst/>
      </p:bgPr>
    </p:bg>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D1953981-5D72-4687-B670-BED3C9DC245E}"/>
              </a:ext>
            </a:extLst>
          </p:cNvPr>
          <p:cNvSpPr>
            <a:spLocks noGrp="1"/>
          </p:cNvSpPr>
          <p:nvPr>
            <p:ph type="body" sz="quarter" idx="10"/>
          </p:nvPr>
        </p:nvSpPr>
        <p:spPr>
          <a:xfrm>
            <a:off x="1105448" y="1524184"/>
            <a:ext cx="3168459" cy="7146957"/>
          </a:xfrm>
        </p:spPr>
        <p:txBody>
          <a:bodyPr/>
          <a:lstStyle/>
          <a:p>
            <a:r>
              <a:rPr lang="en-US" altLang="zh-CN" dirty="0">
                <a:latin typeface="OPPOSans M" panose="00020600040101010101" pitchFamily="18" charset="-122"/>
                <a:ea typeface="OPPOSans M" panose="00020600040101010101" pitchFamily="18" charset="-122"/>
                <a:cs typeface="OPPOSans M" panose="00020600040101010101" pitchFamily="18" charset="-122"/>
              </a:rPr>
              <a:t>1</a:t>
            </a:r>
            <a:endParaRPr lang="zh-CN" altLang="en-US" dirty="0">
              <a:latin typeface="OPPOSans M" panose="00020600040101010101" pitchFamily="18" charset="-122"/>
              <a:ea typeface="OPPOSans M" panose="00020600040101010101" pitchFamily="18" charset="-122"/>
              <a:cs typeface="OPPOSans M" panose="00020600040101010101" pitchFamily="18" charset="-122"/>
            </a:endParaRPr>
          </a:p>
        </p:txBody>
      </p:sp>
      <p:sp>
        <p:nvSpPr>
          <p:cNvPr id="6" name="文本占位符 5">
            <a:extLst>
              <a:ext uri="{FF2B5EF4-FFF2-40B4-BE49-F238E27FC236}">
                <a16:creationId xmlns:a16="http://schemas.microsoft.com/office/drawing/2014/main" id="{E2431EE9-8B7F-4EA7-840B-8435296D542B}"/>
              </a:ext>
            </a:extLst>
          </p:cNvPr>
          <p:cNvSpPr>
            <a:spLocks noGrp="1"/>
          </p:cNvSpPr>
          <p:nvPr>
            <p:ph type="body" sz="quarter" idx="11"/>
          </p:nvPr>
        </p:nvSpPr>
        <p:spPr>
          <a:xfrm>
            <a:off x="4251324" y="2856485"/>
            <a:ext cx="5216027" cy="840230"/>
          </a:xfrm>
        </p:spPr>
        <p:txBody>
          <a:bodyPr/>
          <a:lstStyle/>
          <a:p>
            <a:r>
              <a:rPr lang="zh-CN" altLang="en-US" dirty="0"/>
              <a:t>请输入您的标题</a:t>
            </a:r>
          </a:p>
        </p:txBody>
      </p:sp>
      <p:sp>
        <p:nvSpPr>
          <p:cNvPr id="7" name="文本占位符 6">
            <a:extLst>
              <a:ext uri="{FF2B5EF4-FFF2-40B4-BE49-F238E27FC236}">
                <a16:creationId xmlns:a16="http://schemas.microsoft.com/office/drawing/2014/main" id="{2C996BEB-99C9-4150-B8BB-E684EA35080F}"/>
              </a:ext>
            </a:extLst>
          </p:cNvPr>
          <p:cNvSpPr>
            <a:spLocks noGrp="1"/>
          </p:cNvSpPr>
          <p:nvPr>
            <p:ph type="body" sz="quarter" idx="13"/>
          </p:nvPr>
        </p:nvSpPr>
        <p:spPr>
          <a:xfrm>
            <a:off x="4251325" y="3696715"/>
            <a:ext cx="5216027" cy="424732"/>
          </a:xfrm>
        </p:spPr>
        <p:txBody>
          <a:bodyPr/>
          <a:lstStyle/>
          <a:p>
            <a:r>
              <a:rPr lang="en-US" altLang="zh-CN" dirty="0">
                <a:solidFill>
                  <a:srgbClr val="EEEAE6"/>
                </a:solidFill>
              </a:rPr>
              <a:t>Please Enter Your Title Here</a:t>
            </a:r>
            <a:endParaRPr lang="zh-CN" altLang="en-US" dirty="0">
              <a:solidFill>
                <a:srgbClr val="EEEAE6"/>
              </a:solidFill>
            </a:endParaRPr>
          </a:p>
        </p:txBody>
      </p:sp>
    </p:spTree>
    <p:extLst>
      <p:ext uri="{BB962C8B-B14F-4D97-AF65-F5344CB8AC3E}">
        <p14:creationId xmlns:p14="http://schemas.microsoft.com/office/powerpoint/2010/main" val="12302737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建筑的摆设布局&#10;&#10;描述已自动生成">
            <a:extLst>
              <a:ext uri="{FF2B5EF4-FFF2-40B4-BE49-F238E27FC236}">
                <a16:creationId xmlns:a16="http://schemas.microsoft.com/office/drawing/2014/main" id="{A4C8CA89-5D53-03C1-9CAA-A93A1F0AC5C7}"/>
              </a:ext>
            </a:extLst>
          </p:cNvPr>
          <p:cNvPicPr>
            <a:picLocks noChangeAspect="1"/>
          </p:cNvPicPr>
          <p:nvPr/>
        </p:nvPicPr>
        <p:blipFill>
          <a:blip r:embed="rId3">
            <a:alphaModFix amt="5000"/>
            <a:extLst>
              <a:ext uri="{28A0092B-C50C-407E-A947-70E740481C1C}">
                <a14:useLocalDpi xmlns:a14="http://schemas.microsoft.com/office/drawing/2010/main"/>
              </a:ext>
            </a:extLst>
          </a:blip>
          <a:stretch>
            <a:fillRect/>
          </a:stretch>
        </p:blipFill>
        <p:spPr>
          <a:xfrm>
            <a:off x="-28834" y="0"/>
            <a:ext cx="12192001" cy="7000876"/>
          </a:xfrm>
          <a:prstGeom prst="rect">
            <a:avLst/>
          </a:prstGeom>
        </p:spPr>
      </p:pic>
      <p:sp>
        <p:nvSpPr>
          <p:cNvPr id="3" name="矩形 2">
            <a:extLst>
              <a:ext uri="{FF2B5EF4-FFF2-40B4-BE49-F238E27FC236}">
                <a16:creationId xmlns:a16="http://schemas.microsoft.com/office/drawing/2014/main" id="{005956B8-C391-4E1B-A0A4-8F09C11D09E6}"/>
              </a:ext>
            </a:extLst>
          </p:cNvPr>
          <p:cNvSpPr/>
          <p:nvPr/>
        </p:nvSpPr>
        <p:spPr>
          <a:xfrm>
            <a:off x="690880" y="1895476"/>
            <a:ext cx="5435600" cy="3400425"/>
          </a:xfrm>
          <a:prstGeom prst="rect">
            <a:avLst/>
          </a:prstGeom>
          <a:noFill/>
          <a:ln w="25400">
            <a:solidFill>
              <a:srgbClr val="005CA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pic>
        <p:nvPicPr>
          <p:cNvPr id="5" name="图片 4">
            <a:extLst>
              <a:ext uri="{FF2B5EF4-FFF2-40B4-BE49-F238E27FC236}">
                <a16:creationId xmlns:a16="http://schemas.microsoft.com/office/drawing/2014/main" id="{5A86FCCC-BACC-0F44-A5A2-585056B3C89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126481" y="1886857"/>
            <a:ext cx="5392420" cy="3400427"/>
          </a:xfrm>
          <a:prstGeom prst="rect">
            <a:avLst/>
          </a:prstGeom>
        </p:spPr>
      </p:pic>
      <p:sp>
        <p:nvSpPr>
          <p:cNvPr id="13" name="矩形 12">
            <a:extLst>
              <a:ext uri="{FF2B5EF4-FFF2-40B4-BE49-F238E27FC236}">
                <a16:creationId xmlns:a16="http://schemas.microsoft.com/office/drawing/2014/main" id="{3C57E89B-411E-4985-B8F7-928DBD1530C6}"/>
              </a:ext>
            </a:extLst>
          </p:cNvPr>
          <p:cNvSpPr/>
          <p:nvPr/>
        </p:nvSpPr>
        <p:spPr>
          <a:xfrm>
            <a:off x="6096001" y="1874384"/>
            <a:ext cx="5422900" cy="3425372"/>
          </a:xfrm>
          <a:prstGeom prst="rect">
            <a:avLst/>
          </a:prstGeom>
          <a:gradFill>
            <a:gsLst>
              <a:gs pos="100000">
                <a:srgbClr val="2F5579">
                  <a:alpha val="95686"/>
                </a:srgbClr>
              </a:gs>
              <a:gs pos="35000">
                <a:srgbClr val="2F5597">
                  <a:alpha val="95686"/>
                </a:srgb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srgbClr val="FFFFFF"/>
              </a:solidFill>
              <a:effectLst/>
              <a:uLnTx/>
              <a:uFillTx/>
              <a:latin typeface="OPPOSans R" panose="00020600040101010101" pitchFamily="18" charset="-122"/>
              <a:ea typeface="OPPOSans R" panose="00020600040101010101" pitchFamily="18" charset="-122"/>
              <a:cs typeface="+mn-cs"/>
            </a:endParaRPr>
          </a:p>
        </p:txBody>
      </p:sp>
      <p:sp>
        <p:nvSpPr>
          <p:cNvPr id="14" name="Rectangle 17">
            <a:extLst>
              <a:ext uri="{FF2B5EF4-FFF2-40B4-BE49-F238E27FC236}">
                <a16:creationId xmlns:a16="http://schemas.microsoft.com/office/drawing/2014/main" id="{C837FA80-9DDA-4AD0-82C5-E0A689855A8F}"/>
              </a:ext>
            </a:extLst>
          </p:cNvPr>
          <p:cNvSpPr>
            <a:spLocks noChangeArrowheads="1"/>
          </p:cNvSpPr>
          <p:nvPr/>
        </p:nvSpPr>
        <p:spPr bwMode="black">
          <a:xfrm>
            <a:off x="6452455" y="2222891"/>
            <a:ext cx="1720100" cy="597151"/>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a:lstStyle>
          <a:p>
            <a:pPr marL="0" marR="0" lvl="0" indent="0" algn="just" defTabSz="914377" rtl="0" eaLnBrk="1" fontAlgn="auto" latinLnBrk="0" hangingPunct="1">
              <a:lnSpc>
                <a:spcPct val="15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rgbClr val="FFFFFF"/>
                </a:solidFill>
                <a:effectLst/>
                <a:uLnTx/>
                <a:uFillTx/>
                <a:latin typeface="+mj-ea"/>
                <a:ea typeface="+mj-ea"/>
                <a:cs typeface="+mn-cs"/>
              </a:rPr>
              <a:t>第二部分</a:t>
            </a:r>
            <a:endParaRPr kumimoji="0" lang="en-US" altLang="zh-CN" sz="2000" i="0" u="none" strike="noStrike" kern="1200" cap="none" spc="0" normalizeH="0" baseline="0" noProof="0" dirty="0">
              <a:ln>
                <a:noFill/>
              </a:ln>
              <a:solidFill>
                <a:srgbClr val="FFFFFF"/>
              </a:solidFill>
              <a:effectLst/>
              <a:uLnTx/>
              <a:uFillTx/>
              <a:latin typeface="+mj-ea"/>
              <a:ea typeface="+mj-ea"/>
              <a:cs typeface="+mn-cs"/>
            </a:endParaRPr>
          </a:p>
        </p:txBody>
      </p:sp>
      <p:sp>
        <p:nvSpPr>
          <p:cNvPr id="33" name="文本框 32">
            <a:extLst>
              <a:ext uri="{FF2B5EF4-FFF2-40B4-BE49-F238E27FC236}">
                <a16:creationId xmlns:a16="http://schemas.microsoft.com/office/drawing/2014/main" id="{9BBD928C-21FB-0E4E-9E07-FA05EEF85BB2}"/>
              </a:ext>
            </a:extLst>
          </p:cNvPr>
          <p:cNvSpPr txBox="1"/>
          <p:nvPr/>
        </p:nvSpPr>
        <p:spPr>
          <a:xfrm>
            <a:off x="499243" y="236483"/>
            <a:ext cx="3251200" cy="707886"/>
          </a:xfrm>
          <a:prstGeom prst="rect">
            <a:avLst/>
          </a:prstGeom>
          <a:noFill/>
        </p:spPr>
        <p:txBody>
          <a:bodyPr wrap="square" rtlCol="0">
            <a:spAutoFit/>
          </a:bodyPr>
          <a:ls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4000" i="0" u="none" strike="noStrike" kern="1200" cap="none" spc="300" normalizeH="0" baseline="0" noProof="0" dirty="0">
                <a:ln>
                  <a:noFill/>
                </a:ln>
                <a:solidFill>
                  <a:srgbClr val="055EA0"/>
                </a:solidFill>
                <a:effectLst/>
                <a:uLnTx/>
                <a:uFillTx/>
                <a:latin typeface="+mj-ea"/>
                <a:ea typeface="+mj-ea"/>
                <a:cs typeface="+mn-cs"/>
              </a:rPr>
              <a:t>论文背景</a:t>
            </a:r>
          </a:p>
        </p:txBody>
      </p:sp>
      <p:sp>
        <p:nvSpPr>
          <p:cNvPr id="35" name="文本框 34">
            <a:extLst>
              <a:ext uri="{FF2B5EF4-FFF2-40B4-BE49-F238E27FC236}">
                <a16:creationId xmlns:a16="http://schemas.microsoft.com/office/drawing/2014/main" id="{14109F62-A25F-2047-B6AC-3F2613A0F5C8}"/>
              </a:ext>
            </a:extLst>
          </p:cNvPr>
          <p:cNvSpPr txBox="1"/>
          <p:nvPr/>
        </p:nvSpPr>
        <p:spPr>
          <a:xfrm>
            <a:off x="499243" y="844365"/>
            <a:ext cx="2302933" cy="338554"/>
          </a:xfrm>
          <a:prstGeom prst="rect">
            <a:avLst/>
          </a:prstGeom>
          <a:noFill/>
        </p:spPr>
        <p:txBody>
          <a:bodyPr wrap="square" rtlCol="0">
            <a:spAutoFit/>
          </a:bodyPr>
          <a:ls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a:lstStyle>
          <a:p>
            <a:pPr marL="0" marR="0" lvl="0" indent="0" algn="dist" defTabSz="914377"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5CA1">
                    <a:alpha val="80000"/>
                  </a:srgbClr>
                </a:solidFill>
                <a:effectLst/>
                <a:uLnTx/>
                <a:uFillTx/>
                <a:latin typeface="+mn-ea"/>
                <a:cs typeface="+mn-cs"/>
              </a:rPr>
              <a:t>Paper Background</a:t>
            </a:r>
          </a:p>
        </p:txBody>
      </p:sp>
      <p:sp>
        <p:nvSpPr>
          <p:cNvPr id="38" name="文本框 37">
            <a:extLst>
              <a:ext uri="{FF2B5EF4-FFF2-40B4-BE49-F238E27FC236}">
                <a16:creationId xmlns:a16="http://schemas.microsoft.com/office/drawing/2014/main" id="{4CFB6835-6656-514E-8234-A7552FE8CE8B}"/>
              </a:ext>
            </a:extLst>
          </p:cNvPr>
          <p:cNvSpPr txBox="1"/>
          <p:nvPr/>
        </p:nvSpPr>
        <p:spPr>
          <a:xfrm>
            <a:off x="988267" y="2204422"/>
            <a:ext cx="1483907" cy="597151"/>
          </a:xfrm>
          <a:prstGeom prst="rect">
            <a:avLst/>
          </a:prstGeom>
          <a:noFill/>
        </p:spPr>
        <p:txBody>
          <a:bodyPr wrap="square" rtlCol="0">
            <a:spAutoFit/>
          </a:bodyPr>
          <a:ls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zh-CN" altLang="en-US" sz="2400" i="0" u="none" strike="noStrike" kern="1200" cap="none" spc="0" normalizeH="0" baseline="0" noProof="0" dirty="0">
                <a:ln>
                  <a:noFill/>
                </a:ln>
                <a:solidFill>
                  <a:srgbClr val="055EA0"/>
                </a:solidFill>
                <a:effectLst/>
                <a:uLnTx/>
                <a:uFillTx/>
                <a:latin typeface="+mj-ea"/>
                <a:ea typeface="+mj-ea"/>
                <a:cs typeface="+mn-cs"/>
              </a:rPr>
              <a:t>第一部分</a:t>
            </a:r>
            <a:endParaRPr kumimoji="0" lang="en-US" altLang="zh-CN" sz="2400" i="0" u="none" strike="noStrike" kern="1200" cap="none" spc="0" normalizeH="0" baseline="0" noProof="0" dirty="0">
              <a:ln>
                <a:noFill/>
              </a:ln>
              <a:solidFill>
                <a:srgbClr val="055EA0"/>
              </a:solidFill>
              <a:effectLst/>
              <a:uLnTx/>
              <a:uFillTx/>
              <a:latin typeface="+mj-ea"/>
              <a:ea typeface="+mj-ea"/>
              <a:cs typeface="+mn-cs"/>
            </a:endParaRPr>
          </a:p>
        </p:txBody>
      </p:sp>
      <p:sp>
        <p:nvSpPr>
          <p:cNvPr id="39" name="矩形 38">
            <a:extLst>
              <a:ext uri="{FF2B5EF4-FFF2-40B4-BE49-F238E27FC236}">
                <a16:creationId xmlns:a16="http://schemas.microsoft.com/office/drawing/2014/main" id="{A37A92FC-E5E8-FE4E-BD9A-83463F0B2778}"/>
              </a:ext>
            </a:extLst>
          </p:cNvPr>
          <p:cNvSpPr/>
          <p:nvPr/>
        </p:nvSpPr>
        <p:spPr>
          <a:xfrm>
            <a:off x="978090" y="2850572"/>
            <a:ext cx="4797439" cy="798232"/>
          </a:xfrm>
          <a:prstGeom prst="rect">
            <a:avLst/>
          </a:prstGeom>
        </p:spPr>
        <p:txBody>
          <a:bodyPr wrap="square">
            <a:spAutoFit/>
          </a:bodyPr>
          <a:ls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a:lstStyle>
          <a:p>
            <a:pPr marL="0" marR="0" lvl="0" indent="0" algn="just" defTabSz="914377"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alpha val="90000"/>
                  </a:prstClr>
                </a:solidFill>
                <a:effectLst/>
                <a:uLnTx/>
                <a:uFillTx/>
                <a:latin typeface="+mn-ea"/>
                <a:cs typeface="+mn-cs"/>
              </a:rPr>
              <a:t>这里是</a:t>
            </a:r>
            <a:r>
              <a:rPr kumimoji="0" lang="zh-CN" altLang="en-US" sz="1600" b="1" i="0" u="none" strike="noStrike" kern="1200" cap="none" spc="0" normalizeH="0" baseline="0" noProof="0" dirty="0">
                <a:ln>
                  <a:noFill/>
                </a:ln>
                <a:solidFill>
                  <a:prstClr val="black">
                    <a:lumMod val="65000"/>
                    <a:lumOff val="35000"/>
                    <a:alpha val="90000"/>
                  </a:prstClr>
                </a:solidFill>
                <a:uLnTx/>
                <a:uFillTx/>
                <a:latin typeface="+mn-ea"/>
                <a:cs typeface="+mn-cs"/>
              </a:rPr>
              <a:t>内容</a:t>
            </a:r>
            <a:r>
              <a:rPr kumimoji="0" lang="zh-CN" altLang="en-US" sz="1600" i="0" u="none" strike="noStrike" kern="1200" cap="none" spc="0" normalizeH="0" baseline="0" noProof="0" dirty="0">
                <a:ln>
                  <a:noFill/>
                </a:ln>
                <a:solidFill>
                  <a:prstClr val="black">
                    <a:lumMod val="65000"/>
                    <a:lumOff val="35000"/>
                    <a:alpha val="90000"/>
                  </a:prstClr>
                </a:solidFill>
                <a:effectLst/>
                <a:uLnTx/>
                <a:uFillTx/>
                <a:latin typeface="+mn-ea"/>
                <a:cs typeface="+mn-cs"/>
              </a:rPr>
              <a:t>，将您需要阐述的第一部分内容写在这里</a:t>
            </a:r>
            <a:endParaRPr kumimoji="0" lang="en-US" altLang="zh-CN" sz="1600" i="0" u="none" strike="noStrike" kern="1200" cap="none" spc="0" normalizeH="0" baseline="0" noProof="0" dirty="0">
              <a:ln>
                <a:noFill/>
              </a:ln>
              <a:solidFill>
                <a:prstClr val="black">
                  <a:lumMod val="65000"/>
                  <a:lumOff val="35000"/>
                  <a:alpha val="90000"/>
                </a:prstClr>
              </a:solidFill>
              <a:effectLst/>
              <a:uLnTx/>
              <a:uFillTx/>
              <a:latin typeface="+mn-ea"/>
              <a:cs typeface="+mn-cs"/>
            </a:endParaRPr>
          </a:p>
        </p:txBody>
      </p:sp>
      <p:sp>
        <p:nvSpPr>
          <p:cNvPr id="40" name="矩形 39">
            <a:extLst>
              <a:ext uri="{FF2B5EF4-FFF2-40B4-BE49-F238E27FC236}">
                <a16:creationId xmlns:a16="http://schemas.microsoft.com/office/drawing/2014/main" id="{EDBBF86E-283D-3243-8F49-F8E6CBAA7153}"/>
              </a:ext>
            </a:extLst>
          </p:cNvPr>
          <p:cNvSpPr/>
          <p:nvPr/>
        </p:nvSpPr>
        <p:spPr>
          <a:xfrm>
            <a:off x="6446952" y="2855450"/>
            <a:ext cx="4853226" cy="798232"/>
          </a:xfrm>
          <a:prstGeom prst="rect">
            <a:avLst/>
          </a:prstGeom>
        </p:spPr>
        <p:txBody>
          <a:bodyPr wrap="square">
            <a:spAutoFit/>
          </a:bodyPr>
          <a:ls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a:lstStyle>
          <a:p>
            <a:pPr marL="285744" marR="0" lvl="0" indent="-285744" algn="l" defTabSz="914377" rtl="0" eaLnBrk="1" fontAlgn="auto" latinLnBrk="0" hangingPunct="1">
              <a:lnSpc>
                <a:spcPct val="150000"/>
              </a:lnSpc>
              <a:spcBef>
                <a:spcPts val="0"/>
              </a:spcBef>
              <a:spcAft>
                <a:spcPts val="0"/>
              </a:spcAft>
              <a:buClrTx/>
              <a:buSzPct val="90000"/>
              <a:buFont typeface="Wingdings" pitchFamily="2" charset="2"/>
              <a:buChar char="l"/>
              <a:tabLst/>
              <a:defRPr/>
            </a:pPr>
            <a:r>
              <a:rPr kumimoji="0" lang="zh-CN" altLang="en-US" sz="1600" b="0" i="0" u="none" strike="noStrike" kern="1200" cap="none" spc="0" normalizeH="0" baseline="0" noProof="0" dirty="0">
                <a:ln>
                  <a:noFill/>
                </a:ln>
                <a:solidFill>
                  <a:prstClr val="white"/>
                </a:solidFill>
                <a:effectLst/>
                <a:uLnTx/>
                <a:uFillTx/>
                <a:latin typeface="+mn-ea"/>
                <a:cs typeface="+mn-cs"/>
              </a:rPr>
              <a:t>这里是</a:t>
            </a:r>
            <a:r>
              <a:rPr kumimoji="0" lang="zh-CN" altLang="en-US" sz="1600" b="1" i="0" u="none" strike="noStrike" kern="1200" cap="none" spc="0" normalizeH="0" baseline="0" noProof="0" dirty="0">
                <a:ln>
                  <a:noFill/>
                </a:ln>
                <a:solidFill>
                  <a:prstClr val="white"/>
                </a:solidFill>
                <a:effectLst/>
                <a:uLnTx/>
                <a:uFillTx/>
                <a:latin typeface="+mn-ea"/>
                <a:cs typeface="+mn-cs"/>
              </a:rPr>
              <a:t>内容</a:t>
            </a:r>
            <a:r>
              <a:rPr kumimoji="0" lang="zh-CN" altLang="en-US" sz="1600" b="0" i="0" u="none" strike="noStrike" kern="1200" cap="none" spc="0" normalizeH="0" baseline="0" noProof="0" dirty="0">
                <a:ln>
                  <a:noFill/>
                </a:ln>
                <a:solidFill>
                  <a:prstClr val="white"/>
                </a:solidFill>
                <a:effectLst/>
                <a:uLnTx/>
                <a:uFillTx/>
                <a:latin typeface="+mn-ea"/>
                <a:cs typeface="+mn-cs"/>
              </a:rPr>
              <a:t>，将您需要阐述的第二部分内容写在这里</a:t>
            </a:r>
          </a:p>
        </p:txBody>
      </p:sp>
      <p:sp>
        <p:nvSpPr>
          <p:cNvPr id="41" name="矩形 40">
            <a:extLst>
              <a:ext uri="{FF2B5EF4-FFF2-40B4-BE49-F238E27FC236}">
                <a16:creationId xmlns:a16="http://schemas.microsoft.com/office/drawing/2014/main" id="{42A5F80A-5E5C-5245-A327-AC7F0EC85267}"/>
              </a:ext>
            </a:extLst>
          </p:cNvPr>
          <p:cNvSpPr/>
          <p:nvPr/>
        </p:nvSpPr>
        <p:spPr>
          <a:xfrm>
            <a:off x="6446954" y="3681938"/>
            <a:ext cx="4717757" cy="798232"/>
          </a:xfrm>
          <a:prstGeom prst="rect">
            <a:avLst/>
          </a:prstGeom>
        </p:spPr>
        <p:txBody>
          <a:bodyPr wrap="square">
            <a:spAutoFit/>
          </a:bodyPr>
          <a:ls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a:lstStyle>
          <a:p>
            <a:pPr marL="285744" marR="0" lvl="0" indent="-285744" algn="l" defTabSz="914377" rtl="0" eaLnBrk="1" fontAlgn="auto" latinLnBrk="0" hangingPunct="1">
              <a:lnSpc>
                <a:spcPct val="150000"/>
              </a:lnSpc>
              <a:spcBef>
                <a:spcPts val="0"/>
              </a:spcBef>
              <a:spcAft>
                <a:spcPts val="0"/>
              </a:spcAft>
              <a:buClrTx/>
              <a:buSzPct val="90000"/>
              <a:buFont typeface="Wingdings" pitchFamily="2" charset="2"/>
              <a:buChar char="l"/>
              <a:tabLst/>
              <a:defRPr/>
            </a:pPr>
            <a:r>
              <a:rPr kumimoji="0" lang="zh-CN" altLang="en-US" sz="1600" b="0" i="0" u="none" strike="noStrike" kern="1200" cap="none" spc="0" normalizeH="0" baseline="0" noProof="0" dirty="0">
                <a:ln>
                  <a:noFill/>
                </a:ln>
                <a:solidFill>
                  <a:prstClr val="white"/>
                </a:solidFill>
                <a:effectLst/>
                <a:uLnTx/>
                <a:uFillTx/>
                <a:latin typeface="+mn-ea"/>
                <a:cs typeface="+mn-cs"/>
              </a:rPr>
              <a:t>这里是</a:t>
            </a:r>
            <a:r>
              <a:rPr kumimoji="0" lang="zh-CN" altLang="en-US" sz="1600" b="1" i="0" u="none" strike="noStrike" kern="1200" cap="none" spc="0" normalizeH="0" baseline="0" noProof="0" dirty="0">
                <a:ln>
                  <a:noFill/>
                </a:ln>
                <a:solidFill>
                  <a:prstClr val="white"/>
                </a:solidFill>
                <a:effectLst/>
                <a:uLnTx/>
                <a:uFillTx/>
                <a:latin typeface="+mn-ea"/>
                <a:cs typeface="+mn-cs"/>
              </a:rPr>
              <a:t>内容</a:t>
            </a:r>
            <a:r>
              <a:rPr kumimoji="0" lang="zh-CN" altLang="en-US" sz="1600" b="0" i="0" u="none" strike="noStrike" kern="1200" cap="none" spc="0" normalizeH="0" baseline="0" noProof="0" dirty="0">
                <a:ln>
                  <a:noFill/>
                </a:ln>
                <a:solidFill>
                  <a:prstClr val="white"/>
                </a:solidFill>
                <a:effectLst/>
                <a:uLnTx/>
                <a:uFillTx/>
                <a:latin typeface="+mn-ea"/>
                <a:cs typeface="+mn-cs"/>
              </a:rPr>
              <a:t>，将您需要阐述的第</a:t>
            </a:r>
            <a:r>
              <a:rPr lang="zh-CN" altLang="en-US" sz="1600" dirty="0">
                <a:solidFill>
                  <a:prstClr val="white"/>
                </a:solidFill>
                <a:latin typeface="+mn-ea"/>
              </a:rPr>
              <a:t>二</a:t>
            </a:r>
            <a:r>
              <a:rPr kumimoji="0" lang="zh-CN" altLang="en-US" sz="1600" b="0" i="0" u="none" strike="noStrike" kern="1200" cap="none" spc="0" normalizeH="0" baseline="0" noProof="0" dirty="0">
                <a:ln>
                  <a:noFill/>
                </a:ln>
                <a:solidFill>
                  <a:prstClr val="white"/>
                </a:solidFill>
                <a:effectLst/>
                <a:uLnTx/>
                <a:uFillTx/>
                <a:latin typeface="+mn-ea"/>
                <a:cs typeface="+mn-cs"/>
              </a:rPr>
              <a:t>部分内容写在这里</a:t>
            </a:r>
          </a:p>
        </p:txBody>
      </p:sp>
      <p:grpSp>
        <p:nvGrpSpPr>
          <p:cNvPr id="27" name="组合 26">
            <a:extLst>
              <a:ext uri="{FF2B5EF4-FFF2-40B4-BE49-F238E27FC236}">
                <a16:creationId xmlns:a16="http://schemas.microsoft.com/office/drawing/2014/main" id="{018BFF81-A724-0F5E-EB7A-276A3A4636CA}"/>
              </a:ext>
            </a:extLst>
          </p:cNvPr>
          <p:cNvGrpSpPr/>
          <p:nvPr/>
        </p:nvGrpSpPr>
        <p:grpSpPr>
          <a:xfrm>
            <a:off x="9626374" y="288652"/>
            <a:ext cx="2171727" cy="567034"/>
            <a:chOff x="3124304" y="347755"/>
            <a:chExt cx="2086434" cy="544763"/>
          </a:xfrm>
        </p:grpSpPr>
        <p:pic>
          <p:nvPicPr>
            <p:cNvPr id="28" name="图片 27" descr="徽标&#10;&#10;描述已自动生成">
              <a:extLst>
                <a:ext uri="{FF2B5EF4-FFF2-40B4-BE49-F238E27FC236}">
                  <a16:creationId xmlns:a16="http://schemas.microsoft.com/office/drawing/2014/main" id="{F85A966A-5918-172A-C6FE-ACA53F5AFD7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24304" y="448109"/>
              <a:ext cx="432424" cy="432424"/>
            </a:xfrm>
            <a:prstGeom prst="rect">
              <a:avLst/>
            </a:prstGeom>
          </p:spPr>
        </p:pic>
        <p:pic>
          <p:nvPicPr>
            <p:cNvPr id="29" name="图片 28" descr="文本&#10;&#10;描述已自动生成">
              <a:extLst>
                <a:ext uri="{FF2B5EF4-FFF2-40B4-BE49-F238E27FC236}">
                  <a16:creationId xmlns:a16="http://schemas.microsoft.com/office/drawing/2014/main" id="{0CE7447E-7C80-795B-4E1A-E7BB51BCAF56}"/>
                </a:ext>
              </a:extLst>
            </p:cNvPr>
            <p:cNvPicPr>
              <a:picLocks noChangeAspect="1"/>
            </p:cNvPicPr>
            <p:nvPr/>
          </p:nvPicPr>
          <p:blipFill rotWithShape="1">
            <a:blip r:embed="rId6" cstate="screen">
              <a:duotone>
                <a:schemeClr val="accent1">
                  <a:shade val="45000"/>
                  <a:satMod val="135000"/>
                </a:schemeClr>
                <a:prstClr val="white"/>
              </a:duotone>
              <a:extLst>
                <a:ext uri="{BEBA8EAE-BF5A-486C-A8C5-ECC9F3942E4B}">
                  <a14:imgProps xmlns:a14="http://schemas.microsoft.com/office/drawing/2010/main">
                    <a14:imgLayer r:embed="rId7">
                      <a14:imgEffect>
                        <a14:artisticGlowEdges/>
                      </a14:imgEffect>
                    </a14:imgLayer>
                  </a14:imgProps>
                </a:ext>
                <a:ext uri="{28A0092B-C50C-407E-A947-70E740481C1C}">
                  <a14:useLocalDpi xmlns:a14="http://schemas.microsoft.com/office/drawing/2010/main"/>
                </a:ext>
              </a:extLst>
            </a:blip>
            <a:srcRect/>
            <a:stretch/>
          </p:blipFill>
          <p:spPr>
            <a:xfrm>
              <a:off x="3543124" y="347755"/>
              <a:ext cx="1613959" cy="354332"/>
            </a:xfrm>
            <a:prstGeom prst="rect">
              <a:avLst/>
            </a:prstGeom>
          </p:spPr>
        </p:pic>
        <p:pic>
          <p:nvPicPr>
            <p:cNvPr id="30" name="图片 29" descr="文本&#10;&#10;描述已自动生成">
              <a:extLst>
                <a:ext uri="{FF2B5EF4-FFF2-40B4-BE49-F238E27FC236}">
                  <a16:creationId xmlns:a16="http://schemas.microsoft.com/office/drawing/2014/main" id="{F77538CF-73F2-BF0D-104E-9C4A8B3E566E}"/>
                </a:ext>
              </a:extLst>
            </p:cNvPr>
            <p:cNvPicPr>
              <a:picLocks noChangeAspect="1"/>
            </p:cNvPicPr>
            <p:nvPr/>
          </p:nvPicPr>
          <p:blipFill rotWithShape="1">
            <a:blip r:embed="rId8" cstate="screen">
              <a:duotone>
                <a:prstClr val="black"/>
                <a:schemeClr val="tx2">
                  <a:tint val="45000"/>
                  <a:satMod val="400000"/>
                </a:schemeClr>
              </a:duotone>
              <a:extLst>
                <a:ext uri="{28A0092B-C50C-407E-A947-70E740481C1C}">
                  <a14:useLocalDpi xmlns:a14="http://schemas.microsoft.com/office/drawing/2010/main"/>
                </a:ext>
              </a:extLst>
            </a:blip>
            <a:srcRect/>
            <a:stretch/>
          </p:blipFill>
          <p:spPr>
            <a:xfrm>
              <a:off x="3503074" y="698563"/>
              <a:ext cx="1707664" cy="193955"/>
            </a:xfrm>
            <a:prstGeom prst="rect">
              <a:avLst/>
            </a:prstGeom>
          </p:spPr>
        </p:pic>
      </p:grpSp>
      <p:sp>
        <p:nvSpPr>
          <p:cNvPr id="37" name="文本框 36">
            <a:extLst>
              <a:ext uri="{FF2B5EF4-FFF2-40B4-BE49-F238E27FC236}">
                <a16:creationId xmlns:a16="http://schemas.microsoft.com/office/drawing/2014/main" id="{2A16B01F-6CF9-601B-A1C4-60AF208C61AB}"/>
              </a:ext>
            </a:extLst>
          </p:cNvPr>
          <p:cNvSpPr txBox="1"/>
          <p:nvPr/>
        </p:nvSpPr>
        <p:spPr>
          <a:xfrm>
            <a:off x="4875001" y="6402303"/>
            <a:ext cx="2453779" cy="246221"/>
          </a:xfrm>
          <a:prstGeom prst="rect">
            <a:avLst/>
          </a:prstGeom>
          <a:noFill/>
        </p:spPr>
        <p:txBody>
          <a:bodyPr wrap="square" rtlCol="0">
            <a:spAutoFit/>
          </a:bodyPr>
          <a:lstStyle/>
          <a:p>
            <a:pPr lvl="0" algn="dist"/>
            <a:r>
              <a:rPr lang="zh-CN" altLang="en-US" sz="1000" dirty="0">
                <a:solidFill>
                  <a:schemeClr val="tx1">
                    <a:lumMod val="65000"/>
                    <a:lumOff val="35000"/>
                  </a:schemeClr>
                </a:solidFill>
                <a:latin typeface="&lt;" panose="02010609000101010101" pitchFamily="49" charset="2"/>
                <a:cs typeface="+mn-ea"/>
                <a:sym typeface="+mn-lt"/>
              </a:rPr>
              <a:t>德厚技高 务实创新</a:t>
            </a:r>
            <a:endParaRPr kumimoji="0" lang="zh-CN" altLang="en-US" sz="1000" b="0" i="0" u="none" strike="noStrike" kern="1200" cap="none" spc="0" normalizeH="0" baseline="0" noProof="0" dirty="0">
              <a:ln>
                <a:noFill/>
              </a:ln>
              <a:solidFill>
                <a:schemeClr val="tx1">
                  <a:lumMod val="65000"/>
                  <a:lumOff val="35000"/>
                </a:schemeClr>
              </a:solidFill>
              <a:effectLst/>
              <a:uLnTx/>
              <a:uFillTx/>
              <a:latin typeface="&lt;" panose="02010609000101010101" pitchFamily="49" charset="2"/>
              <a:ea typeface="Microsoft YaHei"/>
              <a:cs typeface="+mn-ea"/>
              <a:sym typeface="+mn-lt"/>
            </a:endParaRPr>
          </a:p>
        </p:txBody>
      </p:sp>
    </p:spTree>
    <p:extLst>
      <p:ext uri="{BB962C8B-B14F-4D97-AF65-F5344CB8AC3E}">
        <p14:creationId xmlns:p14="http://schemas.microsoft.com/office/powerpoint/2010/main" val="27536419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建筑的摆设布局&#10;&#10;描述已自动生成">
            <a:extLst>
              <a:ext uri="{FF2B5EF4-FFF2-40B4-BE49-F238E27FC236}">
                <a16:creationId xmlns:a16="http://schemas.microsoft.com/office/drawing/2014/main" id="{A4C8CA89-5D53-03C1-9CAA-A93A1F0AC5C7}"/>
              </a:ext>
            </a:extLst>
          </p:cNvPr>
          <p:cNvPicPr>
            <a:picLocks noChangeAspect="1"/>
          </p:cNvPicPr>
          <p:nvPr/>
        </p:nvPicPr>
        <p:blipFill>
          <a:blip r:embed="rId3">
            <a:alphaModFix amt="5000"/>
            <a:extLst>
              <a:ext uri="{28A0092B-C50C-407E-A947-70E740481C1C}">
                <a14:useLocalDpi xmlns:a14="http://schemas.microsoft.com/office/drawing/2010/main"/>
              </a:ext>
            </a:extLst>
          </a:blip>
          <a:stretch>
            <a:fillRect/>
          </a:stretch>
        </p:blipFill>
        <p:spPr>
          <a:xfrm>
            <a:off x="-28834" y="0"/>
            <a:ext cx="12192001" cy="7000876"/>
          </a:xfrm>
          <a:prstGeom prst="rect">
            <a:avLst/>
          </a:prstGeom>
        </p:spPr>
      </p:pic>
      <p:sp>
        <p:nvSpPr>
          <p:cNvPr id="33" name="文本框 32">
            <a:extLst>
              <a:ext uri="{FF2B5EF4-FFF2-40B4-BE49-F238E27FC236}">
                <a16:creationId xmlns:a16="http://schemas.microsoft.com/office/drawing/2014/main" id="{9BBD928C-21FB-0E4E-9E07-FA05EEF85BB2}"/>
              </a:ext>
            </a:extLst>
          </p:cNvPr>
          <p:cNvSpPr txBox="1"/>
          <p:nvPr/>
        </p:nvSpPr>
        <p:spPr>
          <a:xfrm>
            <a:off x="499243" y="236483"/>
            <a:ext cx="3251200" cy="707886"/>
          </a:xfrm>
          <a:prstGeom prst="rect">
            <a:avLst/>
          </a:prstGeom>
          <a:noFill/>
        </p:spPr>
        <p:txBody>
          <a:bodyPr wrap="square" rtlCol="0">
            <a:spAutoFit/>
          </a:bodyPr>
          <a:ls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lang="zh-CN" altLang="en-US" sz="4000" spc="300" dirty="0">
                <a:solidFill>
                  <a:srgbClr val="055EA0"/>
                </a:solidFill>
                <a:latin typeface="+mj-ea"/>
                <a:ea typeface="+mj-ea"/>
              </a:rPr>
              <a:t>一段内容页</a:t>
            </a:r>
            <a:endParaRPr kumimoji="0" lang="zh-CN" altLang="en-US" sz="4000" i="0" u="none" strike="noStrike" kern="1200" cap="none" spc="300" normalizeH="0" baseline="0" noProof="0" dirty="0">
              <a:ln>
                <a:noFill/>
              </a:ln>
              <a:solidFill>
                <a:srgbClr val="055EA0"/>
              </a:solidFill>
              <a:effectLst/>
              <a:uLnTx/>
              <a:uFillTx/>
              <a:latin typeface="+mj-ea"/>
              <a:ea typeface="+mj-ea"/>
              <a:cs typeface="+mn-cs"/>
            </a:endParaRPr>
          </a:p>
        </p:txBody>
      </p:sp>
      <p:sp>
        <p:nvSpPr>
          <p:cNvPr id="35" name="文本框 34">
            <a:extLst>
              <a:ext uri="{FF2B5EF4-FFF2-40B4-BE49-F238E27FC236}">
                <a16:creationId xmlns:a16="http://schemas.microsoft.com/office/drawing/2014/main" id="{14109F62-A25F-2047-B6AC-3F2613A0F5C8}"/>
              </a:ext>
            </a:extLst>
          </p:cNvPr>
          <p:cNvSpPr txBox="1"/>
          <p:nvPr/>
        </p:nvSpPr>
        <p:spPr>
          <a:xfrm>
            <a:off x="499243" y="844365"/>
            <a:ext cx="2302933" cy="338554"/>
          </a:xfrm>
          <a:prstGeom prst="rect">
            <a:avLst/>
          </a:prstGeom>
          <a:noFill/>
        </p:spPr>
        <p:txBody>
          <a:bodyPr wrap="square" rtlCol="0">
            <a:spAutoFit/>
          </a:bodyPr>
          <a:ls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a:lstStyle>
          <a:p>
            <a:pPr marL="0" marR="0" lvl="0" indent="0" algn="dist" defTabSz="914377" rtl="0" eaLnBrk="1" fontAlgn="auto" latinLnBrk="0" hangingPunct="1">
              <a:lnSpc>
                <a:spcPct val="100000"/>
              </a:lnSpc>
              <a:spcBef>
                <a:spcPts val="0"/>
              </a:spcBef>
              <a:spcAft>
                <a:spcPts val="0"/>
              </a:spcAft>
              <a:buClrTx/>
              <a:buSzTx/>
              <a:buFontTx/>
              <a:buNone/>
              <a:tabLst/>
              <a:defRPr/>
            </a:pPr>
            <a:r>
              <a:rPr lang="zh-CN" altLang="en-US" sz="1600" dirty="0">
                <a:solidFill>
                  <a:srgbClr val="005CA1">
                    <a:alpha val="80000"/>
                  </a:srgbClr>
                </a:solidFill>
                <a:latin typeface="+mn-ea"/>
              </a:rPr>
              <a:t>英文小标题</a:t>
            </a:r>
            <a:endParaRPr kumimoji="0" lang="en-US" altLang="zh-CN" sz="1600" b="0" i="0" u="none" strike="noStrike" kern="1200" cap="none" spc="0" normalizeH="0" baseline="0" noProof="0" dirty="0">
              <a:ln>
                <a:noFill/>
              </a:ln>
              <a:solidFill>
                <a:srgbClr val="005CA1">
                  <a:alpha val="80000"/>
                </a:srgbClr>
              </a:solidFill>
              <a:effectLst/>
              <a:uLnTx/>
              <a:uFillTx/>
              <a:latin typeface="+mn-ea"/>
              <a:cs typeface="+mn-cs"/>
            </a:endParaRPr>
          </a:p>
        </p:txBody>
      </p:sp>
      <p:grpSp>
        <p:nvGrpSpPr>
          <p:cNvPr id="27" name="组合 26">
            <a:extLst>
              <a:ext uri="{FF2B5EF4-FFF2-40B4-BE49-F238E27FC236}">
                <a16:creationId xmlns:a16="http://schemas.microsoft.com/office/drawing/2014/main" id="{018BFF81-A724-0F5E-EB7A-276A3A4636CA}"/>
              </a:ext>
            </a:extLst>
          </p:cNvPr>
          <p:cNvGrpSpPr/>
          <p:nvPr/>
        </p:nvGrpSpPr>
        <p:grpSpPr>
          <a:xfrm>
            <a:off x="9626374" y="288652"/>
            <a:ext cx="2171727" cy="567034"/>
            <a:chOff x="3124304" y="347755"/>
            <a:chExt cx="2086434" cy="544763"/>
          </a:xfrm>
        </p:grpSpPr>
        <p:pic>
          <p:nvPicPr>
            <p:cNvPr id="28" name="图片 27" descr="徽标&#10;&#10;描述已自动生成">
              <a:extLst>
                <a:ext uri="{FF2B5EF4-FFF2-40B4-BE49-F238E27FC236}">
                  <a16:creationId xmlns:a16="http://schemas.microsoft.com/office/drawing/2014/main" id="{F85A966A-5918-172A-C6FE-ACA53F5AFD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24304" y="448109"/>
              <a:ext cx="432424" cy="432424"/>
            </a:xfrm>
            <a:prstGeom prst="rect">
              <a:avLst/>
            </a:prstGeom>
          </p:spPr>
        </p:pic>
        <p:pic>
          <p:nvPicPr>
            <p:cNvPr id="29" name="图片 28" descr="文本&#10;&#10;描述已自动生成">
              <a:extLst>
                <a:ext uri="{FF2B5EF4-FFF2-40B4-BE49-F238E27FC236}">
                  <a16:creationId xmlns:a16="http://schemas.microsoft.com/office/drawing/2014/main" id="{0CE7447E-7C80-795B-4E1A-E7BB51BCAF56}"/>
                </a:ext>
              </a:extLst>
            </p:cNvPr>
            <p:cNvPicPr>
              <a:picLocks noChangeAspect="1"/>
            </p:cNvPicPr>
            <p:nvPr/>
          </p:nvPicPr>
          <p:blipFill rotWithShape="1">
            <a:blip r:embed="rId5" cstate="screen">
              <a:duotone>
                <a:schemeClr val="accent1">
                  <a:shade val="45000"/>
                  <a:satMod val="135000"/>
                </a:schemeClr>
                <a:prstClr val="white"/>
              </a:duotone>
              <a:extLst>
                <a:ext uri="{BEBA8EAE-BF5A-486C-A8C5-ECC9F3942E4B}">
                  <a14:imgProps xmlns:a14="http://schemas.microsoft.com/office/drawing/2010/main">
                    <a14:imgLayer r:embed="rId6">
                      <a14:imgEffect>
                        <a14:artisticGlowEdges/>
                      </a14:imgEffect>
                    </a14:imgLayer>
                  </a14:imgProps>
                </a:ext>
                <a:ext uri="{28A0092B-C50C-407E-A947-70E740481C1C}">
                  <a14:useLocalDpi xmlns:a14="http://schemas.microsoft.com/office/drawing/2010/main"/>
                </a:ext>
              </a:extLst>
            </a:blip>
            <a:srcRect/>
            <a:stretch/>
          </p:blipFill>
          <p:spPr>
            <a:xfrm>
              <a:off x="3543124" y="347755"/>
              <a:ext cx="1613959" cy="354332"/>
            </a:xfrm>
            <a:prstGeom prst="rect">
              <a:avLst/>
            </a:prstGeom>
          </p:spPr>
        </p:pic>
        <p:pic>
          <p:nvPicPr>
            <p:cNvPr id="30" name="图片 29" descr="文本&#10;&#10;描述已自动生成">
              <a:extLst>
                <a:ext uri="{FF2B5EF4-FFF2-40B4-BE49-F238E27FC236}">
                  <a16:creationId xmlns:a16="http://schemas.microsoft.com/office/drawing/2014/main" id="{F77538CF-73F2-BF0D-104E-9C4A8B3E566E}"/>
                </a:ext>
              </a:extLst>
            </p:cNvPr>
            <p:cNvPicPr>
              <a:picLocks noChangeAspect="1"/>
            </p:cNvPicPr>
            <p:nvPr/>
          </p:nvPicPr>
          <p:blipFill rotWithShape="1">
            <a:blip r:embed="rId7" cstate="screen">
              <a:duotone>
                <a:prstClr val="black"/>
                <a:schemeClr val="tx2">
                  <a:tint val="45000"/>
                  <a:satMod val="400000"/>
                </a:schemeClr>
              </a:duotone>
              <a:extLst>
                <a:ext uri="{28A0092B-C50C-407E-A947-70E740481C1C}">
                  <a14:useLocalDpi xmlns:a14="http://schemas.microsoft.com/office/drawing/2010/main"/>
                </a:ext>
              </a:extLst>
            </a:blip>
            <a:srcRect/>
            <a:stretch/>
          </p:blipFill>
          <p:spPr>
            <a:xfrm>
              <a:off x="3503074" y="698563"/>
              <a:ext cx="1707664" cy="193955"/>
            </a:xfrm>
            <a:prstGeom prst="rect">
              <a:avLst/>
            </a:prstGeom>
          </p:spPr>
        </p:pic>
      </p:grpSp>
      <p:sp>
        <p:nvSpPr>
          <p:cNvPr id="17" name="矩形 16">
            <a:extLst>
              <a:ext uri="{FF2B5EF4-FFF2-40B4-BE49-F238E27FC236}">
                <a16:creationId xmlns:a16="http://schemas.microsoft.com/office/drawing/2014/main" id="{783571FE-E18A-0A42-9135-6905A61EDAAD}"/>
              </a:ext>
            </a:extLst>
          </p:cNvPr>
          <p:cNvSpPr/>
          <p:nvPr/>
        </p:nvSpPr>
        <p:spPr>
          <a:xfrm rot="7055768">
            <a:off x="969244" y="3621519"/>
            <a:ext cx="8466626" cy="1682196"/>
          </a:xfrm>
          <a:prstGeom prst="rect">
            <a:avLst/>
          </a:prstGeom>
          <a:gradFill>
            <a:gsLst>
              <a:gs pos="100000">
                <a:srgbClr val="005CA1">
                  <a:alpha val="0"/>
                </a:srgbClr>
              </a:gs>
              <a:gs pos="50000">
                <a:schemeClr val="accent1">
                  <a:alpha val="30000"/>
                </a:schemeClr>
              </a:gs>
              <a:gs pos="0">
                <a:srgbClr val="2F5597">
                  <a:alpha val="0"/>
                </a:srgbClr>
              </a:gs>
            </a:gsLst>
            <a:lin ang="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solidFill>
                  <a:prstClr val="white"/>
                </a:solidFill>
              </a:ln>
              <a:solidFill>
                <a:srgbClr val="82318E"/>
              </a:solidFill>
              <a:effectLst/>
              <a:uLnTx/>
              <a:uFillTx/>
              <a:latin typeface="OPPOSans R" panose="00020600040101010101" pitchFamily="18" charset="-122"/>
              <a:ea typeface="OPPOSans R" panose="00020600040101010101" pitchFamily="18" charset="-122"/>
              <a:cs typeface="+mn-cs"/>
            </a:endParaRPr>
          </a:p>
        </p:txBody>
      </p:sp>
      <p:sp>
        <p:nvSpPr>
          <p:cNvPr id="18" name="矩形 17">
            <a:extLst>
              <a:ext uri="{FF2B5EF4-FFF2-40B4-BE49-F238E27FC236}">
                <a16:creationId xmlns:a16="http://schemas.microsoft.com/office/drawing/2014/main" id="{B8EF8C25-65B5-FFE8-0672-D5B44426B11B}"/>
              </a:ext>
            </a:extLst>
          </p:cNvPr>
          <p:cNvSpPr/>
          <p:nvPr/>
        </p:nvSpPr>
        <p:spPr>
          <a:xfrm rot="7055768">
            <a:off x="2842871" y="2249611"/>
            <a:ext cx="8466626" cy="1682196"/>
          </a:xfrm>
          <a:prstGeom prst="rect">
            <a:avLst/>
          </a:prstGeom>
          <a:gradFill>
            <a:gsLst>
              <a:gs pos="100000">
                <a:srgbClr val="005CA1">
                  <a:alpha val="0"/>
                </a:srgbClr>
              </a:gs>
              <a:gs pos="50000">
                <a:schemeClr val="accent1">
                  <a:alpha val="30000"/>
                </a:schemeClr>
              </a:gs>
              <a:gs pos="0">
                <a:srgbClr val="005CA1">
                  <a:alpha val="0"/>
                </a:srgbClr>
              </a:gs>
            </a:gsLst>
            <a:lin ang="0" scaled="1"/>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solidFill>
                  <a:prstClr val="white"/>
                </a:solidFill>
              </a:ln>
              <a:solidFill>
                <a:srgbClr val="82318E"/>
              </a:solidFill>
              <a:effectLst/>
              <a:uLnTx/>
              <a:uFillTx/>
              <a:latin typeface="OPPOSans R" panose="00020600040101010101" pitchFamily="18" charset="-122"/>
              <a:ea typeface="OPPOSans R" panose="00020600040101010101" pitchFamily="18" charset="-122"/>
              <a:cs typeface="+mn-cs"/>
            </a:endParaRPr>
          </a:p>
        </p:txBody>
      </p:sp>
      <p:sp>
        <p:nvSpPr>
          <p:cNvPr id="19" name="矩形 18">
            <a:extLst>
              <a:ext uri="{FF2B5EF4-FFF2-40B4-BE49-F238E27FC236}">
                <a16:creationId xmlns:a16="http://schemas.microsoft.com/office/drawing/2014/main" id="{51B5129D-9FC3-0F3A-4820-521015E412F1}"/>
              </a:ext>
            </a:extLst>
          </p:cNvPr>
          <p:cNvSpPr/>
          <p:nvPr/>
        </p:nvSpPr>
        <p:spPr>
          <a:xfrm>
            <a:off x="1" y="2019877"/>
            <a:ext cx="12192000" cy="3432404"/>
          </a:xfrm>
          <a:prstGeom prst="rect">
            <a:avLst/>
          </a:prstGeom>
          <a:solidFill>
            <a:schemeClr val="bg1"/>
          </a:solidFill>
          <a:ln>
            <a:noFill/>
          </a:ln>
          <a:effectLst>
            <a:outerShdw blurRad="254000" sx="102000" sy="102000" algn="ctr"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85000"/>
                </a:schemeClr>
              </a:solidFill>
              <a:effectLst>
                <a:outerShdw blurRad="63500" sx="102000" sy="102000" algn="ctr" rotWithShape="0">
                  <a:schemeClr val="tx1">
                    <a:alpha val="40000"/>
                  </a:schemeClr>
                </a:outerShdw>
              </a:effectLst>
              <a:latin typeface="&lt;" panose="02010609000101010101" pitchFamily="49" charset="2"/>
            </a:endParaRPr>
          </a:p>
        </p:txBody>
      </p:sp>
      <p:grpSp>
        <p:nvGrpSpPr>
          <p:cNvPr id="20" name="组合 19">
            <a:extLst>
              <a:ext uri="{FF2B5EF4-FFF2-40B4-BE49-F238E27FC236}">
                <a16:creationId xmlns:a16="http://schemas.microsoft.com/office/drawing/2014/main" id="{088D6B7F-0968-11F5-05E7-309170BABBC1}"/>
              </a:ext>
            </a:extLst>
          </p:cNvPr>
          <p:cNvGrpSpPr/>
          <p:nvPr/>
        </p:nvGrpSpPr>
        <p:grpSpPr>
          <a:xfrm rot="5400000" flipH="1">
            <a:off x="9772065" y="-182701"/>
            <a:ext cx="231871" cy="4608000"/>
            <a:chOff x="4399082" y="1624876"/>
            <a:chExt cx="231871" cy="3276600"/>
          </a:xfrm>
        </p:grpSpPr>
        <p:cxnSp>
          <p:nvCxnSpPr>
            <p:cNvPr id="21" name="直接连接符 20">
              <a:extLst>
                <a:ext uri="{FF2B5EF4-FFF2-40B4-BE49-F238E27FC236}">
                  <a16:creationId xmlns:a16="http://schemas.microsoft.com/office/drawing/2014/main" id="{BC3065C8-5EE9-F182-121C-9274827FE894}"/>
                </a:ext>
              </a:extLst>
            </p:cNvPr>
            <p:cNvCxnSpPr>
              <a:cxnSpLocks/>
            </p:cNvCxnSpPr>
            <p:nvPr/>
          </p:nvCxnSpPr>
          <p:spPr>
            <a:xfrm rot="5400000" flipV="1">
              <a:off x="2992653" y="3263176"/>
              <a:ext cx="3276600" cy="0"/>
            </a:xfrm>
            <a:prstGeom prst="line">
              <a:avLst/>
            </a:prstGeom>
            <a:ln w="38100">
              <a:gradFill flip="none" rotWithShape="1">
                <a:gsLst>
                  <a:gs pos="30000">
                    <a:schemeClr val="accent1"/>
                  </a:gs>
                  <a:gs pos="100000">
                    <a:srgbClr val="055EA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54AF4655-7A5D-7E2D-91B0-7F8874BC63A8}"/>
                </a:ext>
              </a:extLst>
            </p:cNvPr>
            <p:cNvCxnSpPr>
              <a:cxnSpLocks/>
            </p:cNvCxnSpPr>
            <p:nvPr/>
          </p:nvCxnSpPr>
          <p:spPr>
            <a:xfrm rot="5400000" flipV="1">
              <a:off x="3608507" y="2415451"/>
              <a:ext cx="1581150" cy="0"/>
            </a:xfrm>
            <a:prstGeom prst="line">
              <a:avLst/>
            </a:prstGeom>
            <a:ln w="38100">
              <a:gradFill flip="none" rotWithShape="1">
                <a:gsLst>
                  <a:gs pos="30000">
                    <a:schemeClr val="accent1"/>
                  </a:gs>
                  <a:gs pos="100000">
                    <a:srgbClr val="055EA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id="{46800482-C725-2C1F-B879-92DCD4EB9CA8}"/>
              </a:ext>
            </a:extLst>
          </p:cNvPr>
          <p:cNvGrpSpPr/>
          <p:nvPr/>
        </p:nvGrpSpPr>
        <p:grpSpPr>
          <a:xfrm rot="5400000" flipV="1">
            <a:off x="2188065" y="3046858"/>
            <a:ext cx="231871" cy="4608000"/>
            <a:chOff x="4399082" y="1624876"/>
            <a:chExt cx="231871" cy="3276600"/>
          </a:xfrm>
        </p:grpSpPr>
        <p:cxnSp>
          <p:nvCxnSpPr>
            <p:cNvPr id="24" name="直接连接符 23">
              <a:extLst>
                <a:ext uri="{FF2B5EF4-FFF2-40B4-BE49-F238E27FC236}">
                  <a16:creationId xmlns:a16="http://schemas.microsoft.com/office/drawing/2014/main" id="{865738AB-3DF7-9133-B040-81262F57DCA8}"/>
                </a:ext>
              </a:extLst>
            </p:cNvPr>
            <p:cNvCxnSpPr>
              <a:cxnSpLocks/>
            </p:cNvCxnSpPr>
            <p:nvPr/>
          </p:nvCxnSpPr>
          <p:spPr>
            <a:xfrm rot="5400000" flipV="1">
              <a:off x="2992653" y="3263176"/>
              <a:ext cx="3276600" cy="0"/>
            </a:xfrm>
            <a:prstGeom prst="line">
              <a:avLst/>
            </a:prstGeom>
            <a:ln w="38100">
              <a:gradFill flip="none" rotWithShape="1">
                <a:gsLst>
                  <a:gs pos="30000">
                    <a:schemeClr val="accent1"/>
                  </a:gs>
                  <a:gs pos="100000">
                    <a:srgbClr val="055EA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2D7DD757-89FB-2C08-D66A-37ABEC7CA93E}"/>
                </a:ext>
              </a:extLst>
            </p:cNvPr>
            <p:cNvCxnSpPr>
              <a:cxnSpLocks/>
            </p:cNvCxnSpPr>
            <p:nvPr/>
          </p:nvCxnSpPr>
          <p:spPr>
            <a:xfrm rot="5400000" flipV="1">
              <a:off x="3608507" y="2415451"/>
              <a:ext cx="1581150" cy="0"/>
            </a:xfrm>
            <a:prstGeom prst="line">
              <a:avLst/>
            </a:prstGeom>
            <a:ln w="38100">
              <a:gradFill flip="none" rotWithShape="1">
                <a:gsLst>
                  <a:gs pos="30000">
                    <a:schemeClr val="accent1"/>
                  </a:gs>
                  <a:gs pos="100000">
                    <a:srgbClr val="055EA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26" name="矩形 25">
            <a:extLst>
              <a:ext uri="{FF2B5EF4-FFF2-40B4-BE49-F238E27FC236}">
                <a16:creationId xmlns:a16="http://schemas.microsoft.com/office/drawing/2014/main" id="{232B08C2-D717-F8AD-5366-1212173EEF91}"/>
              </a:ext>
            </a:extLst>
          </p:cNvPr>
          <p:cNvSpPr/>
          <p:nvPr/>
        </p:nvSpPr>
        <p:spPr>
          <a:xfrm>
            <a:off x="2469184" y="2362503"/>
            <a:ext cx="3453944" cy="541751"/>
          </a:xfrm>
          <a:prstGeom prst="rect">
            <a:avLst/>
          </a:prstGeom>
          <a:noFill/>
        </p:spPr>
        <p:txBody>
          <a:bodyPr wrap="square">
            <a:spAutoFit/>
          </a:bodyPr>
          <a:lstStyle/>
          <a:p>
            <a:pPr>
              <a:lnSpc>
                <a:spcPct val="130000"/>
              </a:lnSpc>
            </a:pPr>
            <a:r>
              <a:rPr lang="zh-CN" altLang="en-US" sz="2400" b="1" dirty="0">
                <a:gradFill>
                  <a:gsLst>
                    <a:gs pos="30000">
                      <a:srgbClr val="2F5579"/>
                    </a:gs>
                    <a:gs pos="100000">
                      <a:srgbClr val="055EA0"/>
                    </a:gs>
                  </a:gsLst>
                  <a:lin ang="0" scaled="0"/>
                </a:gradFill>
                <a:latin typeface="OPPOSans B" panose="00020600040101010101" pitchFamily="18" charset="-122"/>
                <a:ea typeface="OPPOSans B" panose="00020600040101010101" pitchFamily="18" charset="-122"/>
                <a:cs typeface="OPPOSans B" panose="00020600040101010101" pitchFamily="18" charset="-122"/>
              </a:rPr>
              <a:t>请输入您的标题</a:t>
            </a:r>
          </a:p>
        </p:txBody>
      </p:sp>
      <p:sp>
        <p:nvSpPr>
          <p:cNvPr id="31" name="矩形 30">
            <a:extLst>
              <a:ext uri="{FF2B5EF4-FFF2-40B4-BE49-F238E27FC236}">
                <a16:creationId xmlns:a16="http://schemas.microsoft.com/office/drawing/2014/main" id="{44533AC3-5F6D-D6D1-826F-FE659B3521F9}"/>
              </a:ext>
            </a:extLst>
          </p:cNvPr>
          <p:cNvSpPr/>
          <p:nvPr/>
        </p:nvSpPr>
        <p:spPr>
          <a:xfrm>
            <a:off x="2469184" y="2909390"/>
            <a:ext cx="8815672" cy="1705403"/>
          </a:xfrm>
          <a:prstGeom prst="rect">
            <a:avLst/>
          </a:prstGeom>
          <a:noFill/>
        </p:spPr>
        <p:txBody>
          <a:bodyPr wrap="square">
            <a:spAutoFit/>
          </a:bodyPr>
          <a:lstStyle/>
          <a:p>
            <a:pPr algn="just">
              <a:lnSpc>
                <a:spcPct val="150000"/>
              </a:lnSpc>
            </a:pPr>
            <a:r>
              <a:rPr lang="zh-CN" altLang="en-US" dirty="0">
                <a:solidFill>
                  <a:schemeClr val="tx1">
                    <a:lumMod val="65000"/>
                    <a:lumOff val="35000"/>
                  </a:schemeClr>
                </a:solidFill>
                <a:latin typeface="OPPOSans M" panose="00020600040101010101" pitchFamily="18" charset="-122"/>
                <a:ea typeface="OPPOSans M" panose="00020600040101010101" pitchFamily="18" charset="-122"/>
                <a:cs typeface="OPPOSans M" panose="00020600040101010101" pitchFamily="18" charset="-122"/>
              </a:rPr>
              <a:t>这里填写内容这里填写内容这里填写内容这里填写内容这里填写内容这里填写内容这里填写内容这里填写内容这里填写内容这里填写内容这里填写内容这里填写内容这里填写内容这里填写内容这里填写内容这里填写内容这里填写内容这里填写内容这里填写内容这里填写内容这里填写内容这里填写内容这里填写内容这里填写内容</a:t>
            </a:r>
          </a:p>
        </p:txBody>
      </p:sp>
      <p:sp>
        <p:nvSpPr>
          <p:cNvPr id="32" name="自由: 形状 5">
            <a:extLst>
              <a:ext uri="{FF2B5EF4-FFF2-40B4-BE49-F238E27FC236}">
                <a16:creationId xmlns:a16="http://schemas.microsoft.com/office/drawing/2014/main" id="{8BA79656-82B6-B12D-04A5-01A069463D46}"/>
              </a:ext>
            </a:extLst>
          </p:cNvPr>
          <p:cNvSpPr/>
          <p:nvPr/>
        </p:nvSpPr>
        <p:spPr>
          <a:xfrm rot="10800000">
            <a:off x="1111814" y="1455522"/>
            <a:ext cx="1189030" cy="1099683"/>
          </a:xfrm>
          <a:custGeom>
            <a:avLst/>
            <a:gdLst/>
            <a:ahLst/>
            <a:cxnLst/>
            <a:rect l="l" t="t" r="r" b="b"/>
            <a:pathLst>
              <a:path w="444140" h="410766">
                <a:moveTo>
                  <a:pt x="37654" y="410766"/>
                </a:moveTo>
                <a:lnTo>
                  <a:pt x="0" y="350007"/>
                </a:lnTo>
                <a:cubicBezTo>
                  <a:pt x="30808" y="337455"/>
                  <a:pt x="53771" y="317630"/>
                  <a:pt x="68889" y="290531"/>
                </a:cubicBezTo>
                <a:cubicBezTo>
                  <a:pt x="84007" y="263432"/>
                  <a:pt x="92422" y="226206"/>
                  <a:pt x="94134" y="178854"/>
                </a:cubicBezTo>
                <a:lnTo>
                  <a:pt x="13692" y="178854"/>
                </a:lnTo>
                <a:lnTo>
                  <a:pt x="13692" y="0"/>
                </a:lnTo>
                <a:lnTo>
                  <a:pt x="178854" y="0"/>
                </a:lnTo>
                <a:lnTo>
                  <a:pt x="178854" y="141201"/>
                </a:lnTo>
                <a:cubicBezTo>
                  <a:pt x="178854" y="217649"/>
                  <a:pt x="170011" y="272703"/>
                  <a:pt x="152326" y="306363"/>
                </a:cubicBezTo>
                <a:cubicBezTo>
                  <a:pt x="127794" y="352574"/>
                  <a:pt x="89570" y="387375"/>
                  <a:pt x="37654" y="410766"/>
                </a:cubicBezTo>
                <a:close/>
                <a:moveTo>
                  <a:pt x="302940" y="410766"/>
                </a:moveTo>
                <a:lnTo>
                  <a:pt x="265286" y="350007"/>
                </a:lnTo>
                <a:cubicBezTo>
                  <a:pt x="296094" y="337455"/>
                  <a:pt x="319057" y="317630"/>
                  <a:pt x="334175" y="290531"/>
                </a:cubicBezTo>
                <a:cubicBezTo>
                  <a:pt x="349294" y="263432"/>
                  <a:pt x="357709" y="226206"/>
                  <a:pt x="359420" y="178854"/>
                </a:cubicBezTo>
                <a:lnTo>
                  <a:pt x="278978" y="178854"/>
                </a:lnTo>
                <a:lnTo>
                  <a:pt x="278978" y="0"/>
                </a:lnTo>
                <a:lnTo>
                  <a:pt x="444140" y="0"/>
                </a:lnTo>
                <a:lnTo>
                  <a:pt x="444140" y="141201"/>
                </a:lnTo>
                <a:cubicBezTo>
                  <a:pt x="444140" y="217649"/>
                  <a:pt x="435298" y="272703"/>
                  <a:pt x="417612" y="306363"/>
                </a:cubicBezTo>
                <a:cubicBezTo>
                  <a:pt x="393080" y="352574"/>
                  <a:pt x="354856" y="387375"/>
                  <a:pt x="302940" y="410766"/>
                </a:cubicBezTo>
                <a:close/>
              </a:path>
            </a:pathLst>
          </a:custGeom>
          <a:gradFill>
            <a:gsLst>
              <a:gs pos="100000">
                <a:srgbClr val="2F5597"/>
              </a:gs>
              <a:gs pos="0">
                <a:srgbClr val="2F5579"/>
              </a:gs>
            </a:gsLst>
            <a:lin ang="13200000" scaled="0"/>
          </a:gradFill>
          <a:ln>
            <a:noFill/>
          </a:ln>
          <a:effectLst>
            <a:outerShdw blurRad="254000" sx="102000" sy="102000" algn="ctr" rotWithShape="0">
              <a:srgbClr val="A92B33">
                <a:alpha val="12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13800" dirty="0">
              <a:solidFill>
                <a:schemeClr val="bg1"/>
              </a:solidFill>
              <a:latin typeface="思源黑体 CN Heavy" panose="020B0A00000000000000" pitchFamily="34" charset="-122"/>
              <a:ea typeface="思源黑体 CN Heavy" panose="020B0A00000000000000" pitchFamily="34" charset="-122"/>
              <a:cs typeface="Arial" panose="020B0604020202020204" pitchFamily="34" charset="0"/>
            </a:endParaRPr>
          </a:p>
        </p:txBody>
      </p:sp>
      <p:sp>
        <p:nvSpPr>
          <p:cNvPr id="36" name="文本框 35">
            <a:extLst>
              <a:ext uri="{FF2B5EF4-FFF2-40B4-BE49-F238E27FC236}">
                <a16:creationId xmlns:a16="http://schemas.microsoft.com/office/drawing/2014/main" id="{EE9048FD-4650-EEE7-7A43-06512C0F71F7}"/>
              </a:ext>
            </a:extLst>
          </p:cNvPr>
          <p:cNvSpPr txBox="1"/>
          <p:nvPr/>
        </p:nvSpPr>
        <p:spPr>
          <a:xfrm>
            <a:off x="4875001" y="6402303"/>
            <a:ext cx="2453779" cy="246221"/>
          </a:xfrm>
          <a:prstGeom prst="rect">
            <a:avLst/>
          </a:prstGeom>
          <a:noFill/>
        </p:spPr>
        <p:txBody>
          <a:bodyPr wrap="square" rtlCol="0">
            <a:spAutoFit/>
          </a:bodyPr>
          <a:lstStyle/>
          <a:p>
            <a:pPr lvl="0" algn="dist"/>
            <a:r>
              <a:rPr lang="zh-CN" altLang="en-US" sz="1000" dirty="0">
                <a:solidFill>
                  <a:schemeClr val="tx1">
                    <a:lumMod val="65000"/>
                    <a:lumOff val="35000"/>
                  </a:schemeClr>
                </a:solidFill>
                <a:latin typeface="&lt;" panose="02010609000101010101" pitchFamily="49" charset="2"/>
                <a:cs typeface="+mn-ea"/>
                <a:sym typeface="+mn-lt"/>
              </a:rPr>
              <a:t>德厚技高 务实创新</a:t>
            </a:r>
            <a:endParaRPr kumimoji="0" lang="zh-CN" altLang="en-US" sz="1000" b="0" i="0" u="none" strike="noStrike" kern="1200" cap="none" spc="0" normalizeH="0" baseline="0" noProof="0" dirty="0">
              <a:ln>
                <a:noFill/>
              </a:ln>
              <a:solidFill>
                <a:schemeClr val="tx1">
                  <a:lumMod val="65000"/>
                  <a:lumOff val="35000"/>
                </a:schemeClr>
              </a:solidFill>
              <a:effectLst/>
              <a:uLnTx/>
              <a:uFillTx/>
              <a:latin typeface="&lt;" panose="02010609000101010101" pitchFamily="49" charset="2"/>
              <a:ea typeface="Microsoft YaHei"/>
              <a:cs typeface="+mn-ea"/>
              <a:sym typeface="+mn-lt"/>
            </a:endParaRPr>
          </a:p>
        </p:txBody>
      </p:sp>
    </p:spTree>
    <p:extLst>
      <p:ext uri="{BB962C8B-B14F-4D97-AF65-F5344CB8AC3E}">
        <p14:creationId xmlns:p14="http://schemas.microsoft.com/office/powerpoint/2010/main" val="15400782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建筑的摆设布局&#10;&#10;描述已自动生成">
            <a:extLst>
              <a:ext uri="{FF2B5EF4-FFF2-40B4-BE49-F238E27FC236}">
                <a16:creationId xmlns:a16="http://schemas.microsoft.com/office/drawing/2014/main" id="{A4C8CA89-5D53-03C1-9CAA-A93A1F0AC5C7}"/>
              </a:ext>
            </a:extLst>
          </p:cNvPr>
          <p:cNvPicPr>
            <a:picLocks noChangeAspect="1"/>
          </p:cNvPicPr>
          <p:nvPr/>
        </p:nvPicPr>
        <p:blipFill>
          <a:blip r:embed="rId3">
            <a:alphaModFix amt="5000"/>
            <a:extLst>
              <a:ext uri="{28A0092B-C50C-407E-A947-70E740481C1C}">
                <a14:useLocalDpi xmlns:a14="http://schemas.microsoft.com/office/drawing/2010/main"/>
              </a:ext>
            </a:extLst>
          </a:blip>
          <a:stretch>
            <a:fillRect/>
          </a:stretch>
        </p:blipFill>
        <p:spPr>
          <a:xfrm>
            <a:off x="-28834" y="0"/>
            <a:ext cx="12192001" cy="7000876"/>
          </a:xfrm>
          <a:prstGeom prst="rect">
            <a:avLst/>
          </a:prstGeom>
        </p:spPr>
      </p:pic>
      <p:sp>
        <p:nvSpPr>
          <p:cNvPr id="33" name="文本框 32">
            <a:extLst>
              <a:ext uri="{FF2B5EF4-FFF2-40B4-BE49-F238E27FC236}">
                <a16:creationId xmlns:a16="http://schemas.microsoft.com/office/drawing/2014/main" id="{9BBD928C-21FB-0E4E-9E07-FA05EEF85BB2}"/>
              </a:ext>
            </a:extLst>
          </p:cNvPr>
          <p:cNvSpPr txBox="1"/>
          <p:nvPr/>
        </p:nvSpPr>
        <p:spPr>
          <a:xfrm>
            <a:off x="499243" y="236483"/>
            <a:ext cx="3251200" cy="707886"/>
          </a:xfrm>
          <a:prstGeom prst="rect">
            <a:avLst/>
          </a:prstGeom>
          <a:noFill/>
        </p:spPr>
        <p:txBody>
          <a:bodyPr wrap="square" rtlCol="0">
            <a:spAutoFit/>
          </a:bodyPr>
          <a:ls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lang="zh-CN" altLang="en-US" sz="4000" spc="300" dirty="0">
                <a:solidFill>
                  <a:srgbClr val="055EA0"/>
                </a:solidFill>
                <a:latin typeface="+mj-ea"/>
                <a:ea typeface="+mj-ea"/>
              </a:rPr>
              <a:t>两段内容页</a:t>
            </a:r>
            <a:endParaRPr kumimoji="0" lang="zh-CN" altLang="en-US" sz="4000" i="0" u="none" strike="noStrike" kern="1200" cap="none" spc="300" normalizeH="0" baseline="0" noProof="0" dirty="0">
              <a:ln>
                <a:noFill/>
              </a:ln>
              <a:solidFill>
                <a:srgbClr val="055EA0"/>
              </a:solidFill>
              <a:effectLst/>
              <a:uLnTx/>
              <a:uFillTx/>
              <a:latin typeface="+mj-ea"/>
              <a:ea typeface="+mj-ea"/>
              <a:cs typeface="+mn-cs"/>
            </a:endParaRPr>
          </a:p>
        </p:txBody>
      </p:sp>
      <p:sp>
        <p:nvSpPr>
          <p:cNvPr id="35" name="文本框 34">
            <a:extLst>
              <a:ext uri="{FF2B5EF4-FFF2-40B4-BE49-F238E27FC236}">
                <a16:creationId xmlns:a16="http://schemas.microsoft.com/office/drawing/2014/main" id="{14109F62-A25F-2047-B6AC-3F2613A0F5C8}"/>
              </a:ext>
            </a:extLst>
          </p:cNvPr>
          <p:cNvSpPr txBox="1"/>
          <p:nvPr/>
        </p:nvSpPr>
        <p:spPr>
          <a:xfrm>
            <a:off x="499243" y="844365"/>
            <a:ext cx="2302933" cy="338554"/>
          </a:xfrm>
          <a:prstGeom prst="rect">
            <a:avLst/>
          </a:prstGeom>
          <a:noFill/>
        </p:spPr>
        <p:txBody>
          <a:bodyPr wrap="square" rtlCol="0">
            <a:spAutoFit/>
          </a:bodyPr>
          <a:ls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a:lstStyle>
          <a:p>
            <a:pPr marL="0" marR="0" lvl="0" indent="0" algn="dist" defTabSz="914377" rtl="0" eaLnBrk="1" fontAlgn="auto" latinLnBrk="0" hangingPunct="1">
              <a:lnSpc>
                <a:spcPct val="100000"/>
              </a:lnSpc>
              <a:spcBef>
                <a:spcPts val="0"/>
              </a:spcBef>
              <a:spcAft>
                <a:spcPts val="0"/>
              </a:spcAft>
              <a:buClrTx/>
              <a:buSzTx/>
              <a:buFontTx/>
              <a:buNone/>
              <a:tabLst/>
              <a:defRPr/>
            </a:pPr>
            <a:r>
              <a:rPr lang="zh-CN" altLang="en-US" sz="1600" dirty="0">
                <a:solidFill>
                  <a:srgbClr val="005CA1">
                    <a:alpha val="80000"/>
                  </a:srgbClr>
                </a:solidFill>
                <a:latin typeface="+mn-ea"/>
              </a:rPr>
              <a:t>英文小标题</a:t>
            </a:r>
            <a:endParaRPr kumimoji="0" lang="en-US" altLang="zh-CN" sz="1600" b="0" i="0" u="none" strike="noStrike" kern="1200" cap="none" spc="0" normalizeH="0" baseline="0" noProof="0" dirty="0">
              <a:ln>
                <a:noFill/>
              </a:ln>
              <a:solidFill>
                <a:srgbClr val="005CA1">
                  <a:alpha val="80000"/>
                </a:srgbClr>
              </a:solidFill>
              <a:effectLst/>
              <a:uLnTx/>
              <a:uFillTx/>
              <a:latin typeface="+mn-ea"/>
              <a:cs typeface="+mn-cs"/>
            </a:endParaRPr>
          </a:p>
        </p:txBody>
      </p:sp>
      <p:grpSp>
        <p:nvGrpSpPr>
          <p:cNvPr id="27" name="组合 26">
            <a:extLst>
              <a:ext uri="{FF2B5EF4-FFF2-40B4-BE49-F238E27FC236}">
                <a16:creationId xmlns:a16="http://schemas.microsoft.com/office/drawing/2014/main" id="{018BFF81-A724-0F5E-EB7A-276A3A4636CA}"/>
              </a:ext>
            </a:extLst>
          </p:cNvPr>
          <p:cNvGrpSpPr/>
          <p:nvPr/>
        </p:nvGrpSpPr>
        <p:grpSpPr>
          <a:xfrm>
            <a:off x="9626374" y="288652"/>
            <a:ext cx="2171727" cy="567034"/>
            <a:chOff x="3124304" y="347755"/>
            <a:chExt cx="2086434" cy="544763"/>
          </a:xfrm>
        </p:grpSpPr>
        <p:pic>
          <p:nvPicPr>
            <p:cNvPr id="28" name="图片 27" descr="徽标&#10;&#10;描述已自动生成">
              <a:extLst>
                <a:ext uri="{FF2B5EF4-FFF2-40B4-BE49-F238E27FC236}">
                  <a16:creationId xmlns:a16="http://schemas.microsoft.com/office/drawing/2014/main" id="{F85A966A-5918-172A-C6FE-ACA53F5AFD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24304" y="448109"/>
              <a:ext cx="432424" cy="432424"/>
            </a:xfrm>
            <a:prstGeom prst="rect">
              <a:avLst/>
            </a:prstGeom>
          </p:spPr>
        </p:pic>
        <p:pic>
          <p:nvPicPr>
            <p:cNvPr id="29" name="图片 28" descr="文本&#10;&#10;描述已自动生成">
              <a:extLst>
                <a:ext uri="{FF2B5EF4-FFF2-40B4-BE49-F238E27FC236}">
                  <a16:creationId xmlns:a16="http://schemas.microsoft.com/office/drawing/2014/main" id="{0CE7447E-7C80-795B-4E1A-E7BB51BCAF56}"/>
                </a:ext>
              </a:extLst>
            </p:cNvPr>
            <p:cNvPicPr>
              <a:picLocks noChangeAspect="1"/>
            </p:cNvPicPr>
            <p:nvPr/>
          </p:nvPicPr>
          <p:blipFill rotWithShape="1">
            <a:blip r:embed="rId5" cstate="screen">
              <a:duotone>
                <a:schemeClr val="accent1">
                  <a:shade val="45000"/>
                  <a:satMod val="135000"/>
                </a:schemeClr>
                <a:prstClr val="white"/>
              </a:duotone>
              <a:extLst>
                <a:ext uri="{BEBA8EAE-BF5A-486C-A8C5-ECC9F3942E4B}">
                  <a14:imgProps xmlns:a14="http://schemas.microsoft.com/office/drawing/2010/main">
                    <a14:imgLayer r:embed="rId6">
                      <a14:imgEffect>
                        <a14:artisticGlowEdges/>
                      </a14:imgEffect>
                    </a14:imgLayer>
                  </a14:imgProps>
                </a:ext>
                <a:ext uri="{28A0092B-C50C-407E-A947-70E740481C1C}">
                  <a14:useLocalDpi xmlns:a14="http://schemas.microsoft.com/office/drawing/2010/main"/>
                </a:ext>
              </a:extLst>
            </a:blip>
            <a:srcRect/>
            <a:stretch/>
          </p:blipFill>
          <p:spPr>
            <a:xfrm>
              <a:off x="3543124" y="347755"/>
              <a:ext cx="1613959" cy="354332"/>
            </a:xfrm>
            <a:prstGeom prst="rect">
              <a:avLst/>
            </a:prstGeom>
          </p:spPr>
        </p:pic>
        <p:pic>
          <p:nvPicPr>
            <p:cNvPr id="30" name="图片 29" descr="文本&#10;&#10;描述已自动生成">
              <a:extLst>
                <a:ext uri="{FF2B5EF4-FFF2-40B4-BE49-F238E27FC236}">
                  <a16:creationId xmlns:a16="http://schemas.microsoft.com/office/drawing/2014/main" id="{F77538CF-73F2-BF0D-104E-9C4A8B3E566E}"/>
                </a:ext>
              </a:extLst>
            </p:cNvPr>
            <p:cNvPicPr>
              <a:picLocks noChangeAspect="1"/>
            </p:cNvPicPr>
            <p:nvPr/>
          </p:nvPicPr>
          <p:blipFill rotWithShape="1">
            <a:blip r:embed="rId7" cstate="screen">
              <a:duotone>
                <a:prstClr val="black"/>
                <a:schemeClr val="tx2">
                  <a:tint val="45000"/>
                  <a:satMod val="400000"/>
                </a:schemeClr>
              </a:duotone>
              <a:extLst>
                <a:ext uri="{28A0092B-C50C-407E-A947-70E740481C1C}">
                  <a14:useLocalDpi xmlns:a14="http://schemas.microsoft.com/office/drawing/2010/main"/>
                </a:ext>
              </a:extLst>
            </a:blip>
            <a:srcRect/>
            <a:stretch/>
          </p:blipFill>
          <p:spPr>
            <a:xfrm>
              <a:off x="3503074" y="698563"/>
              <a:ext cx="1707664" cy="193955"/>
            </a:xfrm>
            <a:prstGeom prst="rect">
              <a:avLst/>
            </a:prstGeom>
          </p:spPr>
        </p:pic>
      </p:grpSp>
      <p:sp>
        <p:nvSpPr>
          <p:cNvPr id="36" name="矩形 35">
            <a:extLst>
              <a:ext uri="{FF2B5EF4-FFF2-40B4-BE49-F238E27FC236}">
                <a16:creationId xmlns:a16="http://schemas.microsoft.com/office/drawing/2014/main" id="{176CFB84-EEEA-B575-B88F-39662AB2AD60}"/>
              </a:ext>
            </a:extLst>
          </p:cNvPr>
          <p:cNvSpPr/>
          <p:nvPr/>
        </p:nvSpPr>
        <p:spPr>
          <a:xfrm>
            <a:off x="4425573" y="1087371"/>
            <a:ext cx="3340854" cy="541751"/>
          </a:xfrm>
          <a:prstGeom prst="rect">
            <a:avLst/>
          </a:prstGeom>
          <a:noFill/>
        </p:spPr>
        <p:txBody>
          <a:bodyPr wrap="square">
            <a:spAutoFit/>
          </a:bodyPr>
          <a:lstStyle/>
          <a:p>
            <a:pPr algn="ctr">
              <a:lnSpc>
                <a:spcPct val="130000"/>
              </a:lnSpc>
            </a:pPr>
            <a:r>
              <a:rPr lang="zh-CN" altLang="en-US" sz="2400" b="1" dirty="0">
                <a:gradFill>
                  <a:gsLst>
                    <a:gs pos="30000">
                      <a:schemeClr val="accent1"/>
                    </a:gs>
                    <a:gs pos="100000">
                      <a:srgbClr val="055EA0"/>
                    </a:gs>
                  </a:gsLst>
                  <a:lin ang="5400000" scaled="0"/>
                </a:gradFill>
                <a:latin typeface="OPPOSans M" panose="00020600040101010101" pitchFamily="18" charset="-122"/>
                <a:ea typeface="OPPOSans M" panose="00020600040101010101" pitchFamily="18" charset="-122"/>
              </a:rPr>
              <a:t>请输入您的标题</a:t>
            </a:r>
          </a:p>
        </p:txBody>
      </p:sp>
      <p:cxnSp>
        <p:nvCxnSpPr>
          <p:cNvPr id="37" name="直接连接符 36">
            <a:extLst>
              <a:ext uri="{FF2B5EF4-FFF2-40B4-BE49-F238E27FC236}">
                <a16:creationId xmlns:a16="http://schemas.microsoft.com/office/drawing/2014/main" id="{73F0ABFC-CA3C-E8E4-5EA1-65E14DB36A29}"/>
              </a:ext>
            </a:extLst>
          </p:cNvPr>
          <p:cNvCxnSpPr>
            <a:cxnSpLocks/>
          </p:cNvCxnSpPr>
          <p:nvPr/>
        </p:nvCxnSpPr>
        <p:spPr>
          <a:xfrm>
            <a:off x="5416473" y="1762415"/>
            <a:ext cx="1359055" cy="0"/>
          </a:xfrm>
          <a:prstGeom prst="line">
            <a:avLst/>
          </a:prstGeom>
          <a:ln w="31750">
            <a:gradFill>
              <a:gsLst>
                <a:gs pos="49700">
                  <a:schemeClr val="accent1"/>
                </a:gs>
                <a:gs pos="0">
                  <a:srgbClr val="055EA0">
                    <a:alpha val="0"/>
                  </a:srgbClr>
                </a:gs>
                <a:gs pos="100000">
                  <a:srgbClr val="055EA0">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38" name="组合 37">
            <a:extLst>
              <a:ext uri="{FF2B5EF4-FFF2-40B4-BE49-F238E27FC236}">
                <a16:creationId xmlns:a16="http://schemas.microsoft.com/office/drawing/2014/main" id="{F22E9688-4D95-5EC4-3E62-82C6E86CBC8F}"/>
              </a:ext>
            </a:extLst>
          </p:cNvPr>
          <p:cNvGrpSpPr/>
          <p:nvPr/>
        </p:nvGrpSpPr>
        <p:grpSpPr>
          <a:xfrm>
            <a:off x="3121082" y="1655029"/>
            <a:ext cx="5949837" cy="4408800"/>
            <a:chOff x="3121249" y="1655029"/>
            <a:chExt cx="5949837" cy="4408800"/>
          </a:xfrm>
        </p:grpSpPr>
        <p:sp>
          <p:nvSpPr>
            <p:cNvPr id="39" name="弧形 38">
              <a:extLst>
                <a:ext uri="{FF2B5EF4-FFF2-40B4-BE49-F238E27FC236}">
                  <a16:creationId xmlns:a16="http://schemas.microsoft.com/office/drawing/2014/main" id="{8DA2525D-55E2-9596-A0F7-E1914B52DBC2}"/>
                </a:ext>
              </a:extLst>
            </p:cNvPr>
            <p:cNvSpPr/>
            <p:nvPr/>
          </p:nvSpPr>
          <p:spPr>
            <a:xfrm>
              <a:off x="4662287" y="1655029"/>
              <a:ext cx="4408799" cy="4408800"/>
            </a:xfrm>
            <a:prstGeom prst="arc">
              <a:avLst>
                <a:gd name="adj1" fmla="val 17898045"/>
                <a:gd name="adj2" fmla="val 3595104"/>
              </a:avLst>
            </a:prstGeom>
            <a:gradFill>
              <a:gsLst>
                <a:gs pos="100000">
                  <a:srgbClr val="055EA0">
                    <a:alpha val="60000"/>
                  </a:srgbClr>
                </a:gs>
                <a:gs pos="0">
                  <a:schemeClr val="accent1">
                    <a:alpha val="0"/>
                  </a:schemeClr>
                </a:gs>
              </a:gsLst>
              <a:lin ang="0" scaled="1"/>
            </a:gradFill>
            <a:ln w="12700">
              <a:gradFill flip="none" rotWithShape="1">
                <a:gsLst>
                  <a:gs pos="0">
                    <a:schemeClr val="accent1"/>
                  </a:gs>
                  <a:gs pos="50000">
                    <a:schemeClr val="accent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lumMod val="85000"/>
                    <a:lumOff val="15000"/>
                  </a:schemeClr>
                </a:solidFill>
                <a:latin typeface="+mn-ea"/>
              </a:endParaRPr>
            </a:p>
          </p:txBody>
        </p:sp>
        <p:sp>
          <p:nvSpPr>
            <p:cNvPr id="40" name="弧形 39">
              <a:extLst>
                <a:ext uri="{FF2B5EF4-FFF2-40B4-BE49-F238E27FC236}">
                  <a16:creationId xmlns:a16="http://schemas.microsoft.com/office/drawing/2014/main" id="{934A4E1A-AA9D-CEB6-ECAE-0A76070165FA}"/>
                </a:ext>
              </a:extLst>
            </p:cNvPr>
            <p:cNvSpPr/>
            <p:nvPr/>
          </p:nvSpPr>
          <p:spPr>
            <a:xfrm flipH="1">
              <a:off x="3121249" y="1655029"/>
              <a:ext cx="4408799" cy="4408800"/>
            </a:xfrm>
            <a:prstGeom prst="arc">
              <a:avLst>
                <a:gd name="adj1" fmla="val 17898045"/>
                <a:gd name="adj2" fmla="val 3595104"/>
              </a:avLst>
            </a:prstGeom>
            <a:gradFill>
              <a:gsLst>
                <a:gs pos="100000">
                  <a:srgbClr val="055EA0">
                    <a:alpha val="60000"/>
                  </a:srgbClr>
                </a:gs>
                <a:gs pos="0">
                  <a:schemeClr val="accent1">
                    <a:alpha val="0"/>
                  </a:schemeClr>
                </a:gs>
              </a:gsLst>
              <a:lin ang="0" scaled="1"/>
            </a:gradFill>
            <a:ln w="12700">
              <a:gradFill flip="none" rotWithShape="1">
                <a:gsLst>
                  <a:gs pos="0">
                    <a:schemeClr val="accent1"/>
                  </a:gs>
                  <a:gs pos="50000">
                    <a:schemeClr val="accent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tx1">
                    <a:lumMod val="85000"/>
                    <a:lumOff val="15000"/>
                  </a:schemeClr>
                </a:solidFill>
                <a:effectLst/>
                <a:uLnTx/>
                <a:uFillTx/>
                <a:latin typeface="+mn-ea"/>
                <a:cs typeface="+mn-cs"/>
              </a:endParaRPr>
            </a:p>
          </p:txBody>
        </p:sp>
        <p:sp>
          <p:nvSpPr>
            <p:cNvPr id="41" name="椭圆 40">
              <a:extLst>
                <a:ext uri="{FF2B5EF4-FFF2-40B4-BE49-F238E27FC236}">
                  <a16:creationId xmlns:a16="http://schemas.microsoft.com/office/drawing/2014/main" id="{A46E64D6-D240-1291-0ECD-301C9433EA8F}"/>
                </a:ext>
              </a:extLst>
            </p:cNvPr>
            <p:cNvSpPr/>
            <p:nvPr/>
          </p:nvSpPr>
          <p:spPr>
            <a:xfrm>
              <a:off x="4014234" y="2675585"/>
              <a:ext cx="2367689" cy="2367689"/>
            </a:xfrm>
            <a:prstGeom prst="ellipse">
              <a:avLst/>
            </a:prstGeom>
            <a:noFill/>
            <a:ln w="25400">
              <a:gradFill>
                <a:gsLst>
                  <a:gs pos="0">
                    <a:schemeClr val="accent1"/>
                  </a:gs>
                  <a:gs pos="100000">
                    <a:srgbClr val="055EA0">
                      <a:alpha val="0"/>
                    </a:srgb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tx1">
                    <a:lumMod val="85000"/>
                    <a:lumOff val="15000"/>
                  </a:schemeClr>
                </a:solidFill>
                <a:effectLst/>
                <a:uLnTx/>
                <a:uFillTx/>
                <a:latin typeface="+mn-ea"/>
                <a:cs typeface="+mn-cs"/>
              </a:endParaRPr>
            </a:p>
          </p:txBody>
        </p:sp>
        <p:sp>
          <p:nvSpPr>
            <p:cNvPr id="42" name="椭圆 41">
              <a:extLst>
                <a:ext uri="{FF2B5EF4-FFF2-40B4-BE49-F238E27FC236}">
                  <a16:creationId xmlns:a16="http://schemas.microsoft.com/office/drawing/2014/main" id="{BEB34BD1-3EFB-31B7-4270-50ABD012FDDE}"/>
                </a:ext>
              </a:extLst>
            </p:cNvPr>
            <p:cNvSpPr/>
            <p:nvPr/>
          </p:nvSpPr>
          <p:spPr>
            <a:xfrm>
              <a:off x="5810412" y="2675585"/>
              <a:ext cx="2367689" cy="2367689"/>
            </a:xfrm>
            <a:prstGeom prst="ellipse">
              <a:avLst/>
            </a:prstGeom>
            <a:noFill/>
            <a:ln w="25400">
              <a:gradFill>
                <a:gsLst>
                  <a:gs pos="0">
                    <a:schemeClr val="accent1"/>
                  </a:gs>
                  <a:gs pos="100000">
                    <a:srgbClr val="055EA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mn-ea"/>
              </a:endParaRPr>
            </a:p>
          </p:txBody>
        </p:sp>
        <p:sp>
          <p:nvSpPr>
            <p:cNvPr id="43" name="文本框 42">
              <a:extLst>
                <a:ext uri="{FF2B5EF4-FFF2-40B4-BE49-F238E27FC236}">
                  <a16:creationId xmlns:a16="http://schemas.microsoft.com/office/drawing/2014/main" id="{6736532C-2D9C-1282-03D1-3F3AFCFE1481}"/>
                </a:ext>
              </a:extLst>
            </p:cNvPr>
            <p:cNvSpPr txBox="1"/>
            <p:nvPr/>
          </p:nvSpPr>
          <p:spPr>
            <a:xfrm>
              <a:off x="4511598" y="3550999"/>
              <a:ext cx="10800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b="1" i="0" u="none" strike="noStrike" kern="1200" cap="none" spc="0" normalizeH="0" baseline="0" noProof="0" dirty="0">
                  <a:ln>
                    <a:noFill/>
                  </a:ln>
                  <a:solidFill>
                    <a:schemeClr val="tx1">
                      <a:lumMod val="65000"/>
                      <a:lumOff val="35000"/>
                    </a:schemeClr>
                  </a:solidFill>
                  <a:effectLst/>
                  <a:uLnTx/>
                  <a:uFillTx/>
                  <a:latin typeface="+mn-ea"/>
                  <a:cs typeface="+mn-cs"/>
                </a:rPr>
                <a:t>这里是</a:t>
              </a:r>
              <a:endParaRPr kumimoji="0" lang="en-US" altLang="zh-CN" b="1" i="0" u="none" strike="noStrike" kern="1200" cap="none" spc="0" normalizeH="0" baseline="0" noProof="0" dirty="0">
                <a:ln>
                  <a:noFill/>
                </a:ln>
                <a:solidFill>
                  <a:schemeClr val="tx1">
                    <a:lumMod val="65000"/>
                    <a:lumOff val="35000"/>
                  </a:schemeClr>
                </a:solidFill>
                <a:effectLst/>
                <a:uLnTx/>
                <a:uFillTx/>
                <a:latin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1" dirty="0">
                  <a:solidFill>
                    <a:schemeClr val="tx1">
                      <a:lumMod val="65000"/>
                      <a:lumOff val="35000"/>
                    </a:schemeClr>
                  </a:solidFill>
                  <a:latin typeface="+mn-ea"/>
                </a:rPr>
                <a:t>小标题</a:t>
              </a:r>
              <a:endParaRPr kumimoji="0" lang="zh-CN" altLang="en-US" b="1" i="0" u="none" strike="noStrike" kern="1200" cap="none" spc="0" normalizeH="0" baseline="0" noProof="0" dirty="0">
                <a:ln>
                  <a:noFill/>
                </a:ln>
                <a:solidFill>
                  <a:schemeClr val="tx1">
                    <a:lumMod val="65000"/>
                    <a:lumOff val="35000"/>
                  </a:schemeClr>
                </a:solidFill>
                <a:effectLst/>
                <a:uLnTx/>
                <a:uFillTx/>
                <a:latin typeface="+mn-ea"/>
                <a:cs typeface="+mn-cs"/>
              </a:endParaRPr>
            </a:p>
          </p:txBody>
        </p:sp>
        <p:sp>
          <p:nvSpPr>
            <p:cNvPr id="44" name="文本框 43">
              <a:extLst>
                <a:ext uri="{FF2B5EF4-FFF2-40B4-BE49-F238E27FC236}">
                  <a16:creationId xmlns:a16="http://schemas.microsoft.com/office/drawing/2014/main" id="{8F04B9EC-D631-20D1-CC51-3A0B947CA046}"/>
                </a:ext>
              </a:extLst>
            </p:cNvPr>
            <p:cNvSpPr txBox="1"/>
            <p:nvPr/>
          </p:nvSpPr>
          <p:spPr>
            <a:xfrm>
              <a:off x="6576947" y="3550999"/>
              <a:ext cx="10800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b="1" dirty="0">
                  <a:solidFill>
                    <a:schemeClr val="tx1">
                      <a:lumMod val="65000"/>
                      <a:lumOff val="35000"/>
                    </a:schemeClr>
                  </a:solidFill>
                  <a:latin typeface="+mn-ea"/>
                </a:rPr>
                <a:t>这里是小标题</a:t>
              </a:r>
              <a:endParaRPr kumimoji="0" lang="en-US" altLang="zh-CN" b="1" i="0" u="none" strike="noStrike" kern="1200" cap="none" spc="0" normalizeH="0" baseline="0" noProof="0" dirty="0">
                <a:ln>
                  <a:noFill/>
                </a:ln>
                <a:solidFill>
                  <a:schemeClr val="tx1">
                    <a:lumMod val="65000"/>
                    <a:lumOff val="35000"/>
                  </a:schemeClr>
                </a:solidFill>
                <a:effectLst/>
                <a:uLnTx/>
                <a:uFillTx/>
                <a:latin typeface="+mn-ea"/>
                <a:cs typeface="+mn-cs"/>
              </a:endParaRPr>
            </a:p>
          </p:txBody>
        </p:sp>
      </p:grpSp>
      <p:sp>
        <p:nvSpPr>
          <p:cNvPr id="45" name="椭圆 44">
            <a:extLst>
              <a:ext uri="{FF2B5EF4-FFF2-40B4-BE49-F238E27FC236}">
                <a16:creationId xmlns:a16="http://schemas.microsoft.com/office/drawing/2014/main" id="{94A0EF25-0129-46B6-1FE9-79A5922A1A7B}"/>
              </a:ext>
            </a:extLst>
          </p:cNvPr>
          <p:cNvSpPr/>
          <p:nvPr/>
        </p:nvSpPr>
        <p:spPr>
          <a:xfrm>
            <a:off x="3616554" y="2369075"/>
            <a:ext cx="96953" cy="969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chemeClr val="tx1">
                  <a:lumMod val="65000"/>
                  <a:lumOff val="35000"/>
                </a:schemeClr>
              </a:solidFill>
              <a:effectLst/>
              <a:uLnTx/>
              <a:uFillTx/>
              <a:latin typeface="+mn-ea"/>
              <a:cs typeface="+mn-cs"/>
            </a:endParaRPr>
          </a:p>
        </p:txBody>
      </p:sp>
      <p:sp>
        <p:nvSpPr>
          <p:cNvPr id="46" name="椭圆 45">
            <a:extLst>
              <a:ext uri="{FF2B5EF4-FFF2-40B4-BE49-F238E27FC236}">
                <a16:creationId xmlns:a16="http://schemas.microsoft.com/office/drawing/2014/main" id="{59C5E7C5-6376-D335-8DAF-F7CCCE84CC65}"/>
              </a:ext>
            </a:extLst>
          </p:cNvPr>
          <p:cNvSpPr/>
          <p:nvPr/>
        </p:nvSpPr>
        <p:spPr>
          <a:xfrm>
            <a:off x="3203367" y="3090917"/>
            <a:ext cx="96953" cy="969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chemeClr val="tx1">
                  <a:lumMod val="65000"/>
                  <a:lumOff val="35000"/>
                </a:schemeClr>
              </a:solidFill>
              <a:effectLst/>
              <a:uLnTx/>
              <a:uFillTx/>
              <a:latin typeface="+mn-ea"/>
              <a:cs typeface="+mn-cs"/>
            </a:endParaRPr>
          </a:p>
        </p:txBody>
      </p:sp>
      <p:sp>
        <p:nvSpPr>
          <p:cNvPr id="47" name="椭圆 46">
            <a:extLst>
              <a:ext uri="{FF2B5EF4-FFF2-40B4-BE49-F238E27FC236}">
                <a16:creationId xmlns:a16="http://schemas.microsoft.com/office/drawing/2014/main" id="{90DB4D13-E354-7319-23DB-C0CD93B75434}"/>
              </a:ext>
            </a:extLst>
          </p:cNvPr>
          <p:cNvSpPr/>
          <p:nvPr/>
        </p:nvSpPr>
        <p:spPr>
          <a:xfrm>
            <a:off x="3084338" y="3812759"/>
            <a:ext cx="96953" cy="969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chemeClr val="tx1">
                  <a:lumMod val="65000"/>
                  <a:lumOff val="35000"/>
                </a:schemeClr>
              </a:solidFill>
              <a:effectLst/>
              <a:uLnTx/>
              <a:uFillTx/>
              <a:latin typeface="+mn-ea"/>
              <a:cs typeface="+mn-cs"/>
            </a:endParaRPr>
          </a:p>
        </p:txBody>
      </p:sp>
      <p:sp>
        <p:nvSpPr>
          <p:cNvPr id="48" name="椭圆 47">
            <a:extLst>
              <a:ext uri="{FF2B5EF4-FFF2-40B4-BE49-F238E27FC236}">
                <a16:creationId xmlns:a16="http://schemas.microsoft.com/office/drawing/2014/main" id="{51448F2D-BD1C-D127-AF94-95CE3D1E96FC}"/>
              </a:ext>
            </a:extLst>
          </p:cNvPr>
          <p:cNvSpPr/>
          <p:nvPr/>
        </p:nvSpPr>
        <p:spPr>
          <a:xfrm>
            <a:off x="3200328" y="4534601"/>
            <a:ext cx="96953" cy="969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chemeClr val="tx1">
                  <a:lumMod val="65000"/>
                  <a:lumOff val="35000"/>
                </a:schemeClr>
              </a:solidFill>
              <a:effectLst/>
              <a:uLnTx/>
              <a:uFillTx/>
              <a:latin typeface="+mn-ea"/>
              <a:cs typeface="+mn-cs"/>
            </a:endParaRPr>
          </a:p>
        </p:txBody>
      </p:sp>
      <p:sp>
        <p:nvSpPr>
          <p:cNvPr id="49" name="椭圆 48">
            <a:extLst>
              <a:ext uri="{FF2B5EF4-FFF2-40B4-BE49-F238E27FC236}">
                <a16:creationId xmlns:a16="http://schemas.microsoft.com/office/drawing/2014/main" id="{46ABBCC5-AE80-1B33-8F6F-7877DB64DBE6}"/>
              </a:ext>
            </a:extLst>
          </p:cNvPr>
          <p:cNvSpPr/>
          <p:nvPr/>
        </p:nvSpPr>
        <p:spPr>
          <a:xfrm>
            <a:off x="3616554" y="5256443"/>
            <a:ext cx="96953" cy="969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chemeClr val="tx1">
                  <a:lumMod val="65000"/>
                  <a:lumOff val="35000"/>
                </a:schemeClr>
              </a:solidFill>
              <a:effectLst/>
              <a:uLnTx/>
              <a:uFillTx/>
              <a:latin typeface="+mn-ea"/>
              <a:cs typeface="+mn-cs"/>
            </a:endParaRPr>
          </a:p>
        </p:txBody>
      </p:sp>
      <p:sp>
        <p:nvSpPr>
          <p:cNvPr id="50" name="文本框 49">
            <a:extLst>
              <a:ext uri="{FF2B5EF4-FFF2-40B4-BE49-F238E27FC236}">
                <a16:creationId xmlns:a16="http://schemas.microsoft.com/office/drawing/2014/main" id="{3589A0AD-F5BE-6C95-3C00-A9F54F82AD11}"/>
              </a:ext>
            </a:extLst>
          </p:cNvPr>
          <p:cNvSpPr txBox="1"/>
          <p:nvPr/>
        </p:nvSpPr>
        <p:spPr>
          <a:xfrm>
            <a:off x="929891" y="2245705"/>
            <a:ext cx="2556000" cy="338554"/>
          </a:xfrm>
          <a:prstGeom prst="rect">
            <a:avLst/>
          </a:prstGeom>
          <a:noFill/>
        </p:spPr>
        <p:txBody>
          <a:bodyPr wrap="square" rtlCol="0">
            <a:spAutoFit/>
          </a:bodyPr>
          <a:lstStyle/>
          <a:p>
            <a:pPr lvl="0" algn="r">
              <a:defRPr/>
            </a:pPr>
            <a:r>
              <a:rPr lang="zh-CN" altLang="en-US" sz="1600" dirty="0">
                <a:solidFill>
                  <a:schemeClr val="tx1">
                    <a:lumMod val="65000"/>
                    <a:lumOff val="35000"/>
                  </a:schemeClr>
                </a:solidFill>
                <a:latin typeface="+mn-ea"/>
              </a:rPr>
              <a:t>请输入您的文本内容</a:t>
            </a:r>
          </a:p>
        </p:txBody>
      </p:sp>
      <p:sp>
        <p:nvSpPr>
          <p:cNvPr id="51" name="文本框 50">
            <a:extLst>
              <a:ext uri="{FF2B5EF4-FFF2-40B4-BE49-F238E27FC236}">
                <a16:creationId xmlns:a16="http://schemas.microsoft.com/office/drawing/2014/main" id="{B7AB1660-1A23-B395-08A7-1421F83D8522}"/>
              </a:ext>
            </a:extLst>
          </p:cNvPr>
          <p:cNvSpPr txBox="1"/>
          <p:nvPr/>
        </p:nvSpPr>
        <p:spPr>
          <a:xfrm>
            <a:off x="929891" y="5153512"/>
            <a:ext cx="2556000" cy="338554"/>
          </a:xfrm>
          <a:prstGeom prst="rect">
            <a:avLst/>
          </a:prstGeom>
          <a:noFill/>
        </p:spPr>
        <p:txBody>
          <a:bodyPr wrap="square" rtlCol="0">
            <a:spAutoFit/>
          </a:bodyPr>
          <a:lstStyle/>
          <a:p>
            <a:pPr lvl="0" algn="r">
              <a:defRPr/>
            </a:pPr>
            <a:r>
              <a:rPr lang="zh-CN" altLang="en-US" sz="1600" dirty="0">
                <a:solidFill>
                  <a:schemeClr val="tx1">
                    <a:lumMod val="65000"/>
                    <a:lumOff val="35000"/>
                  </a:schemeClr>
                </a:solidFill>
                <a:latin typeface="+mn-ea"/>
              </a:rPr>
              <a:t>请输入您的文本内容</a:t>
            </a:r>
          </a:p>
        </p:txBody>
      </p:sp>
      <p:sp>
        <p:nvSpPr>
          <p:cNvPr id="52" name="文本框 51">
            <a:extLst>
              <a:ext uri="{FF2B5EF4-FFF2-40B4-BE49-F238E27FC236}">
                <a16:creationId xmlns:a16="http://schemas.microsoft.com/office/drawing/2014/main" id="{2650484D-6F5F-E46F-4575-37BFBF196E40}"/>
              </a:ext>
            </a:extLst>
          </p:cNvPr>
          <p:cNvSpPr txBox="1"/>
          <p:nvPr/>
        </p:nvSpPr>
        <p:spPr>
          <a:xfrm>
            <a:off x="594331" y="4426561"/>
            <a:ext cx="2556000" cy="338554"/>
          </a:xfrm>
          <a:prstGeom prst="rect">
            <a:avLst/>
          </a:prstGeom>
          <a:noFill/>
        </p:spPr>
        <p:txBody>
          <a:bodyPr wrap="square" rtlCol="0">
            <a:spAutoFit/>
          </a:bodyPr>
          <a:lstStyle/>
          <a:p>
            <a:pPr lvl="0" algn="r">
              <a:defRPr/>
            </a:pPr>
            <a:r>
              <a:rPr lang="zh-CN" altLang="en-US" sz="1600" dirty="0">
                <a:solidFill>
                  <a:schemeClr val="tx1">
                    <a:lumMod val="65000"/>
                    <a:lumOff val="35000"/>
                  </a:schemeClr>
                </a:solidFill>
                <a:latin typeface="+mn-ea"/>
              </a:rPr>
              <a:t>请输入您的文本内容</a:t>
            </a:r>
          </a:p>
        </p:txBody>
      </p:sp>
      <p:sp>
        <p:nvSpPr>
          <p:cNvPr id="53" name="文本框 52">
            <a:extLst>
              <a:ext uri="{FF2B5EF4-FFF2-40B4-BE49-F238E27FC236}">
                <a16:creationId xmlns:a16="http://schemas.microsoft.com/office/drawing/2014/main" id="{0A35E3BE-8280-EAE4-448D-D05D1F65DFC4}"/>
              </a:ext>
            </a:extLst>
          </p:cNvPr>
          <p:cNvSpPr txBox="1"/>
          <p:nvPr/>
        </p:nvSpPr>
        <p:spPr>
          <a:xfrm>
            <a:off x="431074" y="3699609"/>
            <a:ext cx="2556000" cy="338554"/>
          </a:xfrm>
          <a:prstGeom prst="rect">
            <a:avLst/>
          </a:prstGeom>
          <a:noFill/>
        </p:spPr>
        <p:txBody>
          <a:bodyPr wrap="square" rtlCol="0">
            <a:spAutoFit/>
          </a:bodyPr>
          <a:lstStyle/>
          <a:p>
            <a:pPr lvl="0" algn="r">
              <a:defRPr/>
            </a:pPr>
            <a:r>
              <a:rPr lang="zh-CN" altLang="en-US" sz="1600" dirty="0">
                <a:solidFill>
                  <a:schemeClr val="tx1">
                    <a:lumMod val="65000"/>
                    <a:lumOff val="35000"/>
                  </a:schemeClr>
                </a:solidFill>
                <a:latin typeface="+mn-ea"/>
              </a:rPr>
              <a:t>请输入您的文本内容</a:t>
            </a:r>
          </a:p>
        </p:txBody>
      </p:sp>
      <p:sp>
        <p:nvSpPr>
          <p:cNvPr id="54" name="文本框 53">
            <a:extLst>
              <a:ext uri="{FF2B5EF4-FFF2-40B4-BE49-F238E27FC236}">
                <a16:creationId xmlns:a16="http://schemas.microsoft.com/office/drawing/2014/main" id="{650EE992-AA0F-F137-1A58-306D1B386A53}"/>
              </a:ext>
            </a:extLst>
          </p:cNvPr>
          <p:cNvSpPr txBox="1"/>
          <p:nvPr/>
        </p:nvSpPr>
        <p:spPr>
          <a:xfrm>
            <a:off x="594331" y="2972657"/>
            <a:ext cx="2556000" cy="338554"/>
          </a:xfrm>
          <a:prstGeom prst="rect">
            <a:avLst/>
          </a:prstGeom>
          <a:noFill/>
        </p:spPr>
        <p:txBody>
          <a:bodyPr wrap="square" rtlCol="0">
            <a:spAutoFit/>
          </a:bodyPr>
          <a:lstStyle/>
          <a:p>
            <a:pPr lvl="0" algn="r">
              <a:defRPr/>
            </a:pPr>
            <a:r>
              <a:rPr lang="zh-CN" altLang="en-US" sz="1600" dirty="0">
                <a:solidFill>
                  <a:schemeClr val="tx1">
                    <a:lumMod val="65000"/>
                    <a:lumOff val="35000"/>
                  </a:schemeClr>
                </a:solidFill>
                <a:latin typeface="+mn-ea"/>
              </a:rPr>
              <a:t>请输入您的文本内容</a:t>
            </a:r>
          </a:p>
        </p:txBody>
      </p:sp>
      <p:sp>
        <p:nvSpPr>
          <p:cNvPr id="55" name="椭圆 54">
            <a:extLst>
              <a:ext uri="{FF2B5EF4-FFF2-40B4-BE49-F238E27FC236}">
                <a16:creationId xmlns:a16="http://schemas.microsoft.com/office/drawing/2014/main" id="{41515AA9-B0F0-9C6E-C7F4-96380C5E03E3}"/>
              </a:ext>
            </a:extLst>
          </p:cNvPr>
          <p:cNvSpPr/>
          <p:nvPr/>
        </p:nvSpPr>
        <p:spPr>
          <a:xfrm flipH="1">
            <a:off x="8491196" y="2369075"/>
            <a:ext cx="96953" cy="969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chemeClr val="tx1">
                  <a:lumMod val="65000"/>
                  <a:lumOff val="35000"/>
                </a:schemeClr>
              </a:solidFill>
              <a:effectLst/>
              <a:uLnTx/>
              <a:uFillTx/>
              <a:latin typeface="+mn-ea"/>
              <a:cs typeface="+mn-cs"/>
            </a:endParaRPr>
          </a:p>
        </p:txBody>
      </p:sp>
      <p:sp>
        <p:nvSpPr>
          <p:cNvPr id="56" name="椭圆 55">
            <a:extLst>
              <a:ext uri="{FF2B5EF4-FFF2-40B4-BE49-F238E27FC236}">
                <a16:creationId xmlns:a16="http://schemas.microsoft.com/office/drawing/2014/main" id="{F3E987A3-7664-E7D5-7D60-E3A79074F3D1}"/>
              </a:ext>
            </a:extLst>
          </p:cNvPr>
          <p:cNvSpPr/>
          <p:nvPr/>
        </p:nvSpPr>
        <p:spPr>
          <a:xfrm flipH="1">
            <a:off x="8904383" y="3090917"/>
            <a:ext cx="96953" cy="969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chemeClr val="tx1">
                  <a:lumMod val="65000"/>
                  <a:lumOff val="35000"/>
                </a:schemeClr>
              </a:solidFill>
              <a:effectLst/>
              <a:uLnTx/>
              <a:uFillTx/>
              <a:latin typeface="+mn-ea"/>
              <a:cs typeface="+mn-cs"/>
            </a:endParaRPr>
          </a:p>
        </p:txBody>
      </p:sp>
      <p:sp>
        <p:nvSpPr>
          <p:cNvPr id="57" name="椭圆 56">
            <a:extLst>
              <a:ext uri="{FF2B5EF4-FFF2-40B4-BE49-F238E27FC236}">
                <a16:creationId xmlns:a16="http://schemas.microsoft.com/office/drawing/2014/main" id="{7E2F21D1-DEF5-7234-F289-FFD16703EE18}"/>
              </a:ext>
            </a:extLst>
          </p:cNvPr>
          <p:cNvSpPr/>
          <p:nvPr/>
        </p:nvSpPr>
        <p:spPr>
          <a:xfrm flipH="1">
            <a:off x="9023412" y="3812759"/>
            <a:ext cx="96953" cy="969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chemeClr val="tx1">
                  <a:lumMod val="65000"/>
                  <a:lumOff val="35000"/>
                </a:schemeClr>
              </a:solidFill>
              <a:effectLst/>
              <a:uLnTx/>
              <a:uFillTx/>
              <a:latin typeface="+mn-ea"/>
              <a:cs typeface="+mn-cs"/>
            </a:endParaRPr>
          </a:p>
        </p:txBody>
      </p:sp>
      <p:sp>
        <p:nvSpPr>
          <p:cNvPr id="58" name="椭圆 57">
            <a:extLst>
              <a:ext uri="{FF2B5EF4-FFF2-40B4-BE49-F238E27FC236}">
                <a16:creationId xmlns:a16="http://schemas.microsoft.com/office/drawing/2014/main" id="{4FCEA446-1192-082F-1B40-7E4569E048E0}"/>
              </a:ext>
            </a:extLst>
          </p:cNvPr>
          <p:cNvSpPr/>
          <p:nvPr/>
        </p:nvSpPr>
        <p:spPr>
          <a:xfrm flipH="1">
            <a:off x="8907422" y="4534601"/>
            <a:ext cx="96953" cy="969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chemeClr val="tx1">
                  <a:lumMod val="65000"/>
                  <a:lumOff val="35000"/>
                </a:schemeClr>
              </a:solidFill>
              <a:effectLst/>
              <a:uLnTx/>
              <a:uFillTx/>
              <a:latin typeface="+mn-ea"/>
              <a:cs typeface="+mn-cs"/>
            </a:endParaRPr>
          </a:p>
        </p:txBody>
      </p:sp>
      <p:sp>
        <p:nvSpPr>
          <p:cNvPr id="59" name="椭圆 58">
            <a:extLst>
              <a:ext uri="{FF2B5EF4-FFF2-40B4-BE49-F238E27FC236}">
                <a16:creationId xmlns:a16="http://schemas.microsoft.com/office/drawing/2014/main" id="{177B018C-1F0D-5574-418E-CB456726FA55}"/>
              </a:ext>
            </a:extLst>
          </p:cNvPr>
          <p:cNvSpPr/>
          <p:nvPr/>
        </p:nvSpPr>
        <p:spPr>
          <a:xfrm flipH="1">
            <a:off x="8491196" y="5256443"/>
            <a:ext cx="96953" cy="969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chemeClr val="tx1">
                  <a:lumMod val="65000"/>
                  <a:lumOff val="35000"/>
                </a:schemeClr>
              </a:solidFill>
              <a:effectLst/>
              <a:uLnTx/>
              <a:uFillTx/>
              <a:latin typeface="+mn-ea"/>
              <a:cs typeface="+mn-cs"/>
            </a:endParaRPr>
          </a:p>
        </p:txBody>
      </p:sp>
      <p:sp>
        <p:nvSpPr>
          <p:cNvPr id="60" name="文本框 59">
            <a:extLst>
              <a:ext uri="{FF2B5EF4-FFF2-40B4-BE49-F238E27FC236}">
                <a16:creationId xmlns:a16="http://schemas.microsoft.com/office/drawing/2014/main" id="{0301254D-485F-A35B-492D-BC3C398D9108}"/>
              </a:ext>
            </a:extLst>
          </p:cNvPr>
          <p:cNvSpPr txBox="1"/>
          <p:nvPr/>
        </p:nvSpPr>
        <p:spPr>
          <a:xfrm flipH="1">
            <a:off x="8820410" y="2245705"/>
            <a:ext cx="2556000" cy="338554"/>
          </a:xfrm>
          <a:prstGeom prst="rect">
            <a:avLst/>
          </a:prstGeom>
          <a:noFill/>
        </p:spPr>
        <p:txBody>
          <a:bodyPr wrap="square" rtlCol="0">
            <a:spAutoFit/>
          </a:bodyPr>
          <a:lstStyle/>
          <a:p>
            <a:pPr lvl="0">
              <a:defRPr/>
            </a:pPr>
            <a:r>
              <a:rPr lang="zh-CN" altLang="en-US" sz="1600" dirty="0">
                <a:solidFill>
                  <a:schemeClr val="tx1">
                    <a:lumMod val="65000"/>
                    <a:lumOff val="35000"/>
                  </a:schemeClr>
                </a:solidFill>
                <a:latin typeface="+mn-ea"/>
              </a:rPr>
              <a:t>请输入您的文本内容</a:t>
            </a:r>
          </a:p>
        </p:txBody>
      </p:sp>
      <p:sp>
        <p:nvSpPr>
          <p:cNvPr id="61" name="文本框 60">
            <a:extLst>
              <a:ext uri="{FF2B5EF4-FFF2-40B4-BE49-F238E27FC236}">
                <a16:creationId xmlns:a16="http://schemas.microsoft.com/office/drawing/2014/main" id="{1D125FC3-CB64-909B-0DCA-0A19C75287BB}"/>
              </a:ext>
            </a:extLst>
          </p:cNvPr>
          <p:cNvSpPr txBox="1"/>
          <p:nvPr/>
        </p:nvSpPr>
        <p:spPr>
          <a:xfrm flipH="1">
            <a:off x="8820410" y="5153512"/>
            <a:ext cx="2556000" cy="338554"/>
          </a:xfrm>
          <a:prstGeom prst="rect">
            <a:avLst/>
          </a:prstGeom>
          <a:noFill/>
        </p:spPr>
        <p:txBody>
          <a:bodyPr wrap="square" rtlCol="0">
            <a:spAutoFit/>
          </a:bodyPr>
          <a:lstStyle/>
          <a:p>
            <a:pPr lvl="0">
              <a:defRPr/>
            </a:pPr>
            <a:r>
              <a:rPr lang="zh-CN" altLang="en-US" sz="1600" dirty="0">
                <a:solidFill>
                  <a:schemeClr val="tx1">
                    <a:lumMod val="65000"/>
                    <a:lumOff val="35000"/>
                  </a:schemeClr>
                </a:solidFill>
                <a:latin typeface="+mn-ea"/>
              </a:rPr>
              <a:t>请输入您的文本内容</a:t>
            </a:r>
          </a:p>
        </p:txBody>
      </p:sp>
      <p:sp>
        <p:nvSpPr>
          <p:cNvPr id="62" name="文本框 61">
            <a:extLst>
              <a:ext uri="{FF2B5EF4-FFF2-40B4-BE49-F238E27FC236}">
                <a16:creationId xmlns:a16="http://schemas.microsoft.com/office/drawing/2014/main" id="{1A4FC191-22E4-8258-2A46-76DE690791DC}"/>
              </a:ext>
            </a:extLst>
          </p:cNvPr>
          <p:cNvSpPr txBox="1"/>
          <p:nvPr/>
        </p:nvSpPr>
        <p:spPr>
          <a:xfrm flipH="1">
            <a:off x="9155970" y="4426561"/>
            <a:ext cx="2556000" cy="338554"/>
          </a:xfrm>
          <a:prstGeom prst="rect">
            <a:avLst/>
          </a:prstGeom>
          <a:noFill/>
        </p:spPr>
        <p:txBody>
          <a:bodyPr wrap="square" rtlCol="0">
            <a:spAutoFit/>
          </a:bodyPr>
          <a:lstStyle/>
          <a:p>
            <a:pPr lvl="0">
              <a:defRPr/>
            </a:pPr>
            <a:r>
              <a:rPr lang="zh-CN" altLang="en-US" sz="1600" dirty="0">
                <a:solidFill>
                  <a:schemeClr val="tx1">
                    <a:lumMod val="65000"/>
                    <a:lumOff val="35000"/>
                  </a:schemeClr>
                </a:solidFill>
                <a:latin typeface="+mn-ea"/>
              </a:rPr>
              <a:t>请输入您的文本内容</a:t>
            </a:r>
          </a:p>
        </p:txBody>
      </p:sp>
      <p:sp>
        <p:nvSpPr>
          <p:cNvPr id="63" name="文本框 62">
            <a:extLst>
              <a:ext uri="{FF2B5EF4-FFF2-40B4-BE49-F238E27FC236}">
                <a16:creationId xmlns:a16="http://schemas.microsoft.com/office/drawing/2014/main" id="{9CD45679-1DFB-03C3-5071-C89651FC85CA}"/>
              </a:ext>
            </a:extLst>
          </p:cNvPr>
          <p:cNvSpPr txBox="1"/>
          <p:nvPr/>
        </p:nvSpPr>
        <p:spPr>
          <a:xfrm flipH="1">
            <a:off x="9319227" y="3699609"/>
            <a:ext cx="2556000" cy="338554"/>
          </a:xfrm>
          <a:prstGeom prst="rect">
            <a:avLst/>
          </a:prstGeom>
          <a:noFill/>
        </p:spPr>
        <p:txBody>
          <a:bodyPr wrap="square" rtlCol="0">
            <a:spAutoFit/>
          </a:bodyPr>
          <a:lstStyle/>
          <a:p>
            <a:pPr lvl="0">
              <a:defRPr/>
            </a:pPr>
            <a:r>
              <a:rPr lang="zh-CN" altLang="en-US" sz="1600" dirty="0">
                <a:solidFill>
                  <a:schemeClr val="tx1">
                    <a:lumMod val="65000"/>
                    <a:lumOff val="35000"/>
                  </a:schemeClr>
                </a:solidFill>
                <a:latin typeface="+mn-ea"/>
              </a:rPr>
              <a:t>请输入您的文本内容</a:t>
            </a:r>
          </a:p>
        </p:txBody>
      </p:sp>
      <p:sp>
        <p:nvSpPr>
          <p:cNvPr id="64" name="文本框 63">
            <a:extLst>
              <a:ext uri="{FF2B5EF4-FFF2-40B4-BE49-F238E27FC236}">
                <a16:creationId xmlns:a16="http://schemas.microsoft.com/office/drawing/2014/main" id="{2B0E9C22-00F5-ED09-3203-7295F733473A}"/>
              </a:ext>
            </a:extLst>
          </p:cNvPr>
          <p:cNvSpPr txBox="1"/>
          <p:nvPr/>
        </p:nvSpPr>
        <p:spPr>
          <a:xfrm flipH="1">
            <a:off x="9155970" y="2972657"/>
            <a:ext cx="2556000" cy="338554"/>
          </a:xfrm>
          <a:prstGeom prst="rect">
            <a:avLst/>
          </a:prstGeom>
          <a:noFill/>
        </p:spPr>
        <p:txBody>
          <a:bodyPr wrap="square" rtlCol="0">
            <a:spAutoFit/>
          </a:bodyPr>
          <a:lstStyle/>
          <a:p>
            <a:pPr lvl="0">
              <a:defRPr/>
            </a:pPr>
            <a:r>
              <a:rPr lang="zh-CN" altLang="en-US" sz="1600" dirty="0">
                <a:solidFill>
                  <a:schemeClr val="tx1">
                    <a:lumMod val="65000"/>
                    <a:lumOff val="35000"/>
                  </a:schemeClr>
                </a:solidFill>
                <a:latin typeface="+mn-ea"/>
              </a:rPr>
              <a:t>请输入您的文本内容</a:t>
            </a:r>
          </a:p>
        </p:txBody>
      </p:sp>
      <p:grpSp>
        <p:nvGrpSpPr>
          <p:cNvPr id="65" name="组合 64">
            <a:extLst>
              <a:ext uri="{FF2B5EF4-FFF2-40B4-BE49-F238E27FC236}">
                <a16:creationId xmlns:a16="http://schemas.microsoft.com/office/drawing/2014/main" id="{DEA0EF71-5CEB-FF25-C396-6E0E0FD139AA}"/>
              </a:ext>
            </a:extLst>
          </p:cNvPr>
          <p:cNvGrpSpPr/>
          <p:nvPr/>
        </p:nvGrpSpPr>
        <p:grpSpPr>
          <a:xfrm>
            <a:off x="537031" y="-1649257"/>
            <a:ext cx="11117940" cy="11117938"/>
            <a:chOff x="593497" y="-1765726"/>
            <a:chExt cx="11005006" cy="11005006"/>
          </a:xfrm>
        </p:grpSpPr>
        <p:sp>
          <p:nvSpPr>
            <p:cNvPr id="66" name="椭圆 65">
              <a:extLst>
                <a:ext uri="{FF2B5EF4-FFF2-40B4-BE49-F238E27FC236}">
                  <a16:creationId xmlns:a16="http://schemas.microsoft.com/office/drawing/2014/main" id="{5C645E82-69BA-71B6-FF9B-32F312EE599A}"/>
                </a:ext>
              </a:extLst>
            </p:cNvPr>
            <p:cNvSpPr/>
            <p:nvPr/>
          </p:nvSpPr>
          <p:spPr>
            <a:xfrm>
              <a:off x="779180" y="-1580042"/>
              <a:ext cx="10633642" cy="10633640"/>
            </a:xfrm>
            <a:prstGeom prst="ellipse">
              <a:avLst/>
            </a:prstGeom>
            <a:noFill/>
            <a:ln w="12700">
              <a:gradFill flip="none" rotWithShape="1">
                <a:gsLst>
                  <a:gs pos="24000">
                    <a:srgbClr val="055EA0">
                      <a:alpha val="0"/>
                    </a:srgbClr>
                  </a:gs>
                  <a:gs pos="50000">
                    <a:schemeClr val="accent1"/>
                  </a:gs>
                  <a:gs pos="76000">
                    <a:srgbClr val="055EA0">
                      <a:alpha val="0"/>
                    </a:srgb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lt;" panose="02010609000101010101" pitchFamily="49" charset="2"/>
                <a:ea typeface="OPPOSans M" panose="00020600040101010101" pitchFamily="18" charset="-122"/>
                <a:cs typeface="+mn-cs"/>
              </a:endParaRPr>
            </a:p>
          </p:txBody>
        </p:sp>
        <p:sp>
          <p:nvSpPr>
            <p:cNvPr id="67" name="椭圆 66">
              <a:extLst>
                <a:ext uri="{FF2B5EF4-FFF2-40B4-BE49-F238E27FC236}">
                  <a16:creationId xmlns:a16="http://schemas.microsoft.com/office/drawing/2014/main" id="{8034777A-D520-311B-018B-8910E66A32BE}"/>
                </a:ext>
              </a:extLst>
            </p:cNvPr>
            <p:cNvSpPr/>
            <p:nvPr/>
          </p:nvSpPr>
          <p:spPr>
            <a:xfrm>
              <a:off x="593497" y="-1765726"/>
              <a:ext cx="11005006" cy="11005006"/>
            </a:xfrm>
            <a:prstGeom prst="ellipse">
              <a:avLst/>
            </a:prstGeom>
            <a:noFill/>
            <a:ln w="12700">
              <a:gradFill flip="none" rotWithShape="1">
                <a:gsLst>
                  <a:gs pos="24000">
                    <a:srgbClr val="055EA0">
                      <a:alpha val="0"/>
                    </a:srgbClr>
                  </a:gs>
                  <a:gs pos="50000">
                    <a:schemeClr val="accent1">
                      <a:alpha val="70000"/>
                    </a:schemeClr>
                  </a:gs>
                  <a:gs pos="76000">
                    <a:srgbClr val="055EA0">
                      <a:alpha val="0"/>
                    </a:srgbClr>
                  </a:gs>
                </a:gsLst>
                <a:lin ang="540000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latin typeface="&lt;" panose="02010609000101010101" pitchFamily="49" charset="2"/>
                <a:ea typeface="OPPOSans M" panose="00020600040101010101" pitchFamily="18" charset="-122"/>
              </a:endParaRPr>
            </a:p>
          </p:txBody>
        </p:sp>
      </p:grpSp>
      <p:sp>
        <p:nvSpPr>
          <p:cNvPr id="68" name="文本框 67">
            <a:extLst>
              <a:ext uri="{FF2B5EF4-FFF2-40B4-BE49-F238E27FC236}">
                <a16:creationId xmlns:a16="http://schemas.microsoft.com/office/drawing/2014/main" id="{6CF2D8A8-99C6-3146-6017-03559388ED67}"/>
              </a:ext>
            </a:extLst>
          </p:cNvPr>
          <p:cNvSpPr txBox="1"/>
          <p:nvPr/>
        </p:nvSpPr>
        <p:spPr>
          <a:xfrm>
            <a:off x="4875001" y="6402303"/>
            <a:ext cx="2453779" cy="246221"/>
          </a:xfrm>
          <a:prstGeom prst="rect">
            <a:avLst/>
          </a:prstGeom>
          <a:noFill/>
        </p:spPr>
        <p:txBody>
          <a:bodyPr wrap="square" rtlCol="0">
            <a:spAutoFit/>
          </a:bodyPr>
          <a:lstStyle/>
          <a:p>
            <a:pPr lvl="0" algn="dist"/>
            <a:r>
              <a:rPr lang="zh-CN" altLang="en-US" sz="1000" dirty="0">
                <a:solidFill>
                  <a:schemeClr val="tx1">
                    <a:lumMod val="65000"/>
                    <a:lumOff val="35000"/>
                  </a:schemeClr>
                </a:solidFill>
                <a:latin typeface="&lt;" panose="02010609000101010101" pitchFamily="49" charset="2"/>
                <a:cs typeface="+mn-ea"/>
                <a:sym typeface="+mn-lt"/>
              </a:rPr>
              <a:t>德厚技高 务实创新</a:t>
            </a:r>
            <a:endParaRPr kumimoji="0" lang="zh-CN" altLang="en-US" sz="1000" b="0" i="0" u="none" strike="noStrike" kern="1200" cap="none" spc="0" normalizeH="0" baseline="0" noProof="0" dirty="0">
              <a:ln>
                <a:noFill/>
              </a:ln>
              <a:solidFill>
                <a:schemeClr val="tx1">
                  <a:lumMod val="65000"/>
                  <a:lumOff val="35000"/>
                </a:schemeClr>
              </a:solidFill>
              <a:effectLst/>
              <a:uLnTx/>
              <a:uFillTx/>
              <a:latin typeface="&lt;" panose="02010609000101010101" pitchFamily="49" charset="2"/>
              <a:ea typeface="Microsoft YaHei"/>
              <a:cs typeface="+mn-ea"/>
              <a:sym typeface="+mn-lt"/>
            </a:endParaRPr>
          </a:p>
        </p:txBody>
      </p:sp>
    </p:spTree>
    <p:extLst>
      <p:ext uri="{BB962C8B-B14F-4D97-AF65-F5344CB8AC3E}">
        <p14:creationId xmlns:p14="http://schemas.microsoft.com/office/powerpoint/2010/main" val="12028549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建筑的摆设布局&#10;&#10;描述已自动生成">
            <a:extLst>
              <a:ext uri="{FF2B5EF4-FFF2-40B4-BE49-F238E27FC236}">
                <a16:creationId xmlns:a16="http://schemas.microsoft.com/office/drawing/2014/main" id="{A4C8CA89-5D53-03C1-9CAA-A93A1F0AC5C7}"/>
              </a:ext>
            </a:extLst>
          </p:cNvPr>
          <p:cNvPicPr>
            <a:picLocks noChangeAspect="1"/>
          </p:cNvPicPr>
          <p:nvPr/>
        </p:nvPicPr>
        <p:blipFill>
          <a:blip r:embed="rId3">
            <a:alphaModFix amt="5000"/>
            <a:extLst>
              <a:ext uri="{28A0092B-C50C-407E-A947-70E740481C1C}">
                <a14:useLocalDpi xmlns:a14="http://schemas.microsoft.com/office/drawing/2010/main"/>
              </a:ext>
            </a:extLst>
          </a:blip>
          <a:stretch>
            <a:fillRect/>
          </a:stretch>
        </p:blipFill>
        <p:spPr>
          <a:xfrm>
            <a:off x="-28834" y="0"/>
            <a:ext cx="12192001" cy="7000876"/>
          </a:xfrm>
          <a:prstGeom prst="rect">
            <a:avLst/>
          </a:prstGeom>
        </p:spPr>
      </p:pic>
      <p:sp>
        <p:nvSpPr>
          <p:cNvPr id="33" name="文本框 32">
            <a:extLst>
              <a:ext uri="{FF2B5EF4-FFF2-40B4-BE49-F238E27FC236}">
                <a16:creationId xmlns:a16="http://schemas.microsoft.com/office/drawing/2014/main" id="{9BBD928C-21FB-0E4E-9E07-FA05EEF85BB2}"/>
              </a:ext>
            </a:extLst>
          </p:cNvPr>
          <p:cNvSpPr txBox="1"/>
          <p:nvPr/>
        </p:nvSpPr>
        <p:spPr>
          <a:xfrm>
            <a:off x="499243" y="236483"/>
            <a:ext cx="3251200" cy="707886"/>
          </a:xfrm>
          <a:prstGeom prst="rect">
            <a:avLst/>
          </a:prstGeom>
          <a:noFill/>
        </p:spPr>
        <p:txBody>
          <a:bodyPr wrap="square" rtlCol="0">
            <a:spAutoFit/>
          </a:bodyPr>
          <a:ls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lang="zh-CN" altLang="en-US" sz="4000" spc="300" dirty="0">
                <a:solidFill>
                  <a:srgbClr val="055EA0"/>
                </a:solidFill>
                <a:latin typeface="+mj-ea"/>
                <a:ea typeface="+mj-ea"/>
              </a:rPr>
              <a:t>三段内容页</a:t>
            </a:r>
            <a:endParaRPr kumimoji="0" lang="zh-CN" altLang="en-US" sz="4000" i="0" u="none" strike="noStrike" kern="1200" cap="none" spc="300" normalizeH="0" baseline="0" noProof="0" dirty="0">
              <a:ln>
                <a:noFill/>
              </a:ln>
              <a:solidFill>
                <a:srgbClr val="055EA0"/>
              </a:solidFill>
              <a:effectLst/>
              <a:uLnTx/>
              <a:uFillTx/>
              <a:latin typeface="+mj-ea"/>
              <a:ea typeface="+mj-ea"/>
              <a:cs typeface="+mn-cs"/>
            </a:endParaRPr>
          </a:p>
        </p:txBody>
      </p:sp>
      <p:sp>
        <p:nvSpPr>
          <p:cNvPr id="35" name="文本框 34">
            <a:extLst>
              <a:ext uri="{FF2B5EF4-FFF2-40B4-BE49-F238E27FC236}">
                <a16:creationId xmlns:a16="http://schemas.microsoft.com/office/drawing/2014/main" id="{14109F62-A25F-2047-B6AC-3F2613A0F5C8}"/>
              </a:ext>
            </a:extLst>
          </p:cNvPr>
          <p:cNvSpPr txBox="1"/>
          <p:nvPr/>
        </p:nvSpPr>
        <p:spPr>
          <a:xfrm>
            <a:off x="499243" y="844365"/>
            <a:ext cx="2302933" cy="338554"/>
          </a:xfrm>
          <a:prstGeom prst="rect">
            <a:avLst/>
          </a:prstGeom>
          <a:noFill/>
        </p:spPr>
        <p:txBody>
          <a:bodyPr wrap="square" rtlCol="0">
            <a:spAutoFit/>
          </a:bodyPr>
          <a:ls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a:lstStyle>
          <a:p>
            <a:pPr marL="0" marR="0" lvl="0" indent="0" algn="dist" defTabSz="914377" rtl="0" eaLnBrk="1" fontAlgn="auto" latinLnBrk="0" hangingPunct="1">
              <a:lnSpc>
                <a:spcPct val="100000"/>
              </a:lnSpc>
              <a:spcBef>
                <a:spcPts val="0"/>
              </a:spcBef>
              <a:spcAft>
                <a:spcPts val="0"/>
              </a:spcAft>
              <a:buClrTx/>
              <a:buSzTx/>
              <a:buFontTx/>
              <a:buNone/>
              <a:tabLst/>
              <a:defRPr/>
            </a:pPr>
            <a:r>
              <a:rPr lang="zh-CN" altLang="en-US" sz="1600" dirty="0">
                <a:solidFill>
                  <a:srgbClr val="005CA1">
                    <a:alpha val="80000"/>
                  </a:srgbClr>
                </a:solidFill>
                <a:latin typeface="+mn-ea"/>
              </a:rPr>
              <a:t>英文小标题</a:t>
            </a:r>
            <a:endParaRPr kumimoji="0" lang="en-US" altLang="zh-CN" sz="1600" b="0" i="0" u="none" strike="noStrike" kern="1200" cap="none" spc="0" normalizeH="0" baseline="0" noProof="0" dirty="0">
              <a:ln>
                <a:noFill/>
              </a:ln>
              <a:solidFill>
                <a:srgbClr val="005CA1">
                  <a:alpha val="80000"/>
                </a:srgbClr>
              </a:solidFill>
              <a:effectLst/>
              <a:uLnTx/>
              <a:uFillTx/>
              <a:latin typeface="+mn-ea"/>
              <a:cs typeface="+mn-cs"/>
            </a:endParaRPr>
          </a:p>
        </p:txBody>
      </p:sp>
      <p:grpSp>
        <p:nvGrpSpPr>
          <p:cNvPr id="27" name="组合 26">
            <a:extLst>
              <a:ext uri="{FF2B5EF4-FFF2-40B4-BE49-F238E27FC236}">
                <a16:creationId xmlns:a16="http://schemas.microsoft.com/office/drawing/2014/main" id="{018BFF81-A724-0F5E-EB7A-276A3A4636CA}"/>
              </a:ext>
            </a:extLst>
          </p:cNvPr>
          <p:cNvGrpSpPr/>
          <p:nvPr/>
        </p:nvGrpSpPr>
        <p:grpSpPr>
          <a:xfrm>
            <a:off x="9626374" y="288652"/>
            <a:ext cx="2171727" cy="567034"/>
            <a:chOff x="3124304" y="347755"/>
            <a:chExt cx="2086434" cy="544763"/>
          </a:xfrm>
        </p:grpSpPr>
        <p:pic>
          <p:nvPicPr>
            <p:cNvPr id="28" name="图片 27" descr="徽标&#10;&#10;描述已自动生成">
              <a:extLst>
                <a:ext uri="{FF2B5EF4-FFF2-40B4-BE49-F238E27FC236}">
                  <a16:creationId xmlns:a16="http://schemas.microsoft.com/office/drawing/2014/main" id="{F85A966A-5918-172A-C6FE-ACA53F5AFD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24304" y="448109"/>
              <a:ext cx="432424" cy="432424"/>
            </a:xfrm>
            <a:prstGeom prst="rect">
              <a:avLst/>
            </a:prstGeom>
          </p:spPr>
        </p:pic>
        <p:pic>
          <p:nvPicPr>
            <p:cNvPr id="29" name="图片 28" descr="文本&#10;&#10;描述已自动生成">
              <a:extLst>
                <a:ext uri="{FF2B5EF4-FFF2-40B4-BE49-F238E27FC236}">
                  <a16:creationId xmlns:a16="http://schemas.microsoft.com/office/drawing/2014/main" id="{0CE7447E-7C80-795B-4E1A-E7BB51BCAF56}"/>
                </a:ext>
              </a:extLst>
            </p:cNvPr>
            <p:cNvPicPr>
              <a:picLocks noChangeAspect="1"/>
            </p:cNvPicPr>
            <p:nvPr/>
          </p:nvPicPr>
          <p:blipFill rotWithShape="1">
            <a:blip r:embed="rId5" cstate="screen">
              <a:duotone>
                <a:schemeClr val="accent1">
                  <a:shade val="45000"/>
                  <a:satMod val="135000"/>
                </a:schemeClr>
                <a:prstClr val="white"/>
              </a:duotone>
              <a:extLst>
                <a:ext uri="{BEBA8EAE-BF5A-486C-A8C5-ECC9F3942E4B}">
                  <a14:imgProps xmlns:a14="http://schemas.microsoft.com/office/drawing/2010/main">
                    <a14:imgLayer r:embed="rId6">
                      <a14:imgEffect>
                        <a14:artisticGlowEdges/>
                      </a14:imgEffect>
                    </a14:imgLayer>
                  </a14:imgProps>
                </a:ext>
                <a:ext uri="{28A0092B-C50C-407E-A947-70E740481C1C}">
                  <a14:useLocalDpi xmlns:a14="http://schemas.microsoft.com/office/drawing/2010/main"/>
                </a:ext>
              </a:extLst>
            </a:blip>
            <a:srcRect/>
            <a:stretch/>
          </p:blipFill>
          <p:spPr>
            <a:xfrm>
              <a:off x="3543124" y="347755"/>
              <a:ext cx="1613959" cy="354332"/>
            </a:xfrm>
            <a:prstGeom prst="rect">
              <a:avLst/>
            </a:prstGeom>
          </p:spPr>
        </p:pic>
        <p:pic>
          <p:nvPicPr>
            <p:cNvPr id="30" name="图片 29" descr="文本&#10;&#10;描述已自动生成">
              <a:extLst>
                <a:ext uri="{FF2B5EF4-FFF2-40B4-BE49-F238E27FC236}">
                  <a16:creationId xmlns:a16="http://schemas.microsoft.com/office/drawing/2014/main" id="{F77538CF-73F2-BF0D-104E-9C4A8B3E566E}"/>
                </a:ext>
              </a:extLst>
            </p:cNvPr>
            <p:cNvPicPr>
              <a:picLocks noChangeAspect="1"/>
            </p:cNvPicPr>
            <p:nvPr/>
          </p:nvPicPr>
          <p:blipFill rotWithShape="1">
            <a:blip r:embed="rId7" cstate="screen">
              <a:duotone>
                <a:prstClr val="black"/>
                <a:schemeClr val="tx2">
                  <a:tint val="45000"/>
                  <a:satMod val="400000"/>
                </a:schemeClr>
              </a:duotone>
              <a:extLst>
                <a:ext uri="{28A0092B-C50C-407E-A947-70E740481C1C}">
                  <a14:useLocalDpi xmlns:a14="http://schemas.microsoft.com/office/drawing/2010/main"/>
                </a:ext>
              </a:extLst>
            </a:blip>
            <a:srcRect/>
            <a:stretch/>
          </p:blipFill>
          <p:spPr>
            <a:xfrm>
              <a:off x="3503074" y="698563"/>
              <a:ext cx="1707664" cy="193955"/>
            </a:xfrm>
            <a:prstGeom prst="rect">
              <a:avLst/>
            </a:prstGeom>
          </p:spPr>
        </p:pic>
      </p:grpSp>
      <p:sp>
        <p:nvSpPr>
          <p:cNvPr id="69" name="文本框 68">
            <a:extLst>
              <a:ext uri="{FF2B5EF4-FFF2-40B4-BE49-F238E27FC236}">
                <a16:creationId xmlns:a16="http://schemas.microsoft.com/office/drawing/2014/main" id="{FA633807-B6E9-1637-0D8B-ABF6F878431A}"/>
              </a:ext>
            </a:extLst>
          </p:cNvPr>
          <p:cNvSpPr txBox="1"/>
          <p:nvPr/>
        </p:nvSpPr>
        <p:spPr>
          <a:xfrm>
            <a:off x="4875001" y="6402303"/>
            <a:ext cx="2453779" cy="246221"/>
          </a:xfrm>
          <a:prstGeom prst="rect">
            <a:avLst/>
          </a:prstGeom>
          <a:noFill/>
        </p:spPr>
        <p:txBody>
          <a:bodyPr wrap="square" rtlCol="0">
            <a:spAutoFit/>
          </a:bodyPr>
          <a:lstStyle/>
          <a:p>
            <a:pPr lvl="0" algn="dist"/>
            <a:r>
              <a:rPr lang="zh-CN" altLang="en-US" sz="1000" dirty="0">
                <a:solidFill>
                  <a:schemeClr val="tx1">
                    <a:lumMod val="65000"/>
                    <a:lumOff val="35000"/>
                  </a:schemeClr>
                </a:solidFill>
                <a:latin typeface="&lt;" panose="02010609000101010101" pitchFamily="49" charset="2"/>
                <a:cs typeface="+mn-ea"/>
                <a:sym typeface="+mn-lt"/>
              </a:rPr>
              <a:t>德厚技高 务实创新</a:t>
            </a:r>
            <a:endParaRPr kumimoji="0" lang="zh-CN" altLang="en-US" sz="1000" b="0" i="0" u="none" strike="noStrike" kern="1200" cap="none" spc="0" normalizeH="0" baseline="0" noProof="0" dirty="0">
              <a:ln>
                <a:noFill/>
              </a:ln>
              <a:solidFill>
                <a:schemeClr val="tx1">
                  <a:lumMod val="65000"/>
                  <a:lumOff val="35000"/>
                </a:schemeClr>
              </a:solidFill>
              <a:effectLst/>
              <a:uLnTx/>
              <a:uFillTx/>
              <a:latin typeface="&lt;" panose="02010609000101010101" pitchFamily="49" charset="2"/>
              <a:ea typeface="Microsoft YaHei"/>
              <a:cs typeface="+mn-ea"/>
              <a:sym typeface="+mn-lt"/>
            </a:endParaRPr>
          </a:p>
        </p:txBody>
      </p:sp>
      <p:sp>
        <p:nvSpPr>
          <p:cNvPr id="72" name="圆角矩形 3">
            <a:extLst>
              <a:ext uri="{FF2B5EF4-FFF2-40B4-BE49-F238E27FC236}">
                <a16:creationId xmlns:a16="http://schemas.microsoft.com/office/drawing/2014/main" id="{FAD24006-BD1A-82A5-0262-919677BAE34F}"/>
              </a:ext>
            </a:extLst>
          </p:cNvPr>
          <p:cNvSpPr/>
          <p:nvPr/>
        </p:nvSpPr>
        <p:spPr>
          <a:xfrm>
            <a:off x="869825" y="1952625"/>
            <a:ext cx="3064000" cy="3641317"/>
          </a:xfrm>
          <a:prstGeom prst="roundRect">
            <a:avLst>
              <a:gd name="adj" fmla="val 3261"/>
            </a:avLst>
          </a:prstGeom>
          <a:solidFill>
            <a:srgbClr val="F9F9F9"/>
          </a:solidFill>
          <a:ln>
            <a:noFill/>
          </a:ln>
          <a:effectLst>
            <a:outerShdw blurRad="254000" sx="101000" sy="101000" algn="ctr"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85000"/>
                </a:schemeClr>
              </a:solidFill>
              <a:latin typeface="&lt;" panose="02010609000101010101" pitchFamily="49" charset="2"/>
            </a:endParaRPr>
          </a:p>
        </p:txBody>
      </p:sp>
      <p:sp>
        <p:nvSpPr>
          <p:cNvPr id="73" name="圆角矩形 3">
            <a:extLst>
              <a:ext uri="{FF2B5EF4-FFF2-40B4-BE49-F238E27FC236}">
                <a16:creationId xmlns:a16="http://schemas.microsoft.com/office/drawing/2014/main" id="{29C6E554-F1C7-3C27-48BD-D7DCEBD4626A}"/>
              </a:ext>
            </a:extLst>
          </p:cNvPr>
          <p:cNvSpPr/>
          <p:nvPr/>
        </p:nvSpPr>
        <p:spPr>
          <a:xfrm>
            <a:off x="4564000" y="1952625"/>
            <a:ext cx="3064000" cy="3641317"/>
          </a:xfrm>
          <a:prstGeom prst="roundRect">
            <a:avLst>
              <a:gd name="adj" fmla="val 3261"/>
            </a:avLst>
          </a:prstGeom>
          <a:solidFill>
            <a:srgbClr val="F9F9F9"/>
          </a:solidFill>
          <a:ln>
            <a:noFill/>
          </a:ln>
          <a:effectLst>
            <a:outerShdw blurRad="254000" sx="101000" sy="101000" algn="ctr"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85000"/>
                </a:schemeClr>
              </a:solidFill>
              <a:latin typeface="&lt;" panose="02010609000101010101" pitchFamily="49" charset="2"/>
            </a:endParaRPr>
          </a:p>
        </p:txBody>
      </p:sp>
      <p:sp>
        <p:nvSpPr>
          <p:cNvPr id="74" name="圆角矩形 3">
            <a:extLst>
              <a:ext uri="{FF2B5EF4-FFF2-40B4-BE49-F238E27FC236}">
                <a16:creationId xmlns:a16="http://schemas.microsoft.com/office/drawing/2014/main" id="{0536CC34-F09D-BF0E-3B84-194784361D8A}"/>
              </a:ext>
            </a:extLst>
          </p:cNvPr>
          <p:cNvSpPr/>
          <p:nvPr/>
        </p:nvSpPr>
        <p:spPr>
          <a:xfrm>
            <a:off x="8258175" y="1952625"/>
            <a:ext cx="3064000" cy="3641317"/>
          </a:xfrm>
          <a:prstGeom prst="roundRect">
            <a:avLst>
              <a:gd name="adj" fmla="val 3261"/>
            </a:avLst>
          </a:prstGeom>
          <a:solidFill>
            <a:srgbClr val="F9F9F9"/>
          </a:solidFill>
          <a:ln>
            <a:noFill/>
          </a:ln>
          <a:effectLst>
            <a:outerShdw blurRad="254000" sx="101000" sy="101000" algn="ctr"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85000"/>
                </a:schemeClr>
              </a:solidFill>
              <a:latin typeface="&lt;" panose="02010609000101010101" pitchFamily="49" charset="2"/>
            </a:endParaRPr>
          </a:p>
        </p:txBody>
      </p:sp>
      <p:sp>
        <p:nvSpPr>
          <p:cNvPr id="75" name="矩形 74">
            <a:extLst>
              <a:ext uri="{FF2B5EF4-FFF2-40B4-BE49-F238E27FC236}">
                <a16:creationId xmlns:a16="http://schemas.microsoft.com/office/drawing/2014/main" id="{E935D9EA-56B1-DBCE-FC7F-445975086CED}"/>
              </a:ext>
            </a:extLst>
          </p:cNvPr>
          <p:cNvSpPr/>
          <p:nvPr/>
        </p:nvSpPr>
        <p:spPr>
          <a:xfrm>
            <a:off x="4564000" y="2189602"/>
            <a:ext cx="3064000" cy="541751"/>
          </a:xfrm>
          <a:prstGeom prst="rect">
            <a:avLst/>
          </a:prstGeom>
          <a:noFill/>
        </p:spPr>
        <p:txBody>
          <a:bodyPr wrap="square">
            <a:spAutoFit/>
          </a:bodyPr>
          <a:lstStyle/>
          <a:p>
            <a:pPr algn="ctr">
              <a:lnSpc>
                <a:spcPct val="130000"/>
              </a:lnSpc>
            </a:pPr>
            <a:r>
              <a:rPr lang="zh-CN" altLang="en-US" sz="2400" b="1" dirty="0">
                <a:gradFill>
                  <a:gsLst>
                    <a:gs pos="30000">
                      <a:schemeClr val="accent1"/>
                    </a:gs>
                    <a:gs pos="100000">
                      <a:srgbClr val="055EA0"/>
                    </a:gs>
                  </a:gsLst>
                  <a:lin ang="5400000" scaled="0"/>
                </a:gradFill>
                <a:latin typeface="OPPOSans M" panose="00020600040101010101" pitchFamily="18" charset="-122"/>
                <a:ea typeface="OPPOSans M" panose="00020600040101010101" pitchFamily="18" charset="-122"/>
              </a:rPr>
              <a:t>这里是小标题</a:t>
            </a:r>
          </a:p>
        </p:txBody>
      </p:sp>
      <p:sp>
        <p:nvSpPr>
          <p:cNvPr id="76" name="矩形 75">
            <a:extLst>
              <a:ext uri="{FF2B5EF4-FFF2-40B4-BE49-F238E27FC236}">
                <a16:creationId xmlns:a16="http://schemas.microsoft.com/office/drawing/2014/main" id="{44A553DF-3A1C-F24E-C50F-D6B415BAA78F}"/>
              </a:ext>
            </a:extLst>
          </p:cNvPr>
          <p:cNvSpPr/>
          <p:nvPr/>
        </p:nvSpPr>
        <p:spPr>
          <a:xfrm>
            <a:off x="4768788" y="2982065"/>
            <a:ext cx="2654425" cy="2634183"/>
          </a:xfrm>
          <a:prstGeom prst="rect">
            <a:avLst/>
          </a:prstGeom>
          <a:noFill/>
        </p:spPr>
        <p:txBody>
          <a:bodyPr wrap="square">
            <a:spAutoFit/>
          </a:bodyPr>
          <a:lstStyle/>
          <a:p>
            <a:pPr algn="just">
              <a:lnSpc>
                <a:spcPct val="150000"/>
              </a:lnSpc>
            </a:pPr>
            <a:r>
              <a:rPr lang="zh-CN" altLang="en-US" sz="1600" dirty="0">
                <a:solidFill>
                  <a:schemeClr val="tx1">
                    <a:lumMod val="65000"/>
                    <a:lumOff val="35000"/>
                  </a:schemeClr>
                </a:solidFill>
                <a:latin typeface="OPPOSans M" panose="00020600040101010101" pitchFamily="18" charset="-122"/>
                <a:ea typeface="OPPOSans M" panose="00020600040101010101" pitchFamily="18" charset="-122"/>
              </a:rPr>
              <a:t>这里填写您需要阐述的内容这里填写您需要阐述的内容</a:t>
            </a:r>
          </a:p>
          <a:p>
            <a:pPr algn="just">
              <a:lnSpc>
                <a:spcPct val="150000"/>
              </a:lnSpc>
            </a:pPr>
            <a:r>
              <a:rPr lang="zh-CN" altLang="en-US" sz="1600" dirty="0">
                <a:solidFill>
                  <a:schemeClr val="tx1">
                    <a:lumMod val="65000"/>
                    <a:lumOff val="35000"/>
                  </a:schemeClr>
                </a:solidFill>
                <a:latin typeface="OPPOSans M" panose="00020600040101010101" pitchFamily="18" charset="-122"/>
                <a:ea typeface="OPPOSans M" panose="00020600040101010101" pitchFamily="18" charset="-122"/>
              </a:rPr>
              <a:t>这里填写您需要阐述的内容</a:t>
            </a:r>
          </a:p>
          <a:p>
            <a:pPr algn="just">
              <a:lnSpc>
                <a:spcPct val="150000"/>
              </a:lnSpc>
            </a:pPr>
            <a:r>
              <a:rPr lang="zh-CN" altLang="en-US" sz="1600" dirty="0">
                <a:solidFill>
                  <a:schemeClr val="tx1">
                    <a:lumMod val="65000"/>
                    <a:lumOff val="35000"/>
                  </a:schemeClr>
                </a:solidFill>
                <a:latin typeface="OPPOSans M" panose="00020600040101010101" pitchFamily="18" charset="-122"/>
                <a:ea typeface="OPPOSans M" panose="00020600040101010101" pitchFamily="18" charset="-122"/>
              </a:rPr>
              <a:t>这里填写您需要阐述的内容</a:t>
            </a:r>
          </a:p>
          <a:p>
            <a:pPr algn="just">
              <a:lnSpc>
                <a:spcPct val="150000"/>
              </a:lnSpc>
            </a:pPr>
            <a:r>
              <a:rPr lang="zh-CN" altLang="en-US" sz="1600" dirty="0">
                <a:solidFill>
                  <a:schemeClr val="tx1">
                    <a:lumMod val="65000"/>
                    <a:lumOff val="35000"/>
                  </a:schemeClr>
                </a:solidFill>
                <a:latin typeface="OPPOSans M" panose="00020600040101010101" pitchFamily="18" charset="-122"/>
                <a:ea typeface="OPPOSans M" panose="00020600040101010101" pitchFamily="18" charset="-122"/>
              </a:rPr>
              <a:t>这里填写您需要阐述的内容</a:t>
            </a:r>
          </a:p>
          <a:p>
            <a:pPr algn="just">
              <a:lnSpc>
                <a:spcPct val="150000"/>
              </a:lnSpc>
            </a:pPr>
            <a:r>
              <a:rPr lang="zh-CN" altLang="en-US" sz="1600" dirty="0">
                <a:solidFill>
                  <a:schemeClr val="tx1">
                    <a:lumMod val="65000"/>
                    <a:lumOff val="35000"/>
                  </a:schemeClr>
                </a:solidFill>
                <a:latin typeface="OPPOSans M" panose="00020600040101010101" pitchFamily="18" charset="-122"/>
                <a:ea typeface="OPPOSans M" panose="00020600040101010101" pitchFamily="18" charset="-122"/>
              </a:rPr>
              <a:t>这里填写您需要阐述的内容</a:t>
            </a:r>
          </a:p>
          <a:p>
            <a:pPr algn="just">
              <a:lnSpc>
                <a:spcPct val="150000"/>
              </a:lnSpc>
            </a:pPr>
            <a:endParaRPr lang="zh-CN" altLang="en-US" sz="1600" dirty="0">
              <a:solidFill>
                <a:schemeClr val="tx1">
                  <a:lumMod val="65000"/>
                  <a:lumOff val="35000"/>
                </a:schemeClr>
              </a:solidFill>
              <a:latin typeface="OPPOSans M" panose="00020600040101010101" pitchFamily="18" charset="-122"/>
              <a:ea typeface="OPPOSans M" panose="00020600040101010101" pitchFamily="18" charset="-122"/>
            </a:endParaRPr>
          </a:p>
        </p:txBody>
      </p:sp>
      <p:sp>
        <p:nvSpPr>
          <p:cNvPr id="77" name="任意多边形: 形状 76">
            <a:extLst>
              <a:ext uri="{FF2B5EF4-FFF2-40B4-BE49-F238E27FC236}">
                <a16:creationId xmlns:a16="http://schemas.microsoft.com/office/drawing/2014/main" id="{BB8486E0-1840-921B-FA41-C38EBF1AB962}"/>
              </a:ext>
            </a:extLst>
          </p:cNvPr>
          <p:cNvSpPr/>
          <p:nvPr/>
        </p:nvSpPr>
        <p:spPr>
          <a:xfrm>
            <a:off x="883248" y="5527268"/>
            <a:ext cx="3050577" cy="66674"/>
          </a:xfrm>
          <a:custGeom>
            <a:avLst/>
            <a:gdLst>
              <a:gd name="connsiteX0" fmla="*/ 0 w 3050577"/>
              <a:gd name="connsiteY0" fmla="*/ 0 h 66674"/>
              <a:gd name="connsiteX1" fmla="*/ 3050577 w 3050577"/>
              <a:gd name="connsiteY1" fmla="*/ 0 h 66674"/>
              <a:gd name="connsiteX2" fmla="*/ 3049436 w 3050577"/>
              <a:gd name="connsiteY2" fmla="*/ 5650 h 66674"/>
              <a:gd name="connsiteX3" fmla="*/ 2957371 w 3050577"/>
              <a:gd name="connsiteY3" fmla="*/ 66674 h 66674"/>
              <a:gd name="connsiteX4" fmla="*/ 93205 w 3050577"/>
              <a:gd name="connsiteY4" fmla="*/ 66674 h 66674"/>
              <a:gd name="connsiteX5" fmla="*/ 1140 w 3050577"/>
              <a:gd name="connsiteY5" fmla="*/ 5650 h 6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50577" h="66674">
                <a:moveTo>
                  <a:pt x="0" y="0"/>
                </a:moveTo>
                <a:lnTo>
                  <a:pt x="3050577" y="0"/>
                </a:lnTo>
                <a:lnTo>
                  <a:pt x="3049436" y="5650"/>
                </a:lnTo>
                <a:cubicBezTo>
                  <a:pt x="3034268" y="41511"/>
                  <a:pt x="2998759" y="66674"/>
                  <a:pt x="2957371" y="66674"/>
                </a:cubicBezTo>
                <a:lnTo>
                  <a:pt x="93205" y="66674"/>
                </a:lnTo>
                <a:cubicBezTo>
                  <a:pt x="51818" y="66674"/>
                  <a:pt x="16308" y="41511"/>
                  <a:pt x="1140" y="5650"/>
                </a:cubicBezTo>
                <a:close/>
              </a:path>
            </a:pathLst>
          </a:custGeom>
          <a:solidFill>
            <a:schemeClr val="accent1"/>
          </a:solidFill>
          <a:ln>
            <a:noFill/>
          </a:ln>
          <a:effectLst>
            <a:outerShdw blurRad="254000" sx="101000" sy="101000" algn="ctr"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lumMod val="85000"/>
                </a:schemeClr>
              </a:solidFill>
              <a:latin typeface="&lt;" panose="02010609000101010101" pitchFamily="49" charset="2"/>
            </a:endParaRPr>
          </a:p>
        </p:txBody>
      </p:sp>
      <p:sp>
        <p:nvSpPr>
          <p:cNvPr id="78" name="任意多边形: 形状 77">
            <a:extLst>
              <a:ext uri="{FF2B5EF4-FFF2-40B4-BE49-F238E27FC236}">
                <a16:creationId xmlns:a16="http://schemas.microsoft.com/office/drawing/2014/main" id="{FBEEA4BA-0803-5D34-1780-90D4556620C7}"/>
              </a:ext>
            </a:extLst>
          </p:cNvPr>
          <p:cNvSpPr/>
          <p:nvPr/>
        </p:nvSpPr>
        <p:spPr>
          <a:xfrm>
            <a:off x="4577423" y="5527268"/>
            <a:ext cx="3050577" cy="66674"/>
          </a:xfrm>
          <a:custGeom>
            <a:avLst/>
            <a:gdLst>
              <a:gd name="connsiteX0" fmla="*/ 0 w 3050577"/>
              <a:gd name="connsiteY0" fmla="*/ 0 h 66674"/>
              <a:gd name="connsiteX1" fmla="*/ 3050577 w 3050577"/>
              <a:gd name="connsiteY1" fmla="*/ 0 h 66674"/>
              <a:gd name="connsiteX2" fmla="*/ 3049436 w 3050577"/>
              <a:gd name="connsiteY2" fmla="*/ 5650 h 66674"/>
              <a:gd name="connsiteX3" fmla="*/ 2957371 w 3050577"/>
              <a:gd name="connsiteY3" fmla="*/ 66674 h 66674"/>
              <a:gd name="connsiteX4" fmla="*/ 93205 w 3050577"/>
              <a:gd name="connsiteY4" fmla="*/ 66674 h 66674"/>
              <a:gd name="connsiteX5" fmla="*/ 1140 w 3050577"/>
              <a:gd name="connsiteY5" fmla="*/ 5650 h 6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50577" h="66674">
                <a:moveTo>
                  <a:pt x="0" y="0"/>
                </a:moveTo>
                <a:lnTo>
                  <a:pt x="3050577" y="0"/>
                </a:lnTo>
                <a:lnTo>
                  <a:pt x="3049436" y="5650"/>
                </a:lnTo>
                <a:cubicBezTo>
                  <a:pt x="3034268" y="41511"/>
                  <a:pt x="2998759" y="66674"/>
                  <a:pt x="2957371" y="66674"/>
                </a:cubicBezTo>
                <a:lnTo>
                  <a:pt x="93205" y="66674"/>
                </a:lnTo>
                <a:cubicBezTo>
                  <a:pt x="51818" y="66674"/>
                  <a:pt x="16308" y="41511"/>
                  <a:pt x="1140" y="5650"/>
                </a:cubicBezTo>
                <a:close/>
              </a:path>
            </a:pathLst>
          </a:custGeom>
          <a:solidFill>
            <a:schemeClr val="accent1"/>
          </a:solidFill>
          <a:ln>
            <a:noFill/>
          </a:ln>
          <a:effectLst>
            <a:outerShdw blurRad="254000" sx="101000" sy="101000" algn="ctr"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lumMod val="85000"/>
                </a:schemeClr>
              </a:solidFill>
              <a:latin typeface="&lt;" panose="02010609000101010101" pitchFamily="49" charset="2"/>
            </a:endParaRPr>
          </a:p>
        </p:txBody>
      </p:sp>
      <p:sp>
        <p:nvSpPr>
          <p:cNvPr id="79" name="任意多边形: 形状 78">
            <a:extLst>
              <a:ext uri="{FF2B5EF4-FFF2-40B4-BE49-F238E27FC236}">
                <a16:creationId xmlns:a16="http://schemas.microsoft.com/office/drawing/2014/main" id="{AAAEE742-94CF-C917-3F76-46D6069D6D37}"/>
              </a:ext>
            </a:extLst>
          </p:cNvPr>
          <p:cNvSpPr/>
          <p:nvPr/>
        </p:nvSpPr>
        <p:spPr>
          <a:xfrm>
            <a:off x="8271598" y="5527268"/>
            <a:ext cx="3050577" cy="66674"/>
          </a:xfrm>
          <a:custGeom>
            <a:avLst/>
            <a:gdLst>
              <a:gd name="connsiteX0" fmla="*/ 0 w 3050577"/>
              <a:gd name="connsiteY0" fmla="*/ 0 h 66674"/>
              <a:gd name="connsiteX1" fmla="*/ 3050577 w 3050577"/>
              <a:gd name="connsiteY1" fmla="*/ 0 h 66674"/>
              <a:gd name="connsiteX2" fmla="*/ 3049436 w 3050577"/>
              <a:gd name="connsiteY2" fmla="*/ 5650 h 66674"/>
              <a:gd name="connsiteX3" fmla="*/ 2957371 w 3050577"/>
              <a:gd name="connsiteY3" fmla="*/ 66674 h 66674"/>
              <a:gd name="connsiteX4" fmla="*/ 93205 w 3050577"/>
              <a:gd name="connsiteY4" fmla="*/ 66674 h 66674"/>
              <a:gd name="connsiteX5" fmla="*/ 1140 w 3050577"/>
              <a:gd name="connsiteY5" fmla="*/ 5650 h 66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50577" h="66674">
                <a:moveTo>
                  <a:pt x="0" y="0"/>
                </a:moveTo>
                <a:lnTo>
                  <a:pt x="3050577" y="0"/>
                </a:lnTo>
                <a:lnTo>
                  <a:pt x="3049436" y="5650"/>
                </a:lnTo>
                <a:cubicBezTo>
                  <a:pt x="3034268" y="41511"/>
                  <a:pt x="2998759" y="66674"/>
                  <a:pt x="2957371" y="66674"/>
                </a:cubicBezTo>
                <a:lnTo>
                  <a:pt x="93205" y="66674"/>
                </a:lnTo>
                <a:cubicBezTo>
                  <a:pt x="51818" y="66674"/>
                  <a:pt x="16308" y="41511"/>
                  <a:pt x="1140" y="5650"/>
                </a:cubicBezTo>
                <a:close/>
              </a:path>
            </a:pathLst>
          </a:custGeom>
          <a:solidFill>
            <a:schemeClr val="accent1"/>
          </a:solidFill>
          <a:ln>
            <a:noFill/>
          </a:ln>
          <a:effectLst>
            <a:outerShdw blurRad="254000" sx="101000" sy="101000" algn="ctr" rotWithShape="0">
              <a:schemeClr val="tx1">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lumMod val="85000"/>
                </a:schemeClr>
              </a:solidFill>
              <a:latin typeface="&lt;" panose="02010609000101010101" pitchFamily="49" charset="2"/>
            </a:endParaRPr>
          </a:p>
        </p:txBody>
      </p:sp>
      <p:sp>
        <p:nvSpPr>
          <p:cNvPr id="80" name="矩形 79">
            <a:extLst>
              <a:ext uri="{FF2B5EF4-FFF2-40B4-BE49-F238E27FC236}">
                <a16:creationId xmlns:a16="http://schemas.microsoft.com/office/drawing/2014/main" id="{0EE57683-F432-0345-18EF-46666EAFC365}"/>
              </a:ext>
            </a:extLst>
          </p:cNvPr>
          <p:cNvSpPr/>
          <p:nvPr/>
        </p:nvSpPr>
        <p:spPr>
          <a:xfrm>
            <a:off x="8258175" y="2189602"/>
            <a:ext cx="3064000" cy="541751"/>
          </a:xfrm>
          <a:prstGeom prst="rect">
            <a:avLst/>
          </a:prstGeom>
          <a:noFill/>
        </p:spPr>
        <p:txBody>
          <a:bodyPr wrap="square">
            <a:spAutoFit/>
          </a:bodyPr>
          <a:lstStyle/>
          <a:p>
            <a:pPr algn="ctr">
              <a:lnSpc>
                <a:spcPct val="130000"/>
              </a:lnSpc>
            </a:pPr>
            <a:r>
              <a:rPr lang="zh-CN" altLang="en-US" sz="2400" b="1" dirty="0">
                <a:gradFill>
                  <a:gsLst>
                    <a:gs pos="30000">
                      <a:schemeClr val="accent1"/>
                    </a:gs>
                    <a:gs pos="100000">
                      <a:srgbClr val="055EA0"/>
                    </a:gs>
                  </a:gsLst>
                  <a:lin ang="5400000" scaled="0"/>
                </a:gradFill>
                <a:latin typeface="OPPOSans M" panose="00020600040101010101" pitchFamily="18" charset="-122"/>
                <a:ea typeface="OPPOSans M" panose="00020600040101010101" pitchFamily="18" charset="-122"/>
              </a:rPr>
              <a:t>这里是小标题</a:t>
            </a:r>
          </a:p>
        </p:txBody>
      </p:sp>
      <p:sp>
        <p:nvSpPr>
          <p:cNvPr id="81" name="矩形 80">
            <a:extLst>
              <a:ext uri="{FF2B5EF4-FFF2-40B4-BE49-F238E27FC236}">
                <a16:creationId xmlns:a16="http://schemas.microsoft.com/office/drawing/2014/main" id="{C895D269-54F2-FAD9-A7AE-0EA927333D5E}"/>
              </a:ext>
            </a:extLst>
          </p:cNvPr>
          <p:cNvSpPr/>
          <p:nvPr/>
        </p:nvSpPr>
        <p:spPr>
          <a:xfrm>
            <a:off x="8462963" y="2982065"/>
            <a:ext cx="2654425" cy="2634183"/>
          </a:xfrm>
          <a:prstGeom prst="rect">
            <a:avLst/>
          </a:prstGeom>
          <a:noFill/>
        </p:spPr>
        <p:txBody>
          <a:bodyPr wrap="square">
            <a:spAutoFit/>
          </a:bodyPr>
          <a:lstStyle/>
          <a:p>
            <a:pPr algn="just">
              <a:lnSpc>
                <a:spcPct val="150000"/>
              </a:lnSpc>
            </a:pPr>
            <a:r>
              <a:rPr lang="zh-CN" altLang="en-US" sz="1600" dirty="0">
                <a:solidFill>
                  <a:schemeClr val="tx1">
                    <a:lumMod val="65000"/>
                    <a:lumOff val="35000"/>
                  </a:schemeClr>
                </a:solidFill>
                <a:latin typeface="OPPOSans M" panose="00020600040101010101" pitchFamily="18" charset="-122"/>
                <a:ea typeface="OPPOSans M" panose="00020600040101010101" pitchFamily="18" charset="-122"/>
              </a:rPr>
              <a:t>这里填写您需要阐述的内容这里填写您需要阐述的内容</a:t>
            </a:r>
          </a:p>
          <a:p>
            <a:pPr algn="just">
              <a:lnSpc>
                <a:spcPct val="150000"/>
              </a:lnSpc>
            </a:pPr>
            <a:r>
              <a:rPr lang="zh-CN" altLang="en-US" sz="1600" dirty="0">
                <a:solidFill>
                  <a:schemeClr val="tx1">
                    <a:lumMod val="65000"/>
                    <a:lumOff val="35000"/>
                  </a:schemeClr>
                </a:solidFill>
                <a:latin typeface="OPPOSans M" panose="00020600040101010101" pitchFamily="18" charset="-122"/>
                <a:ea typeface="OPPOSans M" panose="00020600040101010101" pitchFamily="18" charset="-122"/>
              </a:rPr>
              <a:t>这里填写您需要阐述的内容</a:t>
            </a:r>
          </a:p>
          <a:p>
            <a:pPr algn="just">
              <a:lnSpc>
                <a:spcPct val="150000"/>
              </a:lnSpc>
            </a:pPr>
            <a:r>
              <a:rPr lang="zh-CN" altLang="en-US" sz="1600" dirty="0">
                <a:solidFill>
                  <a:schemeClr val="tx1">
                    <a:lumMod val="65000"/>
                    <a:lumOff val="35000"/>
                  </a:schemeClr>
                </a:solidFill>
                <a:latin typeface="OPPOSans M" panose="00020600040101010101" pitchFamily="18" charset="-122"/>
                <a:ea typeface="OPPOSans M" panose="00020600040101010101" pitchFamily="18" charset="-122"/>
              </a:rPr>
              <a:t>这里填写您需要阐述的内容</a:t>
            </a:r>
          </a:p>
          <a:p>
            <a:pPr algn="just">
              <a:lnSpc>
                <a:spcPct val="150000"/>
              </a:lnSpc>
            </a:pPr>
            <a:r>
              <a:rPr lang="zh-CN" altLang="en-US" sz="1600" dirty="0">
                <a:solidFill>
                  <a:schemeClr val="tx1">
                    <a:lumMod val="65000"/>
                    <a:lumOff val="35000"/>
                  </a:schemeClr>
                </a:solidFill>
                <a:latin typeface="OPPOSans M" panose="00020600040101010101" pitchFamily="18" charset="-122"/>
                <a:ea typeface="OPPOSans M" panose="00020600040101010101" pitchFamily="18" charset="-122"/>
              </a:rPr>
              <a:t>这里填写您需要阐述的内容</a:t>
            </a:r>
          </a:p>
          <a:p>
            <a:pPr algn="just">
              <a:lnSpc>
                <a:spcPct val="150000"/>
              </a:lnSpc>
            </a:pPr>
            <a:r>
              <a:rPr lang="zh-CN" altLang="en-US" sz="1600" dirty="0">
                <a:solidFill>
                  <a:schemeClr val="tx1">
                    <a:lumMod val="65000"/>
                    <a:lumOff val="35000"/>
                  </a:schemeClr>
                </a:solidFill>
                <a:latin typeface="OPPOSans M" panose="00020600040101010101" pitchFamily="18" charset="-122"/>
                <a:ea typeface="OPPOSans M" panose="00020600040101010101" pitchFamily="18" charset="-122"/>
              </a:rPr>
              <a:t>这里填写您需要阐述的内容</a:t>
            </a:r>
          </a:p>
          <a:p>
            <a:pPr algn="just">
              <a:lnSpc>
                <a:spcPct val="150000"/>
              </a:lnSpc>
            </a:pPr>
            <a:endParaRPr lang="zh-CN" altLang="en-US" sz="1600" dirty="0">
              <a:solidFill>
                <a:schemeClr val="tx1">
                  <a:lumMod val="65000"/>
                  <a:lumOff val="35000"/>
                </a:schemeClr>
              </a:solidFill>
              <a:latin typeface="OPPOSans M" panose="00020600040101010101" pitchFamily="18" charset="-122"/>
              <a:ea typeface="OPPOSans M" panose="00020600040101010101" pitchFamily="18" charset="-122"/>
            </a:endParaRPr>
          </a:p>
        </p:txBody>
      </p:sp>
      <p:sp>
        <p:nvSpPr>
          <p:cNvPr id="82" name="矩形 81">
            <a:extLst>
              <a:ext uri="{FF2B5EF4-FFF2-40B4-BE49-F238E27FC236}">
                <a16:creationId xmlns:a16="http://schemas.microsoft.com/office/drawing/2014/main" id="{933DA86F-567E-FA46-E67A-A9004A633714}"/>
              </a:ext>
            </a:extLst>
          </p:cNvPr>
          <p:cNvSpPr/>
          <p:nvPr/>
        </p:nvSpPr>
        <p:spPr>
          <a:xfrm>
            <a:off x="869825" y="2189602"/>
            <a:ext cx="3064000" cy="541751"/>
          </a:xfrm>
          <a:prstGeom prst="rect">
            <a:avLst/>
          </a:prstGeom>
          <a:noFill/>
        </p:spPr>
        <p:txBody>
          <a:bodyPr wrap="square">
            <a:spAutoFit/>
          </a:bodyPr>
          <a:lstStyle/>
          <a:p>
            <a:pPr algn="ctr">
              <a:lnSpc>
                <a:spcPct val="130000"/>
              </a:lnSpc>
            </a:pPr>
            <a:r>
              <a:rPr lang="zh-CN" altLang="en-US" sz="2400" b="1" dirty="0">
                <a:gradFill>
                  <a:gsLst>
                    <a:gs pos="30000">
                      <a:schemeClr val="accent1"/>
                    </a:gs>
                    <a:gs pos="100000">
                      <a:srgbClr val="055EA0"/>
                    </a:gs>
                  </a:gsLst>
                  <a:lin ang="5400000" scaled="0"/>
                </a:gradFill>
                <a:latin typeface="OPPOSans M" panose="00020600040101010101" pitchFamily="18" charset="-122"/>
                <a:ea typeface="OPPOSans M" panose="00020600040101010101" pitchFamily="18" charset="-122"/>
              </a:rPr>
              <a:t>这里是小标题</a:t>
            </a:r>
          </a:p>
        </p:txBody>
      </p:sp>
      <p:cxnSp>
        <p:nvCxnSpPr>
          <p:cNvPr id="83" name="直接连接符 82">
            <a:extLst>
              <a:ext uri="{FF2B5EF4-FFF2-40B4-BE49-F238E27FC236}">
                <a16:creationId xmlns:a16="http://schemas.microsoft.com/office/drawing/2014/main" id="{2688AAF4-834C-3178-462C-270BD3D06799}"/>
              </a:ext>
            </a:extLst>
          </p:cNvPr>
          <p:cNvCxnSpPr>
            <a:cxnSpLocks/>
          </p:cNvCxnSpPr>
          <p:nvPr/>
        </p:nvCxnSpPr>
        <p:spPr>
          <a:xfrm>
            <a:off x="1951825" y="2845596"/>
            <a:ext cx="900000" cy="0"/>
          </a:xfrm>
          <a:prstGeom prst="line">
            <a:avLst/>
          </a:prstGeom>
          <a:ln w="31750">
            <a:gradFill>
              <a:gsLst>
                <a:gs pos="49700">
                  <a:schemeClr val="accent1"/>
                </a:gs>
                <a:gs pos="0">
                  <a:srgbClr val="055EA0">
                    <a:alpha val="0"/>
                  </a:srgbClr>
                </a:gs>
                <a:gs pos="100000">
                  <a:srgbClr val="055EA0">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84" name="矩形 83">
            <a:extLst>
              <a:ext uri="{FF2B5EF4-FFF2-40B4-BE49-F238E27FC236}">
                <a16:creationId xmlns:a16="http://schemas.microsoft.com/office/drawing/2014/main" id="{903C35BA-EBCC-8E38-4839-19744E42C0F2}"/>
              </a:ext>
            </a:extLst>
          </p:cNvPr>
          <p:cNvSpPr/>
          <p:nvPr/>
        </p:nvSpPr>
        <p:spPr>
          <a:xfrm>
            <a:off x="1074613" y="2982065"/>
            <a:ext cx="2654425" cy="2634183"/>
          </a:xfrm>
          <a:prstGeom prst="rect">
            <a:avLst/>
          </a:prstGeom>
          <a:noFill/>
        </p:spPr>
        <p:txBody>
          <a:bodyPr wrap="square">
            <a:spAutoFit/>
          </a:bodyPr>
          <a:lstStyle/>
          <a:p>
            <a:pPr algn="just">
              <a:lnSpc>
                <a:spcPct val="150000"/>
              </a:lnSpc>
            </a:pPr>
            <a:r>
              <a:rPr lang="zh-CN" altLang="en-US" sz="1600" dirty="0">
                <a:solidFill>
                  <a:schemeClr val="tx1">
                    <a:lumMod val="65000"/>
                    <a:lumOff val="35000"/>
                  </a:schemeClr>
                </a:solidFill>
                <a:latin typeface="OPPOSans M" panose="00020600040101010101" pitchFamily="18" charset="-122"/>
                <a:ea typeface="OPPOSans M" panose="00020600040101010101" pitchFamily="18" charset="-122"/>
              </a:rPr>
              <a:t>这里填写您需要阐述的内容</a:t>
            </a:r>
            <a:endParaRPr lang="en-US" altLang="zh-CN" sz="1600" dirty="0">
              <a:solidFill>
                <a:schemeClr val="tx1">
                  <a:lumMod val="65000"/>
                  <a:lumOff val="35000"/>
                </a:schemeClr>
              </a:solidFill>
              <a:latin typeface="OPPOSans M" panose="00020600040101010101" pitchFamily="18" charset="-122"/>
              <a:ea typeface="OPPOSans M" panose="00020600040101010101" pitchFamily="18" charset="-122"/>
            </a:endParaRPr>
          </a:p>
          <a:p>
            <a:pPr algn="just">
              <a:lnSpc>
                <a:spcPct val="150000"/>
              </a:lnSpc>
            </a:pPr>
            <a:r>
              <a:rPr lang="zh-CN" altLang="en-US" sz="1600" dirty="0">
                <a:solidFill>
                  <a:schemeClr val="tx1">
                    <a:lumMod val="65000"/>
                    <a:lumOff val="35000"/>
                  </a:schemeClr>
                </a:solidFill>
                <a:latin typeface="OPPOSans M" panose="00020600040101010101" pitchFamily="18" charset="-122"/>
                <a:ea typeface="OPPOSans M" panose="00020600040101010101" pitchFamily="18" charset="-122"/>
              </a:rPr>
              <a:t>这里填写您需要阐述的内容</a:t>
            </a:r>
          </a:p>
          <a:p>
            <a:pPr algn="just">
              <a:lnSpc>
                <a:spcPct val="150000"/>
              </a:lnSpc>
            </a:pPr>
            <a:r>
              <a:rPr lang="zh-CN" altLang="en-US" sz="1600" dirty="0">
                <a:solidFill>
                  <a:schemeClr val="tx1">
                    <a:lumMod val="65000"/>
                    <a:lumOff val="35000"/>
                  </a:schemeClr>
                </a:solidFill>
                <a:latin typeface="OPPOSans M" panose="00020600040101010101" pitchFamily="18" charset="-122"/>
                <a:ea typeface="OPPOSans M" panose="00020600040101010101" pitchFamily="18" charset="-122"/>
              </a:rPr>
              <a:t>这里填写您需要阐述的内容</a:t>
            </a:r>
          </a:p>
          <a:p>
            <a:pPr algn="just">
              <a:lnSpc>
                <a:spcPct val="150000"/>
              </a:lnSpc>
            </a:pPr>
            <a:r>
              <a:rPr lang="zh-CN" altLang="en-US" sz="1600" dirty="0">
                <a:solidFill>
                  <a:schemeClr val="tx1">
                    <a:lumMod val="65000"/>
                    <a:lumOff val="35000"/>
                  </a:schemeClr>
                </a:solidFill>
                <a:latin typeface="OPPOSans M" panose="00020600040101010101" pitchFamily="18" charset="-122"/>
                <a:ea typeface="OPPOSans M" panose="00020600040101010101" pitchFamily="18" charset="-122"/>
              </a:rPr>
              <a:t>这里填写您需要阐述的内容</a:t>
            </a:r>
          </a:p>
          <a:p>
            <a:pPr algn="just">
              <a:lnSpc>
                <a:spcPct val="150000"/>
              </a:lnSpc>
            </a:pPr>
            <a:r>
              <a:rPr lang="zh-CN" altLang="en-US" sz="1600" dirty="0">
                <a:solidFill>
                  <a:schemeClr val="tx1">
                    <a:lumMod val="65000"/>
                    <a:lumOff val="35000"/>
                  </a:schemeClr>
                </a:solidFill>
                <a:latin typeface="OPPOSans M" panose="00020600040101010101" pitchFamily="18" charset="-122"/>
                <a:ea typeface="OPPOSans M" panose="00020600040101010101" pitchFamily="18" charset="-122"/>
              </a:rPr>
              <a:t>这里填写您需要阐述的内容</a:t>
            </a:r>
          </a:p>
          <a:p>
            <a:pPr algn="just">
              <a:lnSpc>
                <a:spcPct val="150000"/>
              </a:lnSpc>
            </a:pPr>
            <a:r>
              <a:rPr lang="zh-CN" altLang="en-US" sz="1600" dirty="0">
                <a:solidFill>
                  <a:schemeClr val="tx1">
                    <a:lumMod val="65000"/>
                    <a:lumOff val="35000"/>
                  </a:schemeClr>
                </a:solidFill>
                <a:latin typeface="OPPOSans M" panose="00020600040101010101" pitchFamily="18" charset="-122"/>
                <a:ea typeface="OPPOSans M" panose="00020600040101010101" pitchFamily="18" charset="-122"/>
              </a:rPr>
              <a:t>这里填写您需要阐述的内容</a:t>
            </a:r>
          </a:p>
          <a:p>
            <a:pPr algn="just">
              <a:lnSpc>
                <a:spcPct val="150000"/>
              </a:lnSpc>
            </a:pPr>
            <a:endParaRPr lang="en-US" altLang="zh-CN" sz="1600" dirty="0">
              <a:solidFill>
                <a:schemeClr val="tx1">
                  <a:lumMod val="65000"/>
                  <a:lumOff val="35000"/>
                </a:schemeClr>
              </a:solidFill>
              <a:latin typeface="OPPOSans M" panose="00020600040101010101" pitchFamily="18" charset="-122"/>
              <a:ea typeface="OPPOSans M" panose="00020600040101010101" pitchFamily="18" charset="-122"/>
            </a:endParaRPr>
          </a:p>
        </p:txBody>
      </p:sp>
      <p:cxnSp>
        <p:nvCxnSpPr>
          <p:cNvPr id="85" name="直接连接符 84">
            <a:extLst>
              <a:ext uri="{FF2B5EF4-FFF2-40B4-BE49-F238E27FC236}">
                <a16:creationId xmlns:a16="http://schemas.microsoft.com/office/drawing/2014/main" id="{E8D8D987-2F99-E725-F109-7D1CF8703C95}"/>
              </a:ext>
            </a:extLst>
          </p:cNvPr>
          <p:cNvCxnSpPr>
            <a:cxnSpLocks/>
          </p:cNvCxnSpPr>
          <p:nvPr/>
        </p:nvCxnSpPr>
        <p:spPr>
          <a:xfrm>
            <a:off x="5646000" y="2845596"/>
            <a:ext cx="900000" cy="0"/>
          </a:xfrm>
          <a:prstGeom prst="line">
            <a:avLst/>
          </a:prstGeom>
          <a:ln w="31750">
            <a:gradFill>
              <a:gsLst>
                <a:gs pos="49700">
                  <a:schemeClr val="accent1"/>
                </a:gs>
                <a:gs pos="0">
                  <a:srgbClr val="055EA0">
                    <a:alpha val="0"/>
                  </a:srgbClr>
                </a:gs>
                <a:gs pos="100000">
                  <a:srgbClr val="055EA0">
                    <a:alpha val="0"/>
                  </a:srgb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id="{72AA3E2D-8A14-68D5-E096-0703ABF8F166}"/>
              </a:ext>
            </a:extLst>
          </p:cNvPr>
          <p:cNvCxnSpPr>
            <a:cxnSpLocks/>
          </p:cNvCxnSpPr>
          <p:nvPr/>
        </p:nvCxnSpPr>
        <p:spPr>
          <a:xfrm>
            <a:off x="9340175" y="2845596"/>
            <a:ext cx="900000" cy="0"/>
          </a:xfrm>
          <a:prstGeom prst="line">
            <a:avLst/>
          </a:prstGeom>
          <a:ln w="31750">
            <a:gradFill>
              <a:gsLst>
                <a:gs pos="49700">
                  <a:schemeClr val="accent1"/>
                </a:gs>
                <a:gs pos="0">
                  <a:srgbClr val="055EA0">
                    <a:alpha val="0"/>
                  </a:srgbClr>
                </a:gs>
                <a:gs pos="100000">
                  <a:srgbClr val="055EA0">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71960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建筑的摆设布局&#10;&#10;描述已自动生成">
            <a:extLst>
              <a:ext uri="{FF2B5EF4-FFF2-40B4-BE49-F238E27FC236}">
                <a16:creationId xmlns:a16="http://schemas.microsoft.com/office/drawing/2014/main" id="{A4C8CA89-5D53-03C1-9CAA-A93A1F0AC5C7}"/>
              </a:ext>
            </a:extLst>
          </p:cNvPr>
          <p:cNvPicPr>
            <a:picLocks noChangeAspect="1"/>
          </p:cNvPicPr>
          <p:nvPr/>
        </p:nvPicPr>
        <p:blipFill>
          <a:blip r:embed="rId3">
            <a:alphaModFix amt="5000"/>
            <a:extLst>
              <a:ext uri="{28A0092B-C50C-407E-A947-70E740481C1C}">
                <a14:useLocalDpi xmlns:a14="http://schemas.microsoft.com/office/drawing/2010/main"/>
              </a:ext>
            </a:extLst>
          </a:blip>
          <a:stretch>
            <a:fillRect/>
          </a:stretch>
        </p:blipFill>
        <p:spPr>
          <a:xfrm>
            <a:off x="-28834" y="0"/>
            <a:ext cx="12192001" cy="7000876"/>
          </a:xfrm>
          <a:prstGeom prst="rect">
            <a:avLst/>
          </a:prstGeom>
        </p:spPr>
      </p:pic>
      <p:sp>
        <p:nvSpPr>
          <p:cNvPr id="33" name="文本框 32">
            <a:extLst>
              <a:ext uri="{FF2B5EF4-FFF2-40B4-BE49-F238E27FC236}">
                <a16:creationId xmlns:a16="http://schemas.microsoft.com/office/drawing/2014/main" id="{9BBD928C-21FB-0E4E-9E07-FA05EEF85BB2}"/>
              </a:ext>
            </a:extLst>
          </p:cNvPr>
          <p:cNvSpPr txBox="1"/>
          <p:nvPr/>
        </p:nvSpPr>
        <p:spPr>
          <a:xfrm>
            <a:off x="499243" y="236483"/>
            <a:ext cx="3251200" cy="707886"/>
          </a:xfrm>
          <a:prstGeom prst="rect">
            <a:avLst/>
          </a:prstGeom>
          <a:noFill/>
        </p:spPr>
        <p:txBody>
          <a:bodyPr wrap="square" rtlCol="0">
            <a:spAutoFit/>
          </a:bodyPr>
          <a:ls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a:lstStyle>
          <a:p>
            <a:pPr marL="0" marR="0" lvl="0" indent="0" algn="l" defTabSz="914377" rtl="0" eaLnBrk="1" fontAlgn="auto" latinLnBrk="0" hangingPunct="1">
              <a:lnSpc>
                <a:spcPct val="100000"/>
              </a:lnSpc>
              <a:spcBef>
                <a:spcPts val="0"/>
              </a:spcBef>
              <a:spcAft>
                <a:spcPts val="0"/>
              </a:spcAft>
              <a:buClrTx/>
              <a:buSzTx/>
              <a:buFontTx/>
              <a:buNone/>
              <a:tabLst/>
              <a:defRPr/>
            </a:pPr>
            <a:r>
              <a:rPr lang="zh-CN" altLang="en-US" sz="4000" spc="300" dirty="0">
                <a:solidFill>
                  <a:srgbClr val="055EA0"/>
                </a:solidFill>
                <a:latin typeface="+mj-ea"/>
                <a:ea typeface="+mj-ea"/>
              </a:rPr>
              <a:t>四段内容页</a:t>
            </a:r>
            <a:endParaRPr kumimoji="0" lang="zh-CN" altLang="en-US" sz="4000" i="0" u="none" strike="noStrike" kern="1200" cap="none" spc="300" normalizeH="0" baseline="0" noProof="0" dirty="0">
              <a:ln>
                <a:noFill/>
              </a:ln>
              <a:solidFill>
                <a:srgbClr val="055EA0"/>
              </a:solidFill>
              <a:effectLst/>
              <a:uLnTx/>
              <a:uFillTx/>
              <a:latin typeface="+mj-ea"/>
              <a:ea typeface="+mj-ea"/>
              <a:cs typeface="+mn-cs"/>
            </a:endParaRPr>
          </a:p>
        </p:txBody>
      </p:sp>
      <p:sp>
        <p:nvSpPr>
          <p:cNvPr id="35" name="文本框 34">
            <a:extLst>
              <a:ext uri="{FF2B5EF4-FFF2-40B4-BE49-F238E27FC236}">
                <a16:creationId xmlns:a16="http://schemas.microsoft.com/office/drawing/2014/main" id="{14109F62-A25F-2047-B6AC-3F2613A0F5C8}"/>
              </a:ext>
            </a:extLst>
          </p:cNvPr>
          <p:cNvSpPr txBox="1"/>
          <p:nvPr/>
        </p:nvSpPr>
        <p:spPr>
          <a:xfrm>
            <a:off x="499243" y="844365"/>
            <a:ext cx="2302933" cy="338554"/>
          </a:xfrm>
          <a:prstGeom prst="rect">
            <a:avLst/>
          </a:prstGeom>
          <a:noFill/>
        </p:spPr>
        <p:txBody>
          <a:bodyPr wrap="square" rtlCol="0">
            <a:spAutoFit/>
          </a:bodyPr>
          <a:ls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a:lstStyle>
          <a:p>
            <a:pPr marL="0" marR="0" lvl="0" indent="0" algn="dist" defTabSz="914377" rtl="0" eaLnBrk="1" fontAlgn="auto" latinLnBrk="0" hangingPunct="1">
              <a:lnSpc>
                <a:spcPct val="100000"/>
              </a:lnSpc>
              <a:spcBef>
                <a:spcPts val="0"/>
              </a:spcBef>
              <a:spcAft>
                <a:spcPts val="0"/>
              </a:spcAft>
              <a:buClrTx/>
              <a:buSzTx/>
              <a:buFontTx/>
              <a:buNone/>
              <a:tabLst/>
              <a:defRPr/>
            </a:pPr>
            <a:r>
              <a:rPr lang="zh-CN" altLang="en-US" sz="1600" dirty="0">
                <a:solidFill>
                  <a:srgbClr val="005CA1">
                    <a:alpha val="80000"/>
                  </a:srgbClr>
                </a:solidFill>
                <a:latin typeface="+mn-ea"/>
              </a:rPr>
              <a:t>英文小标题</a:t>
            </a:r>
            <a:endParaRPr kumimoji="0" lang="en-US" altLang="zh-CN" sz="1600" b="0" i="0" u="none" strike="noStrike" kern="1200" cap="none" spc="0" normalizeH="0" baseline="0" noProof="0" dirty="0">
              <a:ln>
                <a:noFill/>
              </a:ln>
              <a:solidFill>
                <a:srgbClr val="005CA1">
                  <a:alpha val="80000"/>
                </a:srgbClr>
              </a:solidFill>
              <a:effectLst/>
              <a:uLnTx/>
              <a:uFillTx/>
              <a:latin typeface="+mn-ea"/>
              <a:cs typeface="+mn-cs"/>
            </a:endParaRPr>
          </a:p>
        </p:txBody>
      </p:sp>
      <p:grpSp>
        <p:nvGrpSpPr>
          <p:cNvPr id="27" name="组合 26">
            <a:extLst>
              <a:ext uri="{FF2B5EF4-FFF2-40B4-BE49-F238E27FC236}">
                <a16:creationId xmlns:a16="http://schemas.microsoft.com/office/drawing/2014/main" id="{018BFF81-A724-0F5E-EB7A-276A3A4636CA}"/>
              </a:ext>
            </a:extLst>
          </p:cNvPr>
          <p:cNvGrpSpPr/>
          <p:nvPr/>
        </p:nvGrpSpPr>
        <p:grpSpPr>
          <a:xfrm>
            <a:off x="9626374" y="288652"/>
            <a:ext cx="2171727" cy="567034"/>
            <a:chOff x="3124304" y="347755"/>
            <a:chExt cx="2086434" cy="544763"/>
          </a:xfrm>
        </p:grpSpPr>
        <p:pic>
          <p:nvPicPr>
            <p:cNvPr id="28" name="图片 27" descr="徽标&#10;&#10;描述已自动生成">
              <a:extLst>
                <a:ext uri="{FF2B5EF4-FFF2-40B4-BE49-F238E27FC236}">
                  <a16:creationId xmlns:a16="http://schemas.microsoft.com/office/drawing/2014/main" id="{F85A966A-5918-172A-C6FE-ACA53F5AFD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24304" y="448109"/>
              <a:ext cx="432424" cy="432424"/>
            </a:xfrm>
            <a:prstGeom prst="rect">
              <a:avLst/>
            </a:prstGeom>
          </p:spPr>
        </p:pic>
        <p:pic>
          <p:nvPicPr>
            <p:cNvPr id="29" name="图片 28" descr="文本&#10;&#10;描述已自动生成">
              <a:extLst>
                <a:ext uri="{FF2B5EF4-FFF2-40B4-BE49-F238E27FC236}">
                  <a16:creationId xmlns:a16="http://schemas.microsoft.com/office/drawing/2014/main" id="{0CE7447E-7C80-795B-4E1A-E7BB51BCAF56}"/>
                </a:ext>
              </a:extLst>
            </p:cNvPr>
            <p:cNvPicPr>
              <a:picLocks noChangeAspect="1"/>
            </p:cNvPicPr>
            <p:nvPr/>
          </p:nvPicPr>
          <p:blipFill rotWithShape="1">
            <a:blip r:embed="rId5" cstate="screen">
              <a:duotone>
                <a:schemeClr val="accent1">
                  <a:shade val="45000"/>
                  <a:satMod val="135000"/>
                </a:schemeClr>
                <a:prstClr val="white"/>
              </a:duotone>
              <a:extLst>
                <a:ext uri="{BEBA8EAE-BF5A-486C-A8C5-ECC9F3942E4B}">
                  <a14:imgProps xmlns:a14="http://schemas.microsoft.com/office/drawing/2010/main">
                    <a14:imgLayer r:embed="rId6">
                      <a14:imgEffect>
                        <a14:artisticGlowEdges/>
                      </a14:imgEffect>
                    </a14:imgLayer>
                  </a14:imgProps>
                </a:ext>
                <a:ext uri="{28A0092B-C50C-407E-A947-70E740481C1C}">
                  <a14:useLocalDpi xmlns:a14="http://schemas.microsoft.com/office/drawing/2010/main"/>
                </a:ext>
              </a:extLst>
            </a:blip>
            <a:srcRect/>
            <a:stretch/>
          </p:blipFill>
          <p:spPr>
            <a:xfrm>
              <a:off x="3543124" y="347755"/>
              <a:ext cx="1613959" cy="354332"/>
            </a:xfrm>
            <a:prstGeom prst="rect">
              <a:avLst/>
            </a:prstGeom>
          </p:spPr>
        </p:pic>
        <p:pic>
          <p:nvPicPr>
            <p:cNvPr id="30" name="图片 29" descr="文本&#10;&#10;描述已自动生成">
              <a:extLst>
                <a:ext uri="{FF2B5EF4-FFF2-40B4-BE49-F238E27FC236}">
                  <a16:creationId xmlns:a16="http://schemas.microsoft.com/office/drawing/2014/main" id="{F77538CF-73F2-BF0D-104E-9C4A8B3E566E}"/>
                </a:ext>
              </a:extLst>
            </p:cNvPr>
            <p:cNvPicPr>
              <a:picLocks noChangeAspect="1"/>
            </p:cNvPicPr>
            <p:nvPr/>
          </p:nvPicPr>
          <p:blipFill rotWithShape="1">
            <a:blip r:embed="rId7" cstate="screen">
              <a:duotone>
                <a:prstClr val="black"/>
                <a:schemeClr val="tx2">
                  <a:tint val="45000"/>
                  <a:satMod val="400000"/>
                </a:schemeClr>
              </a:duotone>
              <a:extLst>
                <a:ext uri="{28A0092B-C50C-407E-A947-70E740481C1C}">
                  <a14:useLocalDpi xmlns:a14="http://schemas.microsoft.com/office/drawing/2010/main"/>
                </a:ext>
              </a:extLst>
            </a:blip>
            <a:srcRect/>
            <a:stretch/>
          </p:blipFill>
          <p:spPr>
            <a:xfrm>
              <a:off x="3503074" y="698563"/>
              <a:ext cx="1707664" cy="193955"/>
            </a:xfrm>
            <a:prstGeom prst="rect">
              <a:avLst/>
            </a:prstGeom>
          </p:spPr>
        </p:pic>
      </p:grpSp>
      <p:sp>
        <p:nvSpPr>
          <p:cNvPr id="69" name="文本框 68">
            <a:extLst>
              <a:ext uri="{FF2B5EF4-FFF2-40B4-BE49-F238E27FC236}">
                <a16:creationId xmlns:a16="http://schemas.microsoft.com/office/drawing/2014/main" id="{FA633807-B6E9-1637-0D8B-ABF6F878431A}"/>
              </a:ext>
            </a:extLst>
          </p:cNvPr>
          <p:cNvSpPr txBox="1"/>
          <p:nvPr/>
        </p:nvSpPr>
        <p:spPr>
          <a:xfrm>
            <a:off x="4875001" y="6402303"/>
            <a:ext cx="2453779" cy="246221"/>
          </a:xfrm>
          <a:prstGeom prst="rect">
            <a:avLst/>
          </a:prstGeom>
          <a:noFill/>
        </p:spPr>
        <p:txBody>
          <a:bodyPr wrap="square" rtlCol="0">
            <a:spAutoFit/>
          </a:bodyPr>
          <a:lstStyle/>
          <a:p>
            <a:pPr lvl="0" algn="dist"/>
            <a:r>
              <a:rPr lang="zh-CN" altLang="en-US" sz="1000" dirty="0">
                <a:solidFill>
                  <a:schemeClr val="tx1">
                    <a:lumMod val="65000"/>
                    <a:lumOff val="35000"/>
                  </a:schemeClr>
                </a:solidFill>
                <a:latin typeface="&lt;" panose="02010609000101010101" pitchFamily="49" charset="2"/>
                <a:cs typeface="+mn-ea"/>
                <a:sym typeface="+mn-lt"/>
              </a:rPr>
              <a:t>德厚技高 务实创新</a:t>
            </a:r>
            <a:endParaRPr kumimoji="0" lang="zh-CN" altLang="en-US" sz="1000" b="0" i="0" u="none" strike="noStrike" kern="1200" cap="none" spc="0" normalizeH="0" baseline="0" noProof="0" dirty="0">
              <a:ln>
                <a:noFill/>
              </a:ln>
              <a:solidFill>
                <a:schemeClr val="tx1">
                  <a:lumMod val="65000"/>
                  <a:lumOff val="35000"/>
                </a:schemeClr>
              </a:solidFill>
              <a:effectLst/>
              <a:uLnTx/>
              <a:uFillTx/>
              <a:latin typeface="&lt;" panose="02010609000101010101" pitchFamily="49" charset="2"/>
              <a:ea typeface="Microsoft YaHei"/>
              <a:cs typeface="+mn-ea"/>
              <a:sym typeface="+mn-lt"/>
            </a:endParaRPr>
          </a:p>
        </p:txBody>
      </p:sp>
      <p:sp>
        <p:nvSpPr>
          <p:cNvPr id="56" name="Rectangle 29">
            <a:extLst>
              <a:ext uri="{FF2B5EF4-FFF2-40B4-BE49-F238E27FC236}">
                <a16:creationId xmlns:a16="http://schemas.microsoft.com/office/drawing/2014/main" id="{D44BDFC9-BEBE-8F1D-11DE-A54EFC57FDD3}"/>
              </a:ext>
            </a:extLst>
          </p:cNvPr>
          <p:cNvSpPr>
            <a:spLocks noChangeArrowheads="1"/>
          </p:cNvSpPr>
          <p:nvPr/>
        </p:nvSpPr>
        <p:spPr bwMode="auto">
          <a:xfrm>
            <a:off x="695325" y="2424529"/>
            <a:ext cx="24976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055EA0"/>
                </a:solidFill>
                <a:effectLst/>
                <a:uLnTx/>
                <a:uFillTx/>
                <a:latin typeface="+mj-ea"/>
                <a:ea typeface="+mj-ea"/>
                <a:cs typeface="Yuanti SC" charset="-122"/>
              </a:rPr>
              <a:t>Strengths</a:t>
            </a:r>
          </a:p>
        </p:txBody>
      </p:sp>
      <p:sp>
        <p:nvSpPr>
          <p:cNvPr id="57" name="Rectangle 30">
            <a:extLst>
              <a:ext uri="{FF2B5EF4-FFF2-40B4-BE49-F238E27FC236}">
                <a16:creationId xmlns:a16="http://schemas.microsoft.com/office/drawing/2014/main" id="{3A5F856E-B545-E27F-CB7A-8F002D9A4481}"/>
              </a:ext>
            </a:extLst>
          </p:cNvPr>
          <p:cNvSpPr>
            <a:spLocks noChangeArrowheads="1"/>
          </p:cNvSpPr>
          <p:nvPr/>
        </p:nvSpPr>
        <p:spPr bwMode="auto">
          <a:xfrm>
            <a:off x="8983133" y="2424529"/>
            <a:ext cx="24976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055EA0"/>
                </a:solidFill>
                <a:effectLst/>
                <a:uLnTx/>
                <a:uFillTx/>
                <a:latin typeface="+mj-ea"/>
                <a:ea typeface="+mj-ea"/>
                <a:cs typeface="Yuanti SC" charset="-122"/>
              </a:rPr>
              <a:t>Weakness</a:t>
            </a:r>
          </a:p>
        </p:txBody>
      </p:sp>
      <p:sp>
        <p:nvSpPr>
          <p:cNvPr id="58" name="Rectangle 31">
            <a:extLst>
              <a:ext uri="{FF2B5EF4-FFF2-40B4-BE49-F238E27FC236}">
                <a16:creationId xmlns:a16="http://schemas.microsoft.com/office/drawing/2014/main" id="{02FC2B63-1C84-6CFB-90EC-BE08686ED33E}"/>
              </a:ext>
            </a:extLst>
          </p:cNvPr>
          <p:cNvSpPr>
            <a:spLocks noChangeArrowheads="1"/>
          </p:cNvSpPr>
          <p:nvPr/>
        </p:nvSpPr>
        <p:spPr bwMode="auto">
          <a:xfrm>
            <a:off x="706734" y="4692703"/>
            <a:ext cx="24976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055EA0"/>
                </a:solidFill>
                <a:effectLst/>
                <a:uLnTx/>
                <a:uFillTx/>
                <a:latin typeface="+mj-ea"/>
                <a:ea typeface="+mj-ea"/>
                <a:cs typeface="Yuanti SC" charset="-122"/>
              </a:rPr>
              <a:t>Opportunities</a:t>
            </a:r>
          </a:p>
        </p:txBody>
      </p:sp>
      <p:sp>
        <p:nvSpPr>
          <p:cNvPr id="59" name="Rectangle 32">
            <a:extLst>
              <a:ext uri="{FF2B5EF4-FFF2-40B4-BE49-F238E27FC236}">
                <a16:creationId xmlns:a16="http://schemas.microsoft.com/office/drawing/2014/main" id="{97D77C59-492A-63BE-719C-54CDD71CFA0F}"/>
              </a:ext>
            </a:extLst>
          </p:cNvPr>
          <p:cNvSpPr>
            <a:spLocks noChangeArrowheads="1"/>
          </p:cNvSpPr>
          <p:nvPr/>
        </p:nvSpPr>
        <p:spPr bwMode="auto">
          <a:xfrm>
            <a:off x="8983133" y="4692703"/>
            <a:ext cx="24976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055EA0"/>
                </a:solidFill>
                <a:effectLst/>
                <a:uLnTx/>
                <a:uFillTx/>
                <a:latin typeface="+mj-ea"/>
                <a:ea typeface="+mj-ea"/>
                <a:cs typeface="Yuanti SC" charset="-122"/>
              </a:rPr>
              <a:t>Threats</a:t>
            </a:r>
          </a:p>
        </p:txBody>
      </p:sp>
      <p:sp>
        <p:nvSpPr>
          <p:cNvPr id="60" name="文本框 59">
            <a:extLst>
              <a:ext uri="{FF2B5EF4-FFF2-40B4-BE49-F238E27FC236}">
                <a16:creationId xmlns:a16="http://schemas.microsoft.com/office/drawing/2014/main" id="{4BAF28D9-2FCC-FE03-0859-7522813B0BE4}"/>
              </a:ext>
            </a:extLst>
          </p:cNvPr>
          <p:cNvSpPr txBox="1"/>
          <p:nvPr/>
        </p:nvSpPr>
        <p:spPr>
          <a:xfrm>
            <a:off x="617773" y="2770300"/>
            <a:ext cx="2652769" cy="914866"/>
          </a:xfrm>
          <a:prstGeom prst="rect">
            <a:avLst/>
          </a:prstGeom>
          <a:noFill/>
        </p:spPr>
        <p:txBody>
          <a:bodyPr wrap="square" rtlCol="0">
            <a:spAutoFit/>
          </a:bodyPr>
          <a:lstStyle/>
          <a:p>
            <a:pPr marL="285750" marR="0" lvl="0" indent="-285750" algn="l" defTabSz="914400" rtl="0" eaLnBrk="1" fontAlgn="auto" latinLnBrk="0" hangingPunct="1">
              <a:lnSpc>
                <a:spcPct val="130000"/>
              </a:lnSpc>
              <a:spcBef>
                <a:spcPts val="0"/>
              </a:spcBef>
              <a:spcAft>
                <a:spcPts val="0"/>
              </a:spcAft>
              <a:buClrTx/>
              <a:buSzTx/>
              <a:buFont typeface="Wingdings" charset="2"/>
              <a:buChar char="ü"/>
              <a:tabLst/>
              <a:defRPr/>
            </a:pPr>
            <a:r>
              <a:rPr kumimoji="1" lang="zh-CN" altLang="en-US" sz="1400" b="0" i="0" u="none" strike="noStrike" kern="1200" cap="none" spc="0" normalizeH="0" baseline="0" noProof="0" dirty="0">
                <a:ln>
                  <a:noFill/>
                </a:ln>
                <a:solidFill>
                  <a:prstClr val="black">
                    <a:lumMod val="95000"/>
                    <a:lumOff val="5000"/>
                  </a:prstClr>
                </a:solidFill>
                <a:effectLst/>
                <a:uLnTx/>
                <a:uFillTx/>
                <a:latin typeface="OPPOSans M" panose="00020600040101010101" pitchFamily="18" charset="-122"/>
                <a:ea typeface="OPPOSans M" panose="00020600040101010101" pitchFamily="18" charset="-122"/>
                <a:cs typeface="Yuanti SC" charset="-122"/>
              </a:rPr>
              <a:t>出版社书籍资源</a:t>
            </a:r>
            <a:endParaRPr kumimoji="1" lang="en-US" altLang="zh-CN" sz="1400" b="0" i="0" u="none" strike="noStrike" kern="1200" cap="none" spc="0" normalizeH="0" baseline="0" noProof="0" dirty="0">
              <a:ln>
                <a:noFill/>
              </a:ln>
              <a:solidFill>
                <a:prstClr val="black">
                  <a:lumMod val="95000"/>
                  <a:lumOff val="5000"/>
                </a:prstClr>
              </a:solidFill>
              <a:effectLst/>
              <a:uLnTx/>
              <a:uFillTx/>
              <a:latin typeface="OPPOSans M" panose="00020600040101010101" pitchFamily="18" charset="-122"/>
              <a:ea typeface="OPPOSans M" panose="00020600040101010101" pitchFamily="18" charset="-122"/>
              <a:cs typeface="Yuanti SC" charset="-122"/>
            </a:endParaRPr>
          </a:p>
          <a:p>
            <a:pPr marL="285750" marR="0" lvl="0" indent="-285750" algn="l" defTabSz="914400" rtl="0" eaLnBrk="1" fontAlgn="auto" latinLnBrk="0" hangingPunct="1">
              <a:lnSpc>
                <a:spcPct val="130000"/>
              </a:lnSpc>
              <a:spcBef>
                <a:spcPts val="0"/>
              </a:spcBef>
              <a:spcAft>
                <a:spcPts val="0"/>
              </a:spcAft>
              <a:buClrTx/>
              <a:buSzTx/>
              <a:buFont typeface="Wingdings" charset="2"/>
              <a:buChar char="ü"/>
              <a:tabLst/>
              <a:defRPr/>
            </a:pPr>
            <a:r>
              <a:rPr kumimoji="1" lang="zh-CN" altLang="en-US" sz="1400" b="0" i="0" u="none" strike="noStrike" kern="1200" cap="none" spc="0" normalizeH="0" baseline="0" noProof="0" dirty="0">
                <a:ln>
                  <a:noFill/>
                </a:ln>
                <a:solidFill>
                  <a:prstClr val="black">
                    <a:lumMod val="95000"/>
                    <a:lumOff val="5000"/>
                  </a:prstClr>
                </a:solidFill>
                <a:effectLst/>
                <a:uLnTx/>
                <a:uFillTx/>
                <a:latin typeface="OPPOSans M" panose="00020600040101010101" pitchFamily="18" charset="-122"/>
                <a:ea typeface="OPPOSans M" panose="00020600040101010101" pitchFamily="18" charset="-122"/>
                <a:cs typeface="Yuanti SC" charset="-122"/>
              </a:rPr>
              <a:t>与酒店资源互换</a:t>
            </a:r>
            <a:endParaRPr kumimoji="1" lang="en-US" altLang="zh-CN" sz="1400" b="0" i="0" u="none" strike="noStrike" kern="1200" cap="none" spc="0" normalizeH="0" baseline="0" noProof="0" dirty="0">
              <a:ln>
                <a:noFill/>
              </a:ln>
              <a:solidFill>
                <a:prstClr val="black">
                  <a:lumMod val="95000"/>
                  <a:lumOff val="5000"/>
                </a:prstClr>
              </a:solidFill>
              <a:effectLst/>
              <a:uLnTx/>
              <a:uFillTx/>
              <a:latin typeface="OPPOSans M" panose="00020600040101010101" pitchFamily="18" charset="-122"/>
              <a:ea typeface="OPPOSans M" panose="00020600040101010101" pitchFamily="18" charset="-122"/>
              <a:cs typeface="Yuanti SC" charset="-122"/>
            </a:endParaRPr>
          </a:p>
          <a:p>
            <a:pPr marL="285750" marR="0" lvl="0" indent="-285750" algn="l" defTabSz="914400" rtl="0" eaLnBrk="1" fontAlgn="auto" latinLnBrk="0" hangingPunct="1">
              <a:lnSpc>
                <a:spcPct val="130000"/>
              </a:lnSpc>
              <a:spcBef>
                <a:spcPts val="0"/>
              </a:spcBef>
              <a:spcAft>
                <a:spcPts val="0"/>
              </a:spcAft>
              <a:buClrTx/>
              <a:buSzTx/>
              <a:buFont typeface="Wingdings" charset="2"/>
              <a:buChar char="ü"/>
              <a:tabLst/>
              <a:defRPr/>
            </a:pPr>
            <a:r>
              <a:rPr kumimoji="1" lang="zh-CN" altLang="en-US" sz="1400" b="0" i="0" u="none" strike="noStrike" kern="1200" cap="none" spc="0" normalizeH="0" baseline="0" noProof="0" dirty="0">
                <a:ln>
                  <a:noFill/>
                </a:ln>
                <a:solidFill>
                  <a:prstClr val="black">
                    <a:lumMod val="95000"/>
                    <a:lumOff val="5000"/>
                  </a:prstClr>
                </a:solidFill>
                <a:effectLst/>
                <a:uLnTx/>
                <a:uFillTx/>
                <a:latin typeface="OPPOSans M" panose="00020600040101010101" pitchFamily="18" charset="-122"/>
                <a:ea typeface="OPPOSans M" panose="00020600040101010101" pitchFamily="18" charset="-122"/>
                <a:cs typeface="Yuanti SC" charset="-122"/>
              </a:rPr>
              <a:t>资源整合整合能力强</a:t>
            </a:r>
            <a:endParaRPr kumimoji="1" lang="en-US" altLang="zh-CN" sz="1400" b="0" i="0" u="none" strike="noStrike" kern="1200" cap="none" spc="0" normalizeH="0" baseline="0" noProof="0" dirty="0">
              <a:ln>
                <a:noFill/>
              </a:ln>
              <a:solidFill>
                <a:prstClr val="black">
                  <a:lumMod val="95000"/>
                  <a:lumOff val="5000"/>
                </a:prstClr>
              </a:solidFill>
              <a:effectLst/>
              <a:uLnTx/>
              <a:uFillTx/>
              <a:latin typeface="OPPOSans M" panose="00020600040101010101" pitchFamily="18" charset="-122"/>
              <a:ea typeface="OPPOSans M" panose="00020600040101010101" pitchFamily="18" charset="-122"/>
              <a:cs typeface="Yuanti SC" charset="-122"/>
            </a:endParaRPr>
          </a:p>
        </p:txBody>
      </p:sp>
      <p:sp>
        <p:nvSpPr>
          <p:cNvPr id="61" name="文本框 60">
            <a:extLst>
              <a:ext uri="{FF2B5EF4-FFF2-40B4-BE49-F238E27FC236}">
                <a16:creationId xmlns:a16="http://schemas.microsoft.com/office/drawing/2014/main" id="{0D3EBA0C-C577-253A-DC2A-F949886836CF}"/>
              </a:ext>
            </a:extLst>
          </p:cNvPr>
          <p:cNvSpPr txBox="1"/>
          <p:nvPr/>
        </p:nvSpPr>
        <p:spPr>
          <a:xfrm>
            <a:off x="8464408" y="2766898"/>
            <a:ext cx="3099125" cy="634789"/>
          </a:xfrm>
          <a:prstGeom prst="rect">
            <a:avLst/>
          </a:prstGeom>
          <a:noFill/>
        </p:spPr>
        <p:txBody>
          <a:bodyPr wrap="square" rtlCol="0">
            <a:spAutoFit/>
          </a:bodyPr>
          <a:lstStyle/>
          <a:p>
            <a:pPr marL="285750" marR="0" lvl="0" indent="-285750" algn="r" defTabSz="914400" rtl="0" eaLnBrk="1" fontAlgn="auto" latinLnBrk="0" hangingPunct="1">
              <a:lnSpc>
                <a:spcPct val="130000"/>
              </a:lnSpc>
              <a:spcBef>
                <a:spcPts val="0"/>
              </a:spcBef>
              <a:spcAft>
                <a:spcPts val="0"/>
              </a:spcAft>
              <a:buClrTx/>
              <a:buSzTx/>
              <a:buFont typeface="Wingdings" charset="2"/>
              <a:buChar char="ü"/>
              <a:tabLst/>
              <a:defRPr/>
            </a:pPr>
            <a:r>
              <a:rPr kumimoji="1" lang="zh-CN" altLang="en-US" sz="1400" b="0" i="0" u="none" strike="noStrike" kern="1200" cap="none" spc="0" normalizeH="0" baseline="0" noProof="0" dirty="0">
                <a:ln>
                  <a:noFill/>
                </a:ln>
                <a:solidFill>
                  <a:prstClr val="black">
                    <a:lumMod val="95000"/>
                    <a:lumOff val="5000"/>
                  </a:prstClr>
                </a:solidFill>
                <a:effectLst/>
                <a:uLnTx/>
                <a:uFillTx/>
                <a:latin typeface="OPPOSans M" panose="00020600040101010101" pitchFamily="18" charset="-122"/>
                <a:ea typeface="OPPOSans M" panose="00020600040101010101" pitchFamily="18" charset="-122"/>
                <a:cs typeface="Yuanti SC" charset="-122"/>
              </a:rPr>
              <a:t>场地面积有限</a:t>
            </a:r>
            <a:endParaRPr kumimoji="1" lang="en-US" altLang="zh-CN" sz="1400" b="0" i="0" u="none" strike="noStrike" kern="1200" cap="none" spc="0" normalizeH="0" baseline="0" noProof="0" dirty="0">
              <a:ln>
                <a:noFill/>
              </a:ln>
              <a:solidFill>
                <a:prstClr val="black">
                  <a:lumMod val="95000"/>
                  <a:lumOff val="5000"/>
                </a:prstClr>
              </a:solidFill>
              <a:effectLst/>
              <a:uLnTx/>
              <a:uFillTx/>
              <a:latin typeface="OPPOSans M" panose="00020600040101010101" pitchFamily="18" charset="-122"/>
              <a:ea typeface="OPPOSans M" panose="00020600040101010101" pitchFamily="18" charset="-122"/>
              <a:cs typeface="Yuanti SC" charset="-122"/>
            </a:endParaRPr>
          </a:p>
          <a:p>
            <a:pPr marL="285750" marR="0" lvl="0" indent="-285750" algn="r" defTabSz="914400" rtl="0" eaLnBrk="1" fontAlgn="auto" latinLnBrk="0" hangingPunct="1">
              <a:lnSpc>
                <a:spcPct val="130000"/>
              </a:lnSpc>
              <a:spcBef>
                <a:spcPts val="0"/>
              </a:spcBef>
              <a:spcAft>
                <a:spcPts val="0"/>
              </a:spcAft>
              <a:buClrTx/>
              <a:buSzTx/>
              <a:buFont typeface="Wingdings" charset="2"/>
              <a:buChar char="ü"/>
              <a:tabLst/>
              <a:defRPr/>
            </a:pPr>
            <a:r>
              <a:rPr kumimoji="1" lang="zh-CN" altLang="en-US" sz="1400" b="0" i="0" u="none" strike="noStrike" kern="1200" cap="none" spc="0" normalizeH="0" baseline="0" noProof="0" dirty="0">
                <a:ln>
                  <a:noFill/>
                </a:ln>
                <a:solidFill>
                  <a:prstClr val="black">
                    <a:lumMod val="95000"/>
                    <a:lumOff val="5000"/>
                  </a:prstClr>
                </a:solidFill>
                <a:effectLst/>
                <a:uLnTx/>
                <a:uFillTx/>
                <a:latin typeface="OPPOSans M" panose="00020600040101010101" pitchFamily="18" charset="-122"/>
                <a:ea typeface="OPPOSans M" panose="00020600040101010101" pitchFamily="18" charset="-122"/>
                <a:cs typeface="Yuanti SC" charset="-122"/>
              </a:rPr>
              <a:t>与消费者企业存在同质性</a:t>
            </a:r>
            <a:endParaRPr kumimoji="1" lang="en-US" altLang="zh-CN" sz="1400" b="0" i="0" u="none" strike="noStrike" kern="1200" cap="none" spc="0" normalizeH="0" baseline="0" noProof="0" dirty="0">
              <a:ln>
                <a:noFill/>
              </a:ln>
              <a:solidFill>
                <a:prstClr val="black">
                  <a:lumMod val="95000"/>
                  <a:lumOff val="5000"/>
                </a:prstClr>
              </a:solidFill>
              <a:effectLst/>
              <a:uLnTx/>
              <a:uFillTx/>
              <a:latin typeface="OPPOSans M" panose="00020600040101010101" pitchFamily="18" charset="-122"/>
              <a:ea typeface="OPPOSans M" panose="00020600040101010101" pitchFamily="18" charset="-122"/>
              <a:cs typeface="Yuanti SC" charset="-122"/>
            </a:endParaRPr>
          </a:p>
        </p:txBody>
      </p:sp>
      <p:sp>
        <p:nvSpPr>
          <p:cNvPr id="62" name="文本框 61">
            <a:extLst>
              <a:ext uri="{FF2B5EF4-FFF2-40B4-BE49-F238E27FC236}">
                <a16:creationId xmlns:a16="http://schemas.microsoft.com/office/drawing/2014/main" id="{94B2A551-F566-23BC-9B8A-8E02814AC4C6}"/>
              </a:ext>
            </a:extLst>
          </p:cNvPr>
          <p:cNvSpPr txBox="1"/>
          <p:nvPr/>
        </p:nvSpPr>
        <p:spPr>
          <a:xfrm>
            <a:off x="7004884" y="5052944"/>
            <a:ext cx="4558649" cy="914866"/>
          </a:xfrm>
          <a:prstGeom prst="rect">
            <a:avLst/>
          </a:prstGeom>
          <a:noFill/>
        </p:spPr>
        <p:txBody>
          <a:bodyPr wrap="square" rtlCol="0">
            <a:spAutoFit/>
          </a:bodyPr>
          <a:lstStyle/>
          <a:p>
            <a:pPr marL="285750" marR="0" lvl="0" indent="-285750" algn="r" defTabSz="914400" rtl="0" eaLnBrk="1" fontAlgn="auto" latinLnBrk="0" hangingPunct="1">
              <a:lnSpc>
                <a:spcPct val="130000"/>
              </a:lnSpc>
              <a:spcBef>
                <a:spcPts val="0"/>
              </a:spcBef>
              <a:spcAft>
                <a:spcPts val="0"/>
              </a:spcAft>
              <a:buClrTx/>
              <a:buSzTx/>
              <a:buFont typeface="Wingdings" charset="2"/>
              <a:buChar char="ü"/>
              <a:tabLst/>
              <a:defRPr/>
            </a:pPr>
            <a:r>
              <a:rPr kumimoji="1" lang="zh-CN" altLang="en-US" sz="1400" b="0" i="0" u="none" strike="noStrike" kern="1200" cap="none" spc="0" normalizeH="0" baseline="0" noProof="0" dirty="0">
                <a:ln>
                  <a:noFill/>
                </a:ln>
                <a:solidFill>
                  <a:prstClr val="black">
                    <a:lumMod val="95000"/>
                    <a:lumOff val="5000"/>
                  </a:prstClr>
                </a:solidFill>
                <a:effectLst/>
                <a:uLnTx/>
                <a:uFillTx/>
                <a:latin typeface="OPPOSans M" panose="00020600040101010101" pitchFamily="18" charset="-122"/>
                <a:ea typeface="OPPOSans M" panose="00020600040101010101" pitchFamily="18" charset="-122"/>
                <a:cs typeface="Yuanti SC" charset="-122"/>
              </a:rPr>
              <a:t>园区内企业基础设施良好</a:t>
            </a:r>
            <a:endParaRPr kumimoji="1" lang="en-US" altLang="zh-CN" sz="1400" b="0" i="0" u="none" strike="noStrike" kern="1200" cap="none" spc="0" normalizeH="0" baseline="0" noProof="0" dirty="0">
              <a:ln>
                <a:noFill/>
              </a:ln>
              <a:solidFill>
                <a:prstClr val="black">
                  <a:lumMod val="95000"/>
                  <a:lumOff val="5000"/>
                </a:prstClr>
              </a:solidFill>
              <a:effectLst/>
              <a:uLnTx/>
              <a:uFillTx/>
              <a:latin typeface="OPPOSans M" panose="00020600040101010101" pitchFamily="18" charset="-122"/>
              <a:ea typeface="OPPOSans M" panose="00020600040101010101" pitchFamily="18" charset="-122"/>
              <a:cs typeface="Yuanti SC" charset="-122"/>
            </a:endParaRPr>
          </a:p>
          <a:p>
            <a:pPr marL="285750" marR="0" lvl="0" indent="-285750" algn="r" defTabSz="914400" rtl="0" eaLnBrk="1" fontAlgn="auto" latinLnBrk="0" hangingPunct="1">
              <a:lnSpc>
                <a:spcPct val="130000"/>
              </a:lnSpc>
              <a:spcBef>
                <a:spcPts val="0"/>
              </a:spcBef>
              <a:spcAft>
                <a:spcPts val="0"/>
              </a:spcAft>
              <a:buClrTx/>
              <a:buSzTx/>
              <a:buFont typeface="Wingdings" charset="2"/>
              <a:buChar char="ü"/>
              <a:tabLst/>
              <a:defRPr/>
            </a:pPr>
            <a:r>
              <a:rPr kumimoji="1" lang="zh-CN" altLang="en-US" sz="1400" b="0" i="0" u="none" strike="noStrike" kern="1200" cap="none" spc="0" normalizeH="0" baseline="0" noProof="0" dirty="0">
                <a:ln>
                  <a:noFill/>
                </a:ln>
                <a:solidFill>
                  <a:prstClr val="black">
                    <a:lumMod val="95000"/>
                    <a:lumOff val="5000"/>
                  </a:prstClr>
                </a:solidFill>
                <a:effectLst/>
                <a:uLnTx/>
                <a:uFillTx/>
                <a:latin typeface="OPPOSans M" panose="00020600040101010101" pitchFamily="18" charset="-122"/>
                <a:ea typeface="OPPOSans M" panose="00020600040101010101" pitchFamily="18" charset="-122"/>
                <a:cs typeface="Yuanti SC" charset="-122"/>
              </a:rPr>
              <a:t>目标客户群工作时间长压力大</a:t>
            </a:r>
            <a:endParaRPr kumimoji="1" lang="en-US" altLang="zh-CN" sz="1400" b="0" i="0" u="none" strike="noStrike" kern="1200" cap="none" spc="0" normalizeH="0" baseline="0" noProof="0" dirty="0">
              <a:ln>
                <a:noFill/>
              </a:ln>
              <a:solidFill>
                <a:prstClr val="black">
                  <a:lumMod val="95000"/>
                  <a:lumOff val="5000"/>
                </a:prstClr>
              </a:solidFill>
              <a:effectLst/>
              <a:uLnTx/>
              <a:uFillTx/>
              <a:latin typeface="OPPOSans M" panose="00020600040101010101" pitchFamily="18" charset="-122"/>
              <a:ea typeface="OPPOSans M" panose="00020600040101010101" pitchFamily="18" charset="-122"/>
              <a:cs typeface="Yuanti SC" charset="-122"/>
            </a:endParaRPr>
          </a:p>
          <a:p>
            <a:pPr marL="285750" marR="0" lvl="0" indent="-285750" algn="r" defTabSz="914400" rtl="0" eaLnBrk="1" fontAlgn="auto" latinLnBrk="0" hangingPunct="1">
              <a:lnSpc>
                <a:spcPct val="130000"/>
              </a:lnSpc>
              <a:spcBef>
                <a:spcPts val="0"/>
              </a:spcBef>
              <a:spcAft>
                <a:spcPts val="0"/>
              </a:spcAft>
              <a:buClrTx/>
              <a:buSzTx/>
              <a:buFont typeface="Wingdings" charset="2"/>
              <a:buChar char="ü"/>
              <a:tabLst/>
              <a:defRPr/>
            </a:pPr>
            <a:r>
              <a:rPr kumimoji="1" lang="zh-CN" altLang="en-US" sz="1400" b="0" i="0" u="none" strike="noStrike" kern="1200" cap="none" spc="0" normalizeH="0" baseline="0" noProof="0" dirty="0">
                <a:ln>
                  <a:noFill/>
                </a:ln>
                <a:solidFill>
                  <a:prstClr val="black">
                    <a:lumMod val="95000"/>
                    <a:lumOff val="5000"/>
                  </a:prstClr>
                </a:solidFill>
                <a:effectLst/>
                <a:uLnTx/>
                <a:uFillTx/>
                <a:latin typeface="OPPOSans M" panose="00020600040101010101" pitchFamily="18" charset="-122"/>
                <a:ea typeface="OPPOSans M" panose="00020600040101010101" pitchFamily="18" charset="-122"/>
                <a:cs typeface="Yuanti SC" charset="-122"/>
              </a:rPr>
              <a:t>目标群体社交时间短缺</a:t>
            </a:r>
            <a:endParaRPr kumimoji="1" lang="en-US" altLang="zh-CN" sz="1400" b="0" i="0" u="none" strike="noStrike" kern="1200" cap="none" spc="0" normalizeH="0" baseline="0" noProof="0" dirty="0">
              <a:ln>
                <a:noFill/>
              </a:ln>
              <a:solidFill>
                <a:prstClr val="black">
                  <a:lumMod val="95000"/>
                  <a:lumOff val="5000"/>
                </a:prstClr>
              </a:solidFill>
              <a:effectLst/>
              <a:uLnTx/>
              <a:uFillTx/>
              <a:latin typeface="OPPOSans M" panose="00020600040101010101" pitchFamily="18" charset="-122"/>
              <a:ea typeface="OPPOSans M" panose="00020600040101010101" pitchFamily="18" charset="-122"/>
              <a:cs typeface="Yuanti SC" charset="-122"/>
            </a:endParaRPr>
          </a:p>
        </p:txBody>
      </p:sp>
      <p:sp>
        <p:nvSpPr>
          <p:cNvPr id="63" name="文本框 62">
            <a:extLst>
              <a:ext uri="{FF2B5EF4-FFF2-40B4-BE49-F238E27FC236}">
                <a16:creationId xmlns:a16="http://schemas.microsoft.com/office/drawing/2014/main" id="{08189DE8-08BD-6B17-43A9-C447F9910FEA}"/>
              </a:ext>
            </a:extLst>
          </p:cNvPr>
          <p:cNvSpPr txBox="1"/>
          <p:nvPr/>
        </p:nvSpPr>
        <p:spPr>
          <a:xfrm>
            <a:off x="647993" y="5081259"/>
            <a:ext cx="3719983" cy="914866"/>
          </a:xfrm>
          <a:prstGeom prst="rect">
            <a:avLst/>
          </a:prstGeom>
          <a:noFill/>
        </p:spPr>
        <p:txBody>
          <a:bodyPr wrap="square" rtlCol="0">
            <a:spAutoFit/>
          </a:bodyPr>
          <a:lstStyle/>
          <a:p>
            <a:pPr marL="285750" marR="0" lvl="0" indent="-285750" algn="l" defTabSz="914400" rtl="0" eaLnBrk="1" fontAlgn="auto" latinLnBrk="0" hangingPunct="1">
              <a:lnSpc>
                <a:spcPct val="130000"/>
              </a:lnSpc>
              <a:spcBef>
                <a:spcPts val="0"/>
              </a:spcBef>
              <a:spcAft>
                <a:spcPts val="0"/>
              </a:spcAft>
              <a:buClrTx/>
              <a:buSzTx/>
              <a:buFont typeface="Wingdings" charset="2"/>
              <a:buChar char="ü"/>
              <a:tabLst/>
              <a:defRPr/>
            </a:pPr>
            <a:r>
              <a:rPr kumimoji="1" lang="zh-CN" altLang="en-US" sz="1400" b="0" i="0" u="none" strike="noStrike" kern="1200" cap="none" spc="0" normalizeH="0" baseline="0" noProof="0" dirty="0">
                <a:ln>
                  <a:noFill/>
                </a:ln>
                <a:solidFill>
                  <a:prstClr val="black">
                    <a:lumMod val="95000"/>
                    <a:lumOff val="5000"/>
                  </a:prstClr>
                </a:solidFill>
                <a:effectLst/>
                <a:uLnTx/>
                <a:uFillTx/>
                <a:latin typeface="OPPOSans M" panose="00020600040101010101" pitchFamily="18" charset="-122"/>
                <a:ea typeface="OPPOSans M" panose="00020600040101010101" pitchFamily="18" charset="-122"/>
                <a:cs typeface="Yuanti SC" charset="-122"/>
              </a:rPr>
              <a:t>园区消费群体工作内容类似</a:t>
            </a:r>
            <a:endParaRPr kumimoji="1" lang="en-US" altLang="zh-CN" sz="1400" b="0" i="0" u="none" strike="noStrike" kern="1200" cap="none" spc="0" normalizeH="0" baseline="0" noProof="0" dirty="0">
              <a:ln>
                <a:noFill/>
              </a:ln>
              <a:solidFill>
                <a:prstClr val="black">
                  <a:lumMod val="95000"/>
                  <a:lumOff val="5000"/>
                </a:prstClr>
              </a:solidFill>
              <a:effectLst/>
              <a:uLnTx/>
              <a:uFillTx/>
              <a:latin typeface="OPPOSans M" panose="00020600040101010101" pitchFamily="18" charset="-122"/>
              <a:ea typeface="OPPOSans M" panose="00020600040101010101" pitchFamily="18" charset="-122"/>
              <a:cs typeface="Yuanti SC" charset="-122"/>
            </a:endParaRPr>
          </a:p>
          <a:p>
            <a:pPr marL="285750" marR="0" lvl="0" indent="-285750" algn="l" defTabSz="914400" rtl="0" eaLnBrk="1" fontAlgn="auto" latinLnBrk="0" hangingPunct="1">
              <a:lnSpc>
                <a:spcPct val="130000"/>
              </a:lnSpc>
              <a:spcBef>
                <a:spcPts val="0"/>
              </a:spcBef>
              <a:spcAft>
                <a:spcPts val="0"/>
              </a:spcAft>
              <a:buClrTx/>
              <a:buSzTx/>
              <a:buFont typeface="Wingdings" charset="2"/>
              <a:buChar char="ü"/>
              <a:tabLst/>
              <a:defRPr/>
            </a:pPr>
            <a:r>
              <a:rPr kumimoji="1" lang="zh-CN" altLang="en-US" sz="1400" b="0" i="0" u="none" strike="noStrike" kern="1200" cap="none" spc="0" normalizeH="0" baseline="0" noProof="0" dirty="0">
                <a:ln>
                  <a:noFill/>
                </a:ln>
                <a:solidFill>
                  <a:prstClr val="black">
                    <a:lumMod val="95000"/>
                    <a:lumOff val="5000"/>
                  </a:prstClr>
                </a:solidFill>
                <a:effectLst/>
                <a:uLnTx/>
                <a:uFillTx/>
                <a:latin typeface="OPPOSans M" panose="00020600040101010101" pitchFamily="18" charset="-122"/>
                <a:ea typeface="OPPOSans M" panose="00020600040101010101" pitchFamily="18" charset="-122"/>
                <a:cs typeface="Yuanti SC" charset="-122"/>
              </a:rPr>
              <a:t>消费群体消费水平高、素质偏高</a:t>
            </a:r>
            <a:endParaRPr kumimoji="1" lang="en-US" altLang="zh-CN" sz="1400" b="0" i="0" u="none" strike="noStrike" kern="1200" cap="none" spc="0" normalizeH="0" baseline="0" noProof="0" dirty="0">
              <a:ln>
                <a:noFill/>
              </a:ln>
              <a:solidFill>
                <a:prstClr val="black">
                  <a:lumMod val="95000"/>
                  <a:lumOff val="5000"/>
                </a:prstClr>
              </a:solidFill>
              <a:effectLst/>
              <a:uLnTx/>
              <a:uFillTx/>
              <a:latin typeface="OPPOSans M" panose="00020600040101010101" pitchFamily="18" charset="-122"/>
              <a:ea typeface="OPPOSans M" panose="00020600040101010101" pitchFamily="18" charset="-122"/>
              <a:cs typeface="Yuanti SC" charset="-122"/>
            </a:endParaRPr>
          </a:p>
          <a:p>
            <a:pPr marL="285750" marR="0" lvl="0" indent="-285750" algn="l" defTabSz="914400" rtl="0" eaLnBrk="1" fontAlgn="auto" latinLnBrk="0" hangingPunct="1">
              <a:lnSpc>
                <a:spcPct val="130000"/>
              </a:lnSpc>
              <a:spcBef>
                <a:spcPts val="0"/>
              </a:spcBef>
              <a:spcAft>
                <a:spcPts val="0"/>
              </a:spcAft>
              <a:buClrTx/>
              <a:buSzTx/>
              <a:buFont typeface="Wingdings" charset="2"/>
              <a:buChar char="ü"/>
              <a:tabLst/>
              <a:defRPr/>
            </a:pPr>
            <a:r>
              <a:rPr kumimoji="1" lang="zh-CN" altLang="en-US" sz="1400" b="0" i="0" u="none" strike="noStrike" kern="1200" cap="none" spc="0" normalizeH="0" baseline="0" noProof="0" dirty="0">
                <a:ln>
                  <a:noFill/>
                </a:ln>
                <a:solidFill>
                  <a:prstClr val="black">
                    <a:lumMod val="95000"/>
                    <a:lumOff val="5000"/>
                  </a:prstClr>
                </a:solidFill>
                <a:effectLst/>
                <a:uLnTx/>
                <a:uFillTx/>
                <a:latin typeface="OPPOSans M" panose="00020600040101010101" pitchFamily="18" charset="-122"/>
                <a:ea typeface="OPPOSans M" panose="00020600040101010101" pitchFamily="18" charset="-122"/>
                <a:cs typeface="Yuanti SC" charset="-122"/>
              </a:rPr>
              <a:t>消费群体集中</a:t>
            </a:r>
            <a:endParaRPr kumimoji="1" lang="en-US" altLang="zh-CN" sz="1400" b="0" i="0" u="none" strike="noStrike" kern="1200" cap="none" spc="0" normalizeH="0" baseline="0" noProof="0" dirty="0">
              <a:ln>
                <a:noFill/>
              </a:ln>
              <a:solidFill>
                <a:prstClr val="black">
                  <a:lumMod val="95000"/>
                  <a:lumOff val="5000"/>
                </a:prstClr>
              </a:solidFill>
              <a:effectLst/>
              <a:uLnTx/>
              <a:uFillTx/>
              <a:latin typeface="OPPOSans M" panose="00020600040101010101" pitchFamily="18" charset="-122"/>
              <a:ea typeface="OPPOSans M" panose="00020600040101010101" pitchFamily="18" charset="-122"/>
              <a:cs typeface="Yuanti SC" charset="-122"/>
            </a:endParaRPr>
          </a:p>
        </p:txBody>
      </p:sp>
      <p:sp>
        <p:nvSpPr>
          <p:cNvPr id="64" name="矩形 63">
            <a:extLst>
              <a:ext uri="{FF2B5EF4-FFF2-40B4-BE49-F238E27FC236}">
                <a16:creationId xmlns:a16="http://schemas.microsoft.com/office/drawing/2014/main" id="{7191ED26-6908-777A-B038-2659B8E873B2}"/>
              </a:ext>
            </a:extLst>
          </p:cNvPr>
          <p:cNvSpPr/>
          <p:nvPr/>
        </p:nvSpPr>
        <p:spPr>
          <a:xfrm>
            <a:off x="5293618" y="3723208"/>
            <a:ext cx="184731" cy="76944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44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grpSp>
        <p:nvGrpSpPr>
          <p:cNvPr id="65" name="组合 64">
            <a:extLst>
              <a:ext uri="{FF2B5EF4-FFF2-40B4-BE49-F238E27FC236}">
                <a16:creationId xmlns:a16="http://schemas.microsoft.com/office/drawing/2014/main" id="{41EA4AD1-D7A6-EB1D-EF4C-0301753D7744}"/>
              </a:ext>
            </a:extLst>
          </p:cNvPr>
          <p:cNvGrpSpPr/>
          <p:nvPr/>
        </p:nvGrpSpPr>
        <p:grpSpPr>
          <a:xfrm>
            <a:off x="4258489" y="2414129"/>
            <a:ext cx="1288998" cy="1288998"/>
            <a:chOff x="4258489" y="2414129"/>
            <a:chExt cx="1288998" cy="1288998"/>
          </a:xfrm>
        </p:grpSpPr>
        <p:sp>
          <p:nvSpPr>
            <p:cNvPr id="66" name="任意多边形: 形状 65">
              <a:extLst>
                <a:ext uri="{FF2B5EF4-FFF2-40B4-BE49-F238E27FC236}">
                  <a16:creationId xmlns:a16="http://schemas.microsoft.com/office/drawing/2014/main" id="{41EF1C00-FDAA-0249-6E78-EA3E5DBD2732}"/>
                </a:ext>
              </a:extLst>
            </p:cNvPr>
            <p:cNvSpPr/>
            <p:nvPr/>
          </p:nvSpPr>
          <p:spPr>
            <a:xfrm rot="2700000">
              <a:off x="4258489" y="2414129"/>
              <a:ext cx="1288998" cy="1288998"/>
            </a:xfrm>
            <a:custGeom>
              <a:avLst/>
              <a:gdLst>
                <a:gd name="connsiteX0" fmla="*/ 0 w 1288998"/>
                <a:gd name="connsiteY0" fmla="*/ 644499 h 1288998"/>
                <a:gd name="connsiteX1" fmla="*/ 644499 w 1288998"/>
                <a:gd name="connsiteY1" fmla="*/ 0 h 1288998"/>
                <a:gd name="connsiteX2" fmla="*/ 1288998 w 1288998"/>
                <a:gd name="connsiteY2" fmla="*/ 644499 h 1288998"/>
                <a:gd name="connsiteX3" fmla="*/ 644499 w 1288998"/>
                <a:gd name="connsiteY3" fmla="*/ 1288998 h 1288998"/>
                <a:gd name="connsiteX4" fmla="*/ 0 w 1288998"/>
                <a:gd name="connsiteY4" fmla="*/ 644499 h 1288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8998" h="1288998">
                  <a:moveTo>
                    <a:pt x="0" y="644499"/>
                  </a:moveTo>
                  <a:cubicBezTo>
                    <a:pt x="0" y="288552"/>
                    <a:pt x="288552" y="0"/>
                    <a:pt x="644499" y="0"/>
                  </a:cubicBezTo>
                  <a:cubicBezTo>
                    <a:pt x="1000446" y="0"/>
                    <a:pt x="1288998" y="288552"/>
                    <a:pt x="1288998" y="644499"/>
                  </a:cubicBezTo>
                  <a:cubicBezTo>
                    <a:pt x="1288998" y="1000446"/>
                    <a:pt x="1000446" y="1288998"/>
                    <a:pt x="644499" y="1288998"/>
                  </a:cubicBezTo>
                  <a:cubicBezTo>
                    <a:pt x="288552" y="1288998"/>
                    <a:pt x="0" y="1000446"/>
                    <a:pt x="0" y="644499"/>
                  </a:cubicBezTo>
                  <a:close/>
                </a:path>
              </a:pathLst>
            </a:custGeom>
            <a:solidFill>
              <a:schemeClr val="bg1">
                <a:alpha val="65000"/>
              </a:schemeClr>
            </a:solidFill>
            <a:ln>
              <a:solidFill>
                <a:schemeClr val="bg1">
                  <a:lumMod val="65000"/>
                </a:schemeClr>
              </a:soli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24329" tIns="224329" rIns="224329" bIns="224329"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endParaRPr kumimoji="0" lang="zh-CN" altLang="en-US" sz="2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7" name="矩形 66">
              <a:extLst>
                <a:ext uri="{FF2B5EF4-FFF2-40B4-BE49-F238E27FC236}">
                  <a16:creationId xmlns:a16="http://schemas.microsoft.com/office/drawing/2014/main" id="{5C8BC23C-E719-0DBF-17EF-F6272EE9DEAF}"/>
                </a:ext>
              </a:extLst>
            </p:cNvPr>
            <p:cNvSpPr/>
            <p:nvPr/>
          </p:nvSpPr>
          <p:spPr>
            <a:xfrm>
              <a:off x="4640131" y="2663172"/>
              <a:ext cx="466794" cy="76944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rgbClr val="055EA0"/>
                  </a:solidFill>
                  <a:effectLst/>
                  <a:uLnTx/>
                  <a:uFillTx/>
                  <a:latin typeface="&lt;" panose="02010609000101010101" pitchFamily="49" charset="2"/>
                  <a:ea typeface="OPPOSans M" panose="00020600040101010101" pitchFamily="18" charset="-122"/>
                  <a:cs typeface="Arial" panose="020B0604020202020204" pitchFamily="34" charset="0"/>
                </a:rPr>
                <a:t>S</a:t>
              </a:r>
              <a:endParaRPr kumimoji="0" lang="zh-CN" altLang="en-US" sz="4400" b="1" i="0" u="none" strike="noStrike" kern="1200" cap="none" spc="0" normalizeH="0" baseline="0" noProof="0" dirty="0">
                <a:ln>
                  <a:noFill/>
                </a:ln>
                <a:solidFill>
                  <a:srgbClr val="055EA0"/>
                </a:solidFill>
                <a:effectLst/>
                <a:uLnTx/>
                <a:uFillTx/>
                <a:latin typeface="&lt;" panose="02010609000101010101" pitchFamily="49" charset="2"/>
                <a:ea typeface="OPPOSans M" panose="00020600040101010101" pitchFamily="18" charset="-122"/>
                <a:cs typeface="Arial" panose="020B0604020202020204" pitchFamily="34" charset="0"/>
              </a:endParaRPr>
            </a:p>
          </p:txBody>
        </p:sp>
      </p:grpSp>
      <p:grpSp>
        <p:nvGrpSpPr>
          <p:cNvPr id="68" name="组合 67">
            <a:extLst>
              <a:ext uri="{FF2B5EF4-FFF2-40B4-BE49-F238E27FC236}">
                <a16:creationId xmlns:a16="http://schemas.microsoft.com/office/drawing/2014/main" id="{FEB9DF9C-2957-8348-AEA6-745F24C21712}"/>
              </a:ext>
            </a:extLst>
          </p:cNvPr>
          <p:cNvGrpSpPr/>
          <p:nvPr/>
        </p:nvGrpSpPr>
        <p:grpSpPr>
          <a:xfrm>
            <a:off x="6632769" y="2414129"/>
            <a:ext cx="1288998" cy="1288998"/>
            <a:chOff x="6632769" y="2414129"/>
            <a:chExt cx="1288998" cy="1288998"/>
          </a:xfrm>
        </p:grpSpPr>
        <p:sp>
          <p:nvSpPr>
            <p:cNvPr id="70" name="任意多边形: 形状 69">
              <a:extLst>
                <a:ext uri="{FF2B5EF4-FFF2-40B4-BE49-F238E27FC236}">
                  <a16:creationId xmlns:a16="http://schemas.microsoft.com/office/drawing/2014/main" id="{BD97A7E3-D930-2658-BC51-FE15B37F5BE2}"/>
                </a:ext>
              </a:extLst>
            </p:cNvPr>
            <p:cNvSpPr/>
            <p:nvPr/>
          </p:nvSpPr>
          <p:spPr>
            <a:xfrm rot="2700000">
              <a:off x="6632769" y="2414129"/>
              <a:ext cx="1288998" cy="1288998"/>
            </a:xfrm>
            <a:custGeom>
              <a:avLst/>
              <a:gdLst>
                <a:gd name="connsiteX0" fmla="*/ 0 w 1288998"/>
                <a:gd name="connsiteY0" fmla="*/ 644499 h 1288998"/>
                <a:gd name="connsiteX1" fmla="*/ 644499 w 1288998"/>
                <a:gd name="connsiteY1" fmla="*/ 0 h 1288998"/>
                <a:gd name="connsiteX2" fmla="*/ 1288998 w 1288998"/>
                <a:gd name="connsiteY2" fmla="*/ 644499 h 1288998"/>
                <a:gd name="connsiteX3" fmla="*/ 644499 w 1288998"/>
                <a:gd name="connsiteY3" fmla="*/ 1288998 h 1288998"/>
                <a:gd name="connsiteX4" fmla="*/ 0 w 1288998"/>
                <a:gd name="connsiteY4" fmla="*/ 644499 h 1288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8998" h="1288998">
                  <a:moveTo>
                    <a:pt x="0" y="644499"/>
                  </a:moveTo>
                  <a:cubicBezTo>
                    <a:pt x="0" y="288552"/>
                    <a:pt x="288552" y="0"/>
                    <a:pt x="644499" y="0"/>
                  </a:cubicBezTo>
                  <a:cubicBezTo>
                    <a:pt x="1000446" y="0"/>
                    <a:pt x="1288998" y="288552"/>
                    <a:pt x="1288998" y="644499"/>
                  </a:cubicBezTo>
                  <a:cubicBezTo>
                    <a:pt x="1288998" y="1000446"/>
                    <a:pt x="1000446" y="1288998"/>
                    <a:pt x="644499" y="1288998"/>
                  </a:cubicBezTo>
                  <a:cubicBezTo>
                    <a:pt x="288552" y="1288998"/>
                    <a:pt x="0" y="1000446"/>
                    <a:pt x="0" y="644499"/>
                  </a:cubicBezTo>
                  <a:close/>
                </a:path>
              </a:pathLst>
            </a:custGeom>
            <a:solidFill>
              <a:schemeClr val="bg1">
                <a:alpha val="65000"/>
              </a:schemeClr>
            </a:solidFill>
            <a:ln>
              <a:solidFill>
                <a:schemeClr val="bg1">
                  <a:lumMod val="65000"/>
                </a:schemeClr>
              </a:soli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24329" tIns="224329" rIns="224329" bIns="224329"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endParaRPr kumimoji="0" lang="zh-CN" altLang="en-US" sz="2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1" name="矩形 70">
              <a:extLst>
                <a:ext uri="{FF2B5EF4-FFF2-40B4-BE49-F238E27FC236}">
                  <a16:creationId xmlns:a16="http://schemas.microsoft.com/office/drawing/2014/main" id="{89F85C5F-D336-439D-9AAA-D0B5A9D2699D}"/>
                </a:ext>
              </a:extLst>
            </p:cNvPr>
            <p:cNvSpPr/>
            <p:nvPr/>
          </p:nvSpPr>
          <p:spPr>
            <a:xfrm>
              <a:off x="7038922" y="2691153"/>
              <a:ext cx="466794" cy="76944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rgbClr val="055EA0"/>
                  </a:solidFill>
                  <a:effectLst/>
                  <a:uLnTx/>
                  <a:uFillTx/>
                  <a:latin typeface="&lt;" panose="02010609000101010101" pitchFamily="49" charset="2"/>
                  <a:ea typeface="OPPOSans M" panose="00020600040101010101" pitchFamily="18" charset="-122"/>
                  <a:cs typeface="Arial" panose="020B0604020202020204" pitchFamily="34" charset="0"/>
                </a:rPr>
                <a:t>W</a:t>
              </a:r>
              <a:endParaRPr kumimoji="0" lang="zh-CN" altLang="en-US" sz="4400" b="1" i="0" u="none" strike="noStrike" kern="1200" cap="none" spc="0" normalizeH="0" baseline="0" noProof="0" dirty="0">
                <a:ln>
                  <a:noFill/>
                </a:ln>
                <a:solidFill>
                  <a:srgbClr val="055EA0"/>
                </a:solidFill>
                <a:effectLst/>
                <a:uLnTx/>
                <a:uFillTx/>
                <a:latin typeface="&lt;" panose="02010609000101010101" pitchFamily="49" charset="2"/>
                <a:ea typeface="OPPOSans M" panose="00020600040101010101" pitchFamily="18" charset="-122"/>
                <a:cs typeface="Arial" panose="020B0604020202020204" pitchFamily="34" charset="0"/>
              </a:endParaRPr>
            </a:p>
          </p:txBody>
        </p:sp>
      </p:grpSp>
      <p:grpSp>
        <p:nvGrpSpPr>
          <p:cNvPr id="87" name="组合 86">
            <a:extLst>
              <a:ext uri="{FF2B5EF4-FFF2-40B4-BE49-F238E27FC236}">
                <a16:creationId xmlns:a16="http://schemas.microsoft.com/office/drawing/2014/main" id="{3B9C419B-9D31-BC4D-5D82-9D0FFFC75C3E}"/>
              </a:ext>
            </a:extLst>
          </p:cNvPr>
          <p:cNvGrpSpPr/>
          <p:nvPr/>
        </p:nvGrpSpPr>
        <p:grpSpPr>
          <a:xfrm>
            <a:off x="4258489" y="4788409"/>
            <a:ext cx="1288998" cy="1288998"/>
            <a:chOff x="4258489" y="4788409"/>
            <a:chExt cx="1288998" cy="1288998"/>
          </a:xfrm>
        </p:grpSpPr>
        <p:sp>
          <p:nvSpPr>
            <p:cNvPr id="88" name="任意多边形: 形状 87">
              <a:extLst>
                <a:ext uri="{FF2B5EF4-FFF2-40B4-BE49-F238E27FC236}">
                  <a16:creationId xmlns:a16="http://schemas.microsoft.com/office/drawing/2014/main" id="{C3A999FC-3958-9F15-234B-6B6345103829}"/>
                </a:ext>
              </a:extLst>
            </p:cNvPr>
            <p:cNvSpPr/>
            <p:nvPr/>
          </p:nvSpPr>
          <p:spPr>
            <a:xfrm rot="2700000">
              <a:off x="4258489" y="4788409"/>
              <a:ext cx="1288998" cy="1288998"/>
            </a:xfrm>
            <a:custGeom>
              <a:avLst/>
              <a:gdLst>
                <a:gd name="connsiteX0" fmla="*/ 0 w 1288998"/>
                <a:gd name="connsiteY0" fmla="*/ 644499 h 1288998"/>
                <a:gd name="connsiteX1" fmla="*/ 644499 w 1288998"/>
                <a:gd name="connsiteY1" fmla="*/ 0 h 1288998"/>
                <a:gd name="connsiteX2" fmla="*/ 1288998 w 1288998"/>
                <a:gd name="connsiteY2" fmla="*/ 644499 h 1288998"/>
                <a:gd name="connsiteX3" fmla="*/ 644499 w 1288998"/>
                <a:gd name="connsiteY3" fmla="*/ 1288998 h 1288998"/>
                <a:gd name="connsiteX4" fmla="*/ 0 w 1288998"/>
                <a:gd name="connsiteY4" fmla="*/ 644499 h 1288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8998" h="1288998">
                  <a:moveTo>
                    <a:pt x="0" y="644499"/>
                  </a:moveTo>
                  <a:cubicBezTo>
                    <a:pt x="0" y="288552"/>
                    <a:pt x="288552" y="0"/>
                    <a:pt x="644499" y="0"/>
                  </a:cubicBezTo>
                  <a:cubicBezTo>
                    <a:pt x="1000446" y="0"/>
                    <a:pt x="1288998" y="288552"/>
                    <a:pt x="1288998" y="644499"/>
                  </a:cubicBezTo>
                  <a:cubicBezTo>
                    <a:pt x="1288998" y="1000446"/>
                    <a:pt x="1000446" y="1288998"/>
                    <a:pt x="644499" y="1288998"/>
                  </a:cubicBezTo>
                  <a:cubicBezTo>
                    <a:pt x="288552" y="1288998"/>
                    <a:pt x="0" y="1000446"/>
                    <a:pt x="0" y="644499"/>
                  </a:cubicBezTo>
                  <a:close/>
                </a:path>
              </a:pathLst>
            </a:custGeom>
            <a:solidFill>
              <a:schemeClr val="bg1">
                <a:alpha val="65000"/>
              </a:schemeClr>
            </a:solidFill>
            <a:ln>
              <a:solidFill>
                <a:schemeClr val="bg1">
                  <a:lumMod val="65000"/>
                </a:schemeClr>
              </a:soli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24329" tIns="224329" rIns="224329" bIns="224329"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endParaRPr kumimoji="0" lang="zh-CN" altLang="en-US" sz="2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9" name="矩形 88">
              <a:extLst>
                <a:ext uri="{FF2B5EF4-FFF2-40B4-BE49-F238E27FC236}">
                  <a16:creationId xmlns:a16="http://schemas.microsoft.com/office/drawing/2014/main" id="{D4CD78A1-0959-9D3D-875C-D74CFCE660B3}"/>
                </a:ext>
              </a:extLst>
            </p:cNvPr>
            <p:cNvSpPr/>
            <p:nvPr/>
          </p:nvSpPr>
          <p:spPr>
            <a:xfrm>
              <a:off x="4640131" y="5063697"/>
              <a:ext cx="466794" cy="76944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rgbClr val="055EA0"/>
                  </a:solidFill>
                  <a:effectLst/>
                  <a:uLnTx/>
                  <a:uFillTx/>
                  <a:latin typeface="&lt;" panose="02010609000101010101" pitchFamily="49" charset="2"/>
                  <a:ea typeface="OPPOSans M" panose="00020600040101010101" pitchFamily="18" charset="-122"/>
                  <a:cs typeface="Arial" panose="020B0604020202020204" pitchFamily="34" charset="0"/>
                </a:rPr>
                <a:t>O</a:t>
              </a:r>
              <a:endParaRPr kumimoji="0" lang="zh-CN" altLang="en-US" sz="4400" b="1" i="0" u="none" strike="noStrike" kern="1200" cap="none" spc="0" normalizeH="0" baseline="0" noProof="0" dirty="0">
                <a:ln>
                  <a:noFill/>
                </a:ln>
                <a:solidFill>
                  <a:srgbClr val="055EA0"/>
                </a:solidFill>
                <a:effectLst/>
                <a:uLnTx/>
                <a:uFillTx/>
                <a:latin typeface="&lt;" panose="02010609000101010101" pitchFamily="49" charset="2"/>
                <a:ea typeface="OPPOSans M" panose="00020600040101010101" pitchFamily="18" charset="-122"/>
                <a:cs typeface="Arial" panose="020B0604020202020204" pitchFamily="34" charset="0"/>
              </a:endParaRPr>
            </a:p>
          </p:txBody>
        </p:sp>
      </p:grpSp>
      <p:grpSp>
        <p:nvGrpSpPr>
          <p:cNvPr id="90" name="组合 89">
            <a:extLst>
              <a:ext uri="{FF2B5EF4-FFF2-40B4-BE49-F238E27FC236}">
                <a16:creationId xmlns:a16="http://schemas.microsoft.com/office/drawing/2014/main" id="{231A519C-1A21-AEF8-D230-194582D8885A}"/>
              </a:ext>
            </a:extLst>
          </p:cNvPr>
          <p:cNvGrpSpPr/>
          <p:nvPr/>
        </p:nvGrpSpPr>
        <p:grpSpPr>
          <a:xfrm>
            <a:off x="6632769" y="4788409"/>
            <a:ext cx="1288998" cy="1288998"/>
            <a:chOff x="6632769" y="4788409"/>
            <a:chExt cx="1288998" cy="1288998"/>
          </a:xfrm>
        </p:grpSpPr>
        <p:sp>
          <p:nvSpPr>
            <p:cNvPr id="91" name="任意多边形: 形状 90">
              <a:extLst>
                <a:ext uri="{FF2B5EF4-FFF2-40B4-BE49-F238E27FC236}">
                  <a16:creationId xmlns:a16="http://schemas.microsoft.com/office/drawing/2014/main" id="{E7B2D73E-C8EF-6F73-05E8-F22626462AE4}"/>
                </a:ext>
              </a:extLst>
            </p:cNvPr>
            <p:cNvSpPr/>
            <p:nvPr/>
          </p:nvSpPr>
          <p:spPr>
            <a:xfrm rot="2700000">
              <a:off x="6632769" y="4788409"/>
              <a:ext cx="1288998" cy="1288998"/>
            </a:xfrm>
            <a:custGeom>
              <a:avLst/>
              <a:gdLst>
                <a:gd name="connsiteX0" fmla="*/ 0 w 1288998"/>
                <a:gd name="connsiteY0" fmla="*/ 644499 h 1288998"/>
                <a:gd name="connsiteX1" fmla="*/ 644499 w 1288998"/>
                <a:gd name="connsiteY1" fmla="*/ 0 h 1288998"/>
                <a:gd name="connsiteX2" fmla="*/ 1288998 w 1288998"/>
                <a:gd name="connsiteY2" fmla="*/ 644499 h 1288998"/>
                <a:gd name="connsiteX3" fmla="*/ 644499 w 1288998"/>
                <a:gd name="connsiteY3" fmla="*/ 1288998 h 1288998"/>
                <a:gd name="connsiteX4" fmla="*/ 0 w 1288998"/>
                <a:gd name="connsiteY4" fmla="*/ 644499 h 1288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8998" h="1288998">
                  <a:moveTo>
                    <a:pt x="0" y="644499"/>
                  </a:moveTo>
                  <a:cubicBezTo>
                    <a:pt x="0" y="288552"/>
                    <a:pt x="288552" y="0"/>
                    <a:pt x="644499" y="0"/>
                  </a:cubicBezTo>
                  <a:cubicBezTo>
                    <a:pt x="1000446" y="0"/>
                    <a:pt x="1288998" y="288552"/>
                    <a:pt x="1288998" y="644499"/>
                  </a:cubicBezTo>
                  <a:cubicBezTo>
                    <a:pt x="1288998" y="1000446"/>
                    <a:pt x="1000446" y="1288998"/>
                    <a:pt x="644499" y="1288998"/>
                  </a:cubicBezTo>
                  <a:cubicBezTo>
                    <a:pt x="288552" y="1288998"/>
                    <a:pt x="0" y="1000446"/>
                    <a:pt x="0" y="644499"/>
                  </a:cubicBezTo>
                  <a:close/>
                </a:path>
              </a:pathLst>
            </a:custGeom>
            <a:solidFill>
              <a:schemeClr val="bg1">
                <a:alpha val="65000"/>
              </a:schemeClr>
            </a:solidFill>
            <a:ln>
              <a:solidFill>
                <a:schemeClr val="bg1">
                  <a:lumMod val="65000"/>
                </a:schemeClr>
              </a:soli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24329" tIns="224329" rIns="224329" bIns="224329" numCol="1" spcCol="1270" anchor="ctr" anchorCtr="0">
              <a:noAutofit/>
            </a:bodyPr>
            <a:lstStyle/>
            <a:p>
              <a:pPr marL="0" marR="0" lvl="0" indent="0" algn="ctr" defTabSz="1244600" rtl="0" eaLnBrk="1" fontAlgn="auto" latinLnBrk="0" hangingPunct="1">
                <a:lnSpc>
                  <a:spcPct val="90000"/>
                </a:lnSpc>
                <a:spcBef>
                  <a:spcPct val="0"/>
                </a:spcBef>
                <a:spcAft>
                  <a:spcPct val="35000"/>
                </a:spcAft>
                <a:buClrTx/>
                <a:buSzTx/>
                <a:buFontTx/>
                <a:buNone/>
                <a:tabLst/>
                <a:defRPr/>
              </a:pPr>
              <a:endParaRPr kumimoji="0" lang="zh-CN" altLang="en-US" sz="2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2" name="矩形 91">
              <a:extLst>
                <a:ext uri="{FF2B5EF4-FFF2-40B4-BE49-F238E27FC236}">
                  <a16:creationId xmlns:a16="http://schemas.microsoft.com/office/drawing/2014/main" id="{46A4CFE4-509A-50D2-B3DB-D25348FFDA73}"/>
                </a:ext>
              </a:extLst>
            </p:cNvPr>
            <p:cNvSpPr/>
            <p:nvPr/>
          </p:nvSpPr>
          <p:spPr>
            <a:xfrm>
              <a:off x="7042423" y="5078431"/>
              <a:ext cx="466794" cy="76944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400" b="1" i="0" u="none" strike="noStrike" kern="1200" cap="none" spc="0" normalizeH="0" baseline="0" noProof="0" dirty="0">
                  <a:ln>
                    <a:noFill/>
                  </a:ln>
                  <a:solidFill>
                    <a:srgbClr val="055EA0"/>
                  </a:solidFill>
                  <a:effectLst/>
                  <a:uLnTx/>
                  <a:uFillTx/>
                  <a:latin typeface="&lt;" panose="02010609000101010101" pitchFamily="49" charset="2"/>
                  <a:ea typeface="OPPOSans M" panose="00020600040101010101" pitchFamily="18" charset="-122"/>
                  <a:cs typeface="Arial" panose="020B0604020202020204" pitchFamily="34" charset="0"/>
                </a:rPr>
                <a:t>T</a:t>
              </a:r>
              <a:endParaRPr kumimoji="0" lang="zh-CN" altLang="en-US" sz="4400" b="1" i="0" u="none" strike="noStrike" kern="1200" cap="none" spc="0" normalizeH="0" baseline="0" noProof="0" dirty="0">
                <a:ln>
                  <a:noFill/>
                </a:ln>
                <a:solidFill>
                  <a:srgbClr val="055EA0"/>
                </a:solidFill>
                <a:effectLst/>
                <a:uLnTx/>
                <a:uFillTx/>
                <a:latin typeface="&lt;" panose="02010609000101010101" pitchFamily="49" charset="2"/>
                <a:ea typeface="OPPOSans M" panose="00020600040101010101" pitchFamily="18" charset="-122"/>
                <a:cs typeface="Arial" panose="020B0604020202020204" pitchFamily="34" charset="0"/>
              </a:endParaRPr>
            </a:p>
          </p:txBody>
        </p:sp>
      </p:grpSp>
      <p:grpSp>
        <p:nvGrpSpPr>
          <p:cNvPr id="93" name="组合 92">
            <a:extLst>
              <a:ext uri="{FF2B5EF4-FFF2-40B4-BE49-F238E27FC236}">
                <a16:creationId xmlns:a16="http://schemas.microsoft.com/office/drawing/2014/main" id="{EFD5513B-EC26-4749-3A92-6E142978F9EF}"/>
              </a:ext>
            </a:extLst>
          </p:cNvPr>
          <p:cNvGrpSpPr/>
          <p:nvPr/>
        </p:nvGrpSpPr>
        <p:grpSpPr>
          <a:xfrm>
            <a:off x="4801130" y="2956769"/>
            <a:ext cx="2577997" cy="2577997"/>
            <a:chOff x="4801130" y="2956769"/>
            <a:chExt cx="2577997" cy="2577997"/>
          </a:xfrm>
        </p:grpSpPr>
        <p:sp>
          <p:nvSpPr>
            <p:cNvPr id="94" name="任意多边形: 形状 93">
              <a:extLst>
                <a:ext uri="{FF2B5EF4-FFF2-40B4-BE49-F238E27FC236}">
                  <a16:creationId xmlns:a16="http://schemas.microsoft.com/office/drawing/2014/main" id="{70192EBC-BCA8-E634-F459-8F241FBF7003}"/>
                </a:ext>
              </a:extLst>
            </p:cNvPr>
            <p:cNvSpPr/>
            <p:nvPr/>
          </p:nvSpPr>
          <p:spPr>
            <a:xfrm rot="2700000">
              <a:off x="4801130" y="2956769"/>
              <a:ext cx="2577997" cy="2577997"/>
            </a:xfrm>
            <a:custGeom>
              <a:avLst/>
              <a:gdLst>
                <a:gd name="connsiteX0" fmla="*/ 0 w 2577997"/>
                <a:gd name="connsiteY0" fmla="*/ 1288999 h 2577997"/>
                <a:gd name="connsiteX1" fmla="*/ 1288999 w 2577997"/>
                <a:gd name="connsiteY1" fmla="*/ 0 h 2577997"/>
                <a:gd name="connsiteX2" fmla="*/ 2577998 w 2577997"/>
                <a:gd name="connsiteY2" fmla="*/ 1288999 h 2577997"/>
                <a:gd name="connsiteX3" fmla="*/ 1288999 w 2577997"/>
                <a:gd name="connsiteY3" fmla="*/ 2577998 h 2577997"/>
                <a:gd name="connsiteX4" fmla="*/ 0 w 2577997"/>
                <a:gd name="connsiteY4" fmla="*/ 1288999 h 25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7997" h="2577997">
                  <a:moveTo>
                    <a:pt x="0" y="1288999"/>
                  </a:moveTo>
                  <a:cubicBezTo>
                    <a:pt x="0" y="577105"/>
                    <a:pt x="577105" y="0"/>
                    <a:pt x="1288999" y="0"/>
                  </a:cubicBezTo>
                  <a:cubicBezTo>
                    <a:pt x="2000893" y="0"/>
                    <a:pt x="2577998" y="577105"/>
                    <a:pt x="2577998" y="1288999"/>
                  </a:cubicBezTo>
                  <a:cubicBezTo>
                    <a:pt x="2577998" y="2000893"/>
                    <a:pt x="2000893" y="2577998"/>
                    <a:pt x="1288999" y="2577998"/>
                  </a:cubicBezTo>
                  <a:cubicBezTo>
                    <a:pt x="577105" y="2577998"/>
                    <a:pt x="0" y="2000893"/>
                    <a:pt x="0" y="1288999"/>
                  </a:cubicBezTo>
                  <a:close/>
                </a:path>
              </a:pathLst>
            </a:custGeom>
            <a:solidFill>
              <a:schemeClr val="bg1">
                <a:alpha val="65000"/>
              </a:schemeClr>
            </a:solidFill>
            <a:ln>
              <a:solidFill>
                <a:schemeClr val="bg1">
                  <a:lumMod val="65000"/>
                </a:schemeClr>
              </a:solid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49929" tIns="449929" rIns="449929" bIns="449929" numCol="1" spcCol="1270" anchor="ctr" anchorCtr="0">
              <a:noAutofit/>
            </a:bodyPr>
            <a:lstStyle/>
            <a:p>
              <a:pPr marL="0" marR="0" lvl="0" indent="0" algn="ctr" defTabSz="2533650" rtl="0" eaLnBrk="1" fontAlgn="auto" latinLnBrk="0" hangingPunct="1">
                <a:lnSpc>
                  <a:spcPct val="90000"/>
                </a:lnSpc>
                <a:spcBef>
                  <a:spcPct val="0"/>
                </a:spcBef>
                <a:spcAft>
                  <a:spcPct val="35000"/>
                </a:spcAft>
                <a:buClrTx/>
                <a:buSzTx/>
                <a:buFontTx/>
                <a:buNone/>
                <a:tabLst/>
                <a:defRPr/>
              </a:pPr>
              <a:endParaRPr kumimoji="0" lang="zh-CN" altLang="en-US" sz="57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5" name="文本框 94">
              <a:extLst>
                <a:ext uri="{FF2B5EF4-FFF2-40B4-BE49-F238E27FC236}">
                  <a16:creationId xmlns:a16="http://schemas.microsoft.com/office/drawing/2014/main" id="{C3FD1C20-FEF1-0010-A377-945BB8539C7F}"/>
                </a:ext>
              </a:extLst>
            </p:cNvPr>
            <p:cNvSpPr txBox="1"/>
            <p:nvPr/>
          </p:nvSpPr>
          <p:spPr>
            <a:xfrm>
              <a:off x="5371379" y="3751459"/>
              <a:ext cx="1449243" cy="107721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055EA0"/>
                  </a:solidFill>
                  <a:effectLst/>
                  <a:uLnTx/>
                  <a:uFillTx/>
                  <a:latin typeface="OPPOSans M" panose="00020600040101010101" pitchFamily="18" charset="-122"/>
                  <a:ea typeface="OPPOSans M" panose="00020600040101010101" pitchFamily="18" charset="-122"/>
                  <a:cs typeface="+mn-cs"/>
                </a:rPr>
                <a:t>SWOT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055EA0"/>
                  </a:solidFill>
                  <a:effectLst/>
                  <a:uLnTx/>
                  <a:uFillTx/>
                  <a:latin typeface="OPPOSans M" panose="00020600040101010101" pitchFamily="18" charset="-122"/>
                  <a:ea typeface="OPPOSans M" panose="00020600040101010101" pitchFamily="18" charset="-122"/>
                  <a:cs typeface="+mn-cs"/>
                </a:rPr>
                <a:t>分析</a:t>
              </a:r>
            </a:p>
          </p:txBody>
        </p:sp>
      </p:grpSp>
      <p:cxnSp>
        <p:nvCxnSpPr>
          <p:cNvPr id="96" name="直接连接符 95">
            <a:extLst>
              <a:ext uri="{FF2B5EF4-FFF2-40B4-BE49-F238E27FC236}">
                <a16:creationId xmlns:a16="http://schemas.microsoft.com/office/drawing/2014/main" id="{5014425D-C0AF-F2BE-22D0-8AF481377894}"/>
              </a:ext>
            </a:extLst>
          </p:cNvPr>
          <p:cNvCxnSpPr>
            <a:cxnSpLocks/>
          </p:cNvCxnSpPr>
          <p:nvPr/>
        </p:nvCxnSpPr>
        <p:spPr>
          <a:xfrm>
            <a:off x="706734" y="1667399"/>
            <a:ext cx="1077406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1813032"/>
      </p:ext>
    </p:extLst>
  </p:cSld>
  <p:clrMapOvr>
    <a:masterClrMapping/>
  </p:clrMapOvr>
</p:sld>
</file>

<file path=ppt/theme/theme1.xml><?xml version="1.0" encoding="utf-8"?>
<a:theme xmlns:a="http://schemas.openxmlformats.org/drawingml/2006/main" name="51PPT模板网   www.51pptmoban.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2">
      <a:majorFont>
        <a:latin typeface="DINCond-Bold"/>
        <a:ea typeface="OPPOSans H"/>
        <a:cs typeface=""/>
      </a:majorFont>
      <a:minorFont>
        <a:latin typeface="DINCond-Medium"/>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东华大学模板​​">
  <a:themeElements>
    <a:clrScheme name="自定义 1">
      <a:dk1>
        <a:srgbClr val="000000"/>
      </a:dk1>
      <a:lt1>
        <a:srgbClr val="FFFFFF"/>
      </a:lt1>
      <a:dk2>
        <a:srgbClr val="3F3F3F"/>
      </a:dk2>
      <a:lt2>
        <a:srgbClr val="DAD8D9"/>
      </a:lt2>
      <a:accent1>
        <a:srgbClr val="BC1D2D"/>
      </a:accent1>
      <a:accent2>
        <a:srgbClr val="E0522E"/>
      </a:accent2>
      <a:accent3>
        <a:srgbClr val="A92B33"/>
      </a:accent3>
      <a:accent4>
        <a:srgbClr val="FA7406"/>
      </a:accent4>
      <a:accent5>
        <a:srgbClr val="6D1B20"/>
      </a:accent5>
      <a:accent6>
        <a:srgbClr val="F7AD8E"/>
      </a:accent6>
      <a:hlink>
        <a:srgbClr val="0563C1"/>
      </a:hlink>
      <a:folHlink>
        <a:srgbClr val="954F72"/>
      </a:folHlink>
    </a:clrScheme>
    <a:fontScheme name="自定义 2">
      <a:majorFont>
        <a:latin typeface="Impact"/>
        <a:ea typeface="微软雅黑"/>
        <a:cs typeface=""/>
      </a:majorFont>
      <a:minorFont>
        <a:latin typeface="微软雅黑 Light"/>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accent1"/>
            </a:gs>
            <a:gs pos="100000">
              <a:schemeClr val="accent2"/>
            </a:gs>
          </a:gsLst>
          <a:lin ang="0" scaled="0"/>
        </a:gradFill>
        <a:ln>
          <a:noFill/>
        </a:ln>
      </a:spPr>
      <a:bodyPr rtlCol="0" anchor="ctr"/>
      <a:lstStyle>
        <a:defPPr marL="0" marR="0" indent="0" algn="ctr" defTabSz="914400" rtl="0" eaLnBrk="1" fontAlgn="auto" latinLnBrk="0" hangingPunct="1">
          <a:lnSpc>
            <a:spcPct val="100000"/>
          </a:lnSpc>
          <a:spcBef>
            <a:spcPts val="0"/>
          </a:spcBef>
          <a:spcAft>
            <a:spcPts val="0"/>
          </a:spcAft>
          <a:buClrTx/>
          <a:buSzTx/>
          <a:buFontTx/>
          <a:buNone/>
          <a:tabLst/>
          <a:defRPr kumimoji="0" sz="1800" b="0" i="0" u="none" strike="noStrike" kern="1200" cap="none" spc="0" normalizeH="0" baseline="0" noProof="0">
            <a:ln>
              <a:noFill/>
            </a:ln>
            <a:solidFill>
              <a:prstClr val="white"/>
            </a:solidFill>
            <a:effectLst/>
            <a:uLnTx/>
            <a:uFillTx/>
            <a:latin typeface="微软雅黑 Light"/>
            <a:ea typeface="微软雅黑 Light"/>
            <a:cs typeface="+mn-cs"/>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TotalTime>
  <Words>1036</Words>
  <Application>Microsoft Office PowerPoint</Application>
  <PresentationFormat>宽屏</PresentationFormat>
  <Paragraphs>255</Paragraphs>
  <Slides>15</Slides>
  <Notes>15</Notes>
  <HiddenSlides>0</HiddenSlides>
  <MMClips>0</MMClips>
  <ScaleCrop>false</ScaleCrop>
  <HeadingPairs>
    <vt:vector size="6" baseType="variant">
      <vt:variant>
        <vt:lpstr>已用的字体</vt:lpstr>
      </vt:variant>
      <vt:variant>
        <vt:i4>18</vt:i4>
      </vt:variant>
      <vt:variant>
        <vt:lpstr>主题</vt:lpstr>
      </vt:variant>
      <vt:variant>
        <vt:i4>3</vt:i4>
      </vt:variant>
      <vt:variant>
        <vt:lpstr>幻灯片标题</vt:lpstr>
      </vt:variant>
      <vt:variant>
        <vt:i4>15</vt:i4>
      </vt:variant>
    </vt:vector>
  </HeadingPairs>
  <TitlesOfParts>
    <vt:vector size="36" baseType="lpstr">
      <vt:lpstr>Bahnschrift SemiBold</vt:lpstr>
      <vt:lpstr>Bahnschrift SemiLight</vt:lpstr>
      <vt:lpstr>Wingdings</vt:lpstr>
      <vt:lpstr>思源黑体 CN Bold</vt:lpstr>
      <vt:lpstr>OPPOSans H</vt:lpstr>
      <vt:lpstr>Arial</vt:lpstr>
      <vt:lpstr>思源黑体 CN Light</vt:lpstr>
      <vt:lpstr>OPPOSans L</vt:lpstr>
      <vt:lpstr>思源黑体 CN Heavy</vt:lpstr>
      <vt:lpstr>思源黑体 CN Normal</vt:lpstr>
      <vt:lpstr>Segoe UI Light</vt:lpstr>
      <vt:lpstr>&lt;</vt:lpstr>
      <vt:lpstr>汉仪雅酷黑 45W</vt:lpstr>
      <vt:lpstr>OPPOSans M</vt:lpstr>
      <vt:lpstr>OPPOSans B</vt:lpstr>
      <vt:lpstr>OPPOSans R</vt:lpstr>
      <vt:lpstr>阿里巴巴普惠体 B</vt:lpstr>
      <vt:lpstr>Calibri</vt:lpstr>
      <vt:lpstr>51PPT模板网   www.51pptmoban.com</vt:lpstr>
      <vt:lpstr>东华大学模板​​</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河南职业技术学院汇报答辩通用ppt模板</dc:title>
  <dc:creator>源啊圆</dc:creator>
  <cp:keywords>P界达人</cp:keywords>
  <dc:description>www.51pptmoban.com</dc:description>
  <cp:lastModifiedBy>Win user</cp:lastModifiedBy>
  <cp:revision>13</cp:revision>
  <dcterms:created xsi:type="dcterms:W3CDTF">2022-06-25T06:12:16Z</dcterms:created>
  <dcterms:modified xsi:type="dcterms:W3CDTF">2022-09-13T11:43:16Z</dcterms:modified>
</cp:coreProperties>
</file>