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61" r:id="rId3"/>
    <p:sldId id="259" r:id="rId4"/>
    <p:sldId id="262" r:id="rId5"/>
    <p:sldId id="375" r:id="rId6"/>
    <p:sldId id="448"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D089"/>
    <a:srgbClr val="060707"/>
    <a:srgbClr val="02ABE0"/>
    <a:srgbClr val="4887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126" y="31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315329724409441E-2"/>
          <c:y val="0.10654705299292241"/>
          <c:w val="0.93405967027559056"/>
          <c:h val="0.76801859202641531"/>
        </c:manualLayout>
      </c:layout>
      <c:lineChart>
        <c:grouping val="standard"/>
        <c:varyColors val="0"/>
        <c:ser>
          <c:idx val="0"/>
          <c:order val="0"/>
          <c:tx>
            <c:strRef>
              <c:f>Sheet1!$B$1</c:f>
              <c:strCache>
                <c:ptCount val="1"/>
                <c:pt idx="0">
                  <c:v>列1</c:v>
                </c:pt>
              </c:strCache>
            </c:strRef>
          </c:tx>
          <c:spPr>
            <a:ln w="28575" cap="rnd">
              <a:solidFill>
                <a:schemeClr val="accent1"/>
              </a:solidFill>
              <a:round/>
            </a:ln>
            <a:effectLst>
              <a:glow rad="152400">
                <a:schemeClr val="accent1">
                  <a:satMod val="175000"/>
                  <a:alpha val="20000"/>
                </a:schemeClr>
              </a:glow>
            </a:effectLst>
          </c:spPr>
          <c:marker>
            <c:symbol val="none"/>
          </c:marker>
          <c:dLbls>
            <c:dLbl>
              <c:idx val="0"/>
              <c:layout>
                <c:manualLayout>
                  <c:x val="1.4317142749240881E-2"/>
                  <c:y val="-3.14729358772386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EE4-4DE1-8373-0814968DDC13}"/>
                </c:ext>
              </c:extLst>
            </c:dLbl>
            <c:dLbl>
              <c:idx val="1"/>
              <c:layout>
                <c:manualLayout>
                  <c:x val="1.1249183588689263E-2"/>
                  <c:y val="-4.72094038158580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EE4-4DE1-8373-0814968DDC13}"/>
                </c:ext>
              </c:extLst>
            </c:dLbl>
            <c:dLbl>
              <c:idx val="2"/>
              <c:layout>
                <c:manualLayout>
                  <c:x val="8.181224428137646E-3"/>
                  <c:y val="-4.09148166404103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EE4-4DE1-8373-0814968DDC13}"/>
                </c:ext>
              </c:extLst>
            </c:dLbl>
            <c:dLbl>
              <c:idx val="3"/>
              <c:layout>
                <c:manualLayout>
                  <c:x val="-1.0226530535172057E-3"/>
                  <c:y val="-6.29458717544774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EE4-4DE1-8373-0814968DDC13}"/>
                </c:ext>
              </c:extLst>
            </c:dLbl>
            <c:dLbl>
              <c:idx val="4"/>
              <c:layout>
                <c:manualLayout>
                  <c:x val="7.1585713746203658E-3"/>
                  <c:y val="-5.66512845790297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EE4-4DE1-8373-0814968DDC13}"/>
                </c:ext>
              </c:extLst>
            </c:dLbl>
            <c:dLbl>
              <c:idx val="5"/>
              <c:layout>
                <c:manualLayout>
                  <c:x val="7.1585713746204404E-3"/>
                  <c:y val="-6.60931653422012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EE4-4DE1-8373-0814968DDC13}"/>
                </c:ext>
              </c:extLst>
            </c:dLbl>
            <c:dLbl>
              <c:idx val="6"/>
              <c:layout>
                <c:manualLayout>
                  <c:x val="4.090612214068823E-3"/>
                  <c:y val="-5.97985781667535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EE4-4DE1-8373-0814968DDC13}"/>
                </c:ext>
              </c:extLst>
            </c:dLbl>
            <c:dLbl>
              <c:idx val="7"/>
              <c:layout>
                <c:manualLayout>
                  <c:x val="-1.4443726261062067E-2"/>
                  <c:y val="-8.18296332808207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EE4-4DE1-8373-0814968DDC13}"/>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字体圈欣意冠黑体" panose="00000500000000000000" pitchFamily="2" charset="-122"/>
                    <a:ea typeface="字体圈欣意冠黑体" panose="00000500000000000000" pitchFamily="2"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Sheet1!$B$2:$B$9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smooth val="1"/>
          <c:extLst>
            <c:ext xmlns:c16="http://schemas.microsoft.com/office/drawing/2014/chart" uri="{C3380CC4-5D6E-409C-BE32-E72D297353CC}">
              <c16:uniqueId val="{00000000-8EE4-4DE1-8373-0814968DDC13}"/>
            </c:ext>
          </c:extLst>
        </c:ser>
        <c:dLbls>
          <c:showLegendKey val="0"/>
          <c:showVal val="0"/>
          <c:showCatName val="0"/>
          <c:showSerName val="0"/>
          <c:showPercent val="0"/>
          <c:showBubbleSize val="0"/>
        </c:dLbls>
        <c:smooth val="0"/>
        <c:axId val="2104736312"/>
        <c:axId val="2104728768"/>
      </c:lineChart>
      <c:catAx>
        <c:axId val="2104736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crossAx val="2104728768"/>
        <c:crosses val="autoZero"/>
        <c:auto val="1"/>
        <c:lblAlgn val="ctr"/>
        <c:lblOffset val="100"/>
        <c:noMultiLvlLbl val="0"/>
      </c:catAx>
      <c:valAx>
        <c:axId val="2104728768"/>
        <c:scaling>
          <c:orientation val="minMax"/>
        </c:scaling>
        <c:delete val="1"/>
        <c:axPos val="l"/>
        <c:numFmt formatCode="0.00%" sourceLinked="1"/>
        <c:majorTickMark val="none"/>
        <c:minorTickMark val="none"/>
        <c:tickLblPos val="nextTo"/>
        <c:crossAx val="21047363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DE2A19-4D26-4D5B-935C-450BDCD2F776}" type="datetimeFigureOut">
              <a:rPr lang="zh-CN" altLang="en-US" smtClean="0"/>
              <a:t>2022/9/14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61CBAA-F106-48F7-82EF-3143058CCA3E}" type="slidenum">
              <a:rPr lang="zh-CN" altLang="en-US" smtClean="0"/>
              <a:t>‹#›</a:t>
            </a:fld>
            <a:endParaRPr lang="zh-CN" altLang="en-US"/>
          </a:p>
        </p:txBody>
      </p:sp>
    </p:spTree>
    <p:extLst>
      <p:ext uri="{BB962C8B-B14F-4D97-AF65-F5344CB8AC3E}">
        <p14:creationId xmlns:p14="http://schemas.microsoft.com/office/powerpoint/2010/main" val="3269708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61CBAA-F106-48F7-82EF-3143058CCA3E}" type="slidenum">
              <a:rPr lang="zh-CN" altLang="en-US" smtClean="0"/>
              <a:t>1</a:t>
            </a:fld>
            <a:endParaRPr lang="zh-CN" altLang="en-US"/>
          </a:p>
        </p:txBody>
      </p:sp>
    </p:spTree>
    <p:extLst>
      <p:ext uri="{BB962C8B-B14F-4D97-AF65-F5344CB8AC3E}">
        <p14:creationId xmlns:p14="http://schemas.microsoft.com/office/powerpoint/2010/main" val="4244428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61CBAA-F106-48F7-82EF-3143058CCA3E}" type="slidenum">
              <a:rPr lang="zh-CN" altLang="en-US" smtClean="0"/>
              <a:t>2</a:t>
            </a:fld>
            <a:endParaRPr lang="zh-CN" altLang="en-US"/>
          </a:p>
        </p:txBody>
      </p:sp>
    </p:spTree>
    <p:extLst>
      <p:ext uri="{BB962C8B-B14F-4D97-AF65-F5344CB8AC3E}">
        <p14:creationId xmlns:p14="http://schemas.microsoft.com/office/powerpoint/2010/main" val="3468855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61CBAA-F106-48F7-82EF-3143058CCA3E}" type="slidenum">
              <a:rPr lang="zh-CN" altLang="en-US" smtClean="0"/>
              <a:t>3</a:t>
            </a:fld>
            <a:endParaRPr lang="zh-CN" altLang="en-US"/>
          </a:p>
        </p:txBody>
      </p:sp>
    </p:spTree>
    <p:extLst>
      <p:ext uri="{BB962C8B-B14F-4D97-AF65-F5344CB8AC3E}">
        <p14:creationId xmlns:p14="http://schemas.microsoft.com/office/powerpoint/2010/main" val="2430772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61CBAA-F106-48F7-82EF-3143058CCA3E}" type="slidenum">
              <a:rPr lang="zh-CN" altLang="en-US" smtClean="0"/>
              <a:t>4</a:t>
            </a:fld>
            <a:endParaRPr lang="zh-CN" altLang="en-US"/>
          </a:p>
        </p:txBody>
      </p:sp>
    </p:spTree>
    <p:extLst>
      <p:ext uri="{BB962C8B-B14F-4D97-AF65-F5344CB8AC3E}">
        <p14:creationId xmlns:p14="http://schemas.microsoft.com/office/powerpoint/2010/main" val="4270025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2D6BB8-EAC4-4C13-9224-63CA98E0A926}" type="slidenum">
              <a:rPr lang="zh-CN" altLang="en-US" smtClean="0"/>
              <a:t>5</a:t>
            </a:fld>
            <a:endParaRPr lang="zh-CN" altLang="en-US"/>
          </a:p>
        </p:txBody>
      </p:sp>
    </p:spTree>
    <p:extLst>
      <p:ext uri="{BB962C8B-B14F-4D97-AF65-F5344CB8AC3E}">
        <p14:creationId xmlns:p14="http://schemas.microsoft.com/office/powerpoint/2010/main" val="4086597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2D6BB8-EAC4-4C13-9224-63CA98E0A926}" type="slidenum">
              <a:rPr lang="zh-CN" altLang="en-US" smtClean="0"/>
              <a:t>6</a:t>
            </a:fld>
            <a:endParaRPr lang="zh-CN" altLang="en-US"/>
          </a:p>
        </p:txBody>
      </p:sp>
    </p:spTree>
    <p:extLst>
      <p:ext uri="{BB962C8B-B14F-4D97-AF65-F5344CB8AC3E}">
        <p14:creationId xmlns:p14="http://schemas.microsoft.com/office/powerpoint/2010/main" val="3848493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3AC9A7-04F9-59A4-DD22-B5836986308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5599287-7646-3A52-9583-4D2F945193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E1652AA-5BF4-C232-E36C-F093C89B579F}"/>
              </a:ext>
            </a:extLst>
          </p:cNvPr>
          <p:cNvSpPr>
            <a:spLocks noGrp="1"/>
          </p:cNvSpPr>
          <p:nvPr>
            <p:ph type="dt" sz="half" idx="10"/>
          </p:nvPr>
        </p:nvSpPr>
        <p:spPr/>
        <p:txBody>
          <a:bodyPr/>
          <a:lstStyle/>
          <a:p>
            <a:fld id="{E8000D6A-6303-419A-8E0C-B142666B3F03}" type="datetimeFigureOut">
              <a:rPr lang="zh-CN" altLang="en-US" smtClean="0"/>
              <a:t>2022/9/14</a:t>
            </a:fld>
            <a:endParaRPr lang="zh-CN" altLang="en-US"/>
          </a:p>
        </p:txBody>
      </p:sp>
      <p:sp>
        <p:nvSpPr>
          <p:cNvPr id="5" name="页脚占位符 4">
            <a:extLst>
              <a:ext uri="{FF2B5EF4-FFF2-40B4-BE49-F238E27FC236}">
                <a16:creationId xmlns:a16="http://schemas.microsoft.com/office/drawing/2014/main" id="{7779A675-0D76-E530-05EF-5E84C4D6DD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3E475D-CF39-37BE-A388-5A2CDCD0670B}"/>
              </a:ext>
            </a:extLst>
          </p:cNvPr>
          <p:cNvSpPr>
            <a:spLocks noGrp="1"/>
          </p:cNvSpPr>
          <p:nvPr>
            <p:ph type="sldNum" sz="quarter" idx="12"/>
          </p:nvPr>
        </p:nvSpPr>
        <p:spPr/>
        <p:txBody>
          <a:bodyPr/>
          <a:lstStyle/>
          <a:p>
            <a:fld id="{6E98DE1B-9D8D-4698-866B-5790D4EF2E1E}" type="slidenum">
              <a:rPr lang="zh-CN" altLang="en-US" smtClean="0"/>
              <a:t>‹#›</a:t>
            </a:fld>
            <a:endParaRPr lang="zh-CN" altLang="en-US"/>
          </a:p>
        </p:txBody>
      </p:sp>
    </p:spTree>
    <p:extLst>
      <p:ext uri="{BB962C8B-B14F-4D97-AF65-F5344CB8AC3E}">
        <p14:creationId xmlns:p14="http://schemas.microsoft.com/office/powerpoint/2010/main" val="1201524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C38EFC-6FE4-EF2D-B381-79B985FE8DA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B457916-7BFA-B4D1-5DB5-0D3F70836F6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10D9BC7-92B2-F0DD-5766-6AF9325FD386}"/>
              </a:ext>
            </a:extLst>
          </p:cNvPr>
          <p:cNvSpPr>
            <a:spLocks noGrp="1"/>
          </p:cNvSpPr>
          <p:nvPr>
            <p:ph type="dt" sz="half" idx="10"/>
          </p:nvPr>
        </p:nvSpPr>
        <p:spPr/>
        <p:txBody>
          <a:bodyPr/>
          <a:lstStyle/>
          <a:p>
            <a:fld id="{E8000D6A-6303-419A-8E0C-B142666B3F03}" type="datetimeFigureOut">
              <a:rPr lang="zh-CN" altLang="en-US" smtClean="0"/>
              <a:t>2022/9/14</a:t>
            </a:fld>
            <a:endParaRPr lang="zh-CN" altLang="en-US"/>
          </a:p>
        </p:txBody>
      </p:sp>
      <p:sp>
        <p:nvSpPr>
          <p:cNvPr id="5" name="页脚占位符 4">
            <a:extLst>
              <a:ext uri="{FF2B5EF4-FFF2-40B4-BE49-F238E27FC236}">
                <a16:creationId xmlns:a16="http://schemas.microsoft.com/office/drawing/2014/main" id="{DA5527E4-1359-6F49-ED07-B0F3257F2F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712DFA2-5EE7-9D46-A60D-0362571F3891}"/>
              </a:ext>
            </a:extLst>
          </p:cNvPr>
          <p:cNvSpPr>
            <a:spLocks noGrp="1"/>
          </p:cNvSpPr>
          <p:nvPr>
            <p:ph type="sldNum" sz="quarter" idx="12"/>
          </p:nvPr>
        </p:nvSpPr>
        <p:spPr/>
        <p:txBody>
          <a:bodyPr/>
          <a:lstStyle/>
          <a:p>
            <a:fld id="{6E98DE1B-9D8D-4698-866B-5790D4EF2E1E}" type="slidenum">
              <a:rPr lang="zh-CN" altLang="en-US" smtClean="0"/>
              <a:t>‹#›</a:t>
            </a:fld>
            <a:endParaRPr lang="zh-CN" altLang="en-US"/>
          </a:p>
        </p:txBody>
      </p:sp>
    </p:spTree>
    <p:extLst>
      <p:ext uri="{BB962C8B-B14F-4D97-AF65-F5344CB8AC3E}">
        <p14:creationId xmlns:p14="http://schemas.microsoft.com/office/powerpoint/2010/main" val="2529828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5191793"/>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A74A629-3138-7F09-2FA3-3C8754625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58F4A2E-343C-DC5B-A2D6-CD53808FAD4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9EFC223-45E8-2FFF-34D8-94F5199EAA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000D6A-6303-419A-8E0C-B142666B3F03}" type="datetimeFigureOut">
              <a:rPr lang="zh-CN" altLang="en-US" smtClean="0"/>
              <a:t>2022/9/14</a:t>
            </a:fld>
            <a:endParaRPr lang="zh-CN" altLang="en-US"/>
          </a:p>
        </p:txBody>
      </p:sp>
      <p:sp>
        <p:nvSpPr>
          <p:cNvPr id="5" name="页脚占位符 4">
            <a:extLst>
              <a:ext uri="{FF2B5EF4-FFF2-40B4-BE49-F238E27FC236}">
                <a16:creationId xmlns:a16="http://schemas.microsoft.com/office/drawing/2014/main" id="{EFD4DD8F-C67C-7257-5FA2-340D586D81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DA31617-DFD2-E032-2838-0FF25C4507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98DE1B-9D8D-4698-866B-5790D4EF2E1E}" type="slidenum">
              <a:rPr lang="zh-CN" altLang="en-US" smtClean="0"/>
              <a:t>‹#›</a:t>
            </a:fld>
            <a:endParaRPr lang="zh-CN" altLang="en-US"/>
          </a:p>
        </p:txBody>
      </p:sp>
    </p:spTree>
    <p:extLst>
      <p:ext uri="{BB962C8B-B14F-4D97-AF65-F5344CB8AC3E}">
        <p14:creationId xmlns:p14="http://schemas.microsoft.com/office/powerpoint/2010/main" val="23943083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2.png"/><Relationship Id="rId17" Type="http://schemas.openxmlformats.org/officeDocument/2006/relationships/image" Target="../media/image7.png"/><Relationship Id="rId2" Type="http://schemas.openxmlformats.org/officeDocument/2006/relationships/tags" Target="../tags/tag2.xml"/><Relationship Id="rId16" Type="http://schemas.openxmlformats.org/officeDocument/2006/relationships/image" Target="../media/image6.sv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1.jpeg"/><Relationship Id="rId5" Type="http://schemas.openxmlformats.org/officeDocument/2006/relationships/tags" Target="../tags/tag5.xml"/><Relationship Id="rId15" Type="http://schemas.openxmlformats.org/officeDocument/2006/relationships/image" Target="../media/image5.png"/><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xml"/><Relationship Id="rId1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jpeg"/><Relationship Id="rId7" Type="http://schemas.openxmlformats.org/officeDocument/2006/relationships/image" Target="../media/image11.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svg"/><Relationship Id="rId11" Type="http://schemas.openxmlformats.org/officeDocument/2006/relationships/image" Target="../media/image15.sv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png"/><Relationship Id="rId3" Type="http://schemas.openxmlformats.org/officeDocument/2006/relationships/image" Target="../media/image1.jpe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sv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sv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图片 138" descr="水中的倒影&#10;&#10;描述已自动生成">
            <a:extLst>
              <a:ext uri="{FF2B5EF4-FFF2-40B4-BE49-F238E27FC236}">
                <a16:creationId xmlns:a16="http://schemas.microsoft.com/office/drawing/2014/main" id="{4A6DD954-0706-A210-3E1D-7968B5BAB555}"/>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97" name="Picture 7+" descr="银色的汽车&#10;&#10;描述已自动生成">
            <a:extLst>
              <a:ext uri="{FF2B5EF4-FFF2-40B4-BE49-F238E27FC236}">
                <a16:creationId xmlns:a16="http://schemas.microsoft.com/office/drawing/2014/main" id="{4AD3C0D0-3070-A9CC-B3B8-F2DCE827BA0D}"/>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t="-1"/>
          <a:stretch/>
        </p:blipFill>
        <p:spPr>
          <a:xfrm>
            <a:off x="1394316" y="2399918"/>
            <a:ext cx="8857090" cy="2689570"/>
          </a:xfrm>
          <a:prstGeom prst="rect">
            <a:avLst/>
          </a:prstGeom>
          <a:effectLst>
            <a:glow rad="127000">
              <a:schemeClr val="accent1">
                <a:satMod val="175000"/>
                <a:alpha val="60000"/>
              </a:schemeClr>
            </a:glow>
          </a:effectLst>
        </p:spPr>
      </p:pic>
      <p:sp>
        <p:nvSpPr>
          <p:cNvPr id="41" name="任意多边形: 形状 40">
            <a:extLst>
              <a:ext uri="{FF2B5EF4-FFF2-40B4-BE49-F238E27FC236}">
                <a16:creationId xmlns:a16="http://schemas.microsoft.com/office/drawing/2014/main" id="{AAD4222C-F1E8-F52A-BE15-544FDB67BEE3}"/>
              </a:ext>
            </a:extLst>
          </p:cNvPr>
          <p:cNvSpPr/>
          <p:nvPr/>
        </p:nvSpPr>
        <p:spPr>
          <a:xfrm>
            <a:off x="1" y="0"/>
            <a:ext cx="4572413" cy="6858000"/>
          </a:xfrm>
          <a:custGeom>
            <a:avLst/>
            <a:gdLst>
              <a:gd name="connsiteX0" fmla="*/ 0 w 4572413"/>
              <a:gd name="connsiteY0" fmla="*/ 0 h 6858000"/>
              <a:gd name="connsiteX1" fmla="*/ 4572413 w 4572413"/>
              <a:gd name="connsiteY1" fmla="*/ 0 h 6858000"/>
              <a:gd name="connsiteX2" fmla="*/ 1521760 w 4572413"/>
              <a:gd name="connsiteY2" fmla="*/ 3429000 h 6858000"/>
              <a:gd name="connsiteX3" fmla="*/ 4572413 w 4572413"/>
              <a:gd name="connsiteY3" fmla="*/ 6858000 h 6858000"/>
              <a:gd name="connsiteX4" fmla="*/ 0 w 457241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413" h="6858000">
                <a:moveTo>
                  <a:pt x="0" y="0"/>
                </a:moveTo>
                <a:lnTo>
                  <a:pt x="4572413" y="0"/>
                </a:lnTo>
                <a:lnTo>
                  <a:pt x="1521760" y="3429000"/>
                </a:lnTo>
                <a:lnTo>
                  <a:pt x="4572413" y="6858000"/>
                </a:lnTo>
                <a:lnTo>
                  <a:pt x="0" y="685800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箭头: V 形 94">
            <a:extLst>
              <a:ext uri="{FF2B5EF4-FFF2-40B4-BE49-F238E27FC236}">
                <a16:creationId xmlns:a16="http://schemas.microsoft.com/office/drawing/2014/main" id="{534B8945-33A3-9F01-3091-5F3960228570}"/>
              </a:ext>
            </a:extLst>
          </p:cNvPr>
          <p:cNvSpPr/>
          <p:nvPr/>
        </p:nvSpPr>
        <p:spPr>
          <a:xfrm flipH="1">
            <a:off x="9662456" y="1322898"/>
            <a:ext cx="2603845" cy="4143019"/>
          </a:xfrm>
          <a:prstGeom prst="chevron">
            <a:avLst>
              <a:gd name="adj" fmla="val 68697"/>
            </a:avLst>
          </a:prstGeom>
          <a:solidFill>
            <a:srgbClr val="08D08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descr="银色的汽车&#10;&#10;描述已自动生成">
            <a:extLst>
              <a:ext uri="{FF2B5EF4-FFF2-40B4-BE49-F238E27FC236}">
                <a16:creationId xmlns:a16="http://schemas.microsoft.com/office/drawing/2014/main" id="{C3A6AEFB-85B4-B806-98AB-111933FAB465}"/>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373007" y="2395150"/>
            <a:ext cx="9375490" cy="3808793"/>
          </a:xfrm>
          <a:prstGeom prst="rect">
            <a:avLst/>
          </a:prstGeom>
          <a:effectLst/>
        </p:spPr>
      </p:pic>
      <p:grpSp>
        <p:nvGrpSpPr>
          <p:cNvPr id="133" name="组合 132">
            <a:extLst>
              <a:ext uri="{FF2B5EF4-FFF2-40B4-BE49-F238E27FC236}">
                <a16:creationId xmlns:a16="http://schemas.microsoft.com/office/drawing/2014/main" id="{E1C2D427-FE4C-C7A4-8994-B4460E4BCB4B}"/>
              </a:ext>
            </a:extLst>
          </p:cNvPr>
          <p:cNvGrpSpPr/>
          <p:nvPr/>
        </p:nvGrpSpPr>
        <p:grpSpPr>
          <a:xfrm>
            <a:off x="242412" y="4866545"/>
            <a:ext cx="2219671" cy="269240"/>
            <a:chOff x="491691" y="4767630"/>
            <a:chExt cx="2219671" cy="269240"/>
          </a:xfrm>
          <a:gradFill>
            <a:gsLst>
              <a:gs pos="50000">
                <a:schemeClr val="bg1">
                  <a:lumMod val="75000"/>
                  <a:alpha val="0"/>
                </a:schemeClr>
              </a:gs>
              <a:gs pos="0">
                <a:schemeClr val="bg1">
                  <a:lumMod val="75000"/>
                </a:schemeClr>
              </a:gs>
            </a:gsLst>
            <a:lin ang="0" scaled="0"/>
          </a:gradFill>
        </p:grpSpPr>
        <p:sp>
          <p:nvSpPr>
            <p:cNvPr id="114" name="箭头: V 形 113">
              <a:extLst>
                <a:ext uri="{FF2B5EF4-FFF2-40B4-BE49-F238E27FC236}">
                  <a16:creationId xmlns:a16="http://schemas.microsoft.com/office/drawing/2014/main" id="{7A83BB71-C399-C7A9-5C2C-DFCBCD7B0B34}"/>
                </a:ext>
              </a:extLst>
            </p:cNvPr>
            <p:cNvSpPr/>
            <p:nvPr/>
          </p:nvSpPr>
          <p:spPr>
            <a:xfrm flipH="1">
              <a:off x="491691" y="4767630"/>
              <a:ext cx="232326" cy="269240"/>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19" name="箭头: V 形 118">
              <a:extLst>
                <a:ext uri="{FF2B5EF4-FFF2-40B4-BE49-F238E27FC236}">
                  <a16:creationId xmlns:a16="http://schemas.microsoft.com/office/drawing/2014/main" id="{EA51A6C7-31CD-B607-62F2-C41F051843CA}"/>
                </a:ext>
              </a:extLst>
            </p:cNvPr>
            <p:cNvSpPr/>
            <p:nvPr/>
          </p:nvSpPr>
          <p:spPr>
            <a:xfrm flipH="1">
              <a:off x="775597" y="4767630"/>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0" name="箭头: V 形 119">
              <a:extLst>
                <a:ext uri="{FF2B5EF4-FFF2-40B4-BE49-F238E27FC236}">
                  <a16:creationId xmlns:a16="http://schemas.microsoft.com/office/drawing/2014/main" id="{7573F471-972A-FC41-5123-2547BF7FBACB}"/>
                </a:ext>
              </a:extLst>
            </p:cNvPr>
            <p:cNvSpPr/>
            <p:nvPr/>
          </p:nvSpPr>
          <p:spPr>
            <a:xfrm flipH="1">
              <a:off x="1059504" y="4767630"/>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1" name="箭头: V 形 120">
              <a:extLst>
                <a:ext uri="{FF2B5EF4-FFF2-40B4-BE49-F238E27FC236}">
                  <a16:creationId xmlns:a16="http://schemas.microsoft.com/office/drawing/2014/main" id="{F6B5E891-CF41-00EA-2DA6-A20AA1D5CC6B}"/>
                </a:ext>
              </a:extLst>
            </p:cNvPr>
            <p:cNvSpPr/>
            <p:nvPr/>
          </p:nvSpPr>
          <p:spPr>
            <a:xfrm flipH="1">
              <a:off x="1343410" y="4767630"/>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2" name="箭头: V 形 121">
              <a:extLst>
                <a:ext uri="{FF2B5EF4-FFF2-40B4-BE49-F238E27FC236}">
                  <a16:creationId xmlns:a16="http://schemas.microsoft.com/office/drawing/2014/main" id="{13038D8D-056D-5B79-6BDA-8200D38B5C9E}"/>
                </a:ext>
              </a:extLst>
            </p:cNvPr>
            <p:cNvSpPr/>
            <p:nvPr/>
          </p:nvSpPr>
          <p:spPr>
            <a:xfrm flipH="1">
              <a:off x="1627317" y="4767630"/>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3" name="箭头: V 形 122">
              <a:extLst>
                <a:ext uri="{FF2B5EF4-FFF2-40B4-BE49-F238E27FC236}">
                  <a16:creationId xmlns:a16="http://schemas.microsoft.com/office/drawing/2014/main" id="{1D16C6CF-0AD0-A3D5-7D12-A0CDF35B3EFA}"/>
                </a:ext>
              </a:extLst>
            </p:cNvPr>
            <p:cNvSpPr/>
            <p:nvPr/>
          </p:nvSpPr>
          <p:spPr>
            <a:xfrm flipH="1">
              <a:off x="1911223" y="4767630"/>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4" name="箭头: V 形 123">
              <a:extLst>
                <a:ext uri="{FF2B5EF4-FFF2-40B4-BE49-F238E27FC236}">
                  <a16:creationId xmlns:a16="http://schemas.microsoft.com/office/drawing/2014/main" id="{CC973558-2E6F-A25F-598B-D39356FEEA68}"/>
                </a:ext>
              </a:extLst>
            </p:cNvPr>
            <p:cNvSpPr/>
            <p:nvPr/>
          </p:nvSpPr>
          <p:spPr>
            <a:xfrm flipH="1">
              <a:off x="2195130" y="4767630"/>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8" name="箭头: V 形 117">
              <a:extLst>
                <a:ext uri="{FF2B5EF4-FFF2-40B4-BE49-F238E27FC236}">
                  <a16:creationId xmlns:a16="http://schemas.microsoft.com/office/drawing/2014/main" id="{0C7E276A-9D21-0288-789D-6A51FCEA3EA1}"/>
                </a:ext>
              </a:extLst>
            </p:cNvPr>
            <p:cNvSpPr/>
            <p:nvPr/>
          </p:nvSpPr>
          <p:spPr>
            <a:xfrm flipH="1">
              <a:off x="2479036" y="4767630"/>
              <a:ext cx="232326" cy="269240"/>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4" name="箭头: V 形 93">
            <a:extLst>
              <a:ext uri="{FF2B5EF4-FFF2-40B4-BE49-F238E27FC236}">
                <a16:creationId xmlns:a16="http://schemas.microsoft.com/office/drawing/2014/main" id="{516D7C6D-470E-4222-804D-4A3A5A7E2B77}"/>
              </a:ext>
            </a:extLst>
          </p:cNvPr>
          <p:cNvSpPr/>
          <p:nvPr/>
        </p:nvSpPr>
        <p:spPr>
          <a:xfrm flipH="1">
            <a:off x="8199806" y="677771"/>
            <a:ext cx="3402847" cy="5376364"/>
          </a:xfrm>
          <a:prstGeom prst="chevron">
            <a:avLst>
              <a:gd name="adj" fmla="val 68299"/>
            </a:avLst>
          </a:prstGeom>
          <a:solidFill>
            <a:srgbClr val="08D08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箭头: V 形 95">
            <a:extLst>
              <a:ext uri="{FF2B5EF4-FFF2-40B4-BE49-F238E27FC236}">
                <a16:creationId xmlns:a16="http://schemas.microsoft.com/office/drawing/2014/main" id="{83476B2A-B938-8C0A-AC4B-63A441F58DF8}"/>
              </a:ext>
            </a:extLst>
          </p:cNvPr>
          <p:cNvSpPr/>
          <p:nvPr/>
        </p:nvSpPr>
        <p:spPr>
          <a:xfrm flipH="1">
            <a:off x="11114623" y="1828616"/>
            <a:ext cx="1772970" cy="3057833"/>
          </a:xfrm>
          <a:prstGeom prst="chevron">
            <a:avLst>
              <a:gd name="adj" fmla="val 76606"/>
            </a:avLst>
          </a:prstGeom>
          <a:solidFill>
            <a:srgbClr val="08D089">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E45BAEAD-742A-3983-4655-08DBC8049948}"/>
              </a:ext>
            </a:extLst>
          </p:cNvPr>
          <p:cNvGrpSpPr/>
          <p:nvPr/>
        </p:nvGrpSpPr>
        <p:grpSpPr>
          <a:xfrm>
            <a:off x="2343142" y="1878958"/>
            <a:ext cx="1026255" cy="281717"/>
            <a:chOff x="2935337" y="1962852"/>
            <a:chExt cx="1428442" cy="358508"/>
          </a:xfrm>
          <a:gradFill>
            <a:gsLst>
              <a:gs pos="100000">
                <a:schemeClr val="bg1">
                  <a:alpha val="0"/>
                </a:schemeClr>
              </a:gs>
              <a:gs pos="24000">
                <a:schemeClr val="bg1">
                  <a:alpha val="30000"/>
                </a:schemeClr>
              </a:gs>
            </a:gsLst>
            <a:lin ang="0" scaled="0"/>
          </a:gradFill>
        </p:grpSpPr>
        <p:sp>
          <p:nvSpPr>
            <p:cNvPr id="107" name="箭头: V 形 106">
              <a:extLst>
                <a:ext uri="{FF2B5EF4-FFF2-40B4-BE49-F238E27FC236}">
                  <a16:creationId xmlns:a16="http://schemas.microsoft.com/office/drawing/2014/main" id="{B87CC95C-83A6-A0FE-4BCF-CF782C030570}"/>
                </a:ext>
              </a:extLst>
            </p:cNvPr>
            <p:cNvSpPr/>
            <p:nvPr/>
          </p:nvSpPr>
          <p:spPr>
            <a:xfrm flipH="1">
              <a:off x="2935337" y="1962852"/>
              <a:ext cx="309355" cy="358508"/>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9" name="箭头: V 形 108">
              <a:extLst>
                <a:ext uri="{FF2B5EF4-FFF2-40B4-BE49-F238E27FC236}">
                  <a16:creationId xmlns:a16="http://schemas.microsoft.com/office/drawing/2014/main" id="{2C94BE5C-3112-3388-923D-CA90C171C46A}"/>
                </a:ext>
              </a:extLst>
            </p:cNvPr>
            <p:cNvSpPr/>
            <p:nvPr/>
          </p:nvSpPr>
          <p:spPr>
            <a:xfrm flipH="1">
              <a:off x="3215109" y="1962852"/>
              <a:ext cx="309355" cy="358508"/>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0" name="箭头: V 形 109">
              <a:extLst>
                <a:ext uri="{FF2B5EF4-FFF2-40B4-BE49-F238E27FC236}">
                  <a16:creationId xmlns:a16="http://schemas.microsoft.com/office/drawing/2014/main" id="{67145C15-A091-6BA5-E34E-528D6C4FA4AA}"/>
                </a:ext>
              </a:extLst>
            </p:cNvPr>
            <p:cNvSpPr/>
            <p:nvPr/>
          </p:nvSpPr>
          <p:spPr>
            <a:xfrm flipH="1">
              <a:off x="3494880" y="1962852"/>
              <a:ext cx="309355" cy="358508"/>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11" name="箭头: V 形 110">
              <a:extLst>
                <a:ext uri="{FF2B5EF4-FFF2-40B4-BE49-F238E27FC236}">
                  <a16:creationId xmlns:a16="http://schemas.microsoft.com/office/drawing/2014/main" id="{F9919A95-A016-5700-7924-38F719AB1150}"/>
                </a:ext>
              </a:extLst>
            </p:cNvPr>
            <p:cNvSpPr/>
            <p:nvPr/>
          </p:nvSpPr>
          <p:spPr>
            <a:xfrm flipH="1">
              <a:off x="3774652" y="1962852"/>
              <a:ext cx="309355" cy="358508"/>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08" name="箭头: V 形 107">
              <a:extLst>
                <a:ext uri="{FF2B5EF4-FFF2-40B4-BE49-F238E27FC236}">
                  <a16:creationId xmlns:a16="http://schemas.microsoft.com/office/drawing/2014/main" id="{4E856C75-74DD-BA6C-DEC4-EE59631E9D88}"/>
                </a:ext>
              </a:extLst>
            </p:cNvPr>
            <p:cNvSpPr/>
            <p:nvPr/>
          </p:nvSpPr>
          <p:spPr>
            <a:xfrm flipH="1">
              <a:off x="4054424" y="1962852"/>
              <a:ext cx="309355" cy="358508"/>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2" name="箭头: V 形 111">
            <a:extLst>
              <a:ext uri="{FF2B5EF4-FFF2-40B4-BE49-F238E27FC236}">
                <a16:creationId xmlns:a16="http://schemas.microsoft.com/office/drawing/2014/main" id="{200CE2AC-6EA1-9B6C-B8BD-A8D1BB45C8C6}"/>
              </a:ext>
            </a:extLst>
          </p:cNvPr>
          <p:cNvSpPr/>
          <p:nvPr/>
        </p:nvSpPr>
        <p:spPr>
          <a:xfrm flipH="1">
            <a:off x="192179" y="920594"/>
            <a:ext cx="1767976" cy="269240"/>
          </a:xfrm>
          <a:prstGeom prst="chevron">
            <a:avLst>
              <a:gd name="adj" fmla="val 48709"/>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3" name="箭头: V 形 112">
            <a:extLst>
              <a:ext uri="{FF2B5EF4-FFF2-40B4-BE49-F238E27FC236}">
                <a16:creationId xmlns:a16="http://schemas.microsoft.com/office/drawing/2014/main" id="{52CE1A1C-8BD2-7F8B-0B25-BEE8E5DECDBD}"/>
              </a:ext>
            </a:extLst>
          </p:cNvPr>
          <p:cNvSpPr/>
          <p:nvPr/>
        </p:nvSpPr>
        <p:spPr>
          <a:xfrm flipH="1">
            <a:off x="1219826" y="1128258"/>
            <a:ext cx="826317" cy="194640"/>
          </a:xfrm>
          <a:prstGeom prst="chevron">
            <a:avLst>
              <a:gd name="adj" fmla="val 48709"/>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2" name="组合 91">
            <a:extLst>
              <a:ext uri="{FF2B5EF4-FFF2-40B4-BE49-F238E27FC236}">
                <a16:creationId xmlns:a16="http://schemas.microsoft.com/office/drawing/2014/main" id="{90AED5A7-F326-FF67-F523-D56C6A15654C}"/>
              </a:ext>
            </a:extLst>
          </p:cNvPr>
          <p:cNvGrpSpPr/>
          <p:nvPr/>
        </p:nvGrpSpPr>
        <p:grpSpPr>
          <a:xfrm>
            <a:off x="3654833" y="5706727"/>
            <a:ext cx="4918036" cy="400110"/>
            <a:chOff x="3654833" y="5706727"/>
            <a:chExt cx="4918036" cy="400110"/>
          </a:xfrm>
        </p:grpSpPr>
        <p:grpSp>
          <p:nvGrpSpPr>
            <p:cNvPr id="73" name="组合 72">
              <a:extLst>
                <a:ext uri="{FF2B5EF4-FFF2-40B4-BE49-F238E27FC236}">
                  <a16:creationId xmlns:a16="http://schemas.microsoft.com/office/drawing/2014/main" id="{778F3C20-4B5B-6B6A-F64B-53F5057F284E}"/>
                </a:ext>
              </a:extLst>
            </p:cNvPr>
            <p:cNvGrpSpPr/>
            <p:nvPr/>
          </p:nvGrpSpPr>
          <p:grpSpPr>
            <a:xfrm>
              <a:off x="3654833" y="5797793"/>
              <a:ext cx="917581" cy="187200"/>
              <a:chOff x="3785016" y="4893396"/>
              <a:chExt cx="917581" cy="187200"/>
            </a:xfrm>
            <a:gradFill flip="none" rotWithShape="1">
              <a:gsLst>
                <a:gs pos="100000">
                  <a:srgbClr val="08D089"/>
                </a:gs>
                <a:gs pos="0">
                  <a:srgbClr val="08D089">
                    <a:alpha val="0"/>
                  </a:srgbClr>
                </a:gs>
              </a:gsLst>
              <a:lin ang="0" scaled="0"/>
              <a:tileRect/>
            </a:gradFill>
          </p:grpSpPr>
          <p:sp>
            <p:nvSpPr>
              <p:cNvPr id="62" name="矩形 61">
                <a:extLst>
                  <a:ext uri="{FF2B5EF4-FFF2-40B4-BE49-F238E27FC236}">
                    <a16:creationId xmlns:a16="http://schemas.microsoft.com/office/drawing/2014/main" id="{C41CFE19-4AAF-2E3D-7EBF-8B9A4536793F}"/>
                  </a:ext>
                </a:extLst>
              </p:cNvPr>
              <p:cNvSpPr/>
              <p:nvPr/>
            </p:nvSpPr>
            <p:spPr>
              <a:xfrm>
                <a:off x="4637797" y="4893396"/>
                <a:ext cx="64800" cy="1872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7" name="矩形 66">
                <a:extLst>
                  <a:ext uri="{FF2B5EF4-FFF2-40B4-BE49-F238E27FC236}">
                    <a16:creationId xmlns:a16="http://schemas.microsoft.com/office/drawing/2014/main" id="{71C181C7-9FBE-C622-B9DA-9D1365803C12}"/>
                  </a:ext>
                </a:extLst>
              </p:cNvPr>
              <p:cNvSpPr/>
              <p:nvPr/>
            </p:nvSpPr>
            <p:spPr>
              <a:xfrm>
                <a:off x="4515971"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68" name="矩形 67">
                <a:extLst>
                  <a:ext uri="{FF2B5EF4-FFF2-40B4-BE49-F238E27FC236}">
                    <a16:creationId xmlns:a16="http://schemas.microsoft.com/office/drawing/2014/main" id="{0DD5BF91-9CE0-171E-3E40-67559553CFEC}"/>
                  </a:ext>
                </a:extLst>
              </p:cNvPr>
              <p:cNvSpPr/>
              <p:nvPr/>
            </p:nvSpPr>
            <p:spPr>
              <a:xfrm>
                <a:off x="4394145"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69" name="矩形 68">
                <a:extLst>
                  <a:ext uri="{FF2B5EF4-FFF2-40B4-BE49-F238E27FC236}">
                    <a16:creationId xmlns:a16="http://schemas.microsoft.com/office/drawing/2014/main" id="{3D7CEE70-7AAE-6105-BC0F-75CFC3864776}"/>
                  </a:ext>
                </a:extLst>
              </p:cNvPr>
              <p:cNvSpPr/>
              <p:nvPr/>
            </p:nvSpPr>
            <p:spPr>
              <a:xfrm>
                <a:off x="4272319"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70" name="矩形 69">
                <a:extLst>
                  <a:ext uri="{FF2B5EF4-FFF2-40B4-BE49-F238E27FC236}">
                    <a16:creationId xmlns:a16="http://schemas.microsoft.com/office/drawing/2014/main" id="{8075D3E4-9545-C2F7-FACE-2D8731529DCE}"/>
                  </a:ext>
                </a:extLst>
              </p:cNvPr>
              <p:cNvSpPr/>
              <p:nvPr/>
            </p:nvSpPr>
            <p:spPr>
              <a:xfrm>
                <a:off x="4150494"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71" name="矩形 70">
                <a:extLst>
                  <a:ext uri="{FF2B5EF4-FFF2-40B4-BE49-F238E27FC236}">
                    <a16:creationId xmlns:a16="http://schemas.microsoft.com/office/drawing/2014/main" id="{F12316DD-EA7D-7713-FC61-EA845543C275}"/>
                  </a:ext>
                </a:extLst>
              </p:cNvPr>
              <p:cNvSpPr/>
              <p:nvPr/>
            </p:nvSpPr>
            <p:spPr>
              <a:xfrm>
                <a:off x="4028668"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72" name="矩形 71">
                <a:extLst>
                  <a:ext uri="{FF2B5EF4-FFF2-40B4-BE49-F238E27FC236}">
                    <a16:creationId xmlns:a16="http://schemas.microsoft.com/office/drawing/2014/main" id="{96CCAE69-12EE-C69D-E903-91EBBD31A32B}"/>
                  </a:ext>
                </a:extLst>
              </p:cNvPr>
              <p:cNvSpPr/>
              <p:nvPr/>
            </p:nvSpPr>
            <p:spPr>
              <a:xfrm>
                <a:off x="3906842"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65" name="矩形 64">
                <a:extLst>
                  <a:ext uri="{FF2B5EF4-FFF2-40B4-BE49-F238E27FC236}">
                    <a16:creationId xmlns:a16="http://schemas.microsoft.com/office/drawing/2014/main" id="{2CF41134-5D43-C71B-C53C-F731C6258365}"/>
                  </a:ext>
                </a:extLst>
              </p:cNvPr>
              <p:cNvSpPr/>
              <p:nvPr/>
            </p:nvSpPr>
            <p:spPr>
              <a:xfrm>
                <a:off x="3785016" y="4893396"/>
                <a:ext cx="64800" cy="1872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grpSp>
        <p:grpSp>
          <p:nvGrpSpPr>
            <p:cNvPr id="74" name="组合 73">
              <a:extLst>
                <a:ext uri="{FF2B5EF4-FFF2-40B4-BE49-F238E27FC236}">
                  <a16:creationId xmlns:a16="http://schemas.microsoft.com/office/drawing/2014/main" id="{37E66C15-219D-18D1-875D-D21E1DD8280F}"/>
                </a:ext>
              </a:extLst>
            </p:cNvPr>
            <p:cNvGrpSpPr/>
            <p:nvPr/>
          </p:nvGrpSpPr>
          <p:grpSpPr>
            <a:xfrm>
              <a:off x="7655288" y="5797793"/>
              <a:ext cx="917581" cy="187200"/>
              <a:chOff x="3785016" y="4893396"/>
              <a:chExt cx="917581" cy="187200"/>
            </a:xfrm>
            <a:gradFill>
              <a:gsLst>
                <a:gs pos="100000">
                  <a:srgbClr val="08D089"/>
                </a:gs>
                <a:gs pos="0">
                  <a:srgbClr val="08D089">
                    <a:alpha val="0"/>
                  </a:srgbClr>
                </a:gs>
              </a:gsLst>
              <a:lin ang="10800000" scaled="0"/>
            </a:gradFill>
          </p:grpSpPr>
          <p:sp>
            <p:nvSpPr>
              <p:cNvPr id="75" name="矩形 74">
                <a:extLst>
                  <a:ext uri="{FF2B5EF4-FFF2-40B4-BE49-F238E27FC236}">
                    <a16:creationId xmlns:a16="http://schemas.microsoft.com/office/drawing/2014/main" id="{284E8B52-4A33-A4E2-5B99-7CEA225E357D}"/>
                  </a:ext>
                </a:extLst>
              </p:cNvPr>
              <p:cNvSpPr/>
              <p:nvPr/>
            </p:nvSpPr>
            <p:spPr>
              <a:xfrm>
                <a:off x="4637797" y="4893396"/>
                <a:ext cx="64800" cy="1872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76" name="矩形 75">
                <a:extLst>
                  <a:ext uri="{FF2B5EF4-FFF2-40B4-BE49-F238E27FC236}">
                    <a16:creationId xmlns:a16="http://schemas.microsoft.com/office/drawing/2014/main" id="{34C6942E-DF55-B9AB-2B75-8CE4123760A4}"/>
                  </a:ext>
                </a:extLst>
              </p:cNvPr>
              <p:cNvSpPr/>
              <p:nvPr/>
            </p:nvSpPr>
            <p:spPr>
              <a:xfrm>
                <a:off x="4515971"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77" name="矩形 76">
                <a:extLst>
                  <a:ext uri="{FF2B5EF4-FFF2-40B4-BE49-F238E27FC236}">
                    <a16:creationId xmlns:a16="http://schemas.microsoft.com/office/drawing/2014/main" id="{BCD29EFF-C219-9D11-80CA-E07D0E7376D6}"/>
                  </a:ext>
                </a:extLst>
              </p:cNvPr>
              <p:cNvSpPr/>
              <p:nvPr/>
            </p:nvSpPr>
            <p:spPr>
              <a:xfrm>
                <a:off x="4394145"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78" name="矩形 77">
                <a:extLst>
                  <a:ext uri="{FF2B5EF4-FFF2-40B4-BE49-F238E27FC236}">
                    <a16:creationId xmlns:a16="http://schemas.microsoft.com/office/drawing/2014/main" id="{C0BEEA43-7632-5DD8-4FAB-13F889D585D5}"/>
                  </a:ext>
                </a:extLst>
              </p:cNvPr>
              <p:cNvSpPr/>
              <p:nvPr/>
            </p:nvSpPr>
            <p:spPr>
              <a:xfrm>
                <a:off x="4272319"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79" name="矩形 78">
                <a:extLst>
                  <a:ext uri="{FF2B5EF4-FFF2-40B4-BE49-F238E27FC236}">
                    <a16:creationId xmlns:a16="http://schemas.microsoft.com/office/drawing/2014/main" id="{5BC08746-20E7-CEFD-877E-0DB9AAD19DB1}"/>
                  </a:ext>
                </a:extLst>
              </p:cNvPr>
              <p:cNvSpPr/>
              <p:nvPr/>
            </p:nvSpPr>
            <p:spPr>
              <a:xfrm>
                <a:off x="4150494"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80" name="矩形 79">
                <a:extLst>
                  <a:ext uri="{FF2B5EF4-FFF2-40B4-BE49-F238E27FC236}">
                    <a16:creationId xmlns:a16="http://schemas.microsoft.com/office/drawing/2014/main" id="{A5F50AA4-8CE5-CE9E-FC23-55E2A837A0B2}"/>
                  </a:ext>
                </a:extLst>
              </p:cNvPr>
              <p:cNvSpPr/>
              <p:nvPr/>
            </p:nvSpPr>
            <p:spPr>
              <a:xfrm>
                <a:off x="4028668"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81" name="矩形 80">
                <a:extLst>
                  <a:ext uri="{FF2B5EF4-FFF2-40B4-BE49-F238E27FC236}">
                    <a16:creationId xmlns:a16="http://schemas.microsoft.com/office/drawing/2014/main" id="{9E01D25F-BD2F-B753-E56F-926FE132ADD7}"/>
                  </a:ext>
                </a:extLst>
              </p:cNvPr>
              <p:cNvSpPr/>
              <p:nvPr/>
            </p:nvSpPr>
            <p:spPr>
              <a:xfrm>
                <a:off x="3906842" y="4893396"/>
                <a:ext cx="64800" cy="187200"/>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srgbClr val="FFFFFF"/>
                  </a:solidFill>
                  <a:latin typeface="Arial"/>
                  <a:ea typeface="微软雅黑 Light"/>
                </a:endParaRPr>
              </a:p>
            </p:txBody>
          </p:sp>
          <p:sp>
            <p:nvSpPr>
              <p:cNvPr id="82" name="矩形 81">
                <a:extLst>
                  <a:ext uri="{FF2B5EF4-FFF2-40B4-BE49-F238E27FC236}">
                    <a16:creationId xmlns:a16="http://schemas.microsoft.com/office/drawing/2014/main" id="{5A625EB8-86FF-72E6-5A7A-EC8611CA4EA3}"/>
                  </a:ext>
                </a:extLst>
              </p:cNvPr>
              <p:cNvSpPr/>
              <p:nvPr/>
            </p:nvSpPr>
            <p:spPr>
              <a:xfrm>
                <a:off x="3785016" y="4893396"/>
                <a:ext cx="64800" cy="1872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grpSp>
        <p:sp>
          <p:nvSpPr>
            <p:cNvPr id="83" name="文本框 82">
              <a:extLst>
                <a:ext uri="{FF2B5EF4-FFF2-40B4-BE49-F238E27FC236}">
                  <a16:creationId xmlns:a16="http://schemas.microsoft.com/office/drawing/2014/main" id="{F882B983-9E87-C21E-DD4B-351EDD0CD273}"/>
                </a:ext>
              </a:extLst>
            </p:cNvPr>
            <p:cNvSpPr txBox="1"/>
            <p:nvPr/>
          </p:nvSpPr>
          <p:spPr>
            <a:xfrm>
              <a:off x="4848120" y="5706727"/>
              <a:ext cx="2531462" cy="400110"/>
            </a:xfrm>
            <a:prstGeom prst="rect">
              <a:avLst/>
            </a:prstGeom>
            <a:noFill/>
          </p:spPr>
          <p:txBody>
            <a:bodyPr wrap="none" rtlCol="0">
              <a:spAutoFit/>
            </a:bodyPr>
            <a:lstStyle/>
            <a:p>
              <a:pPr algn="ctr"/>
              <a:r>
                <a:rPr lang="zh-CN" alt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演讲人    </a:t>
              </a:r>
              <a:r>
                <a:rPr lang="en-US" altLang="zh-CN"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PPTCOOL</a:t>
              </a:r>
              <a:endParaRPr lang="en-US" sz="200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132" name="组合 131">
            <a:extLst>
              <a:ext uri="{FF2B5EF4-FFF2-40B4-BE49-F238E27FC236}">
                <a16:creationId xmlns:a16="http://schemas.microsoft.com/office/drawing/2014/main" id="{391B323F-656A-42E9-FF64-44BA6C53C82B}"/>
              </a:ext>
            </a:extLst>
          </p:cNvPr>
          <p:cNvGrpSpPr/>
          <p:nvPr/>
        </p:nvGrpSpPr>
        <p:grpSpPr>
          <a:xfrm>
            <a:off x="671877" y="525373"/>
            <a:ext cx="1288279" cy="532572"/>
            <a:chOff x="855490" y="411486"/>
            <a:chExt cx="1288279" cy="532572"/>
          </a:xfrm>
          <a:gradFill>
            <a:gsLst>
              <a:gs pos="100000">
                <a:srgbClr val="08D089">
                  <a:alpha val="0"/>
                </a:srgbClr>
              </a:gs>
              <a:gs pos="48000">
                <a:srgbClr val="08D089">
                  <a:alpha val="80000"/>
                </a:srgbClr>
              </a:gs>
            </a:gsLst>
            <a:lin ang="0" scaled="0"/>
          </a:gradFill>
        </p:grpSpPr>
        <p:sp>
          <p:nvSpPr>
            <p:cNvPr id="104" name="箭头: V 形 103">
              <a:extLst>
                <a:ext uri="{FF2B5EF4-FFF2-40B4-BE49-F238E27FC236}">
                  <a16:creationId xmlns:a16="http://schemas.microsoft.com/office/drawing/2014/main" id="{9E01BA31-9EAE-794C-09B2-C5AF053308D1}"/>
                </a:ext>
              </a:extLst>
            </p:cNvPr>
            <p:cNvSpPr/>
            <p:nvPr/>
          </p:nvSpPr>
          <p:spPr>
            <a:xfrm flipH="1">
              <a:off x="855490" y="411487"/>
              <a:ext cx="459553" cy="532571"/>
            </a:xfrm>
            <a:prstGeom prst="chevron">
              <a:avLst>
                <a:gd name="adj" fmla="val 58824"/>
              </a:avLst>
            </a:prstGeom>
            <a:grpFill/>
            <a:ln>
              <a:gradFill flip="none" rotWithShape="1">
                <a:gsLst>
                  <a:gs pos="0">
                    <a:srgbClr val="08D089">
                      <a:alpha val="90000"/>
                    </a:srgbClr>
                  </a:gs>
                  <a:gs pos="68000">
                    <a:srgbClr val="08D08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箭头: V 形 104">
              <a:extLst>
                <a:ext uri="{FF2B5EF4-FFF2-40B4-BE49-F238E27FC236}">
                  <a16:creationId xmlns:a16="http://schemas.microsoft.com/office/drawing/2014/main" id="{2452CF15-19C1-E113-E582-E12B09CAA10B}"/>
                </a:ext>
              </a:extLst>
            </p:cNvPr>
            <p:cNvSpPr/>
            <p:nvPr/>
          </p:nvSpPr>
          <p:spPr>
            <a:xfrm flipH="1">
              <a:off x="1269853" y="411486"/>
              <a:ext cx="459553" cy="532571"/>
            </a:xfrm>
            <a:prstGeom prst="chevron">
              <a:avLst>
                <a:gd name="adj" fmla="val 58824"/>
              </a:avLst>
            </a:prstGeom>
            <a:grpFill/>
            <a:ln>
              <a:gradFill flip="none" rotWithShape="1">
                <a:gsLst>
                  <a:gs pos="0">
                    <a:srgbClr val="08D089">
                      <a:alpha val="90000"/>
                    </a:srgbClr>
                  </a:gs>
                  <a:gs pos="68000">
                    <a:srgbClr val="08D08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6" name="箭头: V 形 105">
              <a:extLst>
                <a:ext uri="{FF2B5EF4-FFF2-40B4-BE49-F238E27FC236}">
                  <a16:creationId xmlns:a16="http://schemas.microsoft.com/office/drawing/2014/main" id="{EEC99945-0A4F-891D-03D1-7E4626C94A2E}"/>
                </a:ext>
              </a:extLst>
            </p:cNvPr>
            <p:cNvSpPr/>
            <p:nvPr/>
          </p:nvSpPr>
          <p:spPr>
            <a:xfrm flipH="1">
              <a:off x="1684216" y="411486"/>
              <a:ext cx="459553" cy="532571"/>
            </a:xfrm>
            <a:prstGeom prst="chevron">
              <a:avLst>
                <a:gd name="adj" fmla="val 58824"/>
              </a:avLst>
            </a:prstGeom>
            <a:grpFill/>
            <a:ln>
              <a:gradFill flip="none" rotWithShape="1">
                <a:gsLst>
                  <a:gs pos="0">
                    <a:srgbClr val="08D089">
                      <a:alpha val="90000"/>
                    </a:srgbClr>
                  </a:gs>
                  <a:gs pos="68000">
                    <a:srgbClr val="08D08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34" name="组合 133">
            <a:extLst>
              <a:ext uri="{FF2B5EF4-FFF2-40B4-BE49-F238E27FC236}">
                <a16:creationId xmlns:a16="http://schemas.microsoft.com/office/drawing/2014/main" id="{E497E803-3D9A-461C-E77B-2AFECE0A031F}"/>
              </a:ext>
            </a:extLst>
          </p:cNvPr>
          <p:cNvGrpSpPr/>
          <p:nvPr/>
        </p:nvGrpSpPr>
        <p:grpSpPr>
          <a:xfrm>
            <a:off x="1422194" y="3632996"/>
            <a:ext cx="1257294" cy="196306"/>
            <a:chOff x="2593071" y="4283634"/>
            <a:chExt cx="1257294" cy="196306"/>
          </a:xfrm>
          <a:gradFill>
            <a:gsLst>
              <a:gs pos="90000">
                <a:srgbClr val="08D089">
                  <a:alpha val="0"/>
                </a:srgbClr>
              </a:gs>
              <a:gs pos="0">
                <a:srgbClr val="08D089">
                  <a:alpha val="50000"/>
                </a:srgbClr>
              </a:gs>
            </a:gsLst>
            <a:lin ang="0" scaled="0"/>
          </a:gradFill>
        </p:grpSpPr>
        <p:sp>
          <p:nvSpPr>
            <p:cNvPr id="125" name="箭头: V 形 124">
              <a:extLst>
                <a:ext uri="{FF2B5EF4-FFF2-40B4-BE49-F238E27FC236}">
                  <a16:creationId xmlns:a16="http://schemas.microsoft.com/office/drawing/2014/main" id="{F8750D24-A027-AA00-9A52-2E7612711272}"/>
                </a:ext>
              </a:extLst>
            </p:cNvPr>
            <p:cNvSpPr/>
            <p:nvPr/>
          </p:nvSpPr>
          <p:spPr>
            <a:xfrm flipH="1">
              <a:off x="2593071" y="4310743"/>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箭头: V 形 126">
              <a:extLst>
                <a:ext uri="{FF2B5EF4-FFF2-40B4-BE49-F238E27FC236}">
                  <a16:creationId xmlns:a16="http://schemas.microsoft.com/office/drawing/2014/main" id="{02F106B8-2732-5281-0F30-B26BC27A265B}"/>
                </a:ext>
              </a:extLst>
            </p:cNvPr>
            <p:cNvSpPr/>
            <p:nvPr/>
          </p:nvSpPr>
          <p:spPr>
            <a:xfrm flipH="1">
              <a:off x="2778287" y="4306225"/>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8" name="箭头: V 形 127">
              <a:extLst>
                <a:ext uri="{FF2B5EF4-FFF2-40B4-BE49-F238E27FC236}">
                  <a16:creationId xmlns:a16="http://schemas.microsoft.com/office/drawing/2014/main" id="{89C046B4-F8B3-FF8E-DA04-B32DE60E2F80}"/>
                </a:ext>
              </a:extLst>
            </p:cNvPr>
            <p:cNvSpPr/>
            <p:nvPr/>
          </p:nvSpPr>
          <p:spPr>
            <a:xfrm flipH="1">
              <a:off x="2963502" y="4301707"/>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9" name="箭头: V 形 128">
              <a:extLst>
                <a:ext uri="{FF2B5EF4-FFF2-40B4-BE49-F238E27FC236}">
                  <a16:creationId xmlns:a16="http://schemas.microsoft.com/office/drawing/2014/main" id="{2B8AD5DA-9507-7927-9D7A-A6E0786C80C1}"/>
                </a:ext>
              </a:extLst>
            </p:cNvPr>
            <p:cNvSpPr/>
            <p:nvPr/>
          </p:nvSpPr>
          <p:spPr>
            <a:xfrm flipH="1">
              <a:off x="3148718" y="4297188"/>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30" name="箭头: V 形 129">
              <a:extLst>
                <a:ext uri="{FF2B5EF4-FFF2-40B4-BE49-F238E27FC236}">
                  <a16:creationId xmlns:a16="http://schemas.microsoft.com/office/drawing/2014/main" id="{F1591A99-D928-E11A-BD66-3A259D94D9DA}"/>
                </a:ext>
              </a:extLst>
            </p:cNvPr>
            <p:cNvSpPr/>
            <p:nvPr/>
          </p:nvSpPr>
          <p:spPr>
            <a:xfrm flipH="1">
              <a:off x="3333934" y="4292670"/>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31" name="箭头: V 形 130">
              <a:extLst>
                <a:ext uri="{FF2B5EF4-FFF2-40B4-BE49-F238E27FC236}">
                  <a16:creationId xmlns:a16="http://schemas.microsoft.com/office/drawing/2014/main" id="{5C03C3C3-6919-1167-BD79-307D983ACD82}"/>
                </a:ext>
              </a:extLst>
            </p:cNvPr>
            <p:cNvSpPr/>
            <p:nvPr/>
          </p:nvSpPr>
          <p:spPr>
            <a:xfrm flipH="1">
              <a:off x="3519149" y="4288152"/>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126" name="箭头: V 形 125">
              <a:extLst>
                <a:ext uri="{FF2B5EF4-FFF2-40B4-BE49-F238E27FC236}">
                  <a16:creationId xmlns:a16="http://schemas.microsoft.com/office/drawing/2014/main" id="{7284590A-5CC1-C7C1-371E-1A62A31792D1}"/>
                </a:ext>
              </a:extLst>
            </p:cNvPr>
            <p:cNvSpPr/>
            <p:nvPr/>
          </p:nvSpPr>
          <p:spPr>
            <a:xfrm flipH="1">
              <a:off x="3704365" y="4283634"/>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a:extLst>
              <a:ext uri="{FF2B5EF4-FFF2-40B4-BE49-F238E27FC236}">
                <a16:creationId xmlns:a16="http://schemas.microsoft.com/office/drawing/2014/main" id="{BAC8DA20-ABF1-3953-6352-AD113EA8FD99}"/>
              </a:ext>
            </a:extLst>
          </p:cNvPr>
          <p:cNvGrpSpPr/>
          <p:nvPr/>
        </p:nvGrpSpPr>
        <p:grpSpPr>
          <a:xfrm>
            <a:off x="3388366" y="3354404"/>
            <a:ext cx="5427996" cy="869282"/>
            <a:chOff x="3388366" y="3354404"/>
            <a:chExt cx="5427996" cy="869282"/>
          </a:xfrm>
        </p:grpSpPr>
        <p:grpSp>
          <p:nvGrpSpPr>
            <p:cNvPr id="61" name="组合 60">
              <a:extLst>
                <a:ext uri="{FF2B5EF4-FFF2-40B4-BE49-F238E27FC236}">
                  <a16:creationId xmlns:a16="http://schemas.microsoft.com/office/drawing/2014/main" id="{1D4F9F9D-3F20-17B8-989A-43A0B451F941}"/>
                </a:ext>
              </a:extLst>
            </p:cNvPr>
            <p:cNvGrpSpPr/>
            <p:nvPr>
              <p:custDataLst>
                <p:tags r:id="rId2"/>
              </p:custDataLst>
            </p:nvPr>
          </p:nvGrpSpPr>
          <p:grpSpPr>
            <a:xfrm>
              <a:off x="3473389" y="3430907"/>
              <a:ext cx="5264399" cy="685143"/>
              <a:chOff x="3418534" y="4612310"/>
              <a:chExt cx="5264399" cy="685143"/>
            </a:xfrm>
          </p:grpSpPr>
          <p:grpSp>
            <p:nvGrpSpPr>
              <p:cNvPr id="66" name="组合 65">
                <a:extLst>
                  <a:ext uri="{FF2B5EF4-FFF2-40B4-BE49-F238E27FC236}">
                    <a16:creationId xmlns:a16="http://schemas.microsoft.com/office/drawing/2014/main" id="{AF848D0B-9638-2FE3-208D-296E57CB5976}"/>
                  </a:ext>
                </a:extLst>
              </p:cNvPr>
              <p:cNvGrpSpPr/>
              <p:nvPr/>
            </p:nvGrpSpPr>
            <p:grpSpPr>
              <a:xfrm>
                <a:off x="3418534" y="4612310"/>
                <a:ext cx="5264399" cy="673065"/>
                <a:chOff x="2054831" y="5138152"/>
                <a:chExt cx="5264399" cy="673065"/>
              </a:xfrm>
            </p:grpSpPr>
            <p:sp>
              <p:nvSpPr>
                <p:cNvPr id="88" name="矩形: 圆角 87">
                  <a:extLst>
                    <a:ext uri="{FF2B5EF4-FFF2-40B4-BE49-F238E27FC236}">
                      <a16:creationId xmlns:a16="http://schemas.microsoft.com/office/drawing/2014/main" id="{06F9E980-55B4-0629-E07D-B5338F7E70B7}"/>
                    </a:ext>
                  </a:extLst>
                </p:cNvPr>
                <p:cNvSpPr/>
                <p:nvPr>
                  <p:custDataLst>
                    <p:tags r:id="rId5"/>
                  </p:custDataLst>
                </p:nvPr>
              </p:nvSpPr>
              <p:spPr>
                <a:xfrm>
                  <a:off x="2063741" y="5154957"/>
                  <a:ext cx="5255489" cy="656260"/>
                </a:xfrm>
                <a:prstGeom prst="roundRect">
                  <a:avLst>
                    <a:gd name="adj" fmla="val 16667"/>
                  </a:avLst>
                </a:prstGeom>
                <a:solidFill>
                  <a:srgbClr val="08D0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46" dirty="0">
                    <a:gradFill flip="none" rotWithShape="1">
                      <a:gsLst>
                        <a:gs pos="92000">
                          <a:srgbClr val="C5F7FF"/>
                        </a:gs>
                        <a:gs pos="25000">
                          <a:prstClr val="white"/>
                        </a:gs>
                      </a:gsLst>
                      <a:lin ang="5400000" scaled="1"/>
                      <a:tileRect/>
                    </a:gradFill>
                    <a:latin typeface="优设标题黑" panose="00000500000000000000" pitchFamily="2" charset="-122"/>
                    <a:ea typeface="优设标题黑" panose="00000500000000000000" pitchFamily="2" charset="-122"/>
                  </a:endParaRPr>
                </a:p>
              </p:txBody>
            </p:sp>
            <p:sp>
              <p:nvSpPr>
                <p:cNvPr id="89" name="任意多边形: 形状 88">
                  <a:extLst>
                    <a:ext uri="{FF2B5EF4-FFF2-40B4-BE49-F238E27FC236}">
                      <a16:creationId xmlns:a16="http://schemas.microsoft.com/office/drawing/2014/main" id="{472FDE24-D8DA-0EFB-BED8-A924DB1CAC08}"/>
                    </a:ext>
                  </a:extLst>
                </p:cNvPr>
                <p:cNvSpPr/>
                <p:nvPr>
                  <p:custDataLst>
                    <p:tags r:id="rId6"/>
                  </p:custDataLst>
                </p:nvPr>
              </p:nvSpPr>
              <p:spPr>
                <a:xfrm>
                  <a:off x="2063742" y="5154957"/>
                  <a:ext cx="122664" cy="103812"/>
                </a:xfrm>
                <a:custGeom>
                  <a:avLst/>
                  <a:gdLst>
                    <a:gd name="connsiteX0" fmla="*/ 114797 w 114797"/>
                    <a:gd name="connsiteY0" fmla="*/ 0 h 97155"/>
                    <a:gd name="connsiteX1" fmla="*/ 44312 w 114797"/>
                    <a:gd name="connsiteY1" fmla="*/ 11430 h 97155"/>
                    <a:gd name="connsiteX2" fmla="*/ 6212 w 114797"/>
                    <a:gd name="connsiteY2" fmla="*/ 55245 h 97155"/>
                    <a:gd name="connsiteX3" fmla="*/ 497 w 114797"/>
                    <a:gd name="connsiteY3" fmla="*/ 97155 h 97155"/>
                  </a:gdLst>
                  <a:ahLst/>
                  <a:cxnLst>
                    <a:cxn ang="0">
                      <a:pos x="connsiteX0" y="connsiteY0"/>
                    </a:cxn>
                    <a:cxn ang="0">
                      <a:pos x="connsiteX1" y="connsiteY1"/>
                    </a:cxn>
                    <a:cxn ang="0">
                      <a:pos x="connsiteX2" y="connsiteY2"/>
                    </a:cxn>
                    <a:cxn ang="0">
                      <a:pos x="connsiteX3" y="connsiteY3"/>
                    </a:cxn>
                  </a:cxnLst>
                  <a:rect l="l" t="t" r="r" b="b"/>
                  <a:pathLst>
                    <a:path w="114797" h="97155">
                      <a:moveTo>
                        <a:pt x="114797" y="0"/>
                      </a:moveTo>
                      <a:cubicBezTo>
                        <a:pt x="88603" y="1111"/>
                        <a:pt x="62409" y="2223"/>
                        <a:pt x="44312" y="11430"/>
                      </a:cubicBezTo>
                      <a:cubicBezTo>
                        <a:pt x="26215" y="20637"/>
                        <a:pt x="13514" y="40958"/>
                        <a:pt x="6212" y="55245"/>
                      </a:cubicBezTo>
                      <a:cubicBezTo>
                        <a:pt x="-1090" y="69532"/>
                        <a:pt x="-297" y="83343"/>
                        <a:pt x="497" y="97155"/>
                      </a:cubicBezTo>
                    </a:path>
                  </a:pathLst>
                </a:custGeom>
                <a:no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268">
                    <a:gradFill flip="none" rotWithShape="1">
                      <a:gsLst>
                        <a:gs pos="100000">
                          <a:srgbClr val="C5F7FF"/>
                        </a:gs>
                        <a:gs pos="45000">
                          <a:prstClr val="white"/>
                        </a:gs>
                      </a:gsLst>
                      <a:lin ang="5400000" scaled="1"/>
                      <a:tileRect/>
                    </a:gradFill>
                    <a:latin typeface="优设标题黑" panose="00000500000000000000" pitchFamily="2" charset="-122"/>
                    <a:ea typeface="优设标题黑" panose="00000500000000000000" pitchFamily="2" charset="-122"/>
                  </a:endParaRPr>
                </a:p>
              </p:txBody>
            </p:sp>
            <p:sp>
              <p:nvSpPr>
                <p:cNvPr id="90" name="弧形 89">
                  <a:extLst>
                    <a:ext uri="{FF2B5EF4-FFF2-40B4-BE49-F238E27FC236}">
                      <a16:creationId xmlns:a16="http://schemas.microsoft.com/office/drawing/2014/main" id="{5285EA93-C789-5014-C77F-39B5766988ED}"/>
                    </a:ext>
                  </a:extLst>
                </p:cNvPr>
                <p:cNvSpPr/>
                <p:nvPr>
                  <p:custDataLst>
                    <p:tags r:id="rId7"/>
                  </p:custDataLst>
                </p:nvPr>
              </p:nvSpPr>
              <p:spPr>
                <a:xfrm rot="15031156">
                  <a:off x="1940841" y="5252142"/>
                  <a:ext cx="600483" cy="372504"/>
                </a:xfrm>
                <a:prstGeom prst="arc">
                  <a:avLst>
                    <a:gd name="adj1" fmla="val 20126745"/>
                    <a:gd name="adj2" fmla="val 0"/>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zh-CN" altLang="en-US" sz="2268">
                    <a:gradFill flip="none" rotWithShape="1">
                      <a:gsLst>
                        <a:gs pos="100000">
                          <a:srgbClr val="C5F7FF"/>
                        </a:gs>
                        <a:gs pos="45000">
                          <a:prstClr val="white"/>
                        </a:gs>
                      </a:gsLst>
                      <a:lin ang="5400000" scaled="1"/>
                      <a:tileRect/>
                    </a:gradFill>
                    <a:latin typeface="优设标题黑" panose="00000500000000000000" pitchFamily="2" charset="-122"/>
                    <a:ea typeface="优设标题黑" panose="00000500000000000000" pitchFamily="2" charset="-122"/>
                  </a:endParaRPr>
                </a:p>
              </p:txBody>
            </p:sp>
            <p:sp>
              <p:nvSpPr>
                <p:cNvPr id="91" name="弧形 90">
                  <a:extLst>
                    <a:ext uri="{FF2B5EF4-FFF2-40B4-BE49-F238E27FC236}">
                      <a16:creationId xmlns:a16="http://schemas.microsoft.com/office/drawing/2014/main" id="{C831FD45-B2DF-F6CA-4CBF-8ED3D8FAEA56}"/>
                    </a:ext>
                  </a:extLst>
                </p:cNvPr>
                <p:cNvSpPr/>
                <p:nvPr>
                  <p:custDataLst>
                    <p:tags r:id="rId8"/>
                  </p:custDataLst>
                </p:nvPr>
              </p:nvSpPr>
              <p:spPr>
                <a:xfrm rot="6568844" flipH="1">
                  <a:off x="6821845" y="5252143"/>
                  <a:ext cx="600483" cy="372504"/>
                </a:xfrm>
                <a:prstGeom prst="arc">
                  <a:avLst>
                    <a:gd name="adj1" fmla="val 20126745"/>
                    <a:gd name="adj2" fmla="val 0"/>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zh-CN" altLang="en-US" sz="2268">
                    <a:gradFill flip="none" rotWithShape="1">
                      <a:gsLst>
                        <a:gs pos="100000">
                          <a:srgbClr val="C5F7FF"/>
                        </a:gs>
                        <a:gs pos="45000">
                          <a:prstClr val="white"/>
                        </a:gs>
                      </a:gsLst>
                      <a:lin ang="5400000" scaled="1"/>
                      <a:tileRect/>
                    </a:gradFill>
                    <a:latin typeface="优设标题黑" panose="00000500000000000000" pitchFamily="2" charset="-122"/>
                    <a:ea typeface="优设标题黑" panose="00000500000000000000" pitchFamily="2" charset="-122"/>
                  </a:endParaRPr>
                </a:p>
              </p:txBody>
            </p:sp>
          </p:grpSp>
          <p:grpSp>
            <p:nvGrpSpPr>
              <p:cNvPr id="84" name="组合 83">
                <a:extLst>
                  <a:ext uri="{FF2B5EF4-FFF2-40B4-BE49-F238E27FC236}">
                    <a16:creationId xmlns:a16="http://schemas.microsoft.com/office/drawing/2014/main" id="{539E2B77-03E9-D8DE-91B4-1F73B6D18BC8}"/>
                  </a:ext>
                </a:extLst>
              </p:cNvPr>
              <p:cNvGrpSpPr/>
              <p:nvPr/>
            </p:nvGrpSpPr>
            <p:grpSpPr>
              <a:xfrm flipV="1">
                <a:off x="3420440" y="4696969"/>
                <a:ext cx="5253518" cy="600484"/>
                <a:chOff x="1191304" y="2724097"/>
                <a:chExt cx="4916601" cy="561975"/>
              </a:xfrm>
            </p:grpSpPr>
            <p:sp>
              <p:nvSpPr>
                <p:cNvPr id="86" name="弧形 85">
                  <a:extLst>
                    <a:ext uri="{FF2B5EF4-FFF2-40B4-BE49-F238E27FC236}">
                      <a16:creationId xmlns:a16="http://schemas.microsoft.com/office/drawing/2014/main" id="{566005F5-E279-6655-2350-4E0BA40C278A}"/>
                    </a:ext>
                  </a:extLst>
                </p:cNvPr>
                <p:cNvSpPr/>
                <p:nvPr>
                  <p:custDataLst>
                    <p:tags r:id="rId3"/>
                  </p:custDataLst>
                </p:nvPr>
              </p:nvSpPr>
              <p:spPr>
                <a:xfrm rot="15031156">
                  <a:off x="1084632" y="2830772"/>
                  <a:ext cx="561966" cy="348621"/>
                </a:xfrm>
                <a:prstGeom prst="arc">
                  <a:avLst>
                    <a:gd name="adj1" fmla="val 20126703"/>
                    <a:gd name="adj2" fmla="val 0"/>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zh-CN" altLang="en-US" sz="2268" dirty="0">
                    <a:gradFill flip="none" rotWithShape="1">
                      <a:gsLst>
                        <a:gs pos="100000">
                          <a:srgbClr val="C5F7FF"/>
                        </a:gs>
                        <a:gs pos="45000">
                          <a:prstClr val="white"/>
                        </a:gs>
                      </a:gsLst>
                      <a:lin ang="5400000" scaled="1"/>
                      <a:tileRect/>
                    </a:gradFill>
                    <a:latin typeface="优设标题黑" panose="00000500000000000000" pitchFamily="2" charset="-122"/>
                    <a:ea typeface="优设标题黑" panose="00000500000000000000" pitchFamily="2" charset="-122"/>
                  </a:endParaRPr>
                </a:p>
              </p:txBody>
            </p:sp>
            <p:sp>
              <p:nvSpPr>
                <p:cNvPr id="87" name="弧形 86">
                  <a:extLst>
                    <a:ext uri="{FF2B5EF4-FFF2-40B4-BE49-F238E27FC236}">
                      <a16:creationId xmlns:a16="http://schemas.microsoft.com/office/drawing/2014/main" id="{80BC2317-4AEF-BC2A-E6F8-70C90EA0A568}"/>
                    </a:ext>
                  </a:extLst>
                </p:cNvPr>
                <p:cNvSpPr/>
                <p:nvPr>
                  <p:custDataLst>
                    <p:tags r:id="rId4"/>
                  </p:custDataLst>
                </p:nvPr>
              </p:nvSpPr>
              <p:spPr>
                <a:xfrm rot="6568844" flipH="1">
                  <a:off x="5652610" y="2830777"/>
                  <a:ext cx="561975" cy="348615"/>
                </a:xfrm>
                <a:prstGeom prst="arc">
                  <a:avLst>
                    <a:gd name="adj1" fmla="val 20126745"/>
                    <a:gd name="adj2" fmla="val 0"/>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zh-CN" altLang="en-US" sz="2268">
                    <a:gradFill flip="none" rotWithShape="1">
                      <a:gsLst>
                        <a:gs pos="100000">
                          <a:srgbClr val="C5F7FF"/>
                        </a:gs>
                        <a:gs pos="45000">
                          <a:prstClr val="white"/>
                        </a:gs>
                      </a:gsLst>
                      <a:lin ang="5400000" scaled="1"/>
                      <a:tileRect/>
                    </a:gradFill>
                    <a:latin typeface="优设标题黑" panose="00000500000000000000" pitchFamily="2" charset="-122"/>
                    <a:ea typeface="优设标题黑" panose="00000500000000000000" pitchFamily="2" charset="-122"/>
                  </a:endParaRPr>
                </a:p>
              </p:txBody>
            </p:sp>
          </p:grpSp>
        </p:grpSp>
        <p:sp>
          <p:nvSpPr>
            <p:cNvPr id="63" name="矩形: 圆角 62">
              <a:extLst>
                <a:ext uri="{FF2B5EF4-FFF2-40B4-BE49-F238E27FC236}">
                  <a16:creationId xmlns:a16="http://schemas.microsoft.com/office/drawing/2014/main" id="{4003BAF9-E632-D5FC-BE0A-F03FEE830259}"/>
                </a:ext>
              </a:extLst>
            </p:cNvPr>
            <p:cNvSpPr/>
            <p:nvPr/>
          </p:nvSpPr>
          <p:spPr>
            <a:xfrm>
              <a:off x="3388366" y="3354404"/>
              <a:ext cx="5427996" cy="869282"/>
            </a:xfrm>
            <a:prstGeom prst="roundRect">
              <a:avLst/>
            </a:prstGeom>
            <a:solidFill>
              <a:srgbClr val="060707"/>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文本框 63">
              <a:extLst>
                <a:ext uri="{FF2B5EF4-FFF2-40B4-BE49-F238E27FC236}">
                  <a16:creationId xmlns:a16="http://schemas.microsoft.com/office/drawing/2014/main" id="{D1D3B555-D454-4D94-F5BA-2D2F60DC814E}"/>
                </a:ext>
              </a:extLst>
            </p:cNvPr>
            <p:cNvSpPr txBox="1"/>
            <p:nvPr/>
          </p:nvSpPr>
          <p:spPr>
            <a:xfrm>
              <a:off x="3532865" y="3566976"/>
              <a:ext cx="5093070" cy="461665"/>
            </a:xfrm>
            <a:prstGeom prst="rect">
              <a:avLst/>
            </a:prstGeom>
            <a:noFill/>
          </p:spPr>
          <p:txBody>
            <a:bodyPr wrap="square">
              <a:spAutoFit/>
            </a:bodyPr>
            <a:lstStyle/>
            <a:p>
              <a:pPr algn="dist"/>
              <a:r>
                <a:rPr lang="zh-CN" altLang="en-US" sz="24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自动驾驶行业巅峰论坛</a:t>
              </a:r>
            </a:p>
          </p:txBody>
        </p:sp>
      </p:grpSp>
      <p:pic>
        <p:nvPicPr>
          <p:cNvPr id="9" name="图片 8" descr="背景图案&#10;&#10;描述已自动生成">
            <a:extLst>
              <a:ext uri="{FF2B5EF4-FFF2-40B4-BE49-F238E27FC236}">
                <a16:creationId xmlns:a16="http://schemas.microsoft.com/office/drawing/2014/main" id="{8A6FFF66-8540-0EA5-E2A8-5FFDEA065111}"/>
              </a:ext>
            </a:extLst>
          </p:cNvPr>
          <p:cNvPicPr>
            <a:picLocks noChangeAspect="1"/>
          </p:cNvPicPr>
          <p:nvPr/>
        </p:nvPicPr>
        <p:blipFill>
          <a:blip r:embed="rId14">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308015" y="1137307"/>
            <a:ext cx="3429773" cy="520786"/>
          </a:xfrm>
          <a:prstGeom prst="rect">
            <a:avLst/>
          </a:prstGeom>
        </p:spPr>
      </p:pic>
      <p:pic>
        <p:nvPicPr>
          <p:cNvPr id="11" name="图形 10">
            <a:extLst>
              <a:ext uri="{FF2B5EF4-FFF2-40B4-BE49-F238E27FC236}">
                <a16:creationId xmlns:a16="http://schemas.microsoft.com/office/drawing/2014/main" id="{03AB903D-DBE7-3036-A133-A5D37C7B85F8}"/>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3109899" y="2840691"/>
            <a:ext cx="292131" cy="292131"/>
          </a:xfrm>
          <a:prstGeom prst="rect">
            <a:avLst/>
          </a:prstGeom>
        </p:spPr>
      </p:pic>
      <p:pic>
        <p:nvPicPr>
          <p:cNvPr id="12" name="图片 11" descr="背景图案&#10;&#10;描述已自动生成">
            <a:extLst>
              <a:ext uri="{FF2B5EF4-FFF2-40B4-BE49-F238E27FC236}">
                <a16:creationId xmlns:a16="http://schemas.microsoft.com/office/drawing/2014/main" id="{260CB162-E9F3-952A-9E32-695868E1AC04}"/>
              </a:ext>
            </a:extLst>
          </p:cNvPr>
          <p:cNvPicPr>
            <a:picLocks noChangeAspect="1"/>
          </p:cNvPicPr>
          <p:nvPr/>
        </p:nvPicPr>
        <p:blipFill>
          <a:blip r:embed="rId14">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651514" y="3149542"/>
            <a:ext cx="5031738" cy="570465"/>
          </a:xfrm>
          <a:prstGeom prst="rect">
            <a:avLst/>
          </a:prstGeom>
        </p:spPr>
      </p:pic>
      <p:pic>
        <p:nvPicPr>
          <p:cNvPr id="14" name="图片 13" descr="背景图案&#10;&#10;中度可信度描述已自动生成">
            <a:extLst>
              <a:ext uri="{FF2B5EF4-FFF2-40B4-BE49-F238E27FC236}">
                <a16:creationId xmlns:a16="http://schemas.microsoft.com/office/drawing/2014/main" id="{8D13FB41-CB17-6649-DF41-9552CA71BEE8}"/>
              </a:ext>
            </a:extLst>
          </p:cNvPr>
          <p:cNvPicPr>
            <a:picLocks noChangeAspect="1"/>
          </p:cNvPicPr>
          <p:nvPr/>
        </p:nvPicPr>
        <p:blipFill>
          <a:blip r:embed="rId17" cstate="screen">
            <a:alphaModFix amt="70000"/>
            <a:extLst>
              <a:ext uri="{28A0092B-C50C-407E-A947-70E740481C1C}">
                <a14:useLocalDpi xmlns:a14="http://schemas.microsoft.com/office/drawing/2010/main"/>
              </a:ext>
            </a:extLst>
          </a:blip>
          <a:stretch>
            <a:fillRect/>
          </a:stretch>
        </p:blipFill>
        <p:spPr>
          <a:xfrm>
            <a:off x="2006705" y="-1473573"/>
            <a:ext cx="8431567" cy="5484451"/>
          </a:xfrm>
          <a:prstGeom prst="rect">
            <a:avLst/>
          </a:prstGeom>
        </p:spPr>
      </p:pic>
      <p:grpSp>
        <p:nvGrpSpPr>
          <p:cNvPr id="20" name="组合 19">
            <a:extLst>
              <a:ext uri="{FF2B5EF4-FFF2-40B4-BE49-F238E27FC236}">
                <a16:creationId xmlns:a16="http://schemas.microsoft.com/office/drawing/2014/main" id="{AF3B5211-0EB2-41E0-6158-D85554B28F79}"/>
              </a:ext>
            </a:extLst>
          </p:cNvPr>
          <p:cNvGrpSpPr/>
          <p:nvPr/>
        </p:nvGrpSpPr>
        <p:grpSpPr>
          <a:xfrm>
            <a:off x="3101034" y="806706"/>
            <a:ext cx="6055600" cy="2435075"/>
            <a:chOff x="3418534" y="708737"/>
            <a:chExt cx="6055600" cy="2435075"/>
          </a:xfrm>
        </p:grpSpPr>
        <p:sp>
          <p:nvSpPr>
            <p:cNvPr id="34" name="平行四边形 33">
              <a:extLst>
                <a:ext uri="{FF2B5EF4-FFF2-40B4-BE49-F238E27FC236}">
                  <a16:creationId xmlns:a16="http://schemas.microsoft.com/office/drawing/2014/main" id="{A281CF50-B1D4-0BF8-503B-727E620B691E}"/>
                </a:ext>
              </a:extLst>
            </p:cNvPr>
            <p:cNvSpPr/>
            <p:nvPr/>
          </p:nvSpPr>
          <p:spPr>
            <a:xfrm>
              <a:off x="6352564" y="1292385"/>
              <a:ext cx="2553831" cy="99778"/>
            </a:xfrm>
            <a:prstGeom prst="parallelogram">
              <a:avLst>
                <a:gd name="adj" fmla="val 6461"/>
              </a:avLst>
            </a:prstGeom>
            <a:gradFill>
              <a:gsLst>
                <a:gs pos="100000">
                  <a:srgbClr val="08D089">
                    <a:alpha val="0"/>
                  </a:srgbClr>
                </a:gs>
                <a:gs pos="31000">
                  <a:srgbClr val="08D089"/>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D089"/>
                </a:solidFill>
              </a:endParaRPr>
            </a:p>
          </p:txBody>
        </p:sp>
        <p:sp>
          <p:nvSpPr>
            <p:cNvPr id="36" name="平行四边形 35">
              <a:extLst>
                <a:ext uri="{FF2B5EF4-FFF2-40B4-BE49-F238E27FC236}">
                  <a16:creationId xmlns:a16="http://schemas.microsoft.com/office/drawing/2014/main" id="{C325C7D8-7CF0-62FC-220D-8A92DED91C2E}"/>
                </a:ext>
              </a:extLst>
            </p:cNvPr>
            <p:cNvSpPr/>
            <p:nvPr/>
          </p:nvSpPr>
          <p:spPr>
            <a:xfrm>
              <a:off x="4854618" y="2433917"/>
              <a:ext cx="863663" cy="100800"/>
            </a:xfrm>
            <a:prstGeom prst="parallelogram">
              <a:avLst>
                <a:gd name="adj" fmla="val 646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D089"/>
                </a:solidFill>
              </a:endParaRPr>
            </a:p>
          </p:txBody>
        </p:sp>
        <p:sp>
          <p:nvSpPr>
            <p:cNvPr id="38" name="文本框 37">
              <a:extLst>
                <a:ext uri="{FF2B5EF4-FFF2-40B4-BE49-F238E27FC236}">
                  <a16:creationId xmlns:a16="http://schemas.microsoft.com/office/drawing/2014/main" id="{D0D091B7-7A49-EB35-C17C-7D90A2D96253}"/>
                </a:ext>
              </a:extLst>
            </p:cNvPr>
            <p:cNvSpPr txBox="1"/>
            <p:nvPr/>
          </p:nvSpPr>
          <p:spPr>
            <a:xfrm>
              <a:off x="3418534" y="708737"/>
              <a:ext cx="863663" cy="1323439"/>
            </a:xfrm>
            <a:prstGeom prst="rect">
              <a:avLst/>
            </a:prstGeom>
            <a:noFill/>
          </p:spPr>
          <p:txBody>
            <a:bodyPr vert="horz" wrap="square" lIns="91440" tIns="45720" rIns="91440" bIns="45720" rtlCol="0">
              <a:spAutoFit/>
            </a:bodyPr>
            <a:lstStyle/>
            <a:p>
              <a:pPr algn="ctr"/>
              <a:r>
                <a:rPr lang="zh-CN" altLang="en-US" sz="8000" dirty="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sym typeface=""/>
                </a:rPr>
                <a:t>智</a:t>
              </a:r>
            </a:p>
          </p:txBody>
        </p:sp>
        <p:sp>
          <p:nvSpPr>
            <p:cNvPr id="40" name="文本框 39">
              <a:extLst>
                <a:ext uri="{FF2B5EF4-FFF2-40B4-BE49-F238E27FC236}">
                  <a16:creationId xmlns:a16="http://schemas.microsoft.com/office/drawing/2014/main" id="{5FA802AA-E807-B486-118F-848B4DB2D8E1}"/>
                </a:ext>
              </a:extLst>
            </p:cNvPr>
            <p:cNvSpPr txBox="1"/>
            <p:nvPr/>
          </p:nvSpPr>
          <p:spPr>
            <a:xfrm>
              <a:off x="4282134" y="708737"/>
              <a:ext cx="863663" cy="1323439"/>
            </a:xfrm>
            <a:prstGeom prst="rect">
              <a:avLst/>
            </a:prstGeom>
            <a:noFill/>
          </p:spPr>
          <p:txBody>
            <a:bodyPr vert="horz" wrap="square" lIns="91440" tIns="45720" rIns="91440" bIns="45720" rtlCol="0">
              <a:spAutoFit/>
            </a:bodyPr>
            <a:lstStyle/>
            <a:p>
              <a:pPr algn="ctr"/>
              <a:r>
                <a:rPr lang="zh-CN" altLang="en-US" sz="8000" dirty="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sym typeface=""/>
                </a:rPr>
                <a:t>驭</a:t>
              </a:r>
            </a:p>
          </p:txBody>
        </p:sp>
        <p:sp>
          <p:nvSpPr>
            <p:cNvPr id="42" name="文本框 41">
              <a:extLst>
                <a:ext uri="{FF2B5EF4-FFF2-40B4-BE49-F238E27FC236}">
                  <a16:creationId xmlns:a16="http://schemas.microsoft.com/office/drawing/2014/main" id="{553AE6EC-29DE-77B3-A17F-C789EB1A1DD9}"/>
                </a:ext>
              </a:extLst>
            </p:cNvPr>
            <p:cNvSpPr txBox="1"/>
            <p:nvPr/>
          </p:nvSpPr>
          <p:spPr>
            <a:xfrm>
              <a:off x="5145734" y="708737"/>
              <a:ext cx="863663" cy="1323439"/>
            </a:xfrm>
            <a:prstGeom prst="rect">
              <a:avLst/>
            </a:prstGeom>
            <a:noFill/>
          </p:spPr>
          <p:txBody>
            <a:bodyPr vert="horz" wrap="square" lIns="91440" tIns="45720" rIns="91440" bIns="45720" rtlCol="0">
              <a:spAutoFit/>
            </a:bodyPr>
            <a:lstStyle/>
            <a:p>
              <a:pPr algn="ctr"/>
              <a:r>
                <a:rPr lang="zh-CN" altLang="en-US" sz="8000" dirty="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sym typeface=""/>
                </a:rPr>
                <a:t>出</a:t>
              </a:r>
            </a:p>
          </p:txBody>
        </p:sp>
        <p:sp>
          <p:nvSpPr>
            <p:cNvPr id="52" name="文本框 51">
              <a:extLst>
                <a:ext uri="{FF2B5EF4-FFF2-40B4-BE49-F238E27FC236}">
                  <a16:creationId xmlns:a16="http://schemas.microsoft.com/office/drawing/2014/main" id="{DA173055-0B7B-D3DB-48D3-DC13F206883A}"/>
                </a:ext>
              </a:extLst>
            </p:cNvPr>
            <p:cNvSpPr txBox="1"/>
            <p:nvPr/>
          </p:nvSpPr>
          <p:spPr>
            <a:xfrm>
              <a:off x="5308962" y="1820373"/>
              <a:ext cx="863663" cy="1323439"/>
            </a:xfrm>
            <a:prstGeom prst="rect">
              <a:avLst/>
            </a:prstGeom>
            <a:noFill/>
          </p:spPr>
          <p:txBody>
            <a:bodyPr vert="horz" wrap="square" lIns="91440" tIns="45720" rIns="91440" bIns="45720" rtlCol="0">
              <a:spAutoFit/>
            </a:bodyPr>
            <a:lstStyle>
              <a:defPPr>
                <a:defRPr lang="zh-CN"/>
              </a:defPPr>
              <a:lvl1pPr algn="ctr">
                <a:defRPr sz="800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defRPr>
              </a:lvl1pPr>
            </a:lstStyle>
            <a:p>
              <a:r>
                <a:rPr lang="zh-CN" altLang="en-US" dirty="0">
                  <a:sym typeface=""/>
                </a:rPr>
                <a:t>未</a:t>
              </a:r>
            </a:p>
          </p:txBody>
        </p:sp>
        <p:sp>
          <p:nvSpPr>
            <p:cNvPr id="53" name="文本框 52">
              <a:extLst>
                <a:ext uri="{FF2B5EF4-FFF2-40B4-BE49-F238E27FC236}">
                  <a16:creationId xmlns:a16="http://schemas.microsoft.com/office/drawing/2014/main" id="{62B2A139-5957-64E5-1B38-487DD8DB9433}"/>
                </a:ext>
              </a:extLst>
            </p:cNvPr>
            <p:cNvSpPr txBox="1"/>
            <p:nvPr/>
          </p:nvSpPr>
          <p:spPr>
            <a:xfrm>
              <a:off x="6172562" y="1820373"/>
              <a:ext cx="863663" cy="1323439"/>
            </a:xfrm>
            <a:prstGeom prst="rect">
              <a:avLst/>
            </a:prstGeom>
            <a:noFill/>
          </p:spPr>
          <p:txBody>
            <a:bodyPr vert="horz" wrap="square" lIns="91440" tIns="45720" rIns="91440" bIns="45720" rtlCol="0">
              <a:spAutoFit/>
            </a:bodyPr>
            <a:lstStyle>
              <a:defPPr>
                <a:defRPr lang="zh-CN"/>
              </a:defPPr>
              <a:lvl1pPr algn="ctr">
                <a:defRPr sz="800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defRPr>
              </a:lvl1pPr>
            </a:lstStyle>
            <a:p>
              <a:r>
                <a:rPr lang="zh-CN" altLang="en-US" dirty="0">
                  <a:sym typeface=""/>
                </a:rPr>
                <a:t>来</a:t>
              </a:r>
            </a:p>
          </p:txBody>
        </p:sp>
        <p:sp>
          <p:nvSpPr>
            <p:cNvPr id="54" name="文本框 53">
              <a:extLst>
                <a:ext uri="{FF2B5EF4-FFF2-40B4-BE49-F238E27FC236}">
                  <a16:creationId xmlns:a16="http://schemas.microsoft.com/office/drawing/2014/main" id="{57D30755-3FDC-0F09-C23A-DD6606B78ABA}"/>
                </a:ext>
              </a:extLst>
            </p:cNvPr>
            <p:cNvSpPr txBox="1"/>
            <p:nvPr/>
          </p:nvSpPr>
          <p:spPr>
            <a:xfrm>
              <a:off x="7036161" y="1820373"/>
              <a:ext cx="863663" cy="1323439"/>
            </a:xfrm>
            <a:prstGeom prst="rect">
              <a:avLst/>
            </a:prstGeom>
            <a:noFill/>
          </p:spPr>
          <p:txBody>
            <a:bodyPr vert="horz" wrap="square" lIns="91440" tIns="45720" rIns="91440" bIns="45720" rtlCol="0">
              <a:spAutoFit/>
            </a:bodyPr>
            <a:lstStyle>
              <a:defPPr>
                <a:defRPr lang="zh-CN"/>
              </a:defPPr>
              <a:lvl1pPr algn="ctr">
                <a:defRPr sz="800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defRPr>
              </a:lvl1pPr>
            </a:lstStyle>
            <a:p>
              <a:r>
                <a:rPr lang="zh-CN" altLang="en-US" dirty="0">
                  <a:sym typeface=""/>
                </a:rPr>
                <a:t>将</a:t>
              </a:r>
            </a:p>
          </p:txBody>
        </p:sp>
        <p:sp>
          <p:nvSpPr>
            <p:cNvPr id="55" name="文本框 54">
              <a:extLst>
                <a:ext uri="{FF2B5EF4-FFF2-40B4-BE49-F238E27FC236}">
                  <a16:creationId xmlns:a16="http://schemas.microsoft.com/office/drawing/2014/main" id="{857D2DA5-CF5D-DF46-C708-C881C5EFADA2}"/>
                </a:ext>
              </a:extLst>
            </p:cNvPr>
            <p:cNvSpPr txBox="1"/>
            <p:nvPr/>
          </p:nvSpPr>
          <p:spPr>
            <a:xfrm>
              <a:off x="7899761" y="1820373"/>
              <a:ext cx="863663" cy="1323439"/>
            </a:xfrm>
            <a:prstGeom prst="rect">
              <a:avLst/>
            </a:prstGeom>
            <a:noFill/>
          </p:spPr>
          <p:txBody>
            <a:bodyPr vert="horz" wrap="square" lIns="91440" tIns="45720" rIns="91440" bIns="45720" rtlCol="0">
              <a:spAutoFit/>
            </a:bodyPr>
            <a:lstStyle>
              <a:defPPr>
                <a:defRPr lang="zh-CN"/>
              </a:defPPr>
              <a:lvl1pPr algn="ctr">
                <a:defRPr sz="800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defRPr>
              </a:lvl1pPr>
            </a:lstStyle>
            <a:p>
              <a:r>
                <a:rPr lang="zh-CN" altLang="en-US" dirty="0">
                  <a:sym typeface=""/>
                </a:rPr>
                <a:t>至</a:t>
              </a:r>
            </a:p>
          </p:txBody>
        </p:sp>
        <p:sp>
          <p:nvSpPr>
            <p:cNvPr id="56" name="文本框 55">
              <a:extLst>
                <a:ext uri="{FF2B5EF4-FFF2-40B4-BE49-F238E27FC236}">
                  <a16:creationId xmlns:a16="http://schemas.microsoft.com/office/drawing/2014/main" id="{BC6CD6E8-E65B-04CE-1ED4-5854909C2B10}"/>
                </a:ext>
              </a:extLst>
            </p:cNvPr>
            <p:cNvSpPr txBox="1"/>
            <p:nvPr/>
          </p:nvSpPr>
          <p:spPr>
            <a:xfrm>
              <a:off x="7035840" y="954947"/>
              <a:ext cx="1619556" cy="307777"/>
            </a:xfrm>
            <a:prstGeom prst="rect">
              <a:avLst/>
            </a:prstGeom>
            <a:noFill/>
          </p:spPr>
          <p:txBody>
            <a:bodyPr wrap="square">
              <a:spAutoFit/>
            </a:bodyPr>
            <a:lstStyle/>
            <a:p>
              <a:r>
                <a:rPr lang="zh-CN" altLang="en-US" sz="1400" dirty="0">
                  <a:solidFill>
                    <a:schemeClr val="bg1">
                      <a:lumMod val="75000"/>
                    </a:schemeClr>
                  </a:solidFill>
                  <a:latin typeface="字体圈欣意冠黑体" panose="00000500000000000000" pitchFamily="2" charset="-122"/>
                  <a:ea typeface="字体圈欣意冠黑体" panose="00000500000000000000" pitchFamily="2" charset="-122"/>
                  <a:cs typeface="Aharoni" panose="020B0604020202020204" pitchFamily="2" charset="-79"/>
                </a:rPr>
                <a:t>SMART TRAVEL</a:t>
              </a:r>
            </a:p>
          </p:txBody>
        </p:sp>
        <p:sp>
          <p:nvSpPr>
            <p:cNvPr id="57" name="文本框 56">
              <a:extLst>
                <a:ext uri="{FF2B5EF4-FFF2-40B4-BE49-F238E27FC236}">
                  <a16:creationId xmlns:a16="http://schemas.microsoft.com/office/drawing/2014/main" id="{913E2215-6D77-6D0C-8CF3-61832C891231}"/>
                </a:ext>
              </a:extLst>
            </p:cNvPr>
            <p:cNvSpPr txBox="1"/>
            <p:nvPr/>
          </p:nvSpPr>
          <p:spPr>
            <a:xfrm>
              <a:off x="6954579" y="1659111"/>
              <a:ext cx="2519555" cy="307777"/>
            </a:xfrm>
            <a:prstGeom prst="rect">
              <a:avLst/>
            </a:prstGeom>
            <a:noFill/>
          </p:spPr>
          <p:txBody>
            <a:bodyPr wrap="square">
              <a:spAutoFit/>
            </a:bodyPr>
            <a:lstStyle/>
            <a:p>
              <a:r>
                <a:rPr lang="zh-CN" altLang="en-US" sz="1400" dirty="0">
                  <a:solidFill>
                    <a:schemeClr val="bg1">
                      <a:lumMod val="75000"/>
                    </a:schemeClr>
                  </a:solidFill>
                  <a:latin typeface="字体圈欣意冠黑体" panose="00000500000000000000" pitchFamily="2" charset="-122"/>
                  <a:ea typeface="字体圈欣意冠黑体" panose="00000500000000000000" pitchFamily="2" charset="-122"/>
                  <a:cs typeface="Aharoni" panose="020B0604020202020204" pitchFamily="2" charset="-79"/>
                </a:rPr>
                <a:t>THE FUTURE WILL COME</a:t>
              </a:r>
            </a:p>
          </p:txBody>
        </p:sp>
        <p:sp>
          <p:nvSpPr>
            <p:cNvPr id="58" name="文本框 57">
              <a:extLst>
                <a:ext uri="{FF2B5EF4-FFF2-40B4-BE49-F238E27FC236}">
                  <a16:creationId xmlns:a16="http://schemas.microsoft.com/office/drawing/2014/main" id="{82CA8A38-9116-4DEE-3120-E10116FCBBB7}"/>
                </a:ext>
              </a:extLst>
            </p:cNvPr>
            <p:cNvSpPr txBox="1"/>
            <p:nvPr/>
          </p:nvSpPr>
          <p:spPr>
            <a:xfrm>
              <a:off x="3743605" y="2722796"/>
              <a:ext cx="1274219" cy="338554"/>
            </a:xfrm>
            <a:prstGeom prst="rect">
              <a:avLst/>
            </a:prstGeom>
            <a:noFill/>
          </p:spPr>
          <p:txBody>
            <a:bodyPr wrap="square">
              <a:spAutoFit/>
            </a:bodyPr>
            <a:lstStyle/>
            <a:p>
              <a:r>
                <a:rPr lang="en-US" altLang="zh-CN" sz="1600" dirty="0">
                  <a:solidFill>
                    <a:schemeClr val="bg1"/>
                  </a:solidFill>
                  <a:latin typeface="字体圈欣意冠黑体" panose="00000500000000000000" pitchFamily="2" charset="-122"/>
                  <a:ea typeface="字体圈欣意冠黑体" panose="00000500000000000000" pitchFamily="2" charset="-122"/>
                  <a:cs typeface="Aharoni" panose="020B0604020202020204" pitchFamily="2" charset="-79"/>
                </a:rPr>
                <a:t>2023.8.8</a:t>
              </a:r>
              <a:r>
                <a:rPr lang="zh-CN" altLang="en-US" sz="1600" dirty="0">
                  <a:solidFill>
                    <a:schemeClr val="bg1"/>
                  </a:solidFill>
                  <a:latin typeface="字体圈欣意冠黑体" panose="00000500000000000000" pitchFamily="2" charset="-122"/>
                  <a:ea typeface="字体圈欣意冠黑体" panose="00000500000000000000" pitchFamily="2" charset="-122"/>
                  <a:cs typeface="Aharoni" panose="020B0604020202020204" pitchFamily="2" charset="-79"/>
                </a:rPr>
                <a:t> </a:t>
              </a:r>
            </a:p>
          </p:txBody>
        </p:sp>
        <p:sp>
          <p:nvSpPr>
            <p:cNvPr id="59" name="文本框 58">
              <a:extLst>
                <a:ext uri="{FF2B5EF4-FFF2-40B4-BE49-F238E27FC236}">
                  <a16:creationId xmlns:a16="http://schemas.microsoft.com/office/drawing/2014/main" id="{4F0DDF78-825B-F9BD-1054-73AEF58E84DB}"/>
                </a:ext>
              </a:extLst>
            </p:cNvPr>
            <p:cNvSpPr txBox="1"/>
            <p:nvPr/>
          </p:nvSpPr>
          <p:spPr>
            <a:xfrm>
              <a:off x="6009334" y="708737"/>
              <a:ext cx="863663" cy="1323439"/>
            </a:xfrm>
            <a:prstGeom prst="rect">
              <a:avLst/>
            </a:prstGeom>
            <a:noFill/>
          </p:spPr>
          <p:txBody>
            <a:bodyPr vert="horz" wrap="square" lIns="91440" tIns="45720" rIns="91440" bIns="45720" rtlCol="0">
              <a:spAutoFit/>
            </a:bodyPr>
            <a:lstStyle/>
            <a:p>
              <a:pPr algn="ctr"/>
              <a:r>
                <a:rPr lang="zh-CN" altLang="en-US" sz="8000" dirty="0">
                  <a:gradFill>
                    <a:gsLst>
                      <a:gs pos="50000">
                        <a:schemeClr val="accent1"/>
                      </a:gs>
                      <a:gs pos="92000">
                        <a:srgbClr val="08D089">
                          <a:alpha val="0"/>
                        </a:srgbClr>
                      </a:gs>
                    </a:gsLst>
                    <a:lin ang="0" scaled="0"/>
                  </a:gradFill>
                  <a:effectLst/>
                  <a:latin typeface="字体圈欣意冠黑体" panose="00000500000000000000" pitchFamily="2" charset="-122"/>
                  <a:ea typeface="字体圈欣意冠黑体" panose="00000500000000000000" pitchFamily="2" charset="-122"/>
                  <a:sym typeface=""/>
                </a:rPr>
                <a:t>行</a:t>
              </a:r>
            </a:p>
          </p:txBody>
        </p:sp>
      </p:grpSp>
      <p:grpSp>
        <p:nvGrpSpPr>
          <p:cNvPr id="15" name="组合 14">
            <a:extLst>
              <a:ext uri="{FF2B5EF4-FFF2-40B4-BE49-F238E27FC236}">
                <a16:creationId xmlns:a16="http://schemas.microsoft.com/office/drawing/2014/main" id="{D57D4B9E-B376-1D05-1DE8-B2B4456F39DE}"/>
              </a:ext>
            </a:extLst>
          </p:cNvPr>
          <p:cNvGrpSpPr/>
          <p:nvPr/>
        </p:nvGrpSpPr>
        <p:grpSpPr>
          <a:xfrm>
            <a:off x="10302190" y="428019"/>
            <a:ext cx="1407693" cy="321987"/>
            <a:chOff x="2781300" y="571500"/>
            <a:chExt cx="3914376" cy="895350"/>
          </a:xfrm>
        </p:grpSpPr>
        <p:sp>
          <p:nvSpPr>
            <p:cNvPr id="16" name="任意多边形: 形状 15">
              <a:extLst>
                <a:ext uri="{FF2B5EF4-FFF2-40B4-BE49-F238E27FC236}">
                  <a16:creationId xmlns:a16="http://schemas.microsoft.com/office/drawing/2014/main" id="{19FA8C7A-A93C-3339-EC45-BB5BF92E2526}"/>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任意多边形: 形状 16">
              <a:extLst>
                <a:ext uri="{FF2B5EF4-FFF2-40B4-BE49-F238E27FC236}">
                  <a16:creationId xmlns:a16="http://schemas.microsoft.com/office/drawing/2014/main" id="{9F8C6B33-04E7-183A-A4A1-9FBCF6268A39}"/>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文本框 20">
              <a:extLst>
                <a:ext uri="{FF2B5EF4-FFF2-40B4-BE49-F238E27FC236}">
                  <a16:creationId xmlns:a16="http://schemas.microsoft.com/office/drawing/2014/main" id="{86882BD4-BFDD-174D-61D0-B4B6604D0B32}"/>
                </a:ext>
              </a:extLst>
            </p:cNvPr>
            <p:cNvSpPr txBox="1"/>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spTree>
    <p:extLst>
      <p:ext uri="{BB962C8B-B14F-4D97-AF65-F5344CB8AC3E}">
        <p14:creationId xmlns:p14="http://schemas.microsoft.com/office/powerpoint/2010/main" val="2573532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210" name="图片 2209" descr="水中的倒影&#10;&#10;描述已自动生成">
            <a:extLst>
              <a:ext uri="{FF2B5EF4-FFF2-40B4-BE49-F238E27FC236}">
                <a16:creationId xmlns:a16="http://schemas.microsoft.com/office/drawing/2014/main" id="{120FD2D0-DCF6-FB7F-5E9D-5A6D4BD8A4B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2220" name="Picture 2">
            <a:extLst>
              <a:ext uri="{FF2B5EF4-FFF2-40B4-BE49-F238E27FC236}">
                <a16:creationId xmlns:a16="http://schemas.microsoft.com/office/drawing/2014/main" id="{DEDD34C8-5C78-6D3B-1B4F-6A2F310248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5788" y="2658182"/>
            <a:ext cx="5445012" cy="3611814"/>
          </a:xfrm>
          <a:prstGeom prst="rect">
            <a:avLst/>
          </a:prstGeom>
        </p:spPr>
      </p:pic>
      <p:cxnSp>
        <p:nvCxnSpPr>
          <p:cNvPr id="2142" name="直接连接符 2141">
            <a:extLst>
              <a:ext uri="{FF2B5EF4-FFF2-40B4-BE49-F238E27FC236}">
                <a16:creationId xmlns:a16="http://schemas.microsoft.com/office/drawing/2014/main" id="{7AC3936F-2B4B-DBA4-A675-6B55A8D689B3}"/>
              </a:ext>
            </a:extLst>
          </p:cNvPr>
          <p:cNvCxnSpPr>
            <a:cxnSpLocks/>
            <a:stCxn id="351" idx="2"/>
          </p:cNvCxnSpPr>
          <p:nvPr/>
        </p:nvCxnSpPr>
        <p:spPr>
          <a:xfrm flipH="1">
            <a:off x="3600173" y="1342048"/>
            <a:ext cx="662981" cy="1244792"/>
          </a:xfrm>
          <a:prstGeom prst="line">
            <a:avLst/>
          </a:prstGeom>
          <a:ln>
            <a:gradFill>
              <a:gsLst>
                <a:gs pos="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145" name="直接连接符 2144">
            <a:extLst>
              <a:ext uri="{FF2B5EF4-FFF2-40B4-BE49-F238E27FC236}">
                <a16:creationId xmlns:a16="http://schemas.microsoft.com/office/drawing/2014/main" id="{1CCE5B47-A134-50BA-B211-A61BBE92B01A}"/>
              </a:ext>
            </a:extLst>
          </p:cNvPr>
          <p:cNvCxnSpPr>
            <a:cxnSpLocks/>
          </p:cNvCxnSpPr>
          <p:nvPr/>
        </p:nvCxnSpPr>
        <p:spPr>
          <a:xfrm flipH="1">
            <a:off x="4254700" y="2045258"/>
            <a:ext cx="621242" cy="780198"/>
          </a:xfrm>
          <a:prstGeom prst="line">
            <a:avLst/>
          </a:prstGeom>
          <a:ln>
            <a:gradFill>
              <a:gsLst>
                <a:gs pos="0">
                  <a:schemeClr val="accent1"/>
                </a:gs>
                <a:gs pos="100000">
                  <a:schemeClr val="accent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2148" name="直接连接符 2147">
            <a:extLst>
              <a:ext uri="{FF2B5EF4-FFF2-40B4-BE49-F238E27FC236}">
                <a16:creationId xmlns:a16="http://schemas.microsoft.com/office/drawing/2014/main" id="{C0C845B3-6908-E701-89BC-3FE688AEDD02}"/>
              </a:ext>
            </a:extLst>
          </p:cNvPr>
          <p:cNvCxnSpPr>
            <a:cxnSpLocks/>
          </p:cNvCxnSpPr>
          <p:nvPr/>
        </p:nvCxnSpPr>
        <p:spPr>
          <a:xfrm flipH="1">
            <a:off x="4678273" y="2791033"/>
            <a:ext cx="879677" cy="369853"/>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52" name="直接连接符 2151">
            <a:extLst>
              <a:ext uri="{FF2B5EF4-FFF2-40B4-BE49-F238E27FC236}">
                <a16:creationId xmlns:a16="http://schemas.microsoft.com/office/drawing/2014/main" id="{3703205B-7BBB-4A82-60BE-B3C93B0D3672}"/>
              </a:ext>
            </a:extLst>
          </p:cNvPr>
          <p:cNvCxnSpPr>
            <a:cxnSpLocks/>
          </p:cNvCxnSpPr>
          <p:nvPr/>
        </p:nvCxnSpPr>
        <p:spPr>
          <a:xfrm flipH="1" flipV="1">
            <a:off x="5190972" y="3752816"/>
            <a:ext cx="706647" cy="6229"/>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54" name="直接连接符 2153">
            <a:extLst>
              <a:ext uri="{FF2B5EF4-FFF2-40B4-BE49-F238E27FC236}">
                <a16:creationId xmlns:a16="http://schemas.microsoft.com/office/drawing/2014/main" id="{99A76AE7-6340-A37B-3181-BE843DE21732}"/>
              </a:ext>
            </a:extLst>
          </p:cNvPr>
          <p:cNvCxnSpPr>
            <a:cxnSpLocks/>
          </p:cNvCxnSpPr>
          <p:nvPr/>
        </p:nvCxnSpPr>
        <p:spPr>
          <a:xfrm flipH="1">
            <a:off x="5295398" y="4638204"/>
            <a:ext cx="284151" cy="7669"/>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57" name="直接连接符 2156">
            <a:extLst>
              <a:ext uri="{FF2B5EF4-FFF2-40B4-BE49-F238E27FC236}">
                <a16:creationId xmlns:a16="http://schemas.microsoft.com/office/drawing/2014/main" id="{CB46E96E-E5FE-80C0-C877-3546197516C4}"/>
              </a:ext>
            </a:extLst>
          </p:cNvPr>
          <p:cNvCxnSpPr>
            <a:cxnSpLocks/>
          </p:cNvCxnSpPr>
          <p:nvPr/>
        </p:nvCxnSpPr>
        <p:spPr>
          <a:xfrm flipH="1" flipV="1">
            <a:off x="4846090" y="5377686"/>
            <a:ext cx="275007" cy="135923"/>
          </a:xfrm>
          <a:prstGeom prst="line">
            <a:avLst/>
          </a:prstGeom>
          <a:ln>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FB319628-9108-DAAE-0454-D33B0D60E73C}"/>
              </a:ext>
            </a:extLst>
          </p:cNvPr>
          <p:cNvGrpSpPr/>
          <p:nvPr/>
        </p:nvGrpSpPr>
        <p:grpSpPr>
          <a:xfrm>
            <a:off x="4857753" y="1530974"/>
            <a:ext cx="5597236" cy="800916"/>
            <a:chOff x="6189133" y="750715"/>
            <a:chExt cx="5597236" cy="800916"/>
          </a:xfrm>
        </p:grpSpPr>
        <p:sp>
          <p:nvSpPr>
            <p:cNvPr id="31" name="任意多边形: 形状 30">
              <a:extLst>
                <a:ext uri="{FF2B5EF4-FFF2-40B4-BE49-F238E27FC236}">
                  <a16:creationId xmlns:a16="http://schemas.microsoft.com/office/drawing/2014/main" id="{457CCEBE-1200-897F-EF9A-4963977B3777}"/>
                </a:ext>
              </a:extLst>
            </p:cNvPr>
            <p:cNvSpPr/>
            <p:nvPr/>
          </p:nvSpPr>
          <p:spPr>
            <a:xfrm>
              <a:off x="6189133" y="766363"/>
              <a:ext cx="5597236" cy="761999"/>
            </a:xfrm>
            <a:custGeom>
              <a:avLst/>
              <a:gdLst>
                <a:gd name="connsiteX0" fmla="*/ 90055 w 5597236"/>
                <a:gd name="connsiteY0" fmla="*/ 0 h 761999"/>
                <a:gd name="connsiteX1" fmla="*/ 4772891 w 5597236"/>
                <a:gd name="connsiteY1" fmla="*/ 0 h 761999"/>
                <a:gd name="connsiteX2" fmla="*/ 4862945 w 5597236"/>
                <a:gd name="connsiteY2" fmla="*/ 90054 h 761999"/>
                <a:gd name="connsiteX3" fmla="*/ 5507182 w 5597236"/>
                <a:gd name="connsiteY3" fmla="*/ 90054 h 761999"/>
                <a:gd name="connsiteX4" fmla="*/ 5597236 w 5597236"/>
                <a:gd name="connsiteY4" fmla="*/ 180108 h 761999"/>
                <a:gd name="connsiteX5" fmla="*/ 5597236 w 5597236"/>
                <a:gd name="connsiteY5" fmla="*/ 671945 h 761999"/>
                <a:gd name="connsiteX6" fmla="*/ 5507182 w 5597236"/>
                <a:gd name="connsiteY6" fmla="*/ 761999 h 761999"/>
                <a:gd name="connsiteX7" fmla="*/ 90055 w 5597236"/>
                <a:gd name="connsiteY7" fmla="*/ 761999 h 761999"/>
                <a:gd name="connsiteX8" fmla="*/ 41564 w 5597236"/>
                <a:gd name="connsiteY8" fmla="*/ 713508 h 761999"/>
                <a:gd name="connsiteX9" fmla="*/ 41564 w 5597236"/>
                <a:gd name="connsiteY9" fmla="*/ 367145 h 761999"/>
                <a:gd name="connsiteX10" fmla="*/ 0 w 5597236"/>
                <a:gd name="connsiteY10" fmla="*/ 325581 h 761999"/>
                <a:gd name="connsiteX11" fmla="*/ 0 w 5597236"/>
                <a:gd name="connsiteY11" fmla="*/ 41563 h 761999"/>
                <a:gd name="connsiteX12" fmla="*/ 90055 w 5597236"/>
                <a:gd name="connsiteY12" fmla="*/ 0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97236" h="761999">
                  <a:moveTo>
                    <a:pt x="90055" y="0"/>
                  </a:moveTo>
                  <a:lnTo>
                    <a:pt x="4772891" y="0"/>
                  </a:lnTo>
                  <a:lnTo>
                    <a:pt x="4862945" y="90054"/>
                  </a:lnTo>
                  <a:lnTo>
                    <a:pt x="5507182" y="90054"/>
                  </a:lnTo>
                  <a:lnTo>
                    <a:pt x="5597236" y="180108"/>
                  </a:lnTo>
                  <a:lnTo>
                    <a:pt x="5597236" y="671945"/>
                  </a:lnTo>
                  <a:lnTo>
                    <a:pt x="5507182" y="761999"/>
                  </a:lnTo>
                  <a:lnTo>
                    <a:pt x="90055" y="761999"/>
                  </a:lnTo>
                  <a:lnTo>
                    <a:pt x="41564" y="713508"/>
                  </a:lnTo>
                  <a:lnTo>
                    <a:pt x="41564" y="367145"/>
                  </a:lnTo>
                  <a:lnTo>
                    <a:pt x="0" y="325581"/>
                  </a:lnTo>
                  <a:lnTo>
                    <a:pt x="0" y="41563"/>
                  </a:lnTo>
                  <a:lnTo>
                    <a:pt x="90055" y="0"/>
                  </a:lnTo>
                  <a:close/>
                </a:path>
              </a:pathLst>
            </a:custGeom>
            <a:gradFill>
              <a:gsLst>
                <a:gs pos="0">
                  <a:schemeClr val="accent1">
                    <a:alpha val="40000"/>
                  </a:schemeClr>
                </a:gs>
                <a:gs pos="100000">
                  <a:schemeClr val="accent1">
                    <a:alpha val="40000"/>
                  </a:schemeClr>
                </a:gs>
                <a:gs pos="21000">
                  <a:srgbClr val="08D089">
                    <a:alpha val="0"/>
                  </a:srgbClr>
                </a:gs>
                <a:gs pos="81000">
                  <a:schemeClr val="accent1">
                    <a:alpha val="0"/>
                  </a:schemeClr>
                </a:gs>
              </a:gsLst>
              <a:lin ang="2700000" scaled="0"/>
            </a:gradFill>
            <a:ln w="6350">
              <a:gradFill>
                <a:gsLst>
                  <a:gs pos="47000">
                    <a:srgbClr val="08D089"/>
                  </a:gs>
                  <a:gs pos="0">
                    <a:schemeClr val="accent1"/>
                  </a:gs>
                  <a:gs pos="12000">
                    <a:srgbClr val="08D089">
                      <a:alpha val="0"/>
                    </a:srgbClr>
                  </a:gs>
                  <a:gs pos="59000">
                    <a:schemeClr val="accent1"/>
                  </a:gs>
                  <a:gs pos="93000">
                    <a:schemeClr val="accent1">
                      <a:alpha val="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a16="http://schemas.microsoft.com/office/drawing/2014/main" id="{2F820F1D-01F9-6D11-9707-7C8300461A59}"/>
                </a:ext>
              </a:extLst>
            </p:cNvPr>
            <p:cNvSpPr/>
            <p:nvPr/>
          </p:nvSpPr>
          <p:spPr>
            <a:xfrm>
              <a:off x="6342666" y="1264999"/>
              <a:ext cx="5352849" cy="251573"/>
            </a:xfrm>
            <a:prstGeom prst="parallelogram">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文本框 35">
              <a:extLst>
                <a:ext uri="{FF2B5EF4-FFF2-40B4-BE49-F238E27FC236}">
                  <a16:creationId xmlns:a16="http://schemas.microsoft.com/office/drawing/2014/main" id="{309B4767-A088-1B05-4343-2841FF3A3D13}"/>
                </a:ext>
              </a:extLst>
            </p:cNvPr>
            <p:cNvSpPr txBox="1"/>
            <p:nvPr/>
          </p:nvSpPr>
          <p:spPr>
            <a:xfrm>
              <a:off x="6445790" y="750715"/>
              <a:ext cx="1602685"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sz="1600">
                  <a:solidFill>
                    <a:schemeClr val="bg1"/>
                  </a:solidFill>
                  <a:latin typeface="字体圈欣意冠黑体" panose="00000500000000000000" pitchFamily="2" charset="-122"/>
                  <a:ea typeface="字体圈欣意冠黑体" panose="00000500000000000000" pitchFamily="2" charset="-122"/>
                </a:defRPr>
              </a:lvl1pPr>
            </a:lstStyle>
            <a:p>
              <a:r>
                <a:rPr lang="en-US" altLang="zh-CN" dirty="0"/>
                <a:t>L1</a:t>
              </a:r>
              <a:r>
                <a:rPr lang="zh-CN" altLang="en-US" dirty="0"/>
                <a:t>辅助驾驶            </a:t>
              </a:r>
            </a:p>
          </p:txBody>
        </p:sp>
        <p:grpSp>
          <p:nvGrpSpPr>
            <p:cNvPr id="37" name="组合 36">
              <a:extLst>
                <a:ext uri="{FF2B5EF4-FFF2-40B4-BE49-F238E27FC236}">
                  <a16:creationId xmlns:a16="http://schemas.microsoft.com/office/drawing/2014/main" id="{68DB4EE5-2EA3-A50F-5D0B-7AEEA04FEA18}"/>
                </a:ext>
              </a:extLst>
            </p:cNvPr>
            <p:cNvGrpSpPr/>
            <p:nvPr/>
          </p:nvGrpSpPr>
          <p:grpSpPr>
            <a:xfrm>
              <a:off x="6808374" y="1120047"/>
              <a:ext cx="885672" cy="94458"/>
              <a:chOff x="9135504" y="1252709"/>
              <a:chExt cx="885672" cy="94458"/>
            </a:xfrm>
            <a:gradFill>
              <a:gsLst>
                <a:gs pos="0">
                  <a:schemeClr val="accent1"/>
                </a:gs>
                <a:gs pos="100000">
                  <a:srgbClr val="08D089">
                    <a:alpha val="0"/>
                  </a:srgbClr>
                </a:gs>
              </a:gsLst>
              <a:lin ang="0" scaled="0"/>
            </a:gradFill>
          </p:grpSpPr>
          <p:sp>
            <p:nvSpPr>
              <p:cNvPr id="61" name="平行四边形 60">
                <a:extLst>
                  <a:ext uri="{FF2B5EF4-FFF2-40B4-BE49-F238E27FC236}">
                    <a16:creationId xmlns:a16="http://schemas.microsoft.com/office/drawing/2014/main" id="{1A50CC85-7FE7-88AB-34D6-8E9A68B79A8D}"/>
                  </a:ext>
                </a:extLst>
              </p:cNvPr>
              <p:cNvSpPr/>
              <p:nvPr/>
            </p:nvSpPr>
            <p:spPr>
              <a:xfrm>
                <a:off x="9135504"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平行四边形 61">
                <a:extLst>
                  <a:ext uri="{FF2B5EF4-FFF2-40B4-BE49-F238E27FC236}">
                    <a16:creationId xmlns:a16="http://schemas.microsoft.com/office/drawing/2014/main" id="{2B82336C-F099-AFE3-1283-C56D082A215D}"/>
                  </a:ext>
                </a:extLst>
              </p:cNvPr>
              <p:cNvSpPr/>
              <p:nvPr/>
            </p:nvSpPr>
            <p:spPr>
              <a:xfrm>
                <a:off x="922176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3" name="平行四边形 62">
                <a:extLst>
                  <a:ext uri="{FF2B5EF4-FFF2-40B4-BE49-F238E27FC236}">
                    <a16:creationId xmlns:a16="http://schemas.microsoft.com/office/drawing/2014/main" id="{31DEB062-E66C-079F-CE34-AF2F549B551D}"/>
                  </a:ext>
                </a:extLst>
              </p:cNvPr>
              <p:cNvSpPr/>
              <p:nvPr/>
            </p:nvSpPr>
            <p:spPr>
              <a:xfrm>
                <a:off x="930802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49" name="平行四边形 2048">
                <a:extLst>
                  <a:ext uri="{FF2B5EF4-FFF2-40B4-BE49-F238E27FC236}">
                    <a16:creationId xmlns:a16="http://schemas.microsoft.com/office/drawing/2014/main" id="{E35F9531-EE03-63F3-FC3B-AD799A5345F4}"/>
                  </a:ext>
                </a:extLst>
              </p:cNvPr>
              <p:cNvSpPr/>
              <p:nvPr/>
            </p:nvSpPr>
            <p:spPr>
              <a:xfrm>
                <a:off x="939428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0" name="平行四边形 2049">
                <a:extLst>
                  <a:ext uri="{FF2B5EF4-FFF2-40B4-BE49-F238E27FC236}">
                    <a16:creationId xmlns:a16="http://schemas.microsoft.com/office/drawing/2014/main" id="{6A7F92A7-01B7-5B17-AD69-A5A2243FF521}"/>
                  </a:ext>
                </a:extLst>
              </p:cNvPr>
              <p:cNvSpPr/>
              <p:nvPr/>
            </p:nvSpPr>
            <p:spPr>
              <a:xfrm>
                <a:off x="948054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1" name="平行四边形 2050">
                <a:extLst>
                  <a:ext uri="{FF2B5EF4-FFF2-40B4-BE49-F238E27FC236}">
                    <a16:creationId xmlns:a16="http://schemas.microsoft.com/office/drawing/2014/main" id="{B1444A49-59C6-DF81-F372-E35AD2028247}"/>
                  </a:ext>
                </a:extLst>
              </p:cNvPr>
              <p:cNvSpPr/>
              <p:nvPr/>
            </p:nvSpPr>
            <p:spPr>
              <a:xfrm>
                <a:off x="956680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2" name="平行四边形 2051">
                <a:extLst>
                  <a:ext uri="{FF2B5EF4-FFF2-40B4-BE49-F238E27FC236}">
                    <a16:creationId xmlns:a16="http://schemas.microsoft.com/office/drawing/2014/main" id="{57B1D57E-08BF-CDDB-8774-CB2FCC88011D}"/>
                  </a:ext>
                </a:extLst>
              </p:cNvPr>
              <p:cNvSpPr/>
              <p:nvPr/>
            </p:nvSpPr>
            <p:spPr>
              <a:xfrm>
                <a:off x="965306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4" name="平行四边形 2053">
                <a:extLst>
                  <a:ext uri="{FF2B5EF4-FFF2-40B4-BE49-F238E27FC236}">
                    <a16:creationId xmlns:a16="http://schemas.microsoft.com/office/drawing/2014/main" id="{55AA8D54-7461-6CE5-686F-DBC7D861C669}"/>
                  </a:ext>
                </a:extLst>
              </p:cNvPr>
              <p:cNvSpPr/>
              <p:nvPr/>
            </p:nvSpPr>
            <p:spPr>
              <a:xfrm>
                <a:off x="973932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5" name="平行四边形 2054">
                <a:extLst>
                  <a:ext uri="{FF2B5EF4-FFF2-40B4-BE49-F238E27FC236}">
                    <a16:creationId xmlns:a16="http://schemas.microsoft.com/office/drawing/2014/main" id="{50344677-8745-86EA-4DCA-3B7CDF6B8751}"/>
                  </a:ext>
                </a:extLst>
              </p:cNvPr>
              <p:cNvSpPr/>
              <p:nvPr/>
            </p:nvSpPr>
            <p:spPr>
              <a:xfrm>
                <a:off x="982558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57" name="平行四边形 2056">
                <a:extLst>
                  <a:ext uri="{FF2B5EF4-FFF2-40B4-BE49-F238E27FC236}">
                    <a16:creationId xmlns:a16="http://schemas.microsoft.com/office/drawing/2014/main" id="{F2E7E6F9-0B8B-49A0-1A77-59DEFD8C0FF7}"/>
                  </a:ext>
                </a:extLst>
              </p:cNvPr>
              <p:cNvSpPr/>
              <p:nvPr/>
            </p:nvSpPr>
            <p:spPr>
              <a:xfrm>
                <a:off x="9911847"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id="{375DFB80-E833-E9D1-A1CB-87D8E4C332A8}"/>
                </a:ext>
              </a:extLst>
            </p:cNvPr>
            <p:cNvSpPr txBox="1"/>
            <p:nvPr/>
          </p:nvSpPr>
          <p:spPr>
            <a:xfrm>
              <a:off x="7805923" y="761458"/>
              <a:ext cx="3943883" cy="524824"/>
            </a:xfrm>
            <a:prstGeom prst="rect">
              <a:avLst/>
            </a:prstGeom>
            <a:noFill/>
          </p:spPr>
          <p:txBody>
            <a:bodyPr wrap="square">
              <a:spAutoFit/>
            </a:bodyPr>
            <a:lstStyle>
              <a:defPPr>
                <a:defRPr lang="zh-CN"/>
              </a:defPPr>
              <a:lvl1pPr>
                <a:lnSpc>
                  <a:spcPct val="120000"/>
                </a:lnSpc>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车辆对方向盘和加减速中一项操作提供驾驶</a:t>
              </a:r>
            </a:p>
            <a:p>
              <a:r>
                <a:rPr lang="zh-CN" altLang="en-US" dirty="0"/>
                <a:t>人类驾驶员负责其余驾驶动作</a:t>
              </a:r>
            </a:p>
          </p:txBody>
        </p:sp>
        <p:sp>
          <p:nvSpPr>
            <p:cNvPr id="42" name="文本框 41">
              <a:extLst>
                <a:ext uri="{FF2B5EF4-FFF2-40B4-BE49-F238E27FC236}">
                  <a16:creationId xmlns:a16="http://schemas.microsoft.com/office/drawing/2014/main" id="{5AC0444F-D9C2-C7A9-3708-37F27E777BE9}"/>
                </a:ext>
              </a:extLst>
            </p:cNvPr>
            <p:cNvSpPr txBox="1"/>
            <p:nvPr/>
          </p:nvSpPr>
          <p:spPr>
            <a:xfrm>
              <a:off x="6264014"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操作驾驶</a:t>
              </a:r>
            </a:p>
          </p:txBody>
        </p:sp>
        <p:sp>
          <p:nvSpPr>
            <p:cNvPr id="43" name="文本框 42">
              <a:extLst>
                <a:ext uri="{FF2B5EF4-FFF2-40B4-BE49-F238E27FC236}">
                  <a16:creationId xmlns:a16="http://schemas.microsoft.com/office/drawing/2014/main" id="{690D3610-F639-D86E-0C1B-B8AF9CE1F213}"/>
                </a:ext>
              </a:extLst>
            </p:cNvPr>
            <p:cNvSpPr txBox="1"/>
            <p:nvPr/>
          </p:nvSpPr>
          <p:spPr>
            <a:xfrm>
              <a:off x="7802821"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周边监控</a:t>
              </a:r>
            </a:p>
          </p:txBody>
        </p:sp>
        <p:sp>
          <p:nvSpPr>
            <p:cNvPr id="44" name="文本框 43">
              <a:extLst>
                <a:ext uri="{FF2B5EF4-FFF2-40B4-BE49-F238E27FC236}">
                  <a16:creationId xmlns:a16="http://schemas.microsoft.com/office/drawing/2014/main" id="{4A4B66B6-5D82-7F26-1810-B0CE3EFDC043}"/>
                </a:ext>
              </a:extLst>
            </p:cNvPr>
            <p:cNvSpPr txBox="1"/>
            <p:nvPr/>
          </p:nvSpPr>
          <p:spPr>
            <a:xfrm>
              <a:off x="9162632" y="1274632"/>
              <a:ext cx="537579"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接管</a:t>
              </a:r>
            </a:p>
          </p:txBody>
        </p:sp>
        <p:pic>
          <p:nvPicPr>
            <p:cNvPr id="46" name="图形 45">
              <a:extLst>
                <a:ext uri="{FF2B5EF4-FFF2-40B4-BE49-F238E27FC236}">
                  <a16:creationId xmlns:a16="http://schemas.microsoft.com/office/drawing/2014/main" id="{94654603-07D9-2E9B-39D5-8DA8FB4667A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115004" y="1264999"/>
              <a:ext cx="234000" cy="234000"/>
            </a:xfrm>
            <a:prstGeom prst="rect">
              <a:avLst/>
            </a:prstGeom>
          </p:spPr>
        </p:pic>
        <p:pic>
          <p:nvPicPr>
            <p:cNvPr id="48" name="图形 47">
              <a:extLst>
                <a:ext uri="{FF2B5EF4-FFF2-40B4-BE49-F238E27FC236}">
                  <a16:creationId xmlns:a16="http://schemas.microsoft.com/office/drawing/2014/main" id="{3C46B38E-5E9F-A406-0CB0-E78523B3EA0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75774" y="1264999"/>
              <a:ext cx="234000" cy="234000"/>
            </a:xfrm>
            <a:prstGeom prst="rect">
              <a:avLst/>
            </a:prstGeom>
          </p:spPr>
        </p:pic>
        <p:pic>
          <p:nvPicPr>
            <p:cNvPr id="49" name="图形 48">
              <a:extLst>
                <a:ext uri="{FF2B5EF4-FFF2-40B4-BE49-F238E27FC236}">
                  <a16:creationId xmlns:a16="http://schemas.microsoft.com/office/drawing/2014/main" id="{7CFCECF0-84F4-18BE-2CB7-2EDFE6E2A24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686099" y="1264999"/>
              <a:ext cx="234000" cy="234000"/>
            </a:xfrm>
            <a:prstGeom prst="rect">
              <a:avLst/>
            </a:prstGeom>
          </p:spPr>
        </p:pic>
        <p:sp>
          <p:nvSpPr>
            <p:cNvPr id="50" name="矩形 49">
              <a:extLst>
                <a:ext uri="{FF2B5EF4-FFF2-40B4-BE49-F238E27FC236}">
                  <a16:creationId xmlns:a16="http://schemas.microsoft.com/office/drawing/2014/main" id="{97B03E92-E083-5E5E-A7FF-098733265ED3}"/>
                </a:ext>
              </a:extLst>
            </p:cNvPr>
            <p:cNvSpPr/>
            <p:nvPr/>
          </p:nvSpPr>
          <p:spPr>
            <a:xfrm>
              <a:off x="7784821"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文本框 50">
              <a:extLst>
                <a:ext uri="{FF2B5EF4-FFF2-40B4-BE49-F238E27FC236}">
                  <a16:creationId xmlns:a16="http://schemas.microsoft.com/office/drawing/2014/main" id="{2FD428C8-7595-ED9C-A687-58044C84E46F}"/>
                </a:ext>
              </a:extLst>
            </p:cNvPr>
            <p:cNvSpPr txBox="1"/>
            <p:nvPr/>
          </p:nvSpPr>
          <p:spPr>
            <a:xfrm>
              <a:off x="10223678" y="1264999"/>
              <a:ext cx="1487726" cy="276999"/>
            </a:xfrm>
            <a:prstGeom prst="rect">
              <a:avLst/>
            </a:prstGeom>
            <a:noFill/>
          </p:spPr>
          <p:txBody>
            <a:bodyPr wrap="square">
              <a:spAutoFit/>
            </a:bodyPr>
            <a:lstStyle>
              <a:defPPr>
                <a:defRPr lang="zh-CN"/>
              </a:defPPr>
              <a:lvl1pPr>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应用</a:t>
              </a:r>
              <a:r>
                <a:rPr lang="zh-CN" altLang="en-US"/>
                <a:t>场景 </a:t>
              </a:r>
              <a:r>
                <a:rPr lang="en-US" altLang="zh-CN" dirty="0"/>
                <a:t>:</a:t>
              </a:r>
              <a:r>
                <a:rPr lang="zh-CN" altLang="en-US" dirty="0"/>
                <a:t>限定场景</a:t>
              </a:r>
            </a:p>
          </p:txBody>
        </p:sp>
        <p:cxnSp>
          <p:nvCxnSpPr>
            <p:cNvPr id="52" name="直接连接符 51">
              <a:extLst>
                <a:ext uri="{FF2B5EF4-FFF2-40B4-BE49-F238E27FC236}">
                  <a16:creationId xmlns:a16="http://schemas.microsoft.com/office/drawing/2014/main" id="{56C76D3D-5453-30B5-838C-B6B46CEABFDE}"/>
                </a:ext>
              </a:extLst>
            </p:cNvPr>
            <p:cNvCxnSpPr/>
            <p:nvPr/>
          </p:nvCxnSpPr>
          <p:spPr>
            <a:xfrm>
              <a:off x="7784821" y="862685"/>
              <a:ext cx="0" cy="35182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F7C84074-C6F2-3BEE-2AEF-246AB83F1275}"/>
                </a:ext>
              </a:extLst>
            </p:cNvPr>
            <p:cNvSpPr/>
            <p:nvPr/>
          </p:nvSpPr>
          <p:spPr>
            <a:xfrm>
              <a:off x="9088183" y="1334498"/>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59">
              <a:extLst>
                <a:ext uri="{FF2B5EF4-FFF2-40B4-BE49-F238E27FC236}">
                  <a16:creationId xmlns:a16="http://schemas.microsoft.com/office/drawing/2014/main" id="{5111C289-70C3-5D86-BDE9-506820FA7753}"/>
                </a:ext>
              </a:extLst>
            </p:cNvPr>
            <p:cNvSpPr/>
            <p:nvPr/>
          </p:nvSpPr>
          <p:spPr>
            <a:xfrm>
              <a:off x="10123013"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123" name="组合 2122">
            <a:extLst>
              <a:ext uri="{FF2B5EF4-FFF2-40B4-BE49-F238E27FC236}">
                <a16:creationId xmlns:a16="http://schemas.microsoft.com/office/drawing/2014/main" id="{F7ABFB73-13EE-05B5-7C1D-D0034926A4BF}"/>
              </a:ext>
            </a:extLst>
          </p:cNvPr>
          <p:cNvGrpSpPr/>
          <p:nvPr/>
        </p:nvGrpSpPr>
        <p:grpSpPr>
          <a:xfrm>
            <a:off x="1854652" y="1003632"/>
            <a:ext cx="1526093" cy="331994"/>
            <a:chOff x="4012251" y="342489"/>
            <a:chExt cx="1104939" cy="269240"/>
          </a:xfrm>
          <a:gradFill>
            <a:gsLst>
              <a:gs pos="100000">
                <a:schemeClr val="bg1">
                  <a:lumMod val="75000"/>
                  <a:alpha val="0"/>
                </a:schemeClr>
              </a:gs>
              <a:gs pos="0">
                <a:schemeClr val="bg1">
                  <a:lumMod val="75000"/>
                  <a:alpha val="70000"/>
                </a:schemeClr>
              </a:gs>
            </a:gsLst>
            <a:lin ang="0" scaled="0"/>
          </a:gradFill>
        </p:grpSpPr>
        <p:sp>
          <p:nvSpPr>
            <p:cNvPr id="2124" name="箭头: V 形 2123">
              <a:extLst>
                <a:ext uri="{FF2B5EF4-FFF2-40B4-BE49-F238E27FC236}">
                  <a16:creationId xmlns:a16="http://schemas.microsoft.com/office/drawing/2014/main" id="{B8C2625D-1FEB-C842-5433-BC3211840C35}"/>
                </a:ext>
              </a:extLst>
            </p:cNvPr>
            <p:cNvSpPr/>
            <p:nvPr/>
          </p:nvSpPr>
          <p:spPr>
            <a:xfrm flipH="1">
              <a:off x="4012251" y="342489"/>
              <a:ext cx="232326" cy="269240"/>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25" name="箭头: V 形 2124">
              <a:extLst>
                <a:ext uri="{FF2B5EF4-FFF2-40B4-BE49-F238E27FC236}">
                  <a16:creationId xmlns:a16="http://schemas.microsoft.com/office/drawing/2014/main" id="{F32DBF2B-18B5-EF45-DB17-B550BFFCC4A0}"/>
                </a:ext>
              </a:extLst>
            </p:cNvPr>
            <p:cNvSpPr/>
            <p:nvPr/>
          </p:nvSpPr>
          <p:spPr>
            <a:xfrm flipH="1">
              <a:off x="4186774"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126" name="箭头: V 形 2125">
              <a:extLst>
                <a:ext uri="{FF2B5EF4-FFF2-40B4-BE49-F238E27FC236}">
                  <a16:creationId xmlns:a16="http://schemas.microsoft.com/office/drawing/2014/main" id="{25DD0030-2B44-7857-D356-6A997615EED0}"/>
                </a:ext>
              </a:extLst>
            </p:cNvPr>
            <p:cNvSpPr/>
            <p:nvPr/>
          </p:nvSpPr>
          <p:spPr>
            <a:xfrm flipH="1">
              <a:off x="4361296"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127" name="箭头: V 形 2126">
              <a:extLst>
                <a:ext uri="{FF2B5EF4-FFF2-40B4-BE49-F238E27FC236}">
                  <a16:creationId xmlns:a16="http://schemas.microsoft.com/office/drawing/2014/main" id="{F60B558A-156A-94C0-9839-63EC82A56BE5}"/>
                </a:ext>
              </a:extLst>
            </p:cNvPr>
            <p:cNvSpPr/>
            <p:nvPr/>
          </p:nvSpPr>
          <p:spPr>
            <a:xfrm flipH="1">
              <a:off x="4535818"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128" name="箭头: V 形 2127">
              <a:extLst>
                <a:ext uri="{FF2B5EF4-FFF2-40B4-BE49-F238E27FC236}">
                  <a16:creationId xmlns:a16="http://schemas.microsoft.com/office/drawing/2014/main" id="{00E97B4A-DF02-CA52-E44C-1B1DB2779B1E}"/>
                </a:ext>
              </a:extLst>
            </p:cNvPr>
            <p:cNvSpPr/>
            <p:nvPr/>
          </p:nvSpPr>
          <p:spPr>
            <a:xfrm flipH="1">
              <a:off x="4710341"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129" name="箭头: V 形 2128">
              <a:extLst>
                <a:ext uri="{FF2B5EF4-FFF2-40B4-BE49-F238E27FC236}">
                  <a16:creationId xmlns:a16="http://schemas.microsoft.com/office/drawing/2014/main" id="{AAF5EA80-F5F9-8184-0BE7-5B696A1D698A}"/>
                </a:ext>
              </a:extLst>
            </p:cNvPr>
            <p:cNvSpPr/>
            <p:nvPr/>
          </p:nvSpPr>
          <p:spPr>
            <a:xfrm flipH="1">
              <a:off x="4884864" y="342489"/>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grpSp>
      <p:sp>
        <p:nvSpPr>
          <p:cNvPr id="2130" name="文本框 2129">
            <a:extLst>
              <a:ext uri="{FF2B5EF4-FFF2-40B4-BE49-F238E27FC236}">
                <a16:creationId xmlns:a16="http://schemas.microsoft.com/office/drawing/2014/main" id="{85253751-C8F4-D086-E90D-A815121B689A}"/>
              </a:ext>
            </a:extLst>
          </p:cNvPr>
          <p:cNvSpPr txBox="1"/>
          <p:nvPr/>
        </p:nvSpPr>
        <p:spPr>
          <a:xfrm>
            <a:off x="529799" y="448799"/>
            <a:ext cx="2956703" cy="461665"/>
          </a:xfrm>
          <a:prstGeom prst="rect">
            <a:avLst/>
          </a:prstGeom>
          <a:noFill/>
        </p:spPr>
        <p:txBody>
          <a:bodyPr wrap="square">
            <a:spAutoFit/>
          </a:bodyPr>
          <a:lstStyle/>
          <a:p>
            <a:r>
              <a:rPr lang="zh-CN" altLang="en-US" sz="2400" dirty="0">
                <a:solidFill>
                  <a:srgbClr val="08D089"/>
                </a:solidFill>
                <a:effectLst/>
                <a:latin typeface="字体圈欣意冠黑体" panose="00000500000000000000" pitchFamily="2" charset="-122"/>
                <a:ea typeface="字体圈欣意冠黑体" panose="00000500000000000000" pitchFamily="2" charset="-122"/>
              </a:rPr>
              <a:t>自动驾驶技术是什么？</a:t>
            </a:r>
            <a:endParaRPr lang="en-US" sz="2400" dirty="0">
              <a:solidFill>
                <a:srgbClr val="08D089"/>
              </a:solidFill>
              <a:latin typeface="字体圈欣意冠黑体" panose="00000500000000000000" pitchFamily="2" charset="-122"/>
              <a:ea typeface="字体圈欣意冠黑体" panose="00000500000000000000" pitchFamily="2" charset="-122"/>
            </a:endParaRPr>
          </a:p>
        </p:txBody>
      </p:sp>
      <p:grpSp>
        <p:nvGrpSpPr>
          <p:cNvPr id="25" name="组合 24">
            <a:extLst>
              <a:ext uri="{FF2B5EF4-FFF2-40B4-BE49-F238E27FC236}">
                <a16:creationId xmlns:a16="http://schemas.microsoft.com/office/drawing/2014/main" id="{CDE6313F-2DBE-458D-0FFD-65FAC84DD0AF}"/>
              </a:ext>
            </a:extLst>
          </p:cNvPr>
          <p:cNvGrpSpPr/>
          <p:nvPr/>
        </p:nvGrpSpPr>
        <p:grpSpPr>
          <a:xfrm>
            <a:off x="3718826" y="551875"/>
            <a:ext cx="5597236" cy="790173"/>
            <a:chOff x="6189133" y="761458"/>
            <a:chExt cx="5597236" cy="790173"/>
          </a:xfrm>
        </p:grpSpPr>
        <p:sp>
          <p:nvSpPr>
            <p:cNvPr id="22" name="任意多边形: 形状 21">
              <a:extLst>
                <a:ext uri="{FF2B5EF4-FFF2-40B4-BE49-F238E27FC236}">
                  <a16:creationId xmlns:a16="http://schemas.microsoft.com/office/drawing/2014/main" id="{719A874A-E117-EACA-1122-C938F82C2EA5}"/>
                </a:ext>
              </a:extLst>
            </p:cNvPr>
            <p:cNvSpPr/>
            <p:nvPr/>
          </p:nvSpPr>
          <p:spPr>
            <a:xfrm>
              <a:off x="6189133" y="766363"/>
              <a:ext cx="5597236" cy="761999"/>
            </a:xfrm>
            <a:custGeom>
              <a:avLst/>
              <a:gdLst>
                <a:gd name="connsiteX0" fmla="*/ 90055 w 5597236"/>
                <a:gd name="connsiteY0" fmla="*/ 0 h 761999"/>
                <a:gd name="connsiteX1" fmla="*/ 4772891 w 5597236"/>
                <a:gd name="connsiteY1" fmla="*/ 0 h 761999"/>
                <a:gd name="connsiteX2" fmla="*/ 4862945 w 5597236"/>
                <a:gd name="connsiteY2" fmla="*/ 90054 h 761999"/>
                <a:gd name="connsiteX3" fmla="*/ 5507182 w 5597236"/>
                <a:gd name="connsiteY3" fmla="*/ 90054 h 761999"/>
                <a:gd name="connsiteX4" fmla="*/ 5597236 w 5597236"/>
                <a:gd name="connsiteY4" fmla="*/ 180108 h 761999"/>
                <a:gd name="connsiteX5" fmla="*/ 5597236 w 5597236"/>
                <a:gd name="connsiteY5" fmla="*/ 671945 h 761999"/>
                <a:gd name="connsiteX6" fmla="*/ 5507182 w 5597236"/>
                <a:gd name="connsiteY6" fmla="*/ 761999 h 761999"/>
                <a:gd name="connsiteX7" fmla="*/ 90055 w 5597236"/>
                <a:gd name="connsiteY7" fmla="*/ 761999 h 761999"/>
                <a:gd name="connsiteX8" fmla="*/ 41564 w 5597236"/>
                <a:gd name="connsiteY8" fmla="*/ 713508 h 761999"/>
                <a:gd name="connsiteX9" fmla="*/ 41564 w 5597236"/>
                <a:gd name="connsiteY9" fmla="*/ 367145 h 761999"/>
                <a:gd name="connsiteX10" fmla="*/ 0 w 5597236"/>
                <a:gd name="connsiteY10" fmla="*/ 325581 h 761999"/>
                <a:gd name="connsiteX11" fmla="*/ 0 w 5597236"/>
                <a:gd name="connsiteY11" fmla="*/ 41563 h 761999"/>
                <a:gd name="connsiteX12" fmla="*/ 90055 w 5597236"/>
                <a:gd name="connsiteY12" fmla="*/ 0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97236" h="761999">
                  <a:moveTo>
                    <a:pt x="90055" y="0"/>
                  </a:moveTo>
                  <a:lnTo>
                    <a:pt x="4772891" y="0"/>
                  </a:lnTo>
                  <a:lnTo>
                    <a:pt x="4862945" y="90054"/>
                  </a:lnTo>
                  <a:lnTo>
                    <a:pt x="5507182" y="90054"/>
                  </a:lnTo>
                  <a:lnTo>
                    <a:pt x="5597236" y="180108"/>
                  </a:lnTo>
                  <a:lnTo>
                    <a:pt x="5597236" y="671945"/>
                  </a:lnTo>
                  <a:lnTo>
                    <a:pt x="5507182" y="761999"/>
                  </a:lnTo>
                  <a:lnTo>
                    <a:pt x="90055" y="761999"/>
                  </a:lnTo>
                  <a:lnTo>
                    <a:pt x="41564" y="713508"/>
                  </a:lnTo>
                  <a:lnTo>
                    <a:pt x="41564" y="367145"/>
                  </a:lnTo>
                  <a:lnTo>
                    <a:pt x="0" y="325581"/>
                  </a:lnTo>
                  <a:lnTo>
                    <a:pt x="0" y="41563"/>
                  </a:lnTo>
                  <a:lnTo>
                    <a:pt x="90055" y="0"/>
                  </a:lnTo>
                  <a:close/>
                </a:path>
              </a:pathLst>
            </a:custGeom>
            <a:gradFill>
              <a:gsLst>
                <a:gs pos="0">
                  <a:schemeClr val="accent1">
                    <a:alpha val="40000"/>
                  </a:schemeClr>
                </a:gs>
                <a:gs pos="100000">
                  <a:schemeClr val="accent1">
                    <a:alpha val="40000"/>
                  </a:schemeClr>
                </a:gs>
                <a:gs pos="21000">
                  <a:srgbClr val="08D089">
                    <a:alpha val="0"/>
                  </a:srgbClr>
                </a:gs>
                <a:gs pos="81000">
                  <a:schemeClr val="accent1">
                    <a:alpha val="0"/>
                  </a:schemeClr>
                </a:gs>
              </a:gsLst>
              <a:lin ang="2700000" scaled="0"/>
            </a:gradFill>
            <a:ln w="6350">
              <a:gradFill>
                <a:gsLst>
                  <a:gs pos="47000">
                    <a:srgbClr val="08D089"/>
                  </a:gs>
                  <a:gs pos="0">
                    <a:schemeClr val="accent1"/>
                  </a:gs>
                  <a:gs pos="12000">
                    <a:srgbClr val="08D089">
                      <a:alpha val="0"/>
                    </a:srgbClr>
                  </a:gs>
                  <a:gs pos="59000">
                    <a:schemeClr val="accent1"/>
                  </a:gs>
                  <a:gs pos="93000">
                    <a:schemeClr val="accent1">
                      <a:alpha val="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199353BD-D708-0246-2C4A-DBFE29F15A3B}"/>
                </a:ext>
              </a:extLst>
            </p:cNvPr>
            <p:cNvSpPr/>
            <p:nvPr/>
          </p:nvSpPr>
          <p:spPr>
            <a:xfrm>
              <a:off x="6342666" y="1264999"/>
              <a:ext cx="5352849" cy="251573"/>
            </a:xfrm>
            <a:prstGeom prst="parallelogram">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1" name="文本框 360">
              <a:extLst>
                <a:ext uri="{FF2B5EF4-FFF2-40B4-BE49-F238E27FC236}">
                  <a16:creationId xmlns:a16="http://schemas.microsoft.com/office/drawing/2014/main" id="{F7952769-DE6A-DCF8-FAB4-FD0EE0D0F654}"/>
                </a:ext>
              </a:extLst>
            </p:cNvPr>
            <p:cNvSpPr txBox="1"/>
            <p:nvPr/>
          </p:nvSpPr>
          <p:spPr>
            <a:xfrm>
              <a:off x="6446308" y="770486"/>
              <a:ext cx="160268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bg1"/>
                  </a:solidFill>
                  <a:latin typeface="字体圈欣意冠黑体" panose="00000500000000000000" pitchFamily="2" charset="-122"/>
                  <a:ea typeface="字体圈欣意冠黑体" panose="00000500000000000000" pitchFamily="2" charset="-122"/>
                </a:rPr>
                <a:t>L0</a:t>
              </a:r>
              <a:r>
                <a:rPr lang="zh-CN" altLang="en-US" sz="1600" dirty="0">
                  <a:solidFill>
                    <a:schemeClr val="bg1"/>
                  </a:solidFill>
                  <a:latin typeface="字体圈欣意冠黑体" panose="00000500000000000000" pitchFamily="2" charset="-122"/>
                  <a:ea typeface="字体圈欣意冠黑体" panose="00000500000000000000" pitchFamily="2" charset="-122"/>
                </a:rPr>
                <a:t>人工驾驶</a:t>
              </a:r>
              <a:endParaRPr lang="zh-CN" altLang="en-US" sz="1600" dirty="0">
                <a:solidFill>
                  <a:schemeClr val="bg1"/>
                </a:solidFill>
                <a:latin typeface="字体圈欣意冠黑体" panose="00000500000000000000" pitchFamily="2" charset="-122"/>
                <a:ea typeface="字体圈欣意冠黑体" panose="00000500000000000000" pitchFamily="2" charset="-122"/>
                <a:cs typeface="OPPOSans R" panose="00020600040101010101" pitchFamily="18" charset="-122"/>
              </a:endParaRPr>
            </a:p>
          </p:txBody>
        </p:sp>
        <p:grpSp>
          <p:nvGrpSpPr>
            <p:cNvPr id="363" name="组合 362">
              <a:extLst>
                <a:ext uri="{FF2B5EF4-FFF2-40B4-BE49-F238E27FC236}">
                  <a16:creationId xmlns:a16="http://schemas.microsoft.com/office/drawing/2014/main" id="{84A66C29-969D-5F5D-369E-9AD80B631436}"/>
                </a:ext>
              </a:extLst>
            </p:cNvPr>
            <p:cNvGrpSpPr/>
            <p:nvPr/>
          </p:nvGrpSpPr>
          <p:grpSpPr>
            <a:xfrm>
              <a:off x="6808374" y="1120047"/>
              <a:ext cx="885672" cy="94458"/>
              <a:chOff x="9135504" y="1252709"/>
              <a:chExt cx="885672" cy="94458"/>
            </a:xfrm>
            <a:gradFill>
              <a:gsLst>
                <a:gs pos="0">
                  <a:schemeClr val="accent1"/>
                </a:gs>
                <a:gs pos="100000">
                  <a:srgbClr val="08D089">
                    <a:alpha val="0"/>
                  </a:srgbClr>
                </a:gs>
              </a:gsLst>
              <a:lin ang="0" scaled="0"/>
            </a:gradFill>
          </p:grpSpPr>
          <p:sp>
            <p:nvSpPr>
              <p:cNvPr id="364" name="平行四边形 363">
                <a:extLst>
                  <a:ext uri="{FF2B5EF4-FFF2-40B4-BE49-F238E27FC236}">
                    <a16:creationId xmlns:a16="http://schemas.microsoft.com/office/drawing/2014/main" id="{94CEA0C2-6CE5-E0BC-84B3-6DB6AB763543}"/>
                  </a:ext>
                </a:extLst>
              </p:cNvPr>
              <p:cNvSpPr/>
              <p:nvPr/>
            </p:nvSpPr>
            <p:spPr>
              <a:xfrm>
                <a:off x="9135504"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5" name="平行四边形 364">
                <a:extLst>
                  <a:ext uri="{FF2B5EF4-FFF2-40B4-BE49-F238E27FC236}">
                    <a16:creationId xmlns:a16="http://schemas.microsoft.com/office/drawing/2014/main" id="{16092148-9CE0-0897-29BF-2D768D8CE6AA}"/>
                  </a:ext>
                </a:extLst>
              </p:cNvPr>
              <p:cNvSpPr/>
              <p:nvPr/>
            </p:nvSpPr>
            <p:spPr>
              <a:xfrm>
                <a:off x="922176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6" name="平行四边形 365">
                <a:extLst>
                  <a:ext uri="{FF2B5EF4-FFF2-40B4-BE49-F238E27FC236}">
                    <a16:creationId xmlns:a16="http://schemas.microsoft.com/office/drawing/2014/main" id="{C2827006-63F7-9C64-DBEF-7922D766443D}"/>
                  </a:ext>
                </a:extLst>
              </p:cNvPr>
              <p:cNvSpPr/>
              <p:nvPr/>
            </p:nvSpPr>
            <p:spPr>
              <a:xfrm>
                <a:off x="930802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7" name="平行四边形 366">
                <a:extLst>
                  <a:ext uri="{FF2B5EF4-FFF2-40B4-BE49-F238E27FC236}">
                    <a16:creationId xmlns:a16="http://schemas.microsoft.com/office/drawing/2014/main" id="{970BEED0-62C8-926D-7CC0-C357A269CE9C}"/>
                  </a:ext>
                </a:extLst>
              </p:cNvPr>
              <p:cNvSpPr/>
              <p:nvPr/>
            </p:nvSpPr>
            <p:spPr>
              <a:xfrm>
                <a:off x="939428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8" name="平行四边形 367">
                <a:extLst>
                  <a:ext uri="{FF2B5EF4-FFF2-40B4-BE49-F238E27FC236}">
                    <a16:creationId xmlns:a16="http://schemas.microsoft.com/office/drawing/2014/main" id="{2951969E-416C-F991-6FE5-0496D42AE4E8}"/>
                  </a:ext>
                </a:extLst>
              </p:cNvPr>
              <p:cNvSpPr/>
              <p:nvPr/>
            </p:nvSpPr>
            <p:spPr>
              <a:xfrm>
                <a:off x="948054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9" name="平行四边形 368">
                <a:extLst>
                  <a:ext uri="{FF2B5EF4-FFF2-40B4-BE49-F238E27FC236}">
                    <a16:creationId xmlns:a16="http://schemas.microsoft.com/office/drawing/2014/main" id="{338DF338-740F-09B4-4CC0-4B0D90EBC535}"/>
                  </a:ext>
                </a:extLst>
              </p:cNvPr>
              <p:cNvSpPr/>
              <p:nvPr/>
            </p:nvSpPr>
            <p:spPr>
              <a:xfrm>
                <a:off x="956680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0" name="平行四边形 369">
                <a:extLst>
                  <a:ext uri="{FF2B5EF4-FFF2-40B4-BE49-F238E27FC236}">
                    <a16:creationId xmlns:a16="http://schemas.microsoft.com/office/drawing/2014/main" id="{E58D96DC-FCE0-A060-53B5-9A2BD5F2C01B}"/>
                  </a:ext>
                </a:extLst>
              </p:cNvPr>
              <p:cNvSpPr/>
              <p:nvPr/>
            </p:nvSpPr>
            <p:spPr>
              <a:xfrm>
                <a:off x="965306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1" name="平行四边形 370">
                <a:extLst>
                  <a:ext uri="{FF2B5EF4-FFF2-40B4-BE49-F238E27FC236}">
                    <a16:creationId xmlns:a16="http://schemas.microsoft.com/office/drawing/2014/main" id="{1F404C17-8C1D-5ED3-C381-CDA34E294D17}"/>
                  </a:ext>
                </a:extLst>
              </p:cNvPr>
              <p:cNvSpPr/>
              <p:nvPr/>
            </p:nvSpPr>
            <p:spPr>
              <a:xfrm>
                <a:off x="973932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2" name="平行四边形 371">
                <a:extLst>
                  <a:ext uri="{FF2B5EF4-FFF2-40B4-BE49-F238E27FC236}">
                    <a16:creationId xmlns:a16="http://schemas.microsoft.com/office/drawing/2014/main" id="{4B84C7FB-D3FC-CDAF-BC17-159BF78EB370}"/>
                  </a:ext>
                </a:extLst>
              </p:cNvPr>
              <p:cNvSpPr/>
              <p:nvPr/>
            </p:nvSpPr>
            <p:spPr>
              <a:xfrm>
                <a:off x="982558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3" name="平行四边形 372">
                <a:extLst>
                  <a:ext uri="{FF2B5EF4-FFF2-40B4-BE49-F238E27FC236}">
                    <a16:creationId xmlns:a16="http://schemas.microsoft.com/office/drawing/2014/main" id="{C90BBA94-3866-87C7-23EF-818887F4C828}"/>
                  </a:ext>
                </a:extLst>
              </p:cNvPr>
              <p:cNvSpPr/>
              <p:nvPr/>
            </p:nvSpPr>
            <p:spPr>
              <a:xfrm>
                <a:off x="9911847"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0" name="文本框 349">
              <a:extLst>
                <a:ext uri="{FF2B5EF4-FFF2-40B4-BE49-F238E27FC236}">
                  <a16:creationId xmlns:a16="http://schemas.microsoft.com/office/drawing/2014/main" id="{6F82307F-4AD4-4F3D-0852-B64518902CB5}"/>
                </a:ext>
              </a:extLst>
            </p:cNvPr>
            <p:cNvSpPr txBox="1"/>
            <p:nvPr/>
          </p:nvSpPr>
          <p:spPr>
            <a:xfrm>
              <a:off x="7805923" y="761458"/>
              <a:ext cx="3943883" cy="303225"/>
            </a:xfrm>
            <a:prstGeom prst="rect">
              <a:avLst/>
            </a:prstGeom>
            <a:noFill/>
          </p:spPr>
          <p:txBody>
            <a:bodyPr wrap="square">
              <a:spAutoFit/>
            </a:bodyPr>
            <a:lstStyle/>
            <a:p>
              <a:pPr>
                <a:lnSpc>
                  <a:spcPct val="120000"/>
                </a:lnSpc>
              </a:pPr>
              <a:r>
                <a:rPr lang="zh-CN" altLang="en-US"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人类驾驶员驾驶车辆</a:t>
              </a:r>
            </a:p>
          </p:txBody>
        </p:sp>
        <p:sp>
          <p:nvSpPr>
            <p:cNvPr id="351" name="文本框 350">
              <a:extLst>
                <a:ext uri="{FF2B5EF4-FFF2-40B4-BE49-F238E27FC236}">
                  <a16:creationId xmlns:a16="http://schemas.microsoft.com/office/drawing/2014/main" id="{7019BA15-E9A3-0C5C-0F0A-A106EF3C84DA}"/>
                </a:ext>
              </a:extLst>
            </p:cNvPr>
            <p:cNvSpPr txBox="1"/>
            <p:nvPr/>
          </p:nvSpPr>
          <p:spPr>
            <a:xfrm>
              <a:off x="6264014" y="1274632"/>
              <a:ext cx="938893" cy="276999"/>
            </a:xfrm>
            <a:prstGeom prst="rect">
              <a:avLst/>
            </a:prstGeom>
            <a:noFill/>
          </p:spPr>
          <p:txBody>
            <a:bodyPr wrap="square">
              <a:spAutoFit/>
            </a:bodyPr>
            <a:lstStyle/>
            <a:p>
              <a:pPr algn="ctr"/>
              <a:r>
                <a:rPr lang="zh-CN" altLang="en-US" sz="1200" b="1"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操作驾驶</a:t>
              </a:r>
            </a:p>
          </p:txBody>
        </p:sp>
        <p:sp>
          <p:nvSpPr>
            <p:cNvPr id="352" name="文本框 351">
              <a:extLst>
                <a:ext uri="{FF2B5EF4-FFF2-40B4-BE49-F238E27FC236}">
                  <a16:creationId xmlns:a16="http://schemas.microsoft.com/office/drawing/2014/main" id="{0CDC52BA-6B81-1FEA-B7E9-02DD7481E1AD}"/>
                </a:ext>
              </a:extLst>
            </p:cNvPr>
            <p:cNvSpPr txBox="1"/>
            <p:nvPr/>
          </p:nvSpPr>
          <p:spPr>
            <a:xfrm>
              <a:off x="7802821" y="1274632"/>
              <a:ext cx="938893" cy="276999"/>
            </a:xfrm>
            <a:prstGeom prst="rect">
              <a:avLst/>
            </a:prstGeom>
            <a:noFill/>
          </p:spPr>
          <p:txBody>
            <a:bodyPr wrap="square">
              <a:spAutoFit/>
            </a:bodyPr>
            <a:lstStyle/>
            <a:p>
              <a:pPr algn="ctr"/>
              <a:r>
                <a:rPr lang="zh-CN" altLang="en-US" sz="1200" b="1"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周边监控</a:t>
              </a:r>
            </a:p>
          </p:txBody>
        </p:sp>
        <p:sp>
          <p:nvSpPr>
            <p:cNvPr id="353" name="文本框 352">
              <a:extLst>
                <a:ext uri="{FF2B5EF4-FFF2-40B4-BE49-F238E27FC236}">
                  <a16:creationId xmlns:a16="http://schemas.microsoft.com/office/drawing/2014/main" id="{B875573B-5239-40BC-BAEE-A78E4FBD1956}"/>
                </a:ext>
              </a:extLst>
            </p:cNvPr>
            <p:cNvSpPr txBox="1"/>
            <p:nvPr/>
          </p:nvSpPr>
          <p:spPr>
            <a:xfrm>
              <a:off x="9162632" y="1274632"/>
              <a:ext cx="537579" cy="276999"/>
            </a:xfrm>
            <a:prstGeom prst="rect">
              <a:avLst/>
            </a:prstGeom>
            <a:noFill/>
          </p:spPr>
          <p:txBody>
            <a:bodyPr wrap="square">
              <a:spAutoFit/>
            </a:bodyPr>
            <a:lstStyle/>
            <a:p>
              <a:pPr algn="ctr"/>
              <a:r>
                <a:rPr lang="zh-CN" altLang="en-US" sz="1200" b="1"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接管</a:t>
              </a:r>
            </a:p>
          </p:txBody>
        </p:sp>
        <p:pic>
          <p:nvPicPr>
            <p:cNvPr id="354" name="图形 353">
              <a:extLst>
                <a:ext uri="{FF2B5EF4-FFF2-40B4-BE49-F238E27FC236}">
                  <a16:creationId xmlns:a16="http://schemas.microsoft.com/office/drawing/2014/main" id="{10FCF26E-2B3C-5F4B-768C-A24348EAB9E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115004" y="1264999"/>
              <a:ext cx="234000" cy="234000"/>
            </a:xfrm>
            <a:prstGeom prst="rect">
              <a:avLst/>
            </a:prstGeom>
          </p:spPr>
        </p:pic>
        <p:pic>
          <p:nvPicPr>
            <p:cNvPr id="355" name="图形 354">
              <a:extLst>
                <a:ext uri="{FF2B5EF4-FFF2-40B4-BE49-F238E27FC236}">
                  <a16:creationId xmlns:a16="http://schemas.microsoft.com/office/drawing/2014/main" id="{CDFB7B3F-50C8-6BAD-747D-912BCCD707B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675774" y="1264999"/>
              <a:ext cx="234000" cy="234000"/>
            </a:xfrm>
            <a:prstGeom prst="rect">
              <a:avLst/>
            </a:prstGeom>
          </p:spPr>
        </p:pic>
        <p:pic>
          <p:nvPicPr>
            <p:cNvPr id="356" name="图形 355">
              <a:extLst>
                <a:ext uri="{FF2B5EF4-FFF2-40B4-BE49-F238E27FC236}">
                  <a16:creationId xmlns:a16="http://schemas.microsoft.com/office/drawing/2014/main" id="{4BE966A5-1B10-FA85-03E3-BB1BDAA048E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686099" y="1264999"/>
              <a:ext cx="234000" cy="234000"/>
            </a:xfrm>
            <a:prstGeom prst="rect">
              <a:avLst/>
            </a:prstGeom>
          </p:spPr>
        </p:pic>
        <p:sp>
          <p:nvSpPr>
            <p:cNvPr id="357" name="矩形 356">
              <a:extLst>
                <a:ext uri="{FF2B5EF4-FFF2-40B4-BE49-F238E27FC236}">
                  <a16:creationId xmlns:a16="http://schemas.microsoft.com/office/drawing/2014/main" id="{6D7A9492-E39F-1A34-A005-7B680053155F}"/>
                </a:ext>
              </a:extLst>
            </p:cNvPr>
            <p:cNvSpPr/>
            <p:nvPr/>
          </p:nvSpPr>
          <p:spPr>
            <a:xfrm>
              <a:off x="7784821"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9" name="文本框 358">
              <a:extLst>
                <a:ext uri="{FF2B5EF4-FFF2-40B4-BE49-F238E27FC236}">
                  <a16:creationId xmlns:a16="http://schemas.microsoft.com/office/drawing/2014/main" id="{93BB054D-2E03-449B-DF8E-38B476870A2D}"/>
                </a:ext>
              </a:extLst>
            </p:cNvPr>
            <p:cNvSpPr txBox="1"/>
            <p:nvPr/>
          </p:nvSpPr>
          <p:spPr>
            <a:xfrm>
              <a:off x="10223678" y="1264999"/>
              <a:ext cx="1487726" cy="276999"/>
            </a:xfrm>
            <a:prstGeom prst="rect">
              <a:avLst/>
            </a:prstGeom>
            <a:noFill/>
          </p:spPr>
          <p:txBody>
            <a:bodyPr wrap="square">
              <a:spAutoFit/>
            </a:bodyPr>
            <a:lstStyle/>
            <a:p>
              <a:r>
                <a:rPr lang="zh-CN" altLang="en-US"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应用场景 </a:t>
              </a:r>
              <a:r>
                <a:rPr lang="en-US" altLang="zh-CN"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无</a:t>
              </a:r>
            </a:p>
          </p:txBody>
        </p:sp>
        <p:cxnSp>
          <p:nvCxnSpPr>
            <p:cNvPr id="5" name="直接连接符 4">
              <a:extLst>
                <a:ext uri="{FF2B5EF4-FFF2-40B4-BE49-F238E27FC236}">
                  <a16:creationId xmlns:a16="http://schemas.microsoft.com/office/drawing/2014/main" id="{64F4648C-8B13-0E6C-4165-255A2DF6EE23}"/>
                </a:ext>
              </a:extLst>
            </p:cNvPr>
            <p:cNvCxnSpPr/>
            <p:nvPr/>
          </p:nvCxnSpPr>
          <p:spPr>
            <a:xfrm>
              <a:off x="7784821" y="862685"/>
              <a:ext cx="0" cy="35182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9E78DBEA-E4E0-E97A-A61A-4ACFFFB8A57F}"/>
                </a:ext>
              </a:extLst>
            </p:cNvPr>
            <p:cNvSpPr/>
            <p:nvPr/>
          </p:nvSpPr>
          <p:spPr>
            <a:xfrm>
              <a:off x="9088183" y="1334498"/>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4555CF53-6DC7-AC26-D988-68D408606B01}"/>
                </a:ext>
              </a:extLst>
            </p:cNvPr>
            <p:cNvSpPr/>
            <p:nvPr/>
          </p:nvSpPr>
          <p:spPr>
            <a:xfrm>
              <a:off x="10123013"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58" name="组合 2057">
            <a:extLst>
              <a:ext uri="{FF2B5EF4-FFF2-40B4-BE49-F238E27FC236}">
                <a16:creationId xmlns:a16="http://schemas.microsoft.com/office/drawing/2014/main" id="{895CFF8D-754D-BE4F-D316-C58C1BE453C4}"/>
              </a:ext>
            </a:extLst>
          </p:cNvPr>
          <p:cNvGrpSpPr/>
          <p:nvPr/>
        </p:nvGrpSpPr>
        <p:grpSpPr>
          <a:xfrm>
            <a:off x="5578686" y="2519767"/>
            <a:ext cx="5597236" cy="801965"/>
            <a:chOff x="6189133" y="749666"/>
            <a:chExt cx="5597236" cy="801965"/>
          </a:xfrm>
        </p:grpSpPr>
        <p:sp>
          <p:nvSpPr>
            <p:cNvPr id="2059" name="任意多边形: 形状 2058">
              <a:extLst>
                <a:ext uri="{FF2B5EF4-FFF2-40B4-BE49-F238E27FC236}">
                  <a16:creationId xmlns:a16="http://schemas.microsoft.com/office/drawing/2014/main" id="{4E969710-BC02-DA0E-D0D1-CED3B0E3F85E}"/>
                </a:ext>
              </a:extLst>
            </p:cNvPr>
            <p:cNvSpPr/>
            <p:nvPr/>
          </p:nvSpPr>
          <p:spPr>
            <a:xfrm>
              <a:off x="6189133" y="766363"/>
              <a:ext cx="5597236" cy="761999"/>
            </a:xfrm>
            <a:custGeom>
              <a:avLst/>
              <a:gdLst>
                <a:gd name="connsiteX0" fmla="*/ 90055 w 5597236"/>
                <a:gd name="connsiteY0" fmla="*/ 0 h 761999"/>
                <a:gd name="connsiteX1" fmla="*/ 4772891 w 5597236"/>
                <a:gd name="connsiteY1" fmla="*/ 0 h 761999"/>
                <a:gd name="connsiteX2" fmla="*/ 4862945 w 5597236"/>
                <a:gd name="connsiteY2" fmla="*/ 90054 h 761999"/>
                <a:gd name="connsiteX3" fmla="*/ 5507182 w 5597236"/>
                <a:gd name="connsiteY3" fmla="*/ 90054 h 761999"/>
                <a:gd name="connsiteX4" fmla="*/ 5597236 w 5597236"/>
                <a:gd name="connsiteY4" fmla="*/ 180108 h 761999"/>
                <a:gd name="connsiteX5" fmla="*/ 5597236 w 5597236"/>
                <a:gd name="connsiteY5" fmla="*/ 671945 h 761999"/>
                <a:gd name="connsiteX6" fmla="*/ 5507182 w 5597236"/>
                <a:gd name="connsiteY6" fmla="*/ 761999 h 761999"/>
                <a:gd name="connsiteX7" fmla="*/ 90055 w 5597236"/>
                <a:gd name="connsiteY7" fmla="*/ 761999 h 761999"/>
                <a:gd name="connsiteX8" fmla="*/ 41564 w 5597236"/>
                <a:gd name="connsiteY8" fmla="*/ 713508 h 761999"/>
                <a:gd name="connsiteX9" fmla="*/ 41564 w 5597236"/>
                <a:gd name="connsiteY9" fmla="*/ 367145 h 761999"/>
                <a:gd name="connsiteX10" fmla="*/ 0 w 5597236"/>
                <a:gd name="connsiteY10" fmla="*/ 325581 h 761999"/>
                <a:gd name="connsiteX11" fmla="*/ 0 w 5597236"/>
                <a:gd name="connsiteY11" fmla="*/ 41563 h 761999"/>
                <a:gd name="connsiteX12" fmla="*/ 90055 w 5597236"/>
                <a:gd name="connsiteY12" fmla="*/ 0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97236" h="761999">
                  <a:moveTo>
                    <a:pt x="90055" y="0"/>
                  </a:moveTo>
                  <a:lnTo>
                    <a:pt x="4772891" y="0"/>
                  </a:lnTo>
                  <a:lnTo>
                    <a:pt x="4862945" y="90054"/>
                  </a:lnTo>
                  <a:lnTo>
                    <a:pt x="5507182" y="90054"/>
                  </a:lnTo>
                  <a:lnTo>
                    <a:pt x="5597236" y="180108"/>
                  </a:lnTo>
                  <a:lnTo>
                    <a:pt x="5597236" y="671945"/>
                  </a:lnTo>
                  <a:lnTo>
                    <a:pt x="5507182" y="761999"/>
                  </a:lnTo>
                  <a:lnTo>
                    <a:pt x="90055" y="761999"/>
                  </a:lnTo>
                  <a:lnTo>
                    <a:pt x="41564" y="713508"/>
                  </a:lnTo>
                  <a:lnTo>
                    <a:pt x="41564" y="367145"/>
                  </a:lnTo>
                  <a:lnTo>
                    <a:pt x="0" y="325581"/>
                  </a:lnTo>
                  <a:lnTo>
                    <a:pt x="0" y="41563"/>
                  </a:lnTo>
                  <a:lnTo>
                    <a:pt x="90055" y="0"/>
                  </a:lnTo>
                  <a:close/>
                </a:path>
              </a:pathLst>
            </a:custGeom>
            <a:gradFill>
              <a:gsLst>
                <a:gs pos="0">
                  <a:schemeClr val="accent1">
                    <a:alpha val="40000"/>
                  </a:schemeClr>
                </a:gs>
                <a:gs pos="100000">
                  <a:schemeClr val="accent1">
                    <a:alpha val="40000"/>
                  </a:schemeClr>
                </a:gs>
                <a:gs pos="21000">
                  <a:srgbClr val="08D089">
                    <a:alpha val="0"/>
                  </a:srgbClr>
                </a:gs>
                <a:gs pos="81000">
                  <a:schemeClr val="accent1">
                    <a:alpha val="0"/>
                  </a:schemeClr>
                </a:gs>
              </a:gsLst>
              <a:lin ang="2700000" scaled="0"/>
            </a:gradFill>
            <a:ln w="6350">
              <a:gradFill>
                <a:gsLst>
                  <a:gs pos="47000">
                    <a:srgbClr val="08D089"/>
                  </a:gs>
                  <a:gs pos="0">
                    <a:schemeClr val="accent1"/>
                  </a:gs>
                  <a:gs pos="12000">
                    <a:srgbClr val="08D089">
                      <a:alpha val="0"/>
                    </a:srgbClr>
                  </a:gs>
                  <a:gs pos="59000">
                    <a:schemeClr val="accent1"/>
                  </a:gs>
                  <a:gs pos="93000">
                    <a:schemeClr val="accent1">
                      <a:alpha val="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1" name="平行四边形 2060">
              <a:extLst>
                <a:ext uri="{FF2B5EF4-FFF2-40B4-BE49-F238E27FC236}">
                  <a16:creationId xmlns:a16="http://schemas.microsoft.com/office/drawing/2014/main" id="{5A7CC9B6-A964-D135-33E0-287759820CE4}"/>
                </a:ext>
              </a:extLst>
            </p:cNvPr>
            <p:cNvSpPr/>
            <p:nvPr/>
          </p:nvSpPr>
          <p:spPr>
            <a:xfrm>
              <a:off x="6342666" y="1264999"/>
              <a:ext cx="5352849" cy="251573"/>
            </a:xfrm>
            <a:prstGeom prst="parallelogram">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62" name="文本框 2061">
              <a:extLst>
                <a:ext uri="{FF2B5EF4-FFF2-40B4-BE49-F238E27FC236}">
                  <a16:creationId xmlns:a16="http://schemas.microsoft.com/office/drawing/2014/main" id="{999CDCA1-265E-7E49-9CB8-65E0A6CCFB44}"/>
                </a:ext>
              </a:extLst>
            </p:cNvPr>
            <p:cNvSpPr txBox="1"/>
            <p:nvPr/>
          </p:nvSpPr>
          <p:spPr>
            <a:xfrm>
              <a:off x="6239186" y="749666"/>
              <a:ext cx="1730854"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sz="1600">
                  <a:solidFill>
                    <a:schemeClr val="bg1"/>
                  </a:solidFill>
                  <a:latin typeface="字体圈欣意冠黑体" panose="00000500000000000000" pitchFamily="2" charset="-122"/>
                  <a:ea typeface="字体圈欣意冠黑体" panose="00000500000000000000" pitchFamily="2" charset="-122"/>
                </a:defRPr>
              </a:lvl1pPr>
            </a:lstStyle>
            <a:p>
              <a:r>
                <a:rPr lang="en-US" altLang="zh-CN" dirty="0"/>
                <a:t>L2</a:t>
              </a:r>
              <a:r>
                <a:rPr lang="zh-CN" altLang="en-US" dirty="0"/>
                <a:t>部分自动驾驶</a:t>
              </a:r>
            </a:p>
          </p:txBody>
        </p:sp>
        <p:grpSp>
          <p:nvGrpSpPr>
            <p:cNvPr id="2064" name="组合 2063">
              <a:extLst>
                <a:ext uri="{FF2B5EF4-FFF2-40B4-BE49-F238E27FC236}">
                  <a16:creationId xmlns:a16="http://schemas.microsoft.com/office/drawing/2014/main" id="{F72A77D3-4F62-D288-95C7-7BE2DAA5046F}"/>
                </a:ext>
              </a:extLst>
            </p:cNvPr>
            <p:cNvGrpSpPr/>
            <p:nvPr/>
          </p:nvGrpSpPr>
          <p:grpSpPr>
            <a:xfrm>
              <a:off x="6808374" y="1120047"/>
              <a:ext cx="885672" cy="94458"/>
              <a:chOff x="9135504" y="1252709"/>
              <a:chExt cx="885672" cy="94458"/>
            </a:xfrm>
            <a:gradFill>
              <a:gsLst>
                <a:gs pos="0">
                  <a:schemeClr val="accent1"/>
                </a:gs>
                <a:gs pos="100000">
                  <a:srgbClr val="08D089">
                    <a:alpha val="0"/>
                  </a:srgbClr>
                </a:gs>
              </a:gsLst>
              <a:lin ang="0" scaled="0"/>
            </a:gradFill>
          </p:grpSpPr>
          <p:sp>
            <p:nvSpPr>
              <p:cNvPr id="2077" name="平行四边形 2076">
                <a:extLst>
                  <a:ext uri="{FF2B5EF4-FFF2-40B4-BE49-F238E27FC236}">
                    <a16:creationId xmlns:a16="http://schemas.microsoft.com/office/drawing/2014/main" id="{0E4755E1-0EA8-E7E8-9CA1-E68587182D2E}"/>
                  </a:ext>
                </a:extLst>
              </p:cNvPr>
              <p:cNvSpPr/>
              <p:nvPr/>
            </p:nvSpPr>
            <p:spPr>
              <a:xfrm>
                <a:off x="9135504"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78" name="平行四边形 2077">
                <a:extLst>
                  <a:ext uri="{FF2B5EF4-FFF2-40B4-BE49-F238E27FC236}">
                    <a16:creationId xmlns:a16="http://schemas.microsoft.com/office/drawing/2014/main" id="{FDA5F203-0044-F138-C316-E5327CED665C}"/>
                  </a:ext>
                </a:extLst>
              </p:cNvPr>
              <p:cNvSpPr/>
              <p:nvPr/>
            </p:nvSpPr>
            <p:spPr>
              <a:xfrm>
                <a:off x="922176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79" name="平行四边形 2078">
                <a:extLst>
                  <a:ext uri="{FF2B5EF4-FFF2-40B4-BE49-F238E27FC236}">
                    <a16:creationId xmlns:a16="http://schemas.microsoft.com/office/drawing/2014/main" id="{A366A7A1-54E1-23B2-69E0-B481AA5FFE64}"/>
                  </a:ext>
                </a:extLst>
              </p:cNvPr>
              <p:cNvSpPr/>
              <p:nvPr/>
            </p:nvSpPr>
            <p:spPr>
              <a:xfrm>
                <a:off x="930802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8" name="平行四边形 287">
                <a:extLst>
                  <a:ext uri="{FF2B5EF4-FFF2-40B4-BE49-F238E27FC236}">
                    <a16:creationId xmlns:a16="http://schemas.microsoft.com/office/drawing/2014/main" id="{5FFCC18E-5B5B-DF56-42C7-D7243B3CC5BF}"/>
                  </a:ext>
                </a:extLst>
              </p:cNvPr>
              <p:cNvSpPr/>
              <p:nvPr/>
            </p:nvSpPr>
            <p:spPr>
              <a:xfrm>
                <a:off x="939428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9" name="平行四边形 288">
                <a:extLst>
                  <a:ext uri="{FF2B5EF4-FFF2-40B4-BE49-F238E27FC236}">
                    <a16:creationId xmlns:a16="http://schemas.microsoft.com/office/drawing/2014/main" id="{3C3E02C3-3636-AB26-9CCD-08AA3B735A50}"/>
                  </a:ext>
                </a:extLst>
              </p:cNvPr>
              <p:cNvSpPr/>
              <p:nvPr/>
            </p:nvSpPr>
            <p:spPr>
              <a:xfrm>
                <a:off x="948054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0" name="平行四边形 289">
                <a:extLst>
                  <a:ext uri="{FF2B5EF4-FFF2-40B4-BE49-F238E27FC236}">
                    <a16:creationId xmlns:a16="http://schemas.microsoft.com/office/drawing/2014/main" id="{5EA5881D-82E6-5CC4-A101-387FB81FD080}"/>
                  </a:ext>
                </a:extLst>
              </p:cNvPr>
              <p:cNvSpPr/>
              <p:nvPr/>
            </p:nvSpPr>
            <p:spPr>
              <a:xfrm>
                <a:off x="956680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1" name="平行四边形 290">
                <a:extLst>
                  <a:ext uri="{FF2B5EF4-FFF2-40B4-BE49-F238E27FC236}">
                    <a16:creationId xmlns:a16="http://schemas.microsoft.com/office/drawing/2014/main" id="{DF4FFE92-0237-0DC3-813B-B9292845C6FD}"/>
                  </a:ext>
                </a:extLst>
              </p:cNvPr>
              <p:cNvSpPr/>
              <p:nvPr/>
            </p:nvSpPr>
            <p:spPr>
              <a:xfrm>
                <a:off x="965306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4" name="平行四边形 63">
                <a:extLst>
                  <a:ext uri="{FF2B5EF4-FFF2-40B4-BE49-F238E27FC236}">
                    <a16:creationId xmlns:a16="http://schemas.microsoft.com/office/drawing/2014/main" id="{2CA413A1-4C42-1704-B1CA-A42BC9E1E52B}"/>
                  </a:ext>
                </a:extLst>
              </p:cNvPr>
              <p:cNvSpPr/>
              <p:nvPr/>
            </p:nvSpPr>
            <p:spPr>
              <a:xfrm>
                <a:off x="973932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5" name="平行四边形 64">
                <a:extLst>
                  <a:ext uri="{FF2B5EF4-FFF2-40B4-BE49-F238E27FC236}">
                    <a16:creationId xmlns:a16="http://schemas.microsoft.com/office/drawing/2014/main" id="{ED780BFD-C6B3-1552-15D5-AA2BECA8ED36}"/>
                  </a:ext>
                </a:extLst>
              </p:cNvPr>
              <p:cNvSpPr/>
              <p:nvPr/>
            </p:nvSpPr>
            <p:spPr>
              <a:xfrm>
                <a:off x="982558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67" name="平行四边形 66">
                <a:extLst>
                  <a:ext uri="{FF2B5EF4-FFF2-40B4-BE49-F238E27FC236}">
                    <a16:creationId xmlns:a16="http://schemas.microsoft.com/office/drawing/2014/main" id="{A20FF549-F9DB-FEED-B4B4-AC023D794BDE}"/>
                  </a:ext>
                </a:extLst>
              </p:cNvPr>
              <p:cNvSpPr/>
              <p:nvPr/>
            </p:nvSpPr>
            <p:spPr>
              <a:xfrm>
                <a:off x="9911847"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65" name="文本框 2064">
              <a:extLst>
                <a:ext uri="{FF2B5EF4-FFF2-40B4-BE49-F238E27FC236}">
                  <a16:creationId xmlns:a16="http://schemas.microsoft.com/office/drawing/2014/main" id="{4B1689A3-E0E9-028D-C6C7-96CE9F4988BF}"/>
                </a:ext>
              </a:extLst>
            </p:cNvPr>
            <p:cNvSpPr txBox="1"/>
            <p:nvPr/>
          </p:nvSpPr>
          <p:spPr>
            <a:xfrm>
              <a:off x="7805923" y="761458"/>
              <a:ext cx="3943883" cy="524824"/>
            </a:xfrm>
            <a:prstGeom prst="rect">
              <a:avLst/>
            </a:prstGeom>
            <a:noFill/>
          </p:spPr>
          <p:txBody>
            <a:bodyPr wrap="square">
              <a:spAutoFit/>
            </a:bodyPr>
            <a:lstStyle>
              <a:defPPr>
                <a:defRPr lang="zh-CN"/>
              </a:defPPr>
              <a:lvl1pPr>
                <a:lnSpc>
                  <a:spcPct val="120000"/>
                </a:lnSpc>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车辆对方向盘和加减速中多项操作提供驾驶</a:t>
              </a:r>
            </a:p>
            <a:p>
              <a:r>
                <a:rPr lang="zh-CN" altLang="en-US" dirty="0"/>
                <a:t>人类驾驶员负责其余驾驶动作</a:t>
              </a:r>
            </a:p>
          </p:txBody>
        </p:sp>
        <p:sp>
          <p:nvSpPr>
            <p:cNvPr id="2066" name="文本框 2065">
              <a:extLst>
                <a:ext uri="{FF2B5EF4-FFF2-40B4-BE49-F238E27FC236}">
                  <a16:creationId xmlns:a16="http://schemas.microsoft.com/office/drawing/2014/main" id="{ADB6F82C-0D07-F579-27E0-07CDF32BCB93}"/>
                </a:ext>
              </a:extLst>
            </p:cNvPr>
            <p:cNvSpPr txBox="1"/>
            <p:nvPr/>
          </p:nvSpPr>
          <p:spPr>
            <a:xfrm>
              <a:off x="6264014"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操作驾驶</a:t>
              </a:r>
            </a:p>
          </p:txBody>
        </p:sp>
        <p:sp>
          <p:nvSpPr>
            <p:cNvPr id="2067" name="文本框 2066">
              <a:extLst>
                <a:ext uri="{FF2B5EF4-FFF2-40B4-BE49-F238E27FC236}">
                  <a16:creationId xmlns:a16="http://schemas.microsoft.com/office/drawing/2014/main" id="{FE58F49C-B4C1-72CA-E119-572DFFAEBC2A}"/>
                </a:ext>
              </a:extLst>
            </p:cNvPr>
            <p:cNvSpPr txBox="1"/>
            <p:nvPr/>
          </p:nvSpPr>
          <p:spPr>
            <a:xfrm>
              <a:off x="7802821"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周边监控</a:t>
              </a:r>
            </a:p>
          </p:txBody>
        </p:sp>
        <p:sp>
          <p:nvSpPr>
            <p:cNvPr id="2068" name="文本框 2067">
              <a:extLst>
                <a:ext uri="{FF2B5EF4-FFF2-40B4-BE49-F238E27FC236}">
                  <a16:creationId xmlns:a16="http://schemas.microsoft.com/office/drawing/2014/main" id="{FE459D60-D434-E4AF-CAE6-2E6E15AABA05}"/>
                </a:ext>
              </a:extLst>
            </p:cNvPr>
            <p:cNvSpPr txBox="1"/>
            <p:nvPr/>
          </p:nvSpPr>
          <p:spPr>
            <a:xfrm>
              <a:off x="9162632" y="1274632"/>
              <a:ext cx="537579"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接管</a:t>
              </a:r>
            </a:p>
          </p:txBody>
        </p:sp>
        <p:pic>
          <p:nvPicPr>
            <p:cNvPr id="2069" name="图形 2068">
              <a:extLst>
                <a:ext uri="{FF2B5EF4-FFF2-40B4-BE49-F238E27FC236}">
                  <a16:creationId xmlns:a16="http://schemas.microsoft.com/office/drawing/2014/main" id="{5CAFD40C-4590-0291-4CEE-0A5BCE99513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7115004" y="1264999"/>
              <a:ext cx="234000" cy="234000"/>
            </a:xfrm>
            <a:prstGeom prst="rect">
              <a:avLst/>
            </a:prstGeom>
          </p:spPr>
        </p:pic>
        <p:pic>
          <p:nvPicPr>
            <p:cNvPr id="2070" name="图形 2069">
              <a:extLst>
                <a:ext uri="{FF2B5EF4-FFF2-40B4-BE49-F238E27FC236}">
                  <a16:creationId xmlns:a16="http://schemas.microsoft.com/office/drawing/2014/main" id="{5DC5DEFA-69F5-B250-7AAA-E168B0B7560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75774" y="1264999"/>
              <a:ext cx="234000" cy="234000"/>
            </a:xfrm>
            <a:prstGeom prst="rect">
              <a:avLst/>
            </a:prstGeom>
          </p:spPr>
        </p:pic>
        <p:pic>
          <p:nvPicPr>
            <p:cNvPr id="2071" name="图形 2070">
              <a:extLst>
                <a:ext uri="{FF2B5EF4-FFF2-40B4-BE49-F238E27FC236}">
                  <a16:creationId xmlns:a16="http://schemas.microsoft.com/office/drawing/2014/main" id="{0AFE6C53-0600-A5CC-6A40-AB9765B628D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686099" y="1264999"/>
              <a:ext cx="234000" cy="234000"/>
            </a:xfrm>
            <a:prstGeom prst="rect">
              <a:avLst/>
            </a:prstGeom>
          </p:spPr>
        </p:pic>
        <p:sp>
          <p:nvSpPr>
            <p:cNvPr id="2072" name="矩形 2071">
              <a:extLst>
                <a:ext uri="{FF2B5EF4-FFF2-40B4-BE49-F238E27FC236}">
                  <a16:creationId xmlns:a16="http://schemas.microsoft.com/office/drawing/2014/main" id="{A0DC8C72-8A2B-099D-E8EC-00EC7BE57562}"/>
                </a:ext>
              </a:extLst>
            </p:cNvPr>
            <p:cNvSpPr/>
            <p:nvPr/>
          </p:nvSpPr>
          <p:spPr>
            <a:xfrm>
              <a:off x="7784821"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73" name="文本框 2072">
              <a:extLst>
                <a:ext uri="{FF2B5EF4-FFF2-40B4-BE49-F238E27FC236}">
                  <a16:creationId xmlns:a16="http://schemas.microsoft.com/office/drawing/2014/main" id="{20B8C684-BCB6-DE9F-CA95-7F39B7F12EA3}"/>
                </a:ext>
              </a:extLst>
            </p:cNvPr>
            <p:cNvSpPr txBox="1"/>
            <p:nvPr/>
          </p:nvSpPr>
          <p:spPr>
            <a:xfrm>
              <a:off x="10223678" y="1264999"/>
              <a:ext cx="1487726" cy="276999"/>
            </a:xfrm>
            <a:prstGeom prst="rect">
              <a:avLst/>
            </a:prstGeom>
            <a:noFill/>
          </p:spPr>
          <p:txBody>
            <a:bodyPr wrap="square">
              <a:spAutoFit/>
            </a:bodyPr>
            <a:lstStyle>
              <a:defPPr>
                <a:defRPr lang="zh-CN"/>
              </a:defPPr>
              <a:lvl1pPr>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应用</a:t>
              </a:r>
              <a:r>
                <a:rPr lang="zh-CN" altLang="en-US"/>
                <a:t>场景 </a:t>
              </a:r>
              <a:r>
                <a:rPr lang="en-US" altLang="zh-CN" dirty="0"/>
                <a:t>:</a:t>
              </a:r>
              <a:r>
                <a:rPr lang="zh-CN" altLang="en-US" dirty="0"/>
                <a:t>限定场景</a:t>
              </a:r>
            </a:p>
          </p:txBody>
        </p:sp>
        <p:cxnSp>
          <p:nvCxnSpPr>
            <p:cNvPr id="2074" name="直接连接符 2073">
              <a:extLst>
                <a:ext uri="{FF2B5EF4-FFF2-40B4-BE49-F238E27FC236}">
                  <a16:creationId xmlns:a16="http://schemas.microsoft.com/office/drawing/2014/main" id="{0EAA225B-961F-EABF-9476-6D1106A09B29}"/>
                </a:ext>
              </a:extLst>
            </p:cNvPr>
            <p:cNvCxnSpPr/>
            <p:nvPr/>
          </p:nvCxnSpPr>
          <p:spPr>
            <a:xfrm>
              <a:off x="7784821" y="862685"/>
              <a:ext cx="0" cy="35182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75" name="矩形 2074">
              <a:extLst>
                <a:ext uri="{FF2B5EF4-FFF2-40B4-BE49-F238E27FC236}">
                  <a16:creationId xmlns:a16="http://schemas.microsoft.com/office/drawing/2014/main" id="{18F35B85-47EA-FA70-4AB0-E01C2C917B90}"/>
                </a:ext>
              </a:extLst>
            </p:cNvPr>
            <p:cNvSpPr/>
            <p:nvPr/>
          </p:nvSpPr>
          <p:spPr>
            <a:xfrm>
              <a:off x="9088183" y="1334498"/>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76" name="矩形 2075">
              <a:extLst>
                <a:ext uri="{FF2B5EF4-FFF2-40B4-BE49-F238E27FC236}">
                  <a16:creationId xmlns:a16="http://schemas.microsoft.com/office/drawing/2014/main" id="{2C5A2F58-A7E2-B0A0-2C24-70213924D924}"/>
                </a:ext>
              </a:extLst>
            </p:cNvPr>
            <p:cNvSpPr/>
            <p:nvPr/>
          </p:nvSpPr>
          <p:spPr>
            <a:xfrm>
              <a:off x="10123013"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8" name="组合 67">
            <a:extLst>
              <a:ext uri="{FF2B5EF4-FFF2-40B4-BE49-F238E27FC236}">
                <a16:creationId xmlns:a16="http://schemas.microsoft.com/office/drawing/2014/main" id="{A99E08CD-18DB-63EB-0B7A-646D2BB7E50C}"/>
              </a:ext>
            </a:extLst>
          </p:cNvPr>
          <p:cNvGrpSpPr/>
          <p:nvPr/>
        </p:nvGrpSpPr>
        <p:grpSpPr>
          <a:xfrm>
            <a:off x="5898203" y="3510235"/>
            <a:ext cx="5597236" cy="801339"/>
            <a:chOff x="6189133" y="750292"/>
            <a:chExt cx="5597236" cy="801339"/>
          </a:xfrm>
        </p:grpSpPr>
        <p:sp>
          <p:nvSpPr>
            <p:cNvPr id="69" name="任意多边形: 形状 68">
              <a:extLst>
                <a:ext uri="{FF2B5EF4-FFF2-40B4-BE49-F238E27FC236}">
                  <a16:creationId xmlns:a16="http://schemas.microsoft.com/office/drawing/2014/main" id="{8661384B-7F4E-1A25-757E-E3F26621D2FA}"/>
                </a:ext>
              </a:extLst>
            </p:cNvPr>
            <p:cNvSpPr/>
            <p:nvPr/>
          </p:nvSpPr>
          <p:spPr>
            <a:xfrm>
              <a:off x="6189133" y="766363"/>
              <a:ext cx="5597236" cy="761999"/>
            </a:xfrm>
            <a:custGeom>
              <a:avLst/>
              <a:gdLst>
                <a:gd name="connsiteX0" fmla="*/ 90055 w 5597236"/>
                <a:gd name="connsiteY0" fmla="*/ 0 h 761999"/>
                <a:gd name="connsiteX1" fmla="*/ 4772891 w 5597236"/>
                <a:gd name="connsiteY1" fmla="*/ 0 h 761999"/>
                <a:gd name="connsiteX2" fmla="*/ 4862945 w 5597236"/>
                <a:gd name="connsiteY2" fmla="*/ 90054 h 761999"/>
                <a:gd name="connsiteX3" fmla="*/ 5507182 w 5597236"/>
                <a:gd name="connsiteY3" fmla="*/ 90054 h 761999"/>
                <a:gd name="connsiteX4" fmla="*/ 5597236 w 5597236"/>
                <a:gd name="connsiteY4" fmla="*/ 180108 h 761999"/>
                <a:gd name="connsiteX5" fmla="*/ 5597236 w 5597236"/>
                <a:gd name="connsiteY5" fmla="*/ 671945 h 761999"/>
                <a:gd name="connsiteX6" fmla="*/ 5507182 w 5597236"/>
                <a:gd name="connsiteY6" fmla="*/ 761999 h 761999"/>
                <a:gd name="connsiteX7" fmla="*/ 90055 w 5597236"/>
                <a:gd name="connsiteY7" fmla="*/ 761999 h 761999"/>
                <a:gd name="connsiteX8" fmla="*/ 41564 w 5597236"/>
                <a:gd name="connsiteY8" fmla="*/ 713508 h 761999"/>
                <a:gd name="connsiteX9" fmla="*/ 41564 w 5597236"/>
                <a:gd name="connsiteY9" fmla="*/ 367145 h 761999"/>
                <a:gd name="connsiteX10" fmla="*/ 0 w 5597236"/>
                <a:gd name="connsiteY10" fmla="*/ 325581 h 761999"/>
                <a:gd name="connsiteX11" fmla="*/ 0 w 5597236"/>
                <a:gd name="connsiteY11" fmla="*/ 41563 h 761999"/>
                <a:gd name="connsiteX12" fmla="*/ 90055 w 5597236"/>
                <a:gd name="connsiteY12" fmla="*/ 0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97236" h="761999">
                  <a:moveTo>
                    <a:pt x="90055" y="0"/>
                  </a:moveTo>
                  <a:lnTo>
                    <a:pt x="4772891" y="0"/>
                  </a:lnTo>
                  <a:lnTo>
                    <a:pt x="4862945" y="90054"/>
                  </a:lnTo>
                  <a:lnTo>
                    <a:pt x="5507182" y="90054"/>
                  </a:lnTo>
                  <a:lnTo>
                    <a:pt x="5597236" y="180108"/>
                  </a:lnTo>
                  <a:lnTo>
                    <a:pt x="5597236" y="671945"/>
                  </a:lnTo>
                  <a:lnTo>
                    <a:pt x="5507182" y="761999"/>
                  </a:lnTo>
                  <a:lnTo>
                    <a:pt x="90055" y="761999"/>
                  </a:lnTo>
                  <a:lnTo>
                    <a:pt x="41564" y="713508"/>
                  </a:lnTo>
                  <a:lnTo>
                    <a:pt x="41564" y="367145"/>
                  </a:lnTo>
                  <a:lnTo>
                    <a:pt x="0" y="325581"/>
                  </a:lnTo>
                  <a:lnTo>
                    <a:pt x="0" y="41563"/>
                  </a:lnTo>
                  <a:lnTo>
                    <a:pt x="90055" y="0"/>
                  </a:lnTo>
                  <a:close/>
                </a:path>
              </a:pathLst>
            </a:custGeom>
            <a:gradFill>
              <a:gsLst>
                <a:gs pos="0">
                  <a:schemeClr val="accent1">
                    <a:alpha val="40000"/>
                  </a:schemeClr>
                </a:gs>
                <a:gs pos="100000">
                  <a:schemeClr val="accent1">
                    <a:alpha val="40000"/>
                  </a:schemeClr>
                </a:gs>
                <a:gs pos="21000">
                  <a:srgbClr val="08D089">
                    <a:alpha val="0"/>
                  </a:srgbClr>
                </a:gs>
                <a:gs pos="81000">
                  <a:schemeClr val="accent1">
                    <a:alpha val="0"/>
                  </a:schemeClr>
                </a:gs>
              </a:gsLst>
              <a:lin ang="2700000" scaled="0"/>
            </a:gradFill>
            <a:ln w="6350">
              <a:gradFill>
                <a:gsLst>
                  <a:gs pos="47000">
                    <a:srgbClr val="08D089"/>
                  </a:gs>
                  <a:gs pos="0">
                    <a:schemeClr val="accent1"/>
                  </a:gs>
                  <a:gs pos="12000">
                    <a:srgbClr val="08D089">
                      <a:alpha val="0"/>
                    </a:srgbClr>
                  </a:gs>
                  <a:gs pos="59000">
                    <a:schemeClr val="accent1"/>
                  </a:gs>
                  <a:gs pos="93000">
                    <a:schemeClr val="accent1">
                      <a:alpha val="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a:extLst>
                <a:ext uri="{FF2B5EF4-FFF2-40B4-BE49-F238E27FC236}">
                  <a16:creationId xmlns:a16="http://schemas.microsoft.com/office/drawing/2014/main" id="{760840B2-1A23-B085-1C1B-404740D2D80E}"/>
                </a:ext>
              </a:extLst>
            </p:cNvPr>
            <p:cNvSpPr/>
            <p:nvPr/>
          </p:nvSpPr>
          <p:spPr>
            <a:xfrm>
              <a:off x="6342666" y="1264999"/>
              <a:ext cx="5352849" cy="251573"/>
            </a:xfrm>
            <a:prstGeom prst="parallelogram">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文本框 70">
              <a:extLst>
                <a:ext uri="{FF2B5EF4-FFF2-40B4-BE49-F238E27FC236}">
                  <a16:creationId xmlns:a16="http://schemas.microsoft.com/office/drawing/2014/main" id="{90B27CD8-6679-1D4B-C549-99A8377922F7}"/>
                </a:ext>
              </a:extLst>
            </p:cNvPr>
            <p:cNvSpPr txBox="1"/>
            <p:nvPr/>
          </p:nvSpPr>
          <p:spPr>
            <a:xfrm>
              <a:off x="6211417" y="750292"/>
              <a:ext cx="1795889"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sz="1600">
                  <a:solidFill>
                    <a:schemeClr val="bg1"/>
                  </a:solidFill>
                  <a:latin typeface="字体圈欣意冠黑体" panose="00000500000000000000" pitchFamily="2" charset="-122"/>
                  <a:ea typeface="字体圈欣意冠黑体" panose="00000500000000000000" pitchFamily="2" charset="-122"/>
                </a:defRPr>
              </a:lvl1pPr>
            </a:lstStyle>
            <a:p>
              <a:r>
                <a:rPr lang="en-US" altLang="zh-CN" dirty="0"/>
                <a:t>L3</a:t>
              </a:r>
              <a:r>
                <a:rPr lang="zh-CN" altLang="en-US" dirty="0"/>
                <a:t>条件自动驾驶</a:t>
              </a:r>
            </a:p>
          </p:txBody>
        </p:sp>
        <p:grpSp>
          <p:nvGrpSpPr>
            <p:cNvPr id="72" name="组合 71">
              <a:extLst>
                <a:ext uri="{FF2B5EF4-FFF2-40B4-BE49-F238E27FC236}">
                  <a16:creationId xmlns:a16="http://schemas.microsoft.com/office/drawing/2014/main" id="{4B14974F-BB92-72EA-28F6-132BC0EB3666}"/>
                </a:ext>
              </a:extLst>
            </p:cNvPr>
            <p:cNvGrpSpPr/>
            <p:nvPr/>
          </p:nvGrpSpPr>
          <p:grpSpPr>
            <a:xfrm>
              <a:off x="6808374" y="1120047"/>
              <a:ext cx="885672" cy="94458"/>
              <a:chOff x="9135504" y="1252709"/>
              <a:chExt cx="885672" cy="94458"/>
            </a:xfrm>
            <a:gradFill>
              <a:gsLst>
                <a:gs pos="0">
                  <a:schemeClr val="accent1"/>
                </a:gs>
                <a:gs pos="100000">
                  <a:srgbClr val="08D089">
                    <a:alpha val="0"/>
                  </a:srgbClr>
                </a:gs>
              </a:gsLst>
              <a:lin ang="0" scaled="0"/>
            </a:gradFill>
          </p:grpSpPr>
          <p:sp>
            <p:nvSpPr>
              <p:cNvPr id="85" name="平行四边形 84">
                <a:extLst>
                  <a:ext uri="{FF2B5EF4-FFF2-40B4-BE49-F238E27FC236}">
                    <a16:creationId xmlns:a16="http://schemas.microsoft.com/office/drawing/2014/main" id="{B36C95FC-E2BB-F533-FD1E-E91E080165BA}"/>
                  </a:ext>
                </a:extLst>
              </p:cNvPr>
              <p:cNvSpPr/>
              <p:nvPr/>
            </p:nvSpPr>
            <p:spPr>
              <a:xfrm>
                <a:off x="9135504"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平行四边形 85">
                <a:extLst>
                  <a:ext uri="{FF2B5EF4-FFF2-40B4-BE49-F238E27FC236}">
                    <a16:creationId xmlns:a16="http://schemas.microsoft.com/office/drawing/2014/main" id="{354051CD-2FC7-84CF-09DE-AE9DF0CB8890}"/>
                  </a:ext>
                </a:extLst>
              </p:cNvPr>
              <p:cNvSpPr/>
              <p:nvPr/>
            </p:nvSpPr>
            <p:spPr>
              <a:xfrm>
                <a:off x="922176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平行四边形 86">
                <a:extLst>
                  <a:ext uri="{FF2B5EF4-FFF2-40B4-BE49-F238E27FC236}">
                    <a16:creationId xmlns:a16="http://schemas.microsoft.com/office/drawing/2014/main" id="{3C251F06-B960-36FD-DC7B-98498E4FD146}"/>
                  </a:ext>
                </a:extLst>
              </p:cNvPr>
              <p:cNvSpPr/>
              <p:nvPr/>
            </p:nvSpPr>
            <p:spPr>
              <a:xfrm>
                <a:off x="930802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平行四边形 87">
                <a:extLst>
                  <a:ext uri="{FF2B5EF4-FFF2-40B4-BE49-F238E27FC236}">
                    <a16:creationId xmlns:a16="http://schemas.microsoft.com/office/drawing/2014/main" id="{0A8F10DB-8D10-993D-5CC6-83E6BEF91B96}"/>
                  </a:ext>
                </a:extLst>
              </p:cNvPr>
              <p:cNvSpPr/>
              <p:nvPr/>
            </p:nvSpPr>
            <p:spPr>
              <a:xfrm>
                <a:off x="939428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平行四边形 88">
                <a:extLst>
                  <a:ext uri="{FF2B5EF4-FFF2-40B4-BE49-F238E27FC236}">
                    <a16:creationId xmlns:a16="http://schemas.microsoft.com/office/drawing/2014/main" id="{4F9BECBA-F43C-377F-AB36-6C7A0BB50C05}"/>
                  </a:ext>
                </a:extLst>
              </p:cNvPr>
              <p:cNvSpPr/>
              <p:nvPr/>
            </p:nvSpPr>
            <p:spPr>
              <a:xfrm>
                <a:off x="948054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平行四边形 89">
                <a:extLst>
                  <a:ext uri="{FF2B5EF4-FFF2-40B4-BE49-F238E27FC236}">
                    <a16:creationId xmlns:a16="http://schemas.microsoft.com/office/drawing/2014/main" id="{0FBE5BE0-84E3-5406-D8E0-836565DE8429}"/>
                  </a:ext>
                </a:extLst>
              </p:cNvPr>
              <p:cNvSpPr/>
              <p:nvPr/>
            </p:nvSpPr>
            <p:spPr>
              <a:xfrm>
                <a:off x="956680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平行四边形 90">
                <a:extLst>
                  <a:ext uri="{FF2B5EF4-FFF2-40B4-BE49-F238E27FC236}">
                    <a16:creationId xmlns:a16="http://schemas.microsoft.com/office/drawing/2014/main" id="{C783B08E-21CD-AD78-E708-A503D0CBCBC5}"/>
                  </a:ext>
                </a:extLst>
              </p:cNvPr>
              <p:cNvSpPr/>
              <p:nvPr/>
            </p:nvSpPr>
            <p:spPr>
              <a:xfrm>
                <a:off x="965306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平行四边形 91">
                <a:extLst>
                  <a:ext uri="{FF2B5EF4-FFF2-40B4-BE49-F238E27FC236}">
                    <a16:creationId xmlns:a16="http://schemas.microsoft.com/office/drawing/2014/main" id="{3FD8FE57-1B9F-59AF-F906-8422AD248276}"/>
                  </a:ext>
                </a:extLst>
              </p:cNvPr>
              <p:cNvSpPr/>
              <p:nvPr/>
            </p:nvSpPr>
            <p:spPr>
              <a:xfrm>
                <a:off x="973932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平行四边形 92">
                <a:extLst>
                  <a:ext uri="{FF2B5EF4-FFF2-40B4-BE49-F238E27FC236}">
                    <a16:creationId xmlns:a16="http://schemas.microsoft.com/office/drawing/2014/main" id="{DFFD43C9-2B58-2FCA-56C3-233FEF340DBC}"/>
                  </a:ext>
                </a:extLst>
              </p:cNvPr>
              <p:cNvSpPr/>
              <p:nvPr/>
            </p:nvSpPr>
            <p:spPr>
              <a:xfrm>
                <a:off x="982558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平行四边形 93">
                <a:extLst>
                  <a:ext uri="{FF2B5EF4-FFF2-40B4-BE49-F238E27FC236}">
                    <a16:creationId xmlns:a16="http://schemas.microsoft.com/office/drawing/2014/main" id="{C39E259D-55FD-A6B3-B9CA-1A2E096A0BAE}"/>
                  </a:ext>
                </a:extLst>
              </p:cNvPr>
              <p:cNvSpPr/>
              <p:nvPr/>
            </p:nvSpPr>
            <p:spPr>
              <a:xfrm>
                <a:off x="9911847"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a:extLst>
                <a:ext uri="{FF2B5EF4-FFF2-40B4-BE49-F238E27FC236}">
                  <a16:creationId xmlns:a16="http://schemas.microsoft.com/office/drawing/2014/main" id="{FB0E463F-5DA1-B491-DE24-91AB434E573C}"/>
                </a:ext>
              </a:extLst>
            </p:cNvPr>
            <p:cNvSpPr txBox="1"/>
            <p:nvPr/>
          </p:nvSpPr>
          <p:spPr>
            <a:xfrm>
              <a:off x="7805923" y="761458"/>
              <a:ext cx="3943883" cy="524824"/>
            </a:xfrm>
            <a:prstGeom prst="rect">
              <a:avLst/>
            </a:prstGeom>
            <a:noFill/>
          </p:spPr>
          <p:txBody>
            <a:bodyPr wrap="square">
              <a:spAutoFit/>
            </a:bodyPr>
            <a:lstStyle>
              <a:defPPr>
                <a:defRPr lang="zh-CN"/>
              </a:defPPr>
              <a:lvl1pPr>
                <a:lnSpc>
                  <a:spcPct val="120000"/>
                </a:lnSpc>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由车辆完成绝大部分驾驶操作</a:t>
              </a:r>
            </a:p>
            <a:p>
              <a:r>
                <a:rPr lang="zh-CN" altLang="en-US" dirty="0"/>
                <a:t>人类驾驶员需保持注意力集中以备不时之需</a:t>
              </a:r>
            </a:p>
          </p:txBody>
        </p:sp>
        <p:sp>
          <p:nvSpPr>
            <p:cNvPr id="74" name="文本框 73">
              <a:extLst>
                <a:ext uri="{FF2B5EF4-FFF2-40B4-BE49-F238E27FC236}">
                  <a16:creationId xmlns:a16="http://schemas.microsoft.com/office/drawing/2014/main" id="{36007414-2606-BC39-16E4-D5048092DCD5}"/>
                </a:ext>
              </a:extLst>
            </p:cNvPr>
            <p:cNvSpPr txBox="1"/>
            <p:nvPr/>
          </p:nvSpPr>
          <p:spPr>
            <a:xfrm>
              <a:off x="6264014"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操作驾驶</a:t>
              </a:r>
            </a:p>
          </p:txBody>
        </p:sp>
        <p:sp>
          <p:nvSpPr>
            <p:cNvPr id="75" name="文本框 74">
              <a:extLst>
                <a:ext uri="{FF2B5EF4-FFF2-40B4-BE49-F238E27FC236}">
                  <a16:creationId xmlns:a16="http://schemas.microsoft.com/office/drawing/2014/main" id="{383D037E-13A9-78CC-C1A3-47429035CC03}"/>
                </a:ext>
              </a:extLst>
            </p:cNvPr>
            <p:cNvSpPr txBox="1"/>
            <p:nvPr/>
          </p:nvSpPr>
          <p:spPr>
            <a:xfrm>
              <a:off x="7802821"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周边监控</a:t>
              </a:r>
            </a:p>
          </p:txBody>
        </p:sp>
        <p:sp>
          <p:nvSpPr>
            <p:cNvPr id="76" name="文本框 75">
              <a:extLst>
                <a:ext uri="{FF2B5EF4-FFF2-40B4-BE49-F238E27FC236}">
                  <a16:creationId xmlns:a16="http://schemas.microsoft.com/office/drawing/2014/main" id="{DB4ECE02-3CB8-1530-41D9-5B7FA083267A}"/>
                </a:ext>
              </a:extLst>
            </p:cNvPr>
            <p:cNvSpPr txBox="1"/>
            <p:nvPr/>
          </p:nvSpPr>
          <p:spPr>
            <a:xfrm>
              <a:off x="9162632" y="1274632"/>
              <a:ext cx="537579"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接管</a:t>
              </a:r>
            </a:p>
          </p:txBody>
        </p:sp>
        <p:pic>
          <p:nvPicPr>
            <p:cNvPr id="77" name="图形 76">
              <a:extLst>
                <a:ext uri="{FF2B5EF4-FFF2-40B4-BE49-F238E27FC236}">
                  <a16:creationId xmlns:a16="http://schemas.microsoft.com/office/drawing/2014/main" id="{5534C704-B0BB-206B-5506-B0C904C0425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7115004" y="1264999"/>
              <a:ext cx="234000" cy="234000"/>
            </a:xfrm>
            <a:prstGeom prst="rect">
              <a:avLst/>
            </a:prstGeom>
          </p:spPr>
        </p:pic>
        <p:pic>
          <p:nvPicPr>
            <p:cNvPr id="78" name="图形 77">
              <a:extLst>
                <a:ext uri="{FF2B5EF4-FFF2-40B4-BE49-F238E27FC236}">
                  <a16:creationId xmlns:a16="http://schemas.microsoft.com/office/drawing/2014/main" id="{9BDD6430-175E-BD49-F76C-CCB2AF43BB3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8675774" y="1264999"/>
              <a:ext cx="234000" cy="234000"/>
            </a:xfrm>
            <a:prstGeom prst="rect">
              <a:avLst/>
            </a:prstGeom>
          </p:spPr>
        </p:pic>
        <p:pic>
          <p:nvPicPr>
            <p:cNvPr id="79" name="图形 78">
              <a:extLst>
                <a:ext uri="{FF2B5EF4-FFF2-40B4-BE49-F238E27FC236}">
                  <a16:creationId xmlns:a16="http://schemas.microsoft.com/office/drawing/2014/main" id="{19B11ADF-CF81-654A-FE48-95FDB3C66CD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686099" y="1264999"/>
              <a:ext cx="234000" cy="234000"/>
            </a:xfrm>
            <a:prstGeom prst="rect">
              <a:avLst/>
            </a:prstGeom>
          </p:spPr>
        </p:pic>
        <p:sp>
          <p:nvSpPr>
            <p:cNvPr id="80" name="矩形 79">
              <a:extLst>
                <a:ext uri="{FF2B5EF4-FFF2-40B4-BE49-F238E27FC236}">
                  <a16:creationId xmlns:a16="http://schemas.microsoft.com/office/drawing/2014/main" id="{72F46834-D362-A359-5241-51EC347019D6}"/>
                </a:ext>
              </a:extLst>
            </p:cNvPr>
            <p:cNvSpPr/>
            <p:nvPr/>
          </p:nvSpPr>
          <p:spPr>
            <a:xfrm>
              <a:off x="7784821"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文本框 80">
              <a:extLst>
                <a:ext uri="{FF2B5EF4-FFF2-40B4-BE49-F238E27FC236}">
                  <a16:creationId xmlns:a16="http://schemas.microsoft.com/office/drawing/2014/main" id="{2F16B02A-2A06-1995-49AE-93E656106165}"/>
                </a:ext>
              </a:extLst>
            </p:cNvPr>
            <p:cNvSpPr txBox="1"/>
            <p:nvPr/>
          </p:nvSpPr>
          <p:spPr>
            <a:xfrm>
              <a:off x="10223678" y="1264999"/>
              <a:ext cx="1487726" cy="276999"/>
            </a:xfrm>
            <a:prstGeom prst="rect">
              <a:avLst/>
            </a:prstGeom>
            <a:noFill/>
          </p:spPr>
          <p:txBody>
            <a:bodyPr wrap="square">
              <a:spAutoFit/>
            </a:bodyPr>
            <a:lstStyle>
              <a:defPPr>
                <a:defRPr lang="zh-CN"/>
              </a:defPPr>
              <a:lvl1pPr>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应用</a:t>
              </a:r>
              <a:r>
                <a:rPr lang="zh-CN" altLang="en-US"/>
                <a:t>场景 </a:t>
              </a:r>
              <a:r>
                <a:rPr lang="en-US" altLang="zh-CN" dirty="0"/>
                <a:t>:</a:t>
              </a:r>
              <a:r>
                <a:rPr lang="zh-CN" altLang="en-US" dirty="0"/>
                <a:t>限定场景</a:t>
              </a:r>
            </a:p>
          </p:txBody>
        </p:sp>
        <p:cxnSp>
          <p:nvCxnSpPr>
            <p:cNvPr id="82" name="直接连接符 81">
              <a:extLst>
                <a:ext uri="{FF2B5EF4-FFF2-40B4-BE49-F238E27FC236}">
                  <a16:creationId xmlns:a16="http://schemas.microsoft.com/office/drawing/2014/main" id="{4AA92F66-BFEB-33C5-3CA9-989E08CE7817}"/>
                </a:ext>
              </a:extLst>
            </p:cNvPr>
            <p:cNvCxnSpPr/>
            <p:nvPr/>
          </p:nvCxnSpPr>
          <p:spPr>
            <a:xfrm>
              <a:off x="7784821" y="862685"/>
              <a:ext cx="0" cy="35182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id="{83CF730C-6E51-41F4-31AA-6AA78310E628}"/>
                </a:ext>
              </a:extLst>
            </p:cNvPr>
            <p:cNvSpPr/>
            <p:nvPr/>
          </p:nvSpPr>
          <p:spPr>
            <a:xfrm>
              <a:off x="9088183" y="1334498"/>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矩形 83">
              <a:extLst>
                <a:ext uri="{FF2B5EF4-FFF2-40B4-BE49-F238E27FC236}">
                  <a16:creationId xmlns:a16="http://schemas.microsoft.com/office/drawing/2014/main" id="{20E1FB0A-58B4-C047-FE26-A7D51E145F87}"/>
                </a:ext>
              </a:extLst>
            </p:cNvPr>
            <p:cNvSpPr/>
            <p:nvPr/>
          </p:nvSpPr>
          <p:spPr>
            <a:xfrm>
              <a:off x="10123013"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95" name="组合 94">
            <a:extLst>
              <a:ext uri="{FF2B5EF4-FFF2-40B4-BE49-F238E27FC236}">
                <a16:creationId xmlns:a16="http://schemas.microsoft.com/office/drawing/2014/main" id="{C6DC1B58-4EC1-4F5E-7030-FB6698FB432C}"/>
              </a:ext>
            </a:extLst>
          </p:cNvPr>
          <p:cNvGrpSpPr/>
          <p:nvPr/>
        </p:nvGrpSpPr>
        <p:grpSpPr>
          <a:xfrm>
            <a:off x="5608622" y="4500077"/>
            <a:ext cx="5597236" cy="801339"/>
            <a:chOff x="6189133" y="750292"/>
            <a:chExt cx="5597236" cy="801339"/>
          </a:xfrm>
        </p:grpSpPr>
        <p:sp>
          <p:nvSpPr>
            <p:cNvPr id="402" name="任意多边形: 形状 401">
              <a:extLst>
                <a:ext uri="{FF2B5EF4-FFF2-40B4-BE49-F238E27FC236}">
                  <a16:creationId xmlns:a16="http://schemas.microsoft.com/office/drawing/2014/main" id="{DB4E2968-D52B-8AF1-E0E8-98B59DE84BBA}"/>
                </a:ext>
              </a:extLst>
            </p:cNvPr>
            <p:cNvSpPr/>
            <p:nvPr/>
          </p:nvSpPr>
          <p:spPr>
            <a:xfrm>
              <a:off x="6189133" y="766363"/>
              <a:ext cx="5597236" cy="761999"/>
            </a:xfrm>
            <a:custGeom>
              <a:avLst/>
              <a:gdLst>
                <a:gd name="connsiteX0" fmla="*/ 90055 w 5597236"/>
                <a:gd name="connsiteY0" fmla="*/ 0 h 761999"/>
                <a:gd name="connsiteX1" fmla="*/ 4772891 w 5597236"/>
                <a:gd name="connsiteY1" fmla="*/ 0 h 761999"/>
                <a:gd name="connsiteX2" fmla="*/ 4862945 w 5597236"/>
                <a:gd name="connsiteY2" fmla="*/ 90054 h 761999"/>
                <a:gd name="connsiteX3" fmla="*/ 5507182 w 5597236"/>
                <a:gd name="connsiteY3" fmla="*/ 90054 h 761999"/>
                <a:gd name="connsiteX4" fmla="*/ 5597236 w 5597236"/>
                <a:gd name="connsiteY4" fmla="*/ 180108 h 761999"/>
                <a:gd name="connsiteX5" fmla="*/ 5597236 w 5597236"/>
                <a:gd name="connsiteY5" fmla="*/ 671945 h 761999"/>
                <a:gd name="connsiteX6" fmla="*/ 5507182 w 5597236"/>
                <a:gd name="connsiteY6" fmla="*/ 761999 h 761999"/>
                <a:gd name="connsiteX7" fmla="*/ 90055 w 5597236"/>
                <a:gd name="connsiteY7" fmla="*/ 761999 h 761999"/>
                <a:gd name="connsiteX8" fmla="*/ 41564 w 5597236"/>
                <a:gd name="connsiteY8" fmla="*/ 713508 h 761999"/>
                <a:gd name="connsiteX9" fmla="*/ 41564 w 5597236"/>
                <a:gd name="connsiteY9" fmla="*/ 367145 h 761999"/>
                <a:gd name="connsiteX10" fmla="*/ 0 w 5597236"/>
                <a:gd name="connsiteY10" fmla="*/ 325581 h 761999"/>
                <a:gd name="connsiteX11" fmla="*/ 0 w 5597236"/>
                <a:gd name="connsiteY11" fmla="*/ 41563 h 761999"/>
                <a:gd name="connsiteX12" fmla="*/ 90055 w 5597236"/>
                <a:gd name="connsiteY12" fmla="*/ 0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97236" h="761999">
                  <a:moveTo>
                    <a:pt x="90055" y="0"/>
                  </a:moveTo>
                  <a:lnTo>
                    <a:pt x="4772891" y="0"/>
                  </a:lnTo>
                  <a:lnTo>
                    <a:pt x="4862945" y="90054"/>
                  </a:lnTo>
                  <a:lnTo>
                    <a:pt x="5507182" y="90054"/>
                  </a:lnTo>
                  <a:lnTo>
                    <a:pt x="5597236" y="180108"/>
                  </a:lnTo>
                  <a:lnTo>
                    <a:pt x="5597236" y="671945"/>
                  </a:lnTo>
                  <a:lnTo>
                    <a:pt x="5507182" y="761999"/>
                  </a:lnTo>
                  <a:lnTo>
                    <a:pt x="90055" y="761999"/>
                  </a:lnTo>
                  <a:lnTo>
                    <a:pt x="41564" y="713508"/>
                  </a:lnTo>
                  <a:lnTo>
                    <a:pt x="41564" y="367145"/>
                  </a:lnTo>
                  <a:lnTo>
                    <a:pt x="0" y="325581"/>
                  </a:lnTo>
                  <a:lnTo>
                    <a:pt x="0" y="41563"/>
                  </a:lnTo>
                  <a:lnTo>
                    <a:pt x="90055" y="0"/>
                  </a:lnTo>
                  <a:close/>
                </a:path>
              </a:pathLst>
            </a:custGeom>
            <a:gradFill>
              <a:gsLst>
                <a:gs pos="0">
                  <a:schemeClr val="accent1">
                    <a:alpha val="40000"/>
                  </a:schemeClr>
                </a:gs>
                <a:gs pos="100000">
                  <a:schemeClr val="accent1">
                    <a:alpha val="40000"/>
                  </a:schemeClr>
                </a:gs>
                <a:gs pos="21000">
                  <a:srgbClr val="08D089">
                    <a:alpha val="0"/>
                  </a:srgbClr>
                </a:gs>
                <a:gs pos="81000">
                  <a:schemeClr val="accent1">
                    <a:alpha val="0"/>
                  </a:schemeClr>
                </a:gs>
              </a:gsLst>
              <a:lin ang="2700000" scaled="0"/>
            </a:gradFill>
            <a:ln w="6350">
              <a:gradFill>
                <a:gsLst>
                  <a:gs pos="47000">
                    <a:srgbClr val="08D089"/>
                  </a:gs>
                  <a:gs pos="0">
                    <a:schemeClr val="accent1"/>
                  </a:gs>
                  <a:gs pos="12000">
                    <a:srgbClr val="08D089">
                      <a:alpha val="0"/>
                    </a:srgbClr>
                  </a:gs>
                  <a:gs pos="59000">
                    <a:schemeClr val="accent1"/>
                  </a:gs>
                  <a:gs pos="93000">
                    <a:schemeClr val="accent1">
                      <a:alpha val="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平行四边形 402">
              <a:extLst>
                <a:ext uri="{FF2B5EF4-FFF2-40B4-BE49-F238E27FC236}">
                  <a16:creationId xmlns:a16="http://schemas.microsoft.com/office/drawing/2014/main" id="{F403A406-481E-5A4D-599A-6E9DBEDD4658}"/>
                </a:ext>
              </a:extLst>
            </p:cNvPr>
            <p:cNvSpPr/>
            <p:nvPr/>
          </p:nvSpPr>
          <p:spPr>
            <a:xfrm>
              <a:off x="6342666" y="1264999"/>
              <a:ext cx="5352849" cy="251573"/>
            </a:xfrm>
            <a:prstGeom prst="parallelogram">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4" name="文本框 403">
              <a:extLst>
                <a:ext uri="{FF2B5EF4-FFF2-40B4-BE49-F238E27FC236}">
                  <a16:creationId xmlns:a16="http://schemas.microsoft.com/office/drawing/2014/main" id="{640D3363-26E2-3AB3-7D15-3F81BE346536}"/>
                </a:ext>
              </a:extLst>
            </p:cNvPr>
            <p:cNvSpPr txBox="1"/>
            <p:nvPr/>
          </p:nvSpPr>
          <p:spPr>
            <a:xfrm>
              <a:off x="6229116" y="750292"/>
              <a:ext cx="1711904"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sz="1600">
                  <a:solidFill>
                    <a:schemeClr val="bg1"/>
                  </a:solidFill>
                  <a:latin typeface="字体圈欣意冠黑体" panose="00000500000000000000" pitchFamily="2" charset="-122"/>
                  <a:ea typeface="字体圈欣意冠黑体" panose="00000500000000000000" pitchFamily="2" charset="-122"/>
                </a:defRPr>
              </a:lvl1pPr>
            </a:lstStyle>
            <a:p>
              <a:r>
                <a:rPr lang="en-US" altLang="zh-CN" dirty="0"/>
                <a:t>L4</a:t>
              </a:r>
              <a:r>
                <a:rPr lang="zh-CN" altLang="en-US" dirty="0"/>
                <a:t>高度自动驾驶</a:t>
              </a:r>
            </a:p>
          </p:txBody>
        </p:sp>
        <p:grpSp>
          <p:nvGrpSpPr>
            <p:cNvPr id="405" name="组合 404">
              <a:extLst>
                <a:ext uri="{FF2B5EF4-FFF2-40B4-BE49-F238E27FC236}">
                  <a16:creationId xmlns:a16="http://schemas.microsoft.com/office/drawing/2014/main" id="{9505599B-C838-ED9A-71CA-7C9F97D4F6C3}"/>
                </a:ext>
              </a:extLst>
            </p:cNvPr>
            <p:cNvGrpSpPr/>
            <p:nvPr/>
          </p:nvGrpSpPr>
          <p:grpSpPr>
            <a:xfrm>
              <a:off x="6808374" y="1120047"/>
              <a:ext cx="885672" cy="94458"/>
              <a:chOff x="9135504" y="1252709"/>
              <a:chExt cx="885672" cy="94458"/>
            </a:xfrm>
            <a:gradFill>
              <a:gsLst>
                <a:gs pos="0">
                  <a:schemeClr val="accent1"/>
                </a:gs>
                <a:gs pos="100000">
                  <a:srgbClr val="08D089">
                    <a:alpha val="0"/>
                  </a:srgbClr>
                </a:gs>
              </a:gsLst>
              <a:lin ang="0" scaled="0"/>
            </a:gradFill>
          </p:grpSpPr>
          <p:sp>
            <p:nvSpPr>
              <p:cNvPr id="2085" name="平行四边形 2084">
                <a:extLst>
                  <a:ext uri="{FF2B5EF4-FFF2-40B4-BE49-F238E27FC236}">
                    <a16:creationId xmlns:a16="http://schemas.microsoft.com/office/drawing/2014/main" id="{E71699AD-D7BD-41FD-B479-3F8ECA0E58C8}"/>
                  </a:ext>
                </a:extLst>
              </p:cNvPr>
              <p:cNvSpPr/>
              <p:nvPr/>
            </p:nvSpPr>
            <p:spPr>
              <a:xfrm>
                <a:off x="9135504"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86" name="平行四边形 2085">
                <a:extLst>
                  <a:ext uri="{FF2B5EF4-FFF2-40B4-BE49-F238E27FC236}">
                    <a16:creationId xmlns:a16="http://schemas.microsoft.com/office/drawing/2014/main" id="{8067B09F-8F33-0DCB-47F4-63A535B3B367}"/>
                  </a:ext>
                </a:extLst>
              </p:cNvPr>
              <p:cNvSpPr/>
              <p:nvPr/>
            </p:nvSpPr>
            <p:spPr>
              <a:xfrm>
                <a:off x="922176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7" name="平行四边形 2086">
                <a:extLst>
                  <a:ext uri="{FF2B5EF4-FFF2-40B4-BE49-F238E27FC236}">
                    <a16:creationId xmlns:a16="http://schemas.microsoft.com/office/drawing/2014/main" id="{2455F3AE-7205-FAAE-9214-B980B245125C}"/>
                  </a:ext>
                </a:extLst>
              </p:cNvPr>
              <p:cNvSpPr/>
              <p:nvPr/>
            </p:nvSpPr>
            <p:spPr>
              <a:xfrm>
                <a:off x="930802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8" name="平行四边形 2087">
                <a:extLst>
                  <a:ext uri="{FF2B5EF4-FFF2-40B4-BE49-F238E27FC236}">
                    <a16:creationId xmlns:a16="http://schemas.microsoft.com/office/drawing/2014/main" id="{6E5D9038-1659-CCA9-F33A-8F59AD96928C}"/>
                  </a:ext>
                </a:extLst>
              </p:cNvPr>
              <p:cNvSpPr/>
              <p:nvPr/>
            </p:nvSpPr>
            <p:spPr>
              <a:xfrm>
                <a:off x="939428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89" name="平行四边形 2088">
                <a:extLst>
                  <a:ext uri="{FF2B5EF4-FFF2-40B4-BE49-F238E27FC236}">
                    <a16:creationId xmlns:a16="http://schemas.microsoft.com/office/drawing/2014/main" id="{C40E3162-6517-F835-BD4D-B01517D59D5A}"/>
                  </a:ext>
                </a:extLst>
              </p:cNvPr>
              <p:cNvSpPr/>
              <p:nvPr/>
            </p:nvSpPr>
            <p:spPr>
              <a:xfrm>
                <a:off x="948054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0" name="平行四边形 2089">
                <a:extLst>
                  <a:ext uri="{FF2B5EF4-FFF2-40B4-BE49-F238E27FC236}">
                    <a16:creationId xmlns:a16="http://schemas.microsoft.com/office/drawing/2014/main" id="{6149FC67-5326-E510-1375-749F2A6AE3CA}"/>
                  </a:ext>
                </a:extLst>
              </p:cNvPr>
              <p:cNvSpPr/>
              <p:nvPr/>
            </p:nvSpPr>
            <p:spPr>
              <a:xfrm>
                <a:off x="956680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1" name="平行四边形 2090">
                <a:extLst>
                  <a:ext uri="{FF2B5EF4-FFF2-40B4-BE49-F238E27FC236}">
                    <a16:creationId xmlns:a16="http://schemas.microsoft.com/office/drawing/2014/main" id="{FB56DB52-EF74-FA7D-0E87-245776B205CD}"/>
                  </a:ext>
                </a:extLst>
              </p:cNvPr>
              <p:cNvSpPr/>
              <p:nvPr/>
            </p:nvSpPr>
            <p:spPr>
              <a:xfrm>
                <a:off x="965306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2" name="平行四边形 2091">
                <a:extLst>
                  <a:ext uri="{FF2B5EF4-FFF2-40B4-BE49-F238E27FC236}">
                    <a16:creationId xmlns:a16="http://schemas.microsoft.com/office/drawing/2014/main" id="{C957B3E7-72F7-ECB3-4163-A5036636597B}"/>
                  </a:ext>
                </a:extLst>
              </p:cNvPr>
              <p:cNvSpPr/>
              <p:nvPr/>
            </p:nvSpPr>
            <p:spPr>
              <a:xfrm>
                <a:off x="973932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3" name="平行四边形 2092">
                <a:extLst>
                  <a:ext uri="{FF2B5EF4-FFF2-40B4-BE49-F238E27FC236}">
                    <a16:creationId xmlns:a16="http://schemas.microsoft.com/office/drawing/2014/main" id="{134CBC3D-5318-C4D9-E27B-16179DFAF478}"/>
                  </a:ext>
                </a:extLst>
              </p:cNvPr>
              <p:cNvSpPr/>
              <p:nvPr/>
            </p:nvSpPr>
            <p:spPr>
              <a:xfrm>
                <a:off x="982558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94" name="平行四边形 2093">
                <a:extLst>
                  <a:ext uri="{FF2B5EF4-FFF2-40B4-BE49-F238E27FC236}">
                    <a16:creationId xmlns:a16="http://schemas.microsoft.com/office/drawing/2014/main" id="{EDA4BFD6-961C-53E1-41F5-3F62328E7A83}"/>
                  </a:ext>
                </a:extLst>
              </p:cNvPr>
              <p:cNvSpPr/>
              <p:nvPr/>
            </p:nvSpPr>
            <p:spPr>
              <a:xfrm>
                <a:off x="9911847"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6" name="文本框 405">
              <a:extLst>
                <a:ext uri="{FF2B5EF4-FFF2-40B4-BE49-F238E27FC236}">
                  <a16:creationId xmlns:a16="http://schemas.microsoft.com/office/drawing/2014/main" id="{DA41402E-0E73-B679-34BC-5CD206BDFF44}"/>
                </a:ext>
              </a:extLst>
            </p:cNvPr>
            <p:cNvSpPr txBox="1"/>
            <p:nvPr/>
          </p:nvSpPr>
          <p:spPr>
            <a:xfrm>
              <a:off x="7805923" y="761458"/>
              <a:ext cx="3943883" cy="524824"/>
            </a:xfrm>
            <a:prstGeom prst="rect">
              <a:avLst/>
            </a:prstGeom>
            <a:noFill/>
          </p:spPr>
          <p:txBody>
            <a:bodyPr wrap="square">
              <a:spAutoFit/>
            </a:bodyPr>
            <a:lstStyle>
              <a:defPPr>
                <a:defRPr lang="zh-CN"/>
              </a:defPPr>
              <a:lvl1pPr>
                <a:lnSpc>
                  <a:spcPct val="120000"/>
                </a:lnSpc>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由车辆完成所有驾驶操作</a:t>
              </a:r>
            </a:p>
            <a:p>
              <a:r>
                <a:rPr lang="zh-CN" altLang="en-US" dirty="0"/>
                <a:t>人类驾驶员无需保持注意力集中（限定道路</a:t>
              </a:r>
              <a:r>
                <a:rPr lang="zh-CN" altLang="en-US"/>
                <a:t>和环境条件</a:t>
              </a:r>
              <a:r>
                <a:rPr lang="en-US" altLang="zh-CN"/>
                <a:t>)</a:t>
              </a:r>
              <a:endParaRPr lang="en-US" altLang="zh-CN" dirty="0"/>
            </a:p>
          </p:txBody>
        </p:sp>
        <p:sp>
          <p:nvSpPr>
            <p:cNvPr id="407" name="文本框 406">
              <a:extLst>
                <a:ext uri="{FF2B5EF4-FFF2-40B4-BE49-F238E27FC236}">
                  <a16:creationId xmlns:a16="http://schemas.microsoft.com/office/drawing/2014/main" id="{42490B6C-DAF1-9678-FE4D-E1CF06918C77}"/>
                </a:ext>
              </a:extLst>
            </p:cNvPr>
            <p:cNvSpPr txBox="1"/>
            <p:nvPr/>
          </p:nvSpPr>
          <p:spPr>
            <a:xfrm>
              <a:off x="6264014"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操作驾驶</a:t>
              </a:r>
            </a:p>
          </p:txBody>
        </p:sp>
        <p:sp>
          <p:nvSpPr>
            <p:cNvPr id="408" name="文本框 407">
              <a:extLst>
                <a:ext uri="{FF2B5EF4-FFF2-40B4-BE49-F238E27FC236}">
                  <a16:creationId xmlns:a16="http://schemas.microsoft.com/office/drawing/2014/main" id="{4E620C99-5729-4CDC-39BD-267F557695D8}"/>
                </a:ext>
              </a:extLst>
            </p:cNvPr>
            <p:cNvSpPr txBox="1"/>
            <p:nvPr/>
          </p:nvSpPr>
          <p:spPr>
            <a:xfrm>
              <a:off x="7802821"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周边监控</a:t>
              </a:r>
            </a:p>
          </p:txBody>
        </p:sp>
        <p:sp>
          <p:nvSpPr>
            <p:cNvPr id="409" name="文本框 408">
              <a:extLst>
                <a:ext uri="{FF2B5EF4-FFF2-40B4-BE49-F238E27FC236}">
                  <a16:creationId xmlns:a16="http://schemas.microsoft.com/office/drawing/2014/main" id="{68D63DE4-4E5E-8904-F38F-365A6841E3ED}"/>
                </a:ext>
              </a:extLst>
            </p:cNvPr>
            <p:cNvSpPr txBox="1"/>
            <p:nvPr/>
          </p:nvSpPr>
          <p:spPr>
            <a:xfrm>
              <a:off x="9162632" y="1274632"/>
              <a:ext cx="537579"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接管</a:t>
              </a:r>
            </a:p>
          </p:txBody>
        </p:sp>
        <p:pic>
          <p:nvPicPr>
            <p:cNvPr id="410" name="图形 409">
              <a:extLst>
                <a:ext uri="{FF2B5EF4-FFF2-40B4-BE49-F238E27FC236}">
                  <a16:creationId xmlns:a16="http://schemas.microsoft.com/office/drawing/2014/main" id="{5E0214BC-B569-BFA3-D0B7-8029E60B7AD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7115004" y="1264999"/>
              <a:ext cx="234000" cy="234000"/>
            </a:xfrm>
            <a:prstGeom prst="rect">
              <a:avLst/>
            </a:prstGeom>
          </p:spPr>
        </p:pic>
        <p:pic>
          <p:nvPicPr>
            <p:cNvPr id="413" name="图形 412">
              <a:extLst>
                <a:ext uri="{FF2B5EF4-FFF2-40B4-BE49-F238E27FC236}">
                  <a16:creationId xmlns:a16="http://schemas.microsoft.com/office/drawing/2014/main" id="{FCAD6BB0-897F-10A9-2D61-07B033A676FA}"/>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8675774" y="1264999"/>
              <a:ext cx="234000" cy="234000"/>
            </a:xfrm>
            <a:prstGeom prst="rect">
              <a:avLst/>
            </a:prstGeom>
          </p:spPr>
        </p:pic>
        <p:pic>
          <p:nvPicPr>
            <p:cNvPr id="415" name="图形 414">
              <a:extLst>
                <a:ext uri="{FF2B5EF4-FFF2-40B4-BE49-F238E27FC236}">
                  <a16:creationId xmlns:a16="http://schemas.microsoft.com/office/drawing/2014/main" id="{003345EA-F357-EB66-EC34-65723C9D9E6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9686099" y="1264999"/>
              <a:ext cx="234000" cy="234000"/>
            </a:xfrm>
            <a:prstGeom prst="rect">
              <a:avLst/>
            </a:prstGeom>
          </p:spPr>
        </p:pic>
        <p:sp>
          <p:nvSpPr>
            <p:cNvPr id="2080" name="矩形 2079">
              <a:extLst>
                <a:ext uri="{FF2B5EF4-FFF2-40B4-BE49-F238E27FC236}">
                  <a16:creationId xmlns:a16="http://schemas.microsoft.com/office/drawing/2014/main" id="{8CADB99D-837E-F8AC-E9E4-BA62AF852B9E}"/>
                </a:ext>
              </a:extLst>
            </p:cNvPr>
            <p:cNvSpPr/>
            <p:nvPr/>
          </p:nvSpPr>
          <p:spPr>
            <a:xfrm>
              <a:off x="7784821"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81" name="文本框 2080">
              <a:extLst>
                <a:ext uri="{FF2B5EF4-FFF2-40B4-BE49-F238E27FC236}">
                  <a16:creationId xmlns:a16="http://schemas.microsoft.com/office/drawing/2014/main" id="{692E7250-C407-1819-E67E-2A7B9ED62050}"/>
                </a:ext>
              </a:extLst>
            </p:cNvPr>
            <p:cNvSpPr txBox="1"/>
            <p:nvPr/>
          </p:nvSpPr>
          <p:spPr>
            <a:xfrm>
              <a:off x="10223678" y="1264999"/>
              <a:ext cx="1487726" cy="276999"/>
            </a:xfrm>
            <a:prstGeom prst="rect">
              <a:avLst/>
            </a:prstGeom>
            <a:noFill/>
          </p:spPr>
          <p:txBody>
            <a:bodyPr wrap="square">
              <a:spAutoFit/>
            </a:bodyPr>
            <a:lstStyle>
              <a:defPPr>
                <a:defRPr lang="zh-CN"/>
              </a:defPPr>
              <a:lvl1pPr>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应用</a:t>
              </a:r>
              <a:r>
                <a:rPr lang="zh-CN" altLang="en-US"/>
                <a:t>场景 </a:t>
              </a:r>
              <a:r>
                <a:rPr lang="en-US" altLang="zh-CN" dirty="0"/>
                <a:t>:</a:t>
              </a:r>
              <a:r>
                <a:rPr lang="zh-CN" altLang="en-US" dirty="0"/>
                <a:t>限定场景</a:t>
              </a:r>
            </a:p>
          </p:txBody>
        </p:sp>
        <p:cxnSp>
          <p:nvCxnSpPr>
            <p:cNvPr id="2082" name="直接连接符 2081">
              <a:extLst>
                <a:ext uri="{FF2B5EF4-FFF2-40B4-BE49-F238E27FC236}">
                  <a16:creationId xmlns:a16="http://schemas.microsoft.com/office/drawing/2014/main" id="{D191D38D-334B-ED47-0646-A847D71FE140}"/>
                </a:ext>
              </a:extLst>
            </p:cNvPr>
            <p:cNvCxnSpPr/>
            <p:nvPr/>
          </p:nvCxnSpPr>
          <p:spPr>
            <a:xfrm>
              <a:off x="7784821" y="862685"/>
              <a:ext cx="0" cy="35182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83" name="矩形 2082">
              <a:extLst>
                <a:ext uri="{FF2B5EF4-FFF2-40B4-BE49-F238E27FC236}">
                  <a16:creationId xmlns:a16="http://schemas.microsoft.com/office/drawing/2014/main" id="{C3D817BF-85D4-02F4-1474-0AF53B32CBE3}"/>
                </a:ext>
              </a:extLst>
            </p:cNvPr>
            <p:cNvSpPr/>
            <p:nvPr/>
          </p:nvSpPr>
          <p:spPr>
            <a:xfrm>
              <a:off x="9088183" y="1334498"/>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84" name="矩形 2083">
              <a:extLst>
                <a:ext uri="{FF2B5EF4-FFF2-40B4-BE49-F238E27FC236}">
                  <a16:creationId xmlns:a16="http://schemas.microsoft.com/office/drawing/2014/main" id="{05D30C28-7A6A-16AE-7725-EEB2013C3BE1}"/>
                </a:ext>
              </a:extLst>
            </p:cNvPr>
            <p:cNvSpPr/>
            <p:nvPr/>
          </p:nvSpPr>
          <p:spPr>
            <a:xfrm>
              <a:off x="10123013"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95" name="组合 2094">
            <a:extLst>
              <a:ext uri="{FF2B5EF4-FFF2-40B4-BE49-F238E27FC236}">
                <a16:creationId xmlns:a16="http://schemas.microsoft.com/office/drawing/2014/main" id="{A6594913-7321-74BC-BD0D-A504CB57DBBB}"/>
              </a:ext>
            </a:extLst>
          </p:cNvPr>
          <p:cNvGrpSpPr/>
          <p:nvPr/>
        </p:nvGrpSpPr>
        <p:grpSpPr>
          <a:xfrm>
            <a:off x="4836001" y="5490340"/>
            <a:ext cx="5618988" cy="800916"/>
            <a:chOff x="6167381" y="750715"/>
            <a:chExt cx="5618988" cy="800916"/>
          </a:xfrm>
        </p:grpSpPr>
        <p:sp>
          <p:nvSpPr>
            <p:cNvPr id="2096" name="任意多边形: 形状 2095">
              <a:extLst>
                <a:ext uri="{FF2B5EF4-FFF2-40B4-BE49-F238E27FC236}">
                  <a16:creationId xmlns:a16="http://schemas.microsoft.com/office/drawing/2014/main" id="{0FE4F7DC-3851-D3C9-039D-61990B864832}"/>
                </a:ext>
              </a:extLst>
            </p:cNvPr>
            <p:cNvSpPr/>
            <p:nvPr/>
          </p:nvSpPr>
          <p:spPr>
            <a:xfrm>
              <a:off x="6189133" y="766363"/>
              <a:ext cx="5597236" cy="761999"/>
            </a:xfrm>
            <a:custGeom>
              <a:avLst/>
              <a:gdLst>
                <a:gd name="connsiteX0" fmla="*/ 90055 w 5597236"/>
                <a:gd name="connsiteY0" fmla="*/ 0 h 761999"/>
                <a:gd name="connsiteX1" fmla="*/ 4772891 w 5597236"/>
                <a:gd name="connsiteY1" fmla="*/ 0 h 761999"/>
                <a:gd name="connsiteX2" fmla="*/ 4862945 w 5597236"/>
                <a:gd name="connsiteY2" fmla="*/ 90054 h 761999"/>
                <a:gd name="connsiteX3" fmla="*/ 5507182 w 5597236"/>
                <a:gd name="connsiteY3" fmla="*/ 90054 h 761999"/>
                <a:gd name="connsiteX4" fmla="*/ 5597236 w 5597236"/>
                <a:gd name="connsiteY4" fmla="*/ 180108 h 761999"/>
                <a:gd name="connsiteX5" fmla="*/ 5597236 w 5597236"/>
                <a:gd name="connsiteY5" fmla="*/ 671945 h 761999"/>
                <a:gd name="connsiteX6" fmla="*/ 5507182 w 5597236"/>
                <a:gd name="connsiteY6" fmla="*/ 761999 h 761999"/>
                <a:gd name="connsiteX7" fmla="*/ 90055 w 5597236"/>
                <a:gd name="connsiteY7" fmla="*/ 761999 h 761999"/>
                <a:gd name="connsiteX8" fmla="*/ 41564 w 5597236"/>
                <a:gd name="connsiteY8" fmla="*/ 713508 h 761999"/>
                <a:gd name="connsiteX9" fmla="*/ 41564 w 5597236"/>
                <a:gd name="connsiteY9" fmla="*/ 367145 h 761999"/>
                <a:gd name="connsiteX10" fmla="*/ 0 w 5597236"/>
                <a:gd name="connsiteY10" fmla="*/ 325581 h 761999"/>
                <a:gd name="connsiteX11" fmla="*/ 0 w 5597236"/>
                <a:gd name="connsiteY11" fmla="*/ 41563 h 761999"/>
                <a:gd name="connsiteX12" fmla="*/ 90055 w 5597236"/>
                <a:gd name="connsiteY12" fmla="*/ 0 h 76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97236" h="761999">
                  <a:moveTo>
                    <a:pt x="90055" y="0"/>
                  </a:moveTo>
                  <a:lnTo>
                    <a:pt x="4772891" y="0"/>
                  </a:lnTo>
                  <a:lnTo>
                    <a:pt x="4862945" y="90054"/>
                  </a:lnTo>
                  <a:lnTo>
                    <a:pt x="5507182" y="90054"/>
                  </a:lnTo>
                  <a:lnTo>
                    <a:pt x="5597236" y="180108"/>
                  </a:lnTo>
                  <a:lnTo>
                    <a:pt x="5597236" y="671945"/>
                  </a:lnTo>
                  <a:lnTo>
                    <a:pt x="5507182" y="761999"/>
                  </a:lnTo>
                  <a:lnTo>
                    <a:pt x="90055" y="761999"/>
                  </a:lnTo>
                  <a:lnTo>
                    <a:pt x="41564" y="713508"/>
                  </a:lnTo>
                  <a:lnTo>
                    <a:pt x="41564" y="367145"/>
                  </a:lnTo>
                  <a:lnTo>
                    <a:pt x="0" y="325581"/>
                  </a:lnTo>
                  <a:lnTo>
                    <a:pt x="0" y="41563"/>
                  </a:lnTo>
                  <a:lnTo>
                    <a:pt x="90055" y="0"/>
                  </a:lnTo>
                  <a:close/>
                </a:path>
              </a:pathLst>
            </a:custGeom>
            <a:gradFill>
              <a:gsLst>
                <a:gs pos="0">
                  <a:schemeClr val="accent1">
                    <a:alpha val="40000"/>
                  </a:schemeClr>
                </a:gs>
                <a:gs pos="100000">
                  <a:schemeClr val="accent1">
                    <a:alpha val="40000"/>
                  </a:schemeClr>
                </a:gs>
                <a:gs pos="21000">
                  <a:srgbClr val="08D089">
                    <a:alpha val="0"/>
                  </a:srgbClr>
                </a:gs>
                <a:gs pos="81000">
                  <a:schemeClr val="accent1">
                    <a:alpha val="0"/>
                  </a:schemeClr>
                </a:gs>
              </a:gsLst>
              <a:lin ang="2700000" scaled="0"/>
            </a:gradFill>
            <a:ln w="6350">
              <a:gradFill>
                <a:gsLst>
                  <a:gs pos="47000">
                    <a:srgbClr val="08D089"/>
                  </a:gs>
                  <a:gs pos="0">
                    <a:schemeClr val="accent1"/>
                  </a:gs>
                  <a:gs pos="12000">
                    <a:srgbClr val="08D089">
                      <a:alpha val="0"/>
                    </a:srgbClr>
                  </a:gs>
                  <a:gs pos="59000">
                    <a:schemeClr val="accent1"/>
                  </a:gs>
                  <a:gs pos="93000">
                    <a:schemeClr val="accent1">
                      <a:alpha val="0"/>
                    </a:schemeClr>
                  </a:gs>
                  <a:gs pos="100000">
                    <a:schemeClr val="accent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7" name="平行四边形 2096">
              <a:extLst>
                <a:ext uri="{FF2B5EF4-FFF2-40B4-BE49-F238E27FC236}">
                  <a16:creationId xmlns:a16="http://schemas.microsoft.com/office/drawing/2014/main" id="{1FDD1461-6D64-070A-169D-972A69A40BCA}"/>
                </a:ext>
              </a:extLst>
            </p:cNvPr>
            <p:cNvSpPr/>
            <p:nvPr/>
          </p:nvSpPr>
          <p:spPr>
            <a:xfrm>
              <a:off x="6342666" y="1264999"/>
              <a:ext cx="5352849" cy="251573"/>
            </a:xfrm>
            <a:prstGeom prst="parallelogram">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98" name="文本框 2097">
              <a:extLst>
                <a:ext uri="{FF2B5EF4-FFF2-40B4-BE49-F238E27FC236}">
                  <a16:creationId xmlns:a16="http://schemas.microsoft.com/office/drawing/2014/main" id="{83C5272B-31B4-82FA-1BEF-5AD5ECEC0860}"/>
                </a:ext>
              </a:extLst>
            </p:cNvPr>
            <p:cNvSpPr txBox="1"/>
            <p:nvPr/>
          </p:nvSpPr>
          <p:spPr>
            <a:xfrm>
              <a:off x="6167381" y="750715"/>
              <a:ext cx="1762914" cy="369332"/>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sz="1600">
                  <a:solidFill>
                    <a:schemeClr val="bg1"/>
                  </a:solidFill>
                  <a:latin typeface="字体圈欣意冠黑体" panose="00000500000000000000" pitchFamily="2" charset="-122"/>
                  <a:ea typeface="字体圈欣意冠黑体" panose="00000500000000000000" pitchFamily="2" charset="-122"/>
                </a:defRPr>
              </a:lvl1pPr>
            </a:lstStyle>
            <a:p>
              <a:r>
                <a:rPr lang="en-US" altLang="zh-CN" dirty="0"/>
                <a:t>L5</a:t>
              </a:r>
              <a:r>
                <a:rPr lang="zh-CN" altLang="en-US" dirty="0"/>
                <a:t>完全自动驾驶</a:t>
              </a:r>
            </a:p>
          </p:txBody>
        </p:sp>
        <p:grpSp>
          <p:nvGrpSpPr>
            <p:cNvPr id="2099" name="组合 2098">
              <a:extLst>
                <a:ext uri="{FF2B5EF4-FFF2-40B4-BE49-F238E27FC236}">
                  <a16:creationId xmlns:a16="http://schemas.microsoft.com/office/drawing/2014/main" id="{682DAFF6-A055-2D5F-0860-6DFB73BE240A}"/>
                </a:ext>
              </a:extLst>
            </p:cNvPr>
            <p:cNvGrpSpPr/>
            <p:nvPr/>
          </p:nvGrpSpPr>
          <p:grpSpPr>
            <a:xfrm>
              <a:off x="6808374" y="1120047"/>
              <a:ext cx="885672" cy="94458"/>
              <a:chOff x="9135504" y="1252709"/>
              <a:chExt cx="885672" cy="94458"/>
            </a:xfrm>
            <a:gradFill>
              <a:gsLst>
                <a:gs pos="0">
                  <a:schemeClr val="accent1"/>
                </a:gs>
                <a:gs pos="100000">
                  <a:srgbClr val="08D089">
                    <a:alpha val="0"/>
                  </a:srgbClr>
                </a:gs>
              </a:gsLst>
              <a:lin ang="0" scaled="0"/>
            </a:gradFill>
          </p:grpSpPr>
          <p:sp>
            <p:nvSpPr>
              <p:cNvPr id="2112" name="平行四边形 2111">
                <a:extLst>
                  <a:ext uri="{FF2B5EF4-FFF2-40B4-BE49-F238E27FC236}">
                    <a16:creationId xmlns:a16="http://schemas.microsoft.com/office/drawing/2014/main" id="{BE6C0973-4FBF-0DF3-3001-91D2DD2E8618}"/>
                  </a:ext>
                </a:extLst>
              </p:cNvPr>
              <p:cNvSpPr/>
              <p:nvPr/>
            </p:nvSpPr>
            <p:spPr>
              <a:xfrm>
                <a:off x="9135504"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13" name="平行四边形 2112">
                <a:extLst>
                  <a:ext uri="{FF2B5EF4-FFF2-40B4-BE49-F238E27FC236}">
                    <a16:creationId xmlns:a16="http://schemas.microsoft.com/office/drawing/2014/main" id="{72CB24A3-6436-ED79-84B1-8DB29B0541FD}"/>
                  </a:ext>
                </a:extLst>
              </p:cNvPr>
              <p:cNvSpPr/>
              <p:nvPr/>
            </p:nvSpPr>
            <p:spPr>
              <a:xfrm>
                <a:off x="922176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4" name="平行四边形 2113">
                <a:extLst>
                  <a:ext uri="{FF2B5EF4-FFF2-40B4-BE49-F238E27FC236}">
                    <a16:creationId xmlns:a16="http://schemas.microsoft.com/office/drawing/2014/main" id="{B6717A39-38A8-2A2E-C56D-773F211001D7}"/>
                  </a:ext>
                </a:extLst>
              </p:cNvPr>
              <p:cNvSpPr/>
              <p:nvPr/>
            </p:nvSpPr>
            <p:spPr>
              <a:xfrm>
                <a:off x="9308024"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5" name="平行四边形 2114">
                <a:extLst>
                  <a:ext uri="{FF2B5EF4-FFF2-40B4-BE49-F238E27FC236}">
                    <a16:creationId xmlns:a16="http://schemas.microsoft.com/office/drawing/2014/main" id="{3368542F-0C2C-35E5-F841-D39009E48D83}"/>
                  </a:ext>
                </a:extLst>
              </p:cNvPr>
              <p:cNvSpPr/>
              <p:nvPr/>
            </p:nvSpPr>
            <p:spPr>
              <a:xfrm>
                <a:off x="939428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6" name="平行四边形 2115">
                <a:extLst>
                  <a:ext uri="{FF2B5EF4-FFF2-40B4-BE49-F238E27FC236}">
                    <a16:creationId xmlns:a16="http://schemas.microsoft.com/office/drawing/2014/main" id="{91327E4A-E0FD-12AB-544A-EBA59C2963C0}"/>
                  </a:ext>
                </a:extLst>
              </p:cNvPr>
              <p:cNvSpPr/>
              <p:nvPr/>
            </p:nvSpPr>
            <p:spPr>
              <a:xfrm>
                <a:off x="948054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7" name="平行四边形 2116">
                <a:extLst>
                  <a:ext uri="{FF2B5EF4-FFF2-40B4-BE49-F238E27FC236}">
                    <a16:creationId xmlns:a16="http://schemas.microsoft.com/office/drawing/2014/main" id="{7A457ADC-4FE9-7BBC-6AC3-5D9C24815A99}"/>
                  </a:ext>
                </a:extLst>
              </p:cNvPr>
              <p:cNvSpPr/>
              <p:nvPr/>
            </p:nvSpPr>
            <p:spPr>
              <a:xfrm>
                <a:off x="9566805"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8" name="平行四边形 2117">
                <a:extLst>
                  <a:ext uri="{FF2B5EF4-FFF2-40B4-BE49-F238E27FC236}">
                    <a16:creationId xmlns:a16="http://schemas.microsoft.com/office/drawing/2014/main" id="{5198059D-424C-DF0D-AA79-C8F2A7639CD1}"/>
                  </a:ext>
                </a:extLst>
              </p:cNvPr>
              <p:cNvSpPr/>
              <p:nvPr/>
            </p:nvSpPr>
            <p:spPr>
              <a:xfrm>
                <a:off x="965306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19" name="平行四边形 2118">
                <a:extLst>
                  <a:ext uri="{FF2B5EF4-FFF2-40B4-BE49-F238E27FC236}">
                    <a16:creationId xmlns:a16="http://schemas.microsoft.com/office/drawing/2014/main" id="{85769E8D-CC0D-CC10-EB24-C807F6E56730}"/>
                  </a:ext>
                </a:extLst>
              </p:cNvPr>
              <p:cNvSpPr/>
              <p:nvPr/>
            </p:nvSpPr>
            <p:spPr>
              <a:xfrm>
                <a:off x="973932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0" name="平行四边形 2119">
                <a:extLst>
                  <a:ext uri="{FF2B5EF4-FFF2-40B4-BE49-F238E27FC236}">
                    <a16:creationId xmlns:a16="http://schemas.microsoft.com/office/drawing/2014/main" id="{D61680AB-1120-1D7C-79D1-6DC19367624F}"/>
                  </a:ext>
                </a:extLst>
              </p:cNvPr>
              <p:cNvSpPr/>
              <p:nvPr/>
            </p:nvSpPr>
            <p:spPr>
              <a:xfrm>
                <a:off x="9825586" y="1252709"/>
                <a:ext cx="109329" cy="94458"/>
              </a:xfrm>
              <a:prstGeom prst="parallelogram">
                <a:avLst>
                  <a:gd name="adj" fmla="val 62963"/>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21" name="平行四边形 2120">
                <a:extLst>
                  <a:ext uri="{FF2B5EF4-FFF2-40B4-BE49-F238E27FC236}">
                    <a16:creationId xmlns:a16="http://schemas.microsoft.com/office/drawing/2014/main" id="{82AE90A0-BEF5-C0E0-A18A-FCC26B7C9079}"/>
                  </a:ext>
                </a:extLst>
              </p:cNvPr>
              <p:cNvSpPr/>
              <p:nvPr/>
            </p:nvSpPr>
            <p:spPr>
              <a:xfrm>
                <a:off x="9911847" y="1252709"/>
                <a:ext cx="109329" cy="94458"/>
              </a:xfrm>
              <a:prstGeom prst="parallelogram">
                <a:avLst>
                  <a:gd name="adj" fmla="val 6296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00" name="文本框 2099">
              <a:extLst>
                <a:ext uri="{FF2B5EF4-FFF2-40B4-BE49-F238E27FC236}">
                  <a16:creationId xmlns:a16="http://schemas.microsoft.com/office/drawing/2014/main" id="{496E5518-43F3-F37D-5EE0-9B8B3319C59A}"/>
                </a:ext>
              </a:extLst>
            </p:cNvPr>
            <p:cNvSpPr txBox="1"/>
            <p:nvPr/>
          </p:nvSpPr>
          <p:spPr>
            <a:xfrm>
              <a:off x="7805923" y="761458"/>
              <a:ext cx="3943883" cy="524824"/>
            </a:xfrm>
            <a:prstGeom prst="rect">
              <a:avLst/>
            </a:prstGeom>
            <a:noFill/>
          </p:spPr>
          <p:txBody>
            <a:bodyPr wrap="square">
              <a:spAutoFit/>
            </a:bodyPr>
            <a:lstStyle>
              <a:defPPr>
                <a:defRPr lang="zh-CN"/>
              </a:defPPr>
              <a:lvl1pPr>
                <a:lnSpc>
                  <a:spcPct val="120000"/>
                </a:lnSpc>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由车辆完成所有驾驶操作</a:t>
              </a:r>
            </a:p>
            <a:p>
              <a:r>
                <a:rPr lang="zh-CN" altLang="en-US" dirty="0"/>
                <a:t>人类驾驶员无需保持注意力集中</a:t>
              </a:r>
            </a:p>
          </p:txBody>
        </p:sp>
        <p:sp>
          <p:nvSpPr>
            <p:cNvPr id="2101" name="文本框 2100">
              <a:extLst>
                <a:ext uri="{FF2B5EF4-FFF2-40B4-BE49-F238E27FC236}">
                  <a16:creationId xmlns:a16="http://schemas.microsoft.com/office/drawing/2014/main" id="{46E1B033-EC16-651A-F12D-59BFDEE2DB59}"/>
                </a:ext>
              </a:extLst>
            </p:cNvPr>
            <p:cNvSpPr txBox="1"/>
            <p:nvPr/>
          </p:nvSpPr>
          <p:spPr>
            <a:xfrm>
              <a:off x="6264014"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操作驾驶</a:t>
              </a:r>
            </a:p>
          </p:txBody>
        </p:sp>
        <p:sp>
          <p:nvSpPr>
            <p:cNvPr id="2102" name="文本框 2101">
              <a:extLst>
                <a:ext uri="{FF2B5EF4-FFF2-40B4-BE49-F238E27FC236}">
                  <a16:creationId xmlns:a16="http://schemas.microsoft.com/office/drawing/2014/main" id="{508C9F4B-F11F-583A-EEB2-2AB82880C64F}"/>
                </a:ext>
              </a:extLst>
            </p:cNvPr>
            <p:cNvSpPr txBox="1"/>
            <p:nvPr/>
          </p:nvSpPr>
          <p:spPr>
            <a:xfrm>
              <a:off x="7802821" y="1274632"/>
              <a:ext cx="938893"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周边监控</a:t>
              </a:r>
            </a:p>
          </p:txBody>
        </p:sp>
        <p:sp>
          <p:nvSpPr>
            <p:cNvPr id="2103" name="文本框 2102">
              <a:extLst>
                <a:ext uri="{FF2B5EF4-FFF2-40B4-BE49-F238E27FC236}">
                  <a16:creationId xmlns:a16="http://schemas.microsoft.com/office/drawing/2014/main" id="{9FCB3A88-AD85-32A9-20BB-BC3C813ACD8B}"/>
                </a:ext>
              </a:extLst>
            </p:cNvPr>
            <p:cNvSpPr txBox="1"/>
            <p:nvPr/>
          </p:nvSpPr>
          <p:spPr>
            <a:xfrm>
              <a:off x="9162632" y="1274632"/>
              <a:ext cx="537579" cy="276999"/>
            </a:xfrm>
            <a:prstGeom prst="rect">
              <a:avLst/>
            </a:prstGeom>
            <a:noFill/>
          </p:spPr>
          <p:txBody>
            <a:bodyPr wrap="square">
              <a:spAutoFit/>
            </a:bodyPr>
            <a:lstStyle>
              <a:defPPr>
                <a:defRPr lang="zh-CN"/>
              </a:defPPr>
              <a:lvl1pPr algn="ctr">
                <a:defRPr sz="1200" b="1">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接管</a:t>
              </a:r>
            </a:p>
          </p:txBody>
        </p:sp>
        <p:pic>
          <p:nvPicPr>
            <p:cNvPr id="2104" name="图形 2103">
              <a:extLst>
                <a:ext uri="{FF2B5EF4-FFF2-40B4-BE49-F238E27FC236}">
                  <a16:creationId xmlns:a16="http://schemas.microsoft.com/office/drawing/2014/main" id="{B2A50950-BC4A-B840-3724-BAE43BFFD9F4}"/>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7115004" y="1264999"/>
              <a:ext cx="234000" cy="234000"/>
            </a:xfrm>
            <a:prstGeom prst="rect">
              <a:avLst/>
            </a:prstGeom>
          </p:spPr>
        </p:pic>
        <p:pic>
          <p:nvPicPr>
            <p:cNvPr id="2105" name="图形 2104">
              <a:extLst>
                <a:ext uri="{FF2B5EF4-FFF2-40B4-BE49-F238E27FC236}">
                  <a16:creationId xmlns:a16="http://schemas.microsoft.com/office/drawing/2014/main" id="{8D2CA8E7-AB1B-1506-C28E-7F255A489122}"/>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8675774" y="1264999"/>
              <a:ext cx="234000" cy="234000"/>
            </a:xfrm>
            <a:prstGeom prst="rect">
              <a:avLst/>
            </a:prstGeom>
          </p:spPr>
        </p:pic>
        <p:pic>
          <p:nvPicPr>
            <p:cNvPr id="2106" name="图形 2105">
              <a:extLst>
                <a:ext uri="{FF2B5EF4-FFF2-40B4-BE49-F238E27FC236}">
                  <a16:creationId xmlns:a16="http://schemas.microsoft.com/office/drawing/2014/main" id="{151FF1C1-54AB-ACAD-3D0A-3FDE5093F56B}"/>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9686099" y="1264999"/>
              <a:ext cx="234000" cy="234000"/>
            </a:xfrm>
            <a:prstGeom prst="rect">
              <a:avLst/>
            </a:prstGeom>
          </p:spPr>
        </p:pic>
        <p:sp>
          <p:nvSpPr>
            <p:cNvPr id="2107" name="矩形 2106">
              <a:extLst>
                <a:ext uri="{FF2B5EF4-FFF2-40B4-BE49-F238E27FC236}">
                  <a16:creationId xmlns:a16="http://schemas.microsoft.com/office/drawing/2014/main" id="{CB202229-7F65-875F-F71A-3631D7D68BE3}"/>
                </a:ext>
              </a:extLst>
            </p:cNvPr>
            <p:cNvSpPr/>
            <p:nvPr/>
          </p:nvSpPr>
          <p:spPr>
            <a:xfrm>
              <a:off x="7784821"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08" name="文本框 2107">
              <a:extLst>
                <a:ext uri="{FF2B5EF4-FFF2-40B4-BE49-F238E27FC236}">
                  <a16:creationId xmlns:a16="http://schemas.microsoft.com/office/drawing/2014/main" id="{0AB1FF1E-FCD5-2E3C-F4BA-E6439179DD6E}"/>
                </a:ext>
              </a:extLst>
            </p:cNvPr>
            <p:cNvSpPr txBox="1"/>
            <p:nvPr/>
          </p:nvSpPr>
          <p:spPr>
            <a:xfrm>
              <a:off x="10223678" y="1264999"/>
              <a:ext cx="1487726" cy="276999"/>
            </a:xfrm>
            <a:prstGeom prst="rect">
              <a:avLst/>
            </a:prstGeom>
            <a:noFill/>
          </p:spPr>
          <p:txBody>
            <a:bodyPr wrap="square">
              <a:spAutoFit/>
            </a:bodyPr>
            <a:lstStyle>
              <a:defPPr>
                <a:defRPr lang="zh-CN"/>
              </a:defPPr>
              <a:lvl1pPr>
                <a:defRPr sz="120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t>应用</a:t>
              </a:r>
              <a:r>
                <a:rPr lang="zh-CN" altLang="en-US"/>
                <a:t>场景 </a:t>
              </a:r>
              <a:r>
                <a:rPr lang="en-US" altLang="zh-CN" dirty="0"/>
                <a:t>:</a:t>
              </a:r>
              <a:r>
                <a:rPr lang="zh-CN" altLang="en-US" dirty="0"/>
                <a:t>所有场景</a:t>
              </a:r>
            </a:p>
          </p:txBody>
        </p:sp>
        <p:cxnSp>
          <p:nvCxnSpPr>
            <p:cNvPr id="2109" name="直接连接符 2108">
              <a:extLst>
                <a:ext uri="{FF2B5EF4-FFF2-40B4-BE49-F238E27FC236}">
                  <a16:creationId xmlns:a16="http://schemas.microsoft.com/office/drawing/2014/main" id="{4D532499-AB7B-EE1B-CAD0-AF866A09EFA9}"/>
                </a:ext>
              </a:extLst>
            </p:cNvPr>
            <p:cNvCxnSpPr/>
            <p:nvPr/>
          </p:nvCxnSpPr>
          <p:spPr>
            <a:xfrm>
              <a:off x="7784821" y="862685"/>
              <a:ext cx="0" cy="35182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110" name="矩形 2109">
              <a:extLst>
                <a:ext uri="{FF2B5EF4-FFF2-40B4-BE49-F238E27FC236}">
                  <a16:creationId xmlns:a16="http://schemas.microsoft.com/office/drawing/2014/main" id="{167C7DCA-1A56-502B-AF6E-64FB7AFCACBA}"/>
                </a:ext>
              </a:extLst>
            </p:cNvPr>
            <p:cNvSpPr/>
            <p:nvPr/>
          </p:nvSpPr>
          <p:spPr>
            <a:xfrm>
              <a:off x="9088183" y="1334498"/>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11" name="矩形 2110">
              <a:extLst>
                <a:ext uri="{FF2B5EF4-FFF2-40B4-BE49-F238E27FC236}">
                  <a16:creationId xmlns:a16="http://schemas.microsoft.com/office/drawing/2014/main" id="{AF5CD734-2223-787C-A806-A26A11099D96}"/>
                </a:ext>
              </a:extLst>
            </p:cNvPr>
            <p:cNvSpPr/>
            <p:nvPr/>
          </p:nvSpPr>
          <p:spPr>
            <a:xfrm>
              <a:off x="10123013" y="1341131"/>
              <a:ext cx="18000" cy="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140" name="图形 2139">
            <a:extLst>
              <a:ext uri="{FF2B5EF4-FFF2-40B4-BE49-F238E27FC236}">
                <a16:creationId xmlns:a16="http://schemas.microsoft.com/office/drawing/2014/main" id="{F161B861-77E3-C053-55CA-C28C5086A561}"/>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105121" y="2031635"/>
            <a:ext cx="252000" cy="252000"/>
          </a:xfrm>
          <a:prstGeom prst="rect">
            <a:avLst/>
          </a:prstGeom>
        </p:spPr>
      </p:pic>
      <p:sp>
        <p:nvSpPr>
          <p:cNvPr id="2160" name="文本框 2159">
            <a:extLst>
              <a:ext uri="{FF2B5EF4-FFF2-40B4-BE49-F238E27FC236}">
                <a16:creationId xmlns:a16="http://schemas.microsoft.com/office/drawing/2014/main" id="{6B78E0E9-48B2-0300-808E-17F24C1D7B9E}"/>
              </a:ext>
            </a:extLst>
          </p:cNvPr>
          <p:cNvSpPr txBox="1"/>
          <p:nvPr/>
        </p:nvSpPr>
        <p:spPr>
          <a:xfrm>
            <a:off x="478166" y="2571860"/>
            <a:ext cx="3675789" cy="387798"/>
          </a:xfrm>
          <a:prstGeom prst="rect">
            <a:avLst/>
          </a:prstGeom>
          <a:noFill/>
        </p:spPr>
        <p:txBody>
          <a:bodyPr wrap="square">
            <a:spAutoFit/>
          </a:bodyPr>
          <a:lstStyle/>
          <a:p>
            <a:pPr algn="l">
              <a:lnSpc>
                <a:spcPct val="130000"/>
              </a:lnSpc>
            </a:pPr>
            <a:r>
              <a:rPr lang="zh-CN" altLang="en-US" sz="1600" b="0" i="0" dirty="0">
                <a:solidFill>
                  <a:schemeClr val="accent1"/>
                </a:solidFill>
                <a:effectLst/>
                <a:latin typeface="字体圈欣意冠黑体" panose="00000500000000000000" pitchFamily="2" charset="-122"/>
                <a:ea typeface="字体圈欣意冠黑体" panose="00000500000000000000" pitchFamily="2" charset="-122"/>
                <a:cs typeface="OPPOSans R" panose="00020600040101010101" pitchFamily="18" charset="-122"/>
              </a:rPr>
              <a:t>环境感知</a:t>
            </a:r>
            <a:r>
              <a:rPr lang="zh-CN" altLang="en-US" sz="1400" b="0" i="0" dirty="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accent1"/>
                </a:solidFill>
                <a:latin typeface="字体圈欣意冠黑体" panose="00000500000000000000" pitchFamily="2" charset="-122"/>
                <a:ea typeface="字体圈欣意冠黑体" panose="00000500000000000000" pitchFamily="2" charset="-122"/>
                <a:cs typeface="OPPOSans R" panose="00020600040101010101" pitchFamily="18" charset="-122"/>
              </a:rPr>
              <a:t>信息交互</a:t>
            </a:r>
            <a:r>
              <a:rPr lang="zh-CN" altLang="en-US" sz="1400" b="0" i="0" dirty="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accent1"/>
                </a:solidFill>
                <a:latin typeface="字体圈欣意冠黑体" panose="00000500000000000000" pitchFamily="2" charset="-122"/>
                <a:ea typeface="字体圈欣意冠黑体" panose="00000500000000000000" pitchFamily="2" charset="-122"/>
                <a:cs typeface="OPPOSans R" panose="00020600040101010101" pitchFamily="18" charset="-122"/>
              </a:rPr>
              <a:t>智能决策</a:t>
            </a:r>
            <a:r>
              <a:rPr lang="zh-CN" altLang="en-US" sz="1400" b="0" i="0" dirty="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accent1"/>
                </a:solidFill>
                <a:latin typeface="字体圈欣意冠黑体" panose="00000500000000000000" pitchFamily="2" charset="-122"/>
                <a:ea typeface="字体圈欣意冠黑体" panose="00000500000000000000" pitchFamily="2" charset="-122"/>
                <a:cs typeface="OPPOSans R" panose="00020600040101010101" pitchFamily="18" charset="-122"/>
              </a:rPr>
              <a:t>自动控制</a:t>
            </a:r>
            <a:endParaRPr lang="en-US" altLang="zh-CN" sz="1400" b="0" i="0" dirty="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endParaRPr>
          </a:p>
        </p:txBody>
      </p:sp>
      <p:sp>
        <p:nvSpPr>
          <p:cNvPr id="2168" name="箭头: V 形 2167">
            <a:extLst>
              <a:ext uri="{FF2B5EF4-FFF2-40B4-BE49-F238E27FC236}">
                <a16:creationId xmlns:a16="http://schemas.microsoft.com/office/drawing/2014/main" id="{857FEAE5-5539-0929-E6A2-1541AD6B6A6D}"/>
              </a:ext>
            </a:extLst>
          </p:cNvPr>
          <p:cNvSpPr/>
          <p:nvPr/>
        </p:nvSpPr>
        <p:spPr>
          <a:xfrm flipH="1">
            <a:off x="728503" y="2296945"/>
            <a:ext cx="1449513" cy="295112"/>
          </a:xfrm>
          <a:prstGeom prst="chevron">
            <a:avLst>
              <a:gd name="adj" fmla="val 45756"/>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69" name="文本框 2168">
            <a:extLst>
              <a:ext uri="{FF2B5EF4-FFF2-40B4-BE49-F238E27FC236}">
                <a16:creationId xmlns:a16="http://schemas.microsoft.com/office/drawing/2014/main" id="{2CDB4638-06F6-FC00-62DD-4E7503D0EBD4}"/>
              </a:ext>
            </a:extLst>
          </p:cNvPr>
          <p:cNvSpPr txBox="1"/>
          <p:nvPr/>
        </p:nvSpPr>
        <p:spPr>
          <a:xfrm>
            <a:off x="917945" y="2286110"/>
            <a:ext cx="1260072" cy="338554"/>
          </a:xfrm>
          <a:prstGeom prst="rect">
            <a:avLst/>
          </a:prstGeom>
          <a:noFill/>
        </p:spPr>
        <p:txBody>
          <a:bodyPr wrap="square" rtlCol="0">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运用技术</a:t>
            </a:r>
          </a:p>
        </p:txBody>
      </p:sp>
      <p:sp>
        <p:nvSpPr>
          <p:cNvPr id="2170" name="箭头: V 形 2169">
            <a:extLst>
              <a:ext uri="{FF2B5EF4-FFF2-40B4-BE49-F238E27FC236}">
                <a16:creationId xmlns:a16="http://schemas.microsoft.com/office/drawing/2014/main" id="{A9EFEACE-7EC3-BDAB-8CAC-CF5CE679AE7F}"/>
              </a:ext>
            </a:extLst>
          </p:cNvPr>
          <p:cNvSpPr/>
          <p:nvPr/>
        </p:nvSpPr>
        <p:spPr>
          <a:xfrm flipH="1">
            <a:off x="581692" y="2291728"/>
            <a:ext cx="222673" cy="295112"/>
          </a:xfrm>
          <a:prstGeom prst="chevron">
            <a:avLst>
              <a:gd name="adj" fmla="val 61451"/>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72" name="文本框 2171">
            <a:extLst>
              <a:ext uri="{FF2B5EF4-FFF2-40B4-BE49-F238E27FC236}">
                <a16:creationId xmlns:a16="http://schemas.microsoft.com/office/drawing/2014/main" id="{EA502561-FD3A-AABC-98C9-FDC38CB3719B}"/>
              </a:ext>
            </a:extLst>
          </p:cNvPr>
          <p:cNvSpPr txBox="1"/>
          <p:nvPr/>
        </p:nvSpPr>
        <p:spPr>
          <a:xfrm>
            <a:off x="477556" y="3453848"/>
            <a:ext cx="3490594" cy="387798"/>
          </a:xfrm>
          <a:prstGeom prst="rect">
            <a:avLst/>
          </a:prstGeom>
          <a:noFill/>
        </p:spPr>
        <p:txBody>
          <a:bodyPr wrap="square">
            <a:spAutoFit/>
          </a:bodyPr>
          <a:lstStyle/>
          <a:p>
            <a:pPr algn="l">
              <a:lnSpc>
                <a:spcPct val="130000"/>
              </a:lnSpc>
            </a:pPr>
            <a:r>
              <a:rPr lang="zh-CN" altLang="en-US" sz="1600" dirty="0">
                <a:solidFill>
                  <a:schemeClr val="accent1"/>
                </a:solidFill>
                <a:latin typeface="字体圈欣意冠黑体" panose="00000500000000000000" pitchFamily="2" charset="-122"/>
                <a:ea typeface="字体圈欣意冠黑体" panose="00000500000000000000" pitchFamily="2" charset="-122"/>
                <a:cs typeface="OPPOSans R" panose="00020600040101010101" pitchFamily="18" charset="-122"/>
              </a:rPr>
              <a:t>载运工具</a:t>
            </a:r>
            <a:r>
              <a:rPr lang="zh-CN" altLang="en-US" sz="1600" b="0" i="0" dirty="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accent1"/>
                </a:solidFill>
                <a:latin typeface="字体圈欣意冠黑体" panose="00000500000000000000" pitchFamily="2" charset="-122"/>
                <a:ea typeface="字体圈欣意冠黑体" panose="00000500000000000000" pitchFamily="2" charset="-122"/>
                <a:cs typeface="OPPOSans R" panose="00020600040101010101" pitchFamily="18" charset="-122"/>
              </a:rPr>
              <a:t>基础设施</a:t>
            </a:r>
            <a:r>
              <a:rPr lang="zh-CN" altLang="en-US" sz="16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1600" dirty="0">
                <a:solidFill>
                  <a:schemeClr val="accent1"/>
                </a:solidFill>
                <a:latin typeface="字体圈欣意冠黑体" panose="00000500000000000000" pitchFamily="2" charset="-122"/>
                <a:ea typeface="字体圈欣意冠黑体" panose="00000500000000000000" pitchFamily="2" charset="-122"/>
                <a:cs typeface="OPPOSans R" panose="00020600040101010101" pitchFamily="18" charset="-122"/>
              </a:rPr>
              <a:t>运行管控</a:t>
            </a:r>
            <a:endParaRPr lang="en-US" altLang="zh-CN" sz="1600" dirty="0">
              <a:solidFill>
                <a:schemeClr val="accent1"/>
              </a:solidFill>
              <a:latin typeface="字体圈欣意冠黑体" panose="00000500000000000000" pitchFamily="2" charset="-122"/>
              <a:ea typeface="字体圈欣意冠黑体" panose="00000500000000000000" pitchFamily="2" charset="-122"/>
              <a:cs typeface="OPPOSans R" panose="00020600040101010101" pitchFamily="18" charset="-122"/>
            </a:endParaRPr>
          </a:p>
        </p:txBody>
      </p:sp>
      <p:sp>
        <p:nvSpPr>
          <p:cNvPr id="2173" name="箭头: V 形 2172">
            <a:extLst>
              <a:ext uri="{FF2B5EF4-FFF2-40B4-BE49-F238E27FC236}">
                <a16:creationId xmlns:a16="http://schemas.microsoft.com/office/drawing/2014/main" id="{7E102E0F-7A05-5FC5-77E5-D997B297EEF7}"/>
              </a:ext>
            </a:extLst>
          </p:cNvPr>
          <p:cNvSpPr/>
          <p:nvPr/>
        </p:nvSpPr>
        <p:spPr>
          <a:xfrm flipH="1">
            <a:off x="738617" y="3166867"/>
            <a:ext cx="1449513" cy="295112"/>
          </a:xfrm>
          <a:prstGeom prst="chevron">
            <a:avLst>
              <a:gd name="adj" fmla="val 45756"/>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74" name="文本框 2173">
            <a:extLst>
              <a:ext uri="{FF2B5EF4-FFF2-40B4-BE49-F238E27FC236}">
                <a16:creationId xmlns:a16="http://schemas.microsoft.com/office/drawing/2014/main" id="{2CC715A4-4AE1-4DEA-1904-B16A05F12D3F}"/>
              </a:ext>
            </a:extLst>
          </p:cNvPr>
          <p:cNvSpPr txBox="1"/>
          <p:nvPr/>
        </p:nvSpPr>
        <p:spPr>
          <a:xfrm>
            <a:off x="928059" y="3156032"/>
            <a:ext cx="1260072" cy="338554"/>
          </a:xfrm>
          <a:prstGeom prst="rect">
            <a:avLst/>
          </a:prstGeom>
          <a:noFill/>
        </p:spPr>
        <p:txBody>
          <a:bodyPr wrap="square" rtlCol="0">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融合要素</a:t>
            </a:r>
          </a:p>
        </p:txBody>
      </p:sp>
      <p:sp>
        <p:nvSpPr>
          <p:cNvPr id="2175" name="箭头: V 形 2174">
            <a:extLst>
              <a:ext uri="{FF2B5EF4-FFF2-40B4-BE49-F238E27FC236}">
                <a16:creationId xmlns:a16="http://schemas.microsoft.com/office/drawing/2014/main" id="{976E1E79-8ED4-0DD0-9CE2-AAB0A5365DE9}"/>
              </a:ext>
            </a:extLst>
          </p:cNvPr>
          <p:cNvSpPr/>
          <p:nvPr/>
        </p:nvSpPr>
        <p:spPr>
          <a:xfrm flipH="1">
            <a:off x="591806" y="3161650"/>
            <a:ext cx="222673" cy="295112"/>
          </a:xfrm>
          <a:prstGeom prst="chevron">
            <a:avLst>
              <a:gd name="adj" fmla="val 61451"/>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77" name="文本框 2176">
            <a:extLst>
              <a:ext uri="{FF2B5EF4-FFF2-40B4-BE49-F238E27FC236}">
                <a16:creationId xmlns:a16="http://schemas.microsoft.com/office/drawing/2014/main" id="{B0974058-B867-F14F-BA01-78A2E33C4AF4}"/>
              </a:ext>
            </a:extLst>
          </p:cNvPr>
          <p:cNvSpPr txBox="1"/>
          <p:nvPr/>
        </p:nvSpPr>
        <p:spPr>
          <a:xfrm>
            <a:off x="540756" y="1552846"/>
            <a:ext cx="3178070" cy="524824"/>
          </a:xfrm>
          <a:prstGeom prst="rect">
            <a:avLst/>
          </a:prstGeom>
          <a:noFill/>
        </p:spPr>
        <p:txBody>
          <a:bodyPr wrap="square">
            <a:spAutoFit/>
          </a:bodyPr>
          <a:lstStyle/>
          <a:p>
            <a:pPr algn="l">
              <a:lnSpc>
                <a:spcPct val="120000"/>
              </a:lnSpc>
            </a:pPr>
            <a:r>
              <a:rPr lang="zh-CN" altLang="en-US" sz="1200" b="0" i="0" dirty="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rPr>
              <a:t>通过多项先进技术与要素的有机融合实现道路交通部分或完全自动化运行</a:t>
            </a:r>
            <a:endParaRPr lang="en-US" altLang="zh-CN" sz="1200" b="0" i="0" dirty="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endParaRPr>
          </a:p>
        </p:txBody>
      </p:sp>
      <p:sp>
        <p:nvSpPr>
          <p:cNvPr id="2179" name="文本框 2178">
            <a:extLst>
              <a:ext uri="{FF2B5EF4-FFF2-40B4-BE49-F238E27FC236}">
                <a16:creationId xmlns:a16="http://schemas.microsoft.com/office/drawing/2014/main" id="{1678D57A-CE10-6223-7B04-6F0B27564052}"/>
              </a:ext>
            </a:extLst>
          </p:cNvPr>
          <p:cNvSpPr txBox="1"/>
          <p:nvPr/>
        </p:nvSpPr>
        <p:spPr>
          <a:xfrm>
            <a:off x="492591" y="4572275"/>
            <a:ext cx="2633474" cy="369332"/>
          </a:xfrm>
          <a:prstGeom prst="rect">
            <a:avLst/>
          </a:prstGeom>
          <a:noFill/>
        </p:spPr>
        <p:txBody>
          <a:bodyPr wrap="square">
            <a:spAutoFit/>
          </a:bodyPr>
          <a:lstStyle/>
          <a:p>
            <a:pPr algn="l"/>
            <a:r>
              <a:rPr lang="zh-CN" altLang="en-US" b="0" i="0" dirty="0">
                <a:solidFill>
                  <a:schemeClr val="bg1"/>
                </a:solidFill>
                <a:effectLst/>
                <a:latin typeface="字体圈欣意冠黑体" panose="00000500000000000000" pitchFamily="2" charset="-122"/>
                <a:ea typeface="字体圈欣意冠黑体" panose="00000500000000000000" pitchFamily="2" charset="-122"/>
              </a:rPr>
              <a:t>业界较分级标准</a:t>
            </a:r>
            <a:endParaRPr lang="en-US" altLang="zh-CN" dirty="0">
              <a:solidFill>
                <a:schemeClr val="bg1"/>
              </a:solidFill>
              <a:effectLst/>
              <a:latin typeface="字体圈欣意冠黑体" panose="00000500000000000000" pitchFamily="2" charset="-122"/>
              <a:ea typeface="字体圈欣意冠黑体" panose="00000500000000000000" pitchFamily="2" charset="-122"/>
            </a:endParaRPr>
          </a:p>
        </p:txBody>
      </p:sp>
      <p:sp>
        <p:nvSpPr>
          <p:cNvPr id="2182" name="文本框 2181">
            <a:extLst>
              <a:ext uri="{FF2B5EF4-FFF2-40B4-BE49-F238E27FC236}">
                <a16:creationId xmlns:a16="http://schemas.microsoft.com/office/drawing/2014/main" id="{92487110-38F5-957B-313C-69168C1F6662}"/>
              </a:ext>
            </a:extLst>
          </p:cNvPr>
          <p:cNvSpPr txBox="1"/>
          <p:nvPr/>
        </p:nvSpPr>
        <p:spPr>
          <a:xfrm>
            <a:off x="373697" y="5565541"/>
            <a:ext cx="4447887" cy="302262"/>
          </a:xfrm>
          <a:prstGeom prst="rect">
            <a:avLst/>
          </a:prstGeom>
          <a:noFill/>
        </p:spPr>
        <p:txBody>
          <a:bodyPr wrap="square">
            <a:spAutoFit/>
          </a:bodyPr>
          <a:lstStyle>
            <a:defPPr>
              <a:defRPr lang="zh-CN"/>
            </a:defPPr>
            <a:lvl1pPr>
              <a:lnSpc>
                <a:spcPct val="120000"/>
              </a:lnSpc>
              <a:defRPr sz="1200" b="0" i="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solidFill>
                  <a:srgbClr val="08D089"/>
                </a:solidFill>
              </a:rPr>
              <a:t>（</a:t>
            </a:r>
            <a:r>
              <a:rPr lang="en-US" altLang="zh-CN" dirty="0">
                <a:solidFill>
                  <a:srgbClr val="08D089"/>
                </a:solidFill>
              </a:rPr>
              <a:t>*SAE International</a:t>
            </a:r>
            <a:r>
              <a:rPr lang="zh-CN" altLang="en-US" dirty="0">
                <a:solidFill>
                  <a:srgbClr val="08D089"/>
                </a:solidFill>
              </a:rPr>
              <a:t>的标准被更广泛地采用）</a:t>
            </a:r>
            <a:endParaRPr lang="en-US" altLang="zh-CN" dirty="0">
              <a:solidFill>
                <a:srgbClr val="08D089"/>
              </a:solidFill>
            </a:endParaRPr>
          </a:p>
        </p:txBody>
      </p:sp>
      <p:grpSp>
        <p:nvGrpSpPr>
          <p:cNvPr id="2191" name="组合 2190">
            <a:extLst>
              <a:ext uri="{FF2B5EF4-FFF2-40B4-BE49-F238E27FC236}">
                <a16:creationId xmlns:a16="http://schemas.microsoft.com/office/drawing/2014/main" id="{A5B55451-F9CF-6402-2FE9-0E4BC83E3628}"/>
              </a:ext>
            </a:extLst>
          </p:cNvPr>
          <p:cNvGrpSpPr/>
          <p:nvPr/>
        </p:nvGrpSpPr>
        <p:grpSpPr>
          <a:xfrm flipH="1">
            <a:off x="2092002" y="4671018"/>
            <a:ext cx="1257294" cy="196306"/>
            <a:chOff x="2593071" y="4283634"/>
            <a:chExt cx="1257294" cy="196306"/>
          </a:xfrm>
          <a:gradFill>
            <a:gsLst>
              <a:gs pos="90000">
                <a:srgbClr val="08D089">
                  <a:alpha val="0"/>
                </a:srgbClr>
              </a:gs>
              <a:gs pos="0">
                <a:srgbClr val="08D089">
                  <a:alpha val="50000"/>
                </a:srgbClr>
              </a:gs>
            </a:gsLst>
            <a:lin ang="0" scaled="0"/>
          </a:gradFill>
        </p:grpSpPr>
        <p:sp>
          <p:nvSpPr>
            <p:cNvPr id="2192" name="箭头: V 形 2191">
              <a:extLst>
                <a:ext uri="{FF2B5EF4-FFF2-40B4-BE49-F238E27FC236}">
                  <a16:creationId xmlns:a16="http://schemas.microsoft.com/office/drawing/2014/main" id="{0633275A-E5FE-76E7-CFEE-5C35744F0C39}"/>
                </a:ext>
              </a:extLst>
            </p:cNvPr>
            <p:cNvSpPr/>
            <p:nvPr/>
          </p:nvSpPr>
          <p:spPr>
            <a:xfrm flipH="1">
              <a:off x="2593071" y="4310743"/>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93" name="箭头: V 形 2192">
              <a:extLst>
                <a:ext uri="{FF2B5EF4-FFF2-40B4-BE49-F238E27FC236}">
                  <a16:creationId xmlns:a16="http://schemas.microsoft.com/office/drawing/2014/main" id="{A51477DC-DB9B-5D0A-9662-6C424A41FD69}"/>
                </a:ext>
              </a:extLst>
            </p:cNvPr>
            <p:cNvSpPr/>
            <p:nvPr/>
          </p:nvSpPr>
          <p:spPr>
            <a:xfrm flipH="1">
              <a:off x="2778287" y="4306225"/>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194" name="箭头: V 形 2193">
              <a:extLst>
                <a:ext uri="{FF2B5EF4-FFF2-40B4-BE49-F238E27FC236}">
                  <a16:creationId xmlns:a16="http://schemas.microsoft.com/office/drawing/2014/main" id="{D3D15DAE-8820-551F-9FCC-EF20D7A4506C}"/>
                </a:ext>
              </a:extLst>
            </p:cNvPr>
            <p:cNvSpPr/>
            <p:nvPr/>
          </p:nvSpPr>
          <p:spPr>
            <a:xfrm flipH="1">
              <a:off x="2963502" y="4301707"/>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195" name="箭头: V 形 2194">
              <a:extLst>
                <a:ext uri="{FF2B5EF4-FFF2-40B4-BE49-F238E27FC236}">
                  <a16:creationId xmlns:a16="http://schemas.microsoft.com/office/drawing/2014/main" id="{7329E7FF-94DE-C329-4575-79DAF5A778F8}"/>
                </a:ext>
              </a:extLst>
            </p:cNvPr>
            <p:cNvSpPr/>
            <p:nvPr/>
          </p:nvSpPr>
          <p:spPr>
            <a:xfrm flipH="1">
              <a:off x="3148718" y="4297188"/>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196" name="箭头: V 形 2195">
              <a:extLst>
                <a:ext uri="{FF2B5EF4-FFF2-40B4-BE49-F238E27FC236}">
                  <a16:creationId xmlns:a16="http://schemas.microsoft.com/office/drawing/2014/main" id="{9268F067-48EA-C9B7-C763-95C26649C0A6}"/>
                </a:ext>
              </a:extLst>
            </p:cNvPr>
            <p:cNvSpPr/>
            <p:nvPr/>
          </p:nvSpPr>
          <p:spPr>
            <a:xfrm flipH="1">
              <a:off x="3333934" y="4292670"/>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197" name="箭头: V 形 2196">
              <a:extLst>
                <a:ext uri="{FF2B5EF4-FFF2-40B4-BE49-F238E27FC236}">
                  <a16:creationId xmlns:a16="http://schemas.microsoft.com/office/drawing/2014/main" id="{3AD5882F-BB61-21FF-673A-742B8D423415}"/>
                </a:ext>
              </a:extLst>
            </p:cNvPr>
            <p:cNvSpPr/>
            <p:nvPr/>
          </p:nvSpPr>
          <p:spPr>
            <a:xfrm flipH="1">
              <a:off x="3519149" y="4288152"/>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198" name="箭头: V 形 2197">
              <a:extLst>
                <a:ext uri="{FF2B5EF4-FFF2-40B4-BE49-F238E27FC236}">
                  <a16:creationId xmlns:a16="http://schemas.microsoft.com/office/drawing/2014/main" id="{9847057B-9E15-E5FE-EFF8-03AC86427F17}"/>
                </a:ext>
              </a:extLst>
            </p:cNvPr>
            <p:cNvSpPr/>
            <p:nvPr/>
          </p:nvSpPr>
          <p:spPr>
            <a:xfrm flipH="1">
              <a:off x="3704365" y="4283634"/>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07" name="箭头: V 形 2206">
            <a:extLst>
              <a:ext uri="{FF2B5EF4-FFF2-40B4-BE49-F238E27FC236}">
                <a16:creationId xmlns:a16="http://schemas.microsoft.com/office/drawing/2014/main" id="{60FB9E34-8ED6-0282-3C8B-E063BA74DDA9}"/>
              </a:ext>
            </a:extLst>
          </p:cNvPr>
          <p:cNvSpPr/>
          <p:nvPr/>
        </p:nvSpPr>
        <p:spPr>
          <a:xfrm flipH="1">
            <a:off x="11211904" y="-317823"/>
            <a:ext cx="2778811" cy="4528551"/>
          </a:xfrm>
          <a:prstGeom prst="chevron">
            <a:avLst>
              <a:gd name="adj" fmla="val 61277"/>
            </a:avLst>
          </a:prstGeom>
          <a:solidFill>
            <a:schemeClr val="bg1">
              <a:lumMod val="8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13" name="组合 2212">
            <a:extLst>
              <a:ext uri="{FF2B5EF4-FFF2-40B4-BE49-F238E27FC236}">
                <a16:creationId xmlns:a16="http://schemas.microsoft.com/office/drawing/2014/main" id="{77EC09E1-4CD4-AED1-294C-E72C0EFACEE8}"/>
              </a:ext>
            </a:extLst>
          </p:cNvPr>
          <p:cNvGrpSpPr/>
          <p:nvPr/>
        </p:nvGrpSpPr>
        <p:grpSpPr>
          <a:xfrm>
            <a:off x="10172469" y="532477"/>
            <a:ext cx="1288279" cy="532572"/>
            <a:chOff x="855490" y="411486"/>
            <a:chExt cx="1288279" cy="532572"/>
          </a:xfrm>
          <a:gradFill>
            <a:gsLst>
              <a:gs pos="100000">
                <a:srgbClr val="08D089">
                  <a:alpha val="0"/>
                </a:srgbClr>
              </a:gs>
              <a:gs pos="48000">
                <a:srgbClr val="08D089">
                  <a:alpha val="40000"/>
                </a:srgbClr>
              </a:gs>
            </a:gsLst>
            <a:lin ang="0" scaled="0"/>
          </a:gradFill>
        </p:grpSpPr>
        <p:sp>
          <p:nvSpPr>
            <p:cNvPr id="2214" name="箭头: V 形 2213">
              <a:extLst>
                <a:ext uri="{FF2B5EF4-FFF2-40B4-BE49-F238E27FC236}">
                  <a16:creationId xmlns:a16="http://schemas.microsoft.com/office/drawing/2014/main" id="{6A0643B5-35C8-3EBF-BC43-ED9D1F244090}"/>
                </a:ext>
              </a:extLst>
            </p:cNvPr>
            <p:cNvSpPr/>
            <p:nvPr/>
          </p:nvSpPr>
          <p:spPr>
            <a:xfrm flipH="1">
              <a:off x="855490" y="411487"/>
              <a:ext cx="459553" cy="532571"/>
            </a:xfrm>
            <a:prstGeom prst="chevron">
              <a:avLst>
                <a:gd name="adj" fmla="val 58824"/>
              </a:avLst>
            </a:prstGeom>
            <a:grpFill/>
            <a:ln>
              <a:gradFill flip="none" rotWithShape="1">
                <a:gsLst>
                  <a:gs pos="0">
                    <a:srgbClr val="08D089">
                      <a:alpha val="60000"/>
                    </a:srgbClr>
                  </a:gs>
                  <a:gs pos="68000">
                    <a:srgbClr val="08D08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15" name="箭头: V 形 2214">
              <a:extLst>
                <a:ext uri="{FF2B5EF4-FFF2-40B4-BE49-F238E27FC236}">
                  <a16:creationId xmlns:a16="http://schemas.microsoft.com/office/drawing/2014/main" id="{877D59D7-B8F6-2D1A-6981-99CDE3A705A4}"/>
                </a:ext>
              </a:extLst>
            </p:cNvPr>
            <p:cNvSpPr/>
            <p:nvPr/>
          </p:nvSpPr>
          <p:spPr>
            <a:xfrm flipH="1">
              <a:off x="1269853" y="411486"/>
              <a:ext cx="459553" cy="532571"/>
            </a:xfrm>
            <a:prstGeom prst="chevron">
              <a:avLst>
                <a:gd name="adj" fmla="val 58824"/>
              </a:avLst>
            </a:prstGeom>
            <a:grpFill/>
            <a:ln>
              <a:gradFill flip="none" rotWithShape="1">
                <a:gsLst>
                  <a:gs pos="0">
                    <a:srgbClr val="08D089">
                      <a:alpha val="60000"/>
                    </a:srgbClr>
                  </a:gs>
                  <a:gs pos="68000">
                    <a:srgbClr val="08D08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16" name="箭头: V 形 2215">
              <a:extLst>
                <a:ext uri="{FF2B5EF4-FFF2-40B4-BE49-F238E27FC236}">
                  <a16:creationId xmlns:a16="http://schemas.microsoft.com/office/drawing/2014/main" id="{3D4F5DC1-34B7-E9A7-1D19-AFCDBB28BE3C}"/>
                </a:ext>
              </a:extLst>
            </p:cNvPr>
            <p:cNvSpPr/>
            <p:nvPr/>
          </p:nvSpPr>
          <p:spPr>
            <a:xfrm flipH="1">
              <a:off x="1684216" y="411486"/>
              <a:ext cx="459553" cy="532571"/>
            </a:xfrm>
            <a:prstGeom prst="chevron">
              <a:avLst>
                <a:gd name="adj" fmla="val 58824"/>
              </a:avLst>
            </a:prstGeom>
            <a:grpFill/>
            <a:ln>
              <a:gradFill flip="none" rotWithShape="1">
                <a:gsLst>
                  <a:gs pos="0">
                    <a:srgbClr val="08D089">
                      <a:alpha val="60000"/>
                    </a:srgbClr>
                  </a:gs>
                  <a:gs pos="68000">
                    <a:srgbClr val="08D089">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21" name="平行四边形 2220">
            <a:extLst>
              <a:ext uri="{FF2B5EF4-FFF2-40B4-BE49-F238E27FC236}">
                <a16:creationId xmlns:a16="http://schemas.microsoft.com/office/drawing/2014/main" id="{75CA18C2-88EE-1FD7-5EFB-DC61F44626B0}"/>
              </a:ext>
            </a:extLst>
          </p:cNvPr>
          <p:cNvSpPr/>
          <p:nvPr/>
        </p:nvSpPr>
        <p:spPr>
          <a:xfrm>
            <a:off x="-263613" y="5060880"/>
            <a:ext cx="4794984" cy="501859"/>
          </a:xfrm>
          <a:prstGeom prst="parallelogram">
            <a:avLst>
              <a:gd name="adj" fmla="val 38015"/>
            </a:avLst>
          </a:prstGeom>
          <a:gradFill>
            <a:gsLst>
              <a:gs pos="19000">
                <a:schemeClr val="accent1">
                  <a:alpha val="50000"/>
                </a:schemeClr>
              </a:gs>
              <a:gs pos="53000">
                <a:schemeClr val="bg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0" name="文本框 2179">
            <a:extLst>
              <a:ext uri="{FF2B5EF4-FFF2-40B4-BE49-F238E27FC236}">
                <a16:creationId xmlns:a16="http://schemas.microsoft.com/office/drawing/2014/main" id="{157379C0-8164-2055-792B-2973367CE10E}"/>
              </a:ext>
            </a:extLst>
          </p:cNvPr>
          <p:cNvSpPr txBox="1"/>
          <p:nvPr/>
        </p:nvSpPr>
        <p:spPr>
          <a:xfrm>
            <a:off x="448578" y="5060880"/>
            <a:ext cx="4447887" cy="521105"/>
          </a:xfrm>
          <a:prstGeom prst="rect">
            <a:avLst/>
          </a:prstGeom>
          <a:noFill/>
        </p:spPr>
        <p:txBody>
          <a:bodyPr wrap="square">
            <a:spAutoFit/>
          </a:bodyPr>
          <a:lstStyle>
            <a:defPPr>
              <a:defRPr lang="zh-CN"/>
            </a:defPPr>
            <a:lvl1pPr>
              <a:lnSpc>
                <a:spcPct val="120000"/>
              </a:lnSpc>
              <a:defRPr sz="1200" b="0" i="0">
                <a:solidFill>
                  <a:schemeClr val="bg1">
                    <a:lumMod val="85000"/>
                  </a:schemeClr>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r>
              <a:rPr lang="zh-CN" altLang="en-US" dirty="0">
                <a:solidFill>
                  <a:schemeClr val="bg1"/>
                </a:solidFill>
              </a:rPr>
              <a:t>美国国家公路交通安全管理局（</a:t>
            </a:r>
            <a:r>
              <a:rPr lang="en-US" altLang="zh-CN" dirty="0">
                <a:solidFill>
                  <a:schemeClr val="bg1"/>
                </a:solidFill>
              </a:rPr>
              <a:t>NHTSA</a:t>
            </a:r>
            <a:r>
              <a:rPr lang="zh-CN" altLang="en-US" dirty="0">
                <a:solidFill>
                  <a:schemeClr val="bg1"/>
                </a:solidFill>
              </a:rPr>
              <a:t>）制定标准</a:t>
            </a:r>
            <a:endParaRPr lang="en-US" altLang="zh-CN" dirty="0">
              <a:solidFill>
                <a:schemeClr val="bg1"/>
              </a:solidFill>
            </a:endParaRPr>
          </a:p>
          <a:p>
            <a:r>
              <a:rPr lang="zh-CN" altLang="en-US" dirty="0">
                <a:solidFill>
                  <a:schemeClr val="bg1"/>
                </a:solidFill>
              </a:rPr>
              <a:t>国际自动机工程师学会（</a:t>
            </a:r>
            <a:r>
              <a:rPr lang="en-US" altLang="zh-CN" dirty="0">
                <a:solidFill>
                  <a:schemeClr val="bg1"/>
                </a:solidFill>
              </a:rPr>
              <a:t>SAE International</a:t>
            </a:r>
            <a:r>
              <a:rPr lang="zh-CN" altLang="en-US" dirty="0">
                <a:solidFill>
                  <a:schemeClr val="bg1"/>
                </a:solidFill>
              </a:rPr>
              <a:t>）制定标准</a:t>
            </a:r>
            <a:endParaRPr lang="en-US" altLang="zh-CN" dirty="0">
              <a:solidFill>
                <a:schemeClr val="bg1"/>
              </a:solidFill>
            </a:endParaRPr>
          </a:p>
        </p:txBody>
      </p:sp>
    </p:spTree>
    <p:extLst>
      <p:ext uri="{BB962C8B-B14F-4D97-AF65-F5344CB8AC3E}">
        <p14:creationId xmlns:p14="http://schemas.microsoft.com/office/powerpoint/2010/main" val="3062932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水中的倒影&#10;&#10;描述已自动生成">
            <a:extLst>
              <a:ext uri="{FF2B5EF4-FFF2-40B4-BE49-F238E27FC236}">
                <a16:creationId xmlns:a16="http://schemas.microsoft.com/office/drawing/2014/main" id="{3159FE06-0EB5-D94F-33EB-158A6CAD400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4" name="图片 3" descr="路上的车辆&#10;&#10;中度可信度描述已自动生成">
            <a:extLst>
              <a:ext uri="{FF2B5EF4-FFF2-40B4-BE49-F238E27FC236}">
                <a16:creationId xmlns:a16="http://schemas.microsoft.com/office/drawing/2014/main" id="{FAA47FF8-B64B-5C5A-270C-AE6E38F5507F}"/>
              </a:ext>
            </a:extLst>
          </p:cNvPr>
          <p:cNvPicPr>
            <a:picLocks/>
          </p:cNvPicPr>
          <p:nvPr/>
        </p:nvPicPr>
        <p:blipFill>
          <a:blip r:embed="rId4">
            <a:duotone>
              <a:schemeClr val="accent1">
                <a:shade val="45000"/>
                <a:satMod val="135000"/>
              </a:schemeClr>
              <a:prstClr val="white"/>
            </a:duotone>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2" name="箭头: V 形 51">
            <a:extLst>
              <a:ext uri="{FF2B5EF4-FFF2-40B4-BE49-F238E27FC236}">
                <a16:creationId xmlns:a16="http://schemas.microsoft.com/office/drawing/2014/main" id="{329DB819-EFB9-AAC6-CCF0-72BC5434B77D}"/>
              </a:ext>
            </a:extLst>
          </p:cNvPr>
          <p:cNvSpPr/>
          <p:nvPr/>
        </p:nvSpPr>
        <p:spPr>
          <a:xfrm flipH="1">
            <a:off x="7540610" y="-12246"/>
            <a:ext cx="5792800" cy="6956250"/>
          </a:xfrm>
          <a:prstGeom prst="chevron">
            <a:avLst>
              <a:gd name="adj" fmla="val 56292"/>
            </a:avLst>
          </a:prstGeom>
          <a:solidFill>
            <a:srgbClr val="08D089">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a:extLst>
              <a:ext uri="{FF2B5EF4-FFF2-40B4-BE49-F238E27FC236}">
                <a16:creationId xmlns:a16="http://schemas.microsoft.com/office/drawing/2014/main" id="{D23C88CF-0138-A2BF-51F4-D3BEBB91484D}"/>
              </a:ext>
            </a:extLst>
          </p:cNvPr>
          <p:cNvSpPr/>
          <p:nvPr/>
        </p:nvSpPr>
        <p:spPr>
          <a:xfrm>
            <a:off x="-152400" y="2796540"/>
            <a:ext cx="12573000" cy="33909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白色的汽车&#10;&#10;描述已自动生成">
            <a:extLst>
              <a:ext uri="{FF2B5EF4-FFF2-40B4-BE49-F238E27FC236}">
                <a16:creationId xmlns:a16="http://schemas.microsoft.com/office/drawing/2014/main" id="{61500AC9-A5E6-09BD-8EE6-FD510DB9898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524001" y="3758122"/>
            <a:ext cx="4358789" cy="1994146"/>
          </a:xfrm>
          <a:prstGeom prst="rect">
            <a:avLst/>
          </a:prstGeom>
        </p:spPr>
      </p:pic>
      <p:graphicFrame>
        <p:nvGraphicFramePr>
          <p:cNvPr id="14" name="图表 13">
            <a:extLst>
              <a:ext uri="{FF2B5EF4-FFF2-40B4-BE49-F238E27FC236}">
                <a16:creationId xmlns:a16="http://schemas.microsoft.com/office/drawing/2014/main" id="{89F8D147-7D5E-8B04-A390-CBF16E5D54B9}"/>
              </a:ext>
            </a:extLst>
          </p:cNvPr>
          <p:cNvGraphicFramePr/>
          <p:nvPr>
            <p:extLst>
              <p:ext uri="{D42A27DB-BD31-4B8C-83A1-F6EECF244321}">
                <p14:modId xmlns:p14="http://schemas.microsoft.com/office/powerpoint/2010/main" val="308726969"/>
              </p:ext>
            </p:extLst>
          </p:nvPr>
        </p:nvGraphicFramePr>
        <p:xfrm>
          <a:off x="-487680" y="2270760"/>
          <a:ext cx="12418679" cy="4035213"/>
        </p:xfrm>
        <a:graphic>
          <a:graphicData uri="http://schemas.openxmlformats.org/drawingml/2006/chart">
            <c:chart xmlns:c="http://schemas.openxmlformats.org/drawingml/2006/chart" xmlns:r="http://schemas.openxmlformats.org/officeDocument/2006/relationships" r:id="rId6"/>
          </a:graphicData>
        </a:graphic>
      </p:graphicFrame>
      <p:sp>
        <p:nvSpPr>
          <p:cNvPr id="17" name="对话气泡: 圆角矩形 16">
            <a:extLst>
              <a:ext uri="{FF2B5EF4-FFF2-40B4-BE49-F238E27FC236}">
                <a16:creationId xmlns:a16="http://schemas.microsoft.com/office/drawing/2014/main" id="{BCABD0CF-6685-B0B2-C4FC-CBD763519AFD}"/>
              </a:ext>
            </a:extLst>
          </p:cNvPr>
          <p:cNvSpPr/>
          <p:nvPr/>
        </p:nvSpPr>
        <p:spPr>
          <a:xfrm>
            <a:off x="2896560" y="4656095"/>
            <a:ext cx="1371600" cy="369332"/>
          </a:xfrm>
          <a:prstGeom prst="wedgeRoundRectCallout">
            <a:avLst>
              <a:gd name="adj1" fmla="val 19956"/>
              <a:gd name="adj2" fmla="val -115809"/>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5EF73FB4-7372-EAB5-8C4E-E3CB29261429}"/>
              </a:ext>
            </a:extLst>
          </p:cNvPr>
          <p:cNvSpPr txBox="1"/>
          <p:nvPr/>
        </p:nvSpPr>
        <p:spPr>
          <a:xfrm>
            <a:off x="2983326" y="4696626"/>
            <a:ext cx="1260072"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rPr>
              <a:t>超过人眼</a:t>
            </a:r>
          </a:p>
        </p:txBody>
      </p:sp>
      <p:sp>
        <p:nvSpPr>
          <p:cNvPr id="19" name="对话气泡: 圆角矩形 18">
            <a:extLst>
              <a:ext uri="{FF2B5EF4-FFF2-40B4-BE49-F238E27FC236}">
                <a16:creationId xmlns:a16="http://schemas.microsoft.com/office/drawing/2014/main" id="{E1AA0F30-B159-6F05-9898-5ABABA833A25}"/>
              </a:ext>
            </a:extLst>
          </p:cNvPr>
          <p:cNvSpPr/>
          <p:nvPr/>
        </p:nvSpPr>
        <p:spPr>
          <a:xfrm>
            <a:off x="5100011" y="5307330"/>
            <a:ext cx="1844040" cy="456367"/>
          </a:xfrm>
          <a:prstGeom prst="wedgeRoundRectCallout">
            <a:avLst>
              <a:gd name="adj1" fmla="val 37549"/>
              <a:gd name="adj2" fmla="val -9173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28BF02C3-06CB-ABAE-9733-391723D99FA5}"/>
              </a:ext>
            </a:extLst>
          </p:cNvPr>
          <p:cNvSpPr txBox="1"/>
          <p:nvPr/>
        </p:nvSpPr>
        <p:spPr>
          <a:xfrm>
            <a:off x="9004702" y="3000309"/>
            <a:ext cx="3113982" cy="369332"/>
          </a:xfrm>
          <a:prstGeom prst="rect">
            <a:avLst/>
          </a:prstGeom>
          <a:noFill/>
        </p:spPr>
        <p:txBody>
          <a:bodyPr wrap="square">
            <a:spAutoFit/>
          </a:bodyPr>
          <a:lstStyle/>
          <a:p>
            <a:pPr algn="l"/>
            <a:r>
              <a:rPr lang="zh-CN" altLang="en-US" dirty="0">
                <a:solidFill>
                  <a:schemeClr val="bg1"/>
                </a:solidFill>
                <a:effectLst/>
                <a:latin typeface="字体圈欣意冠黑体" panose="00000500000000000000" pitchFamily="2" charset="-122"/>
                <a:ea typeface="字体圈欣意冠黑体" panose="00000500000000000000" pitchFamily="2" charset="-122"/>
              </a:rPr>
              <a:t>自动驾驶错误率变化趋势预测</a:t>
            </a:r>
            <a:endParaRPr lang="en-US" altLang="zh-CN" dirty="0">
              <a:solidFill>
                <a:schemeClr val="bg1"/>
              </a:solidFill>
              <a:effectLst/>
              <a:latin typeface="字体圈欣意冠黑体" panose="00000500000000000000" pitchFamily="2" charset="-122"/>
              <a:ea typeface="字体圈欣意冠黑体" panose="00000500000000000000" pitchFamily="2" charset="-122"/>
            </a:endParaRPr>
          </a:p>
        </p:txBody>
      </p:sp>
      <p:sp>
        <p:nvSpPr>
          <p:cNvPr id="20" name="文本框 19">
            <a:extLst>
              <a:ext uri="{FF2B5EF4-FFF2-40B4-BE49-F238E27FC236}">
                <a16:creationId xmlns:a16="http://schemas.microsoft.com/office/drawing/2014/main" id="{B5943FD4-0152-1041-1EB1-A24E3C101303}"/>
              </a:ext>
            </a:extLst>
          </p:cNvPr>
          <p:cNvSpPr txBox="1"/>
          <p:nvPr/>
        </p:nvSpPr>
        <p:spPr>
          <a:xfrm>
            <a:off x="5003549" y="5350847"/>
            <a:ext cx="2036963" cy="369332"/>
          </a:xfrm>
          <a:prstGeom prst="rect">
            <a:avLst/>
          </a:prstGeom>
          <a:noFill/>
        </p:spPr>
        <p:txBody>
          <a:bodyPr wrap="square" rtlCol="0">
            <a:spAutoFit/>
          </a:bodyPr>
          <a:lstStyle>
            <a:defPPr>
              <a:defRPr lang="zh-CN"/>
            </a:defPPr>
            <a:lvl1pPr algn="ctr">
              <a:defRPr>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r>
              <a:rPr lang="en-US" altLang="zh-CN" dirty="0"/>
              <a:t>TBG Ⅱ </a:t>
            </a:r>
            <a:r>
              <a:rPr lang="zh-CN" altLang="en-US" dirty="0"/>
              <a:t>学习构架</a:t>
            </a:r>
          </a:p>
        </p:txBody>
      </p:sp>
      <p:grpSp>
        <p:nvGrpSpPr>
          <p:cNvPr id="23" name="组合 22">
            <a:extLst>
              <a:ext uri="{FF2B5EF4-FFF2-40B4-BE49-F238E27FC236}">
                <a16:creationId xmlns:a16="http://schemas.microsoft.com/office/drawing/2014/main" id="{1B20EB1F-2E9C-CE9C-13C4-A289EEF04BE6}"/>
              </a:ext>
            </a:extLst>
          </p:cNvPr>
          <p:cNvGrpSpPr/>
          <p:nvPr/>
        </p:nvGrpSpPr>
        <p:grpSpPr>
          <a:xfrm>
            <a:off x="1808793" y="1010129"/>
            <a:ext cx="1526093" cy="331994"/>
            <a:chOff x="4012251" y="342489"/>
            <a:chExt cx="1104939" cy="269240"/>
          </a:xfrm>
          <a:gradFill>
            <a:gsLst>
              <a:gs pos="100000">
                <a:schemeClr val="bg1">
                  <a:lumMod val="75000"/>
                  <a:alpha val="0"/>
                </a:schemeClr>
              </a:gs>
              <a:gs pos="0">
                <a:schemeClr val="bg1">
                  <a:lumMod val="75000"/>
                  <a:alpha val="70000"/>
                </a:schemeClr>
              </a:gs>
            </a:gsLst>
            <a:lin ang="0" scaled="0"/>
          </a:gradFill>
        </p:grpSpPr>
        <p:sp>
          <p:nvSpPr>
            <p:cNvPr id="24" name="箭头: V 形 23">
              <a:extLst>
                <a:ext uri="{FF2B5EF4-FFF2-40B4-BE49-F238E27FC236}">
                  <a16:creationId xmlns:a16="http://schemas.microsoft.com/office/drawing/2014/main" id="{1B164C0F-91E9-5CBB-EEAC-9546C7FAD2C0}"/>
                </a:ext>
              </a:extLst>
            </p:cNvPr>
            <p:cNvSpPr/>
            <p:nvPr/>
          </p:nvSpPr>
          <p:spPr>
            <a:xfrm flipH="1">
              <a:off x="4012251" y="342489"/>
              <a:ext cx="232326" cy="269240"/>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5" name="箭头: V 形 24">
              <a:extLst>
                <a:ext uri="{FF2B5EF4-FFF2-40B4-BE49-F238E27FC236}">
                  <a16:creationId xmlns:a16="http://schemas.microsoft.com/office/drawing/2014/main" id="{49F2476A-5069-EDE4-9ABA-D27172EFC808}"/>
                </a:ext>
              </a:extLst>
            </p:cNvPr>
            <p:cNvSpPr/>
            <p:nvPr/>
          </p:nvSpPr>
          <p:spPr>
            <a:xfrm flipH="1">
              <a:off x="4186774"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6" name="箭头: V 形 25">
              <a:extLst>
                <a:ext uri="{FF2B5EF4-FFF2-40B4-BE49-F238E27FC236}">
                  <a16:creationId xmlns:a16="http://schemas.microsoft.com/office/drawing/2014/main" id="{B40C5E9D-E489-A340-CEED-A559C91D2274}"/>
                </a:ext>
              </a:extLst>
            </p:cNvPr>
            <p:cNvSpPr/>
            <p:nvPr/>
          </p:nvSpPr>
          <p:spPr>
            <a:xfrm flipH="1">
              <a:off x="4361296"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7" name="箭头: V 形 26">
              <a:extLst>
                <a:ext uri="{FF2B5EF4-FFF2-40B4-BE49-F238E27FC236}">
                  <a16:creationId xmlns:a16="http://schemas.microsoft.com/office/drawing/2014/main" id="{5E886F37-72C1-D59C-F039-E628B1317882}"/>
                </a:ext>
              </a:extLst>
            </p:cNvPr>
            <p:cNvSpPr/>
            <p:nvPr/>
          </p:nvSpPr>
          <p:spPr>
            <a:xfrm flipH="1">
              <a:off x="4535818"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8" name="箭头: V 形 27">
              <a:extLst>
                <a:ext uri="{FF2B5EF4-FFF2-40B4-BE49-F238E27FC236}">
                  <a16:creationId xmlns:a16="http://schemas.microsoft.com/office/drawing/2014/main" id="{051F201F-5B81-F198-1A57-47B0D97E164C}"/>
                </a:ext>
              </a:extLst>
            </p:cNvPr>
            <p:cNvSpPr/>
            <p:nvPr/>
          </p:nvSpPr>
          <p:spPr>
            <a:xfrm flipH="1">
              <a:off x="4710341"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29" name="箭头: V 形 28">
              <a:extLst>
                <a:ext uri="{FF2B5EF4-FFF2-40B4-BE49-F238E27FC236}">
                  <a16:creationId xmlns:a16="http://schemas.microsoft.com/office/drawing/2014/main" id="{FF31B7F8-749E-1966-28AB-61228DE8ECC9}"/>
                </a:ext>
              </a:extLst>
            </p:cNvPr>
            <p:cNvSpPr/>
            <p:nvPr/>
          </p:nvSpPr>
          <p:spPr>
            <a:xfrm flipH="1">
              <a:off x="4884864" y="342489"/>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grpSp>
      <p:sp>
        <p:nvSpPr>
          <p:cNvPr id="30" name="文本框 29">
            <a:extLst>
              <a:ext uri="{FF2B5EF4-FFF2-40B4-BE49-F238E27FC236}">
                <a16:creationId xmlns:a16="http://schemas.microsoft.com/office/drawing/2014/main" id="{57951852-566E-D2CA-486E-28720AD52F78}"/>
              </a:ext>
            </a:extLst>
          </p:cNvPr>
          <p:cNvSpPr txBox="1"/>
          <p:nvPr/>
        </p:nvSpPr>
        <p:spPr>
          <a:xfrm>
            <a:off x="529799" y="448799"/>
            <a:ext cx="3295441" cy="461665"/>
          </a:xfrm>
          <a:prstGeom prst="rect">
            <a:avLst/>
          </a:prstGeom>
          <a:noFill/>
        </p:spPr>
        <p:txBody>
          <a:bodyPr wrap="square">
            <a:spAutoFit/>
          </a:bodyPr>
          <a:lstStyle/>
          <a:p>
            <a:r>
              <a:rPr lang="zh-CN" altLang="en-US" sz="2400" dirty="0">
                <a:solidFill>
                  <a:srgbClr val="08D089"/>
                </a:solidFill>
                <a:effectLst/>
                <a:latin typeface="字体圈欣意冠黑体" panose="00000500000000000000" pitchFamily="2" charset="-122"/>
                <a:ea typeface="字体圈欣意冠黑体" panose="00000500000000000000" pitchFamily="2" charset="-122"/>
              </a:rPr>
              <a:t>自动驾驶面临的诸多挑战</a:t>
            </a:r>
          </a:p>
        </p:txBody>
      </p:sp>
      <p:sp>
        <p:nvSpPr>
          <p:cNvPr id="31" name="箭头: V 形 30">
            <a:extLst>
              <a:ext uri="{FF2B5EF4-FFF2-40B4-BE49-F238E27FC236}">
                <a16:creationId xmlns:a16="http://schemas.microsoft.com/office/drawing/2014/main" id="{7D1367FE-21D0-7DB7-0AE3-9B70CDA600DF}"/>
              </a:ext>
            </a:extLst>
          </p:cNvPr>
          <p:cNvSpPr/>
          <p:nvPr/>
        </p:nvSpPr>
        <p:spPr>
          <a:xfrm flipH="1">
            <a:off x="3899976" y="1106411"/>
            <a:ext cx="3566641" cy="295112"/>
          </a:xfrm>
          <a:prstGeom prst="chevron">
            <a:avLst>
              <a:gd name="adj" fmla="val 4032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箭头: V 形 31">
            <a:extLst>
              <a:ext uri="{FF2B5EF4-FFF2-40B4-BE49-F238E27FC236}">
                <a16:creationId xmlns:a16="http://schemas.microsoft.com/office/drawing/2014/main" id="{BB836426-501B-1C73-499E-9E019785CDEB}"/>
              </a:ext>
            </a:extLst>
          </p:cNvPr>
          <p:cNvSpPr/>
          <p:nvPr/>
        </p:nvSpPr>
        <p:spPr>
          <a:xfrm flipH="1">
            <a:off x="3753167" y="1106411"/>
            <a:ext cx="222673" cy="295112"/>
          </a:xfrm>
          <a:prstGeom prst="chevron">
            <a:avLst>
              <a:gd name="adj" fmla="val 5424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文本框 32">
            <a:extLst>
              <a:ext uri="{FF2B5EF4-FFF2-40B4-BE49-F238E27FC236}">
                <a16:creationId xmlns:a16="http://schemas.microsoft.com/office/drawing/2014/main" id="{2DE69BE1-2C72-12D4-EEDE-B6F7F84BA02B}"/>
              </a:ext>
            </a:extLst>
          </p:cNvPr>
          <p:cNvSpPr txBox="1"/>
          <p:nvPr/>
        </p:nvSpPr>
        <p:spPr>
          <a:xfrm>
            <a:off x="4075749" y="1093227"/>
            <a:ext cx="3104112" cy="338554"/>
          </a:xfrm>
          <a:prstGeom prst="rect">
            <a:avLst/>
          </a:prstGeom>
          <a:noFill/>
        </p:spPr>
        <p:txBody>
          <a:bodyPr wrap="square" rtlCol="0">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影响自动驾驶大规模应用的因素</a:t>
            </a:r>
          </a:p>
        </p:txBody>
      </p:sp>
      <p:sp>
        <p:nvSpPr>
          <p:cNvPr id="35" name="文本框 34">
            <a:extLst>
              <a:ext uri="{FF2B5EF4-FFF2-40B4-BE49-F238E27FC236}">
                <a16:creationId xmlns:a16="http://schemas.microsoft.com/office/drawing/2014/main" id="{110F4E75-26BA-CF71-8B4B-070A732D1F51}"/>
              </a:ext>
            </a:extLst>
          </p:cNvPr>
          <p:cNvSpPr txBox="1"/>
          <p:nvPr/>
        </p:nvSpPr>
        <p:spPr>
          <a:xfrm>
            <a:off x="4075749" y="1426942"/>
            <a:ext cx="6972300" cy="369332"/>
          </a:xfrm>
          <a:prstGeom prst="rect">
            <a:avLst/>
          </a:prstGeom>
          <a:noFill/>
        </p:spPr>
        <p:txBody>
          <a:bodyPr wrap="square">
            <a:spAutoFit/>
          </a:bodyPr>
          <a:lstStyle/>
          <a:p>
            <a:r>
              <a:rPr lang="zh-CN" altLang="en-US" b="0" i="0" dirty="0">
                <a:solidFill>
                  <a:schemeClr val="bg1"/>
                </a:solidFill>
                <a:effectLst/>
                <a:latin typeface="字体圈欣意冠黑体" panose="00000500000000000000" pitchFamily="2" charset="-122"/>
                <a:ea typeface="字体圈欣意冠黑体" panose="00000500000000000000" pitchFamily="2" charset="-122"/>
              </a:rPr>
              <a:t>技术、成本、产品质量、法律法规、公众接受度等</a:t>
            </a:r>
            <a:endParaRPr lang="zh-CN" altLang="en-US" dirty="0">
              <a:solidFill>
                <a:schemeClr val="bg1"/>
              </a:solidFill>
              <a:latin typeface="字体圈欣意冠黑体" panose="00000500000000000000" pitchFamily="2" charset="-122"/>
              <a:ea typeface="字体圈欣意冠黑体" panose="00000500000000000000" pitchFamily="2" charset="-122"/>
            </a:endParaRPr>
          </a:p>
        </p:txBody>
      </p:sp>
      <p:sp>
        <p:nvSpPr>
          <p:cNvPr id="36" name="箭头: V 形 35">
            <a:extLst>
              <a:ext uri="{FF2B5EF4-FFF2-40B4-BE49-F238E27FC236}">
                <a16:creationId xmlns:a16="http://schemas.microsoft.com/office/drawing/2014/main" id="{9752804D-F989-62B9-34B8-0479F0355B3D}"/>
              </a:ext>
            </a:extLst>
          </p:cNvPr>
          <p:cNvSpPr/>
          <p:nvPr/>
        </p:nvSpPr>
        <p:spPr>
          <a:xfrm flipH="1">
            <a:off x="3899976" y="2009804"/>
            <a:ext cx="3566641" cy="295112"/>
          </a:xfrm>
          <a:prstGeom prst="chevron">
            <a:avLst>
              <a:gd name="adj" fmla="val 4032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箭头: V 形 36">
            <a:extLst>
              <a:ext uri="{FF2B5EF4-FFF2-40B4-BE49-F238E27FC236}">
                <a16:creationId xmlns:a16="http://schemas.microsoft.com/office/drawing/2014/main" id="{38EAECC1-FC03-7A37-9128-D4432FEF293C}"/>
              </a:ext>
            </a:extLst>
          </p:cNvPr>
          <p:cNvSpPr/>
          <p:nvPr/>
        </p:nvSpPr>
        <p:spPr>
          <a:xfrm flipH="1">
            <a:off x="3753167" y="2009804"/>
            <a:ext cx="222673" cy="295112"/>
          </a:xfrm>
          <a:prstGeom prst="chevron">
            <a:avLst>
              <a:gd name="adj" fmla="val 54247"/>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37">
            <a:extLst>
              <a:ext uri="{FF2B5EF4-FFF2-40B4-BE49-F238E27FC236}">
                <a16:creationId xmlns:a16="http://schemas.microsoft.com/office/drawing/2014/main" id="{2B0808D3-B62B-E7D8-29EC-59206E67774C}"/>
              </a:ext>
            </a:extLst>
          </p:cNvPr>
          <p:cNvSpPr txBox="1"/>
          <p:nvPr/>
        </p:nvSpPr>
        <p:spPr>
          <a:xfrm>
            <a:off x="4075749" y="1996620"/>
            <a:ext cx="3104112" cy="338554"/>
          </a:xfrm>
          <a:prstGeom prst="rect">
            <a:avLst/>
          </a:prstGeom>
          <a:noFill/>
        </p:spPr>
        <p:txBody>
          <a:bodyPr wrap="square" rtlCol="0">
            <a:spAutoFit/>
          </a:bodyPr>
          <a:lstStyle/>
          <a:p>
            <a:r>
              <a:rPr lang="zh-CN" altLang="en-US" sz="16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自动驾驶的发展制约因素</a:t>
            </a:r>
          </a:p>
        </p:txBody>
      </p:sp>
      <p:sp>
        <p:nvSpPr>
          <p:cNvPr id="39" name="文本框 38">
            <a:extLst>
              <a:ext uri="{FF2B5EF4-FFF2-40B4-BE49-F238E27FC236}">
                <a16:creationId xmlns:a16="http://schemas.microsoft.com/office/drawing/2014/main" id="{5C9D5F4F-5D3E-4648-C2CD-729733412C50}"/>
              </a:ext>
            </a:extLst>
          </p:cNvPr>
          <p:cNvSpPr txBox="1"/>
          <p:nvPr/>
        </p:nvSpPr>
        <p:spPr>
          <a:xfrm>
            <a:off x="4075749" y="2318100"/>
            <a:ext cx="6972300" cy="369332"/>
          </a:xfrm>
          <a:prstGeom prst="rect">
            <a:avLst/>
          </a:prstGeom>
          <a:noFill/>
        </p:spPr>
        <p:txBody>
          <a:bodyPr wrap="square">
            <a:spAutoFit/>
          </a:bodyPr>
          <a:lstStyle/>
          <a:p>
            <a:r>
              <a:rPr lang="zh-CN" altLang="en-US" dirty="0">
                <a:solidFill>
                  <a:schemeClr val="bg1"/>
                </a:solidFill>
                <a:latin typeface="字体圈欣意冠黑体" panose="00000500000000000000" pitchFamily="2" charset="-122"/>
                <a:ea typeface="字体圈欣意冠黑体" panose="00000500000000000000" pitchFamily="2" charset="-122"/>
              </a:rPr>
              <a:t>法律法规、伦理考量</a:t>
            </a:r>
          </a:p>
        </p:txBody>
      </p:sp>
      <p:sp>
        <p:nvSpPr>
          <p:cNvPr id="41" name="文本框 40">
            <a:extLst>
              <a:ext uri="{FF2B5EF4-FFF2-40B4-BE49-F238E27FC236}">
                <a16:creationId xmlns:a16="http://schemas.microsoft.com/office/drawing/2014/main" id="{A6C29F5E-9A87-4A14-E699-55D825678719}"/>
              </a:ext>
            </a:extLst>
          </p:cNvPr>
          <p:cNvSpPr txBox="1"/>
          <p:nvPr/>
        </p:nvSpPr>
        <p:spPr>
          <a:xfrm>
            <a:off x="556724" y="1472716"/>
            <a:ext cx="2888726" cy="557140"/>
          </a:xfrm>
          <a:prstGeom prst="rect">
            <a:avLst/>
          </a:prstGeom>
          <a:noFill/>
        </p:spPr>
        <p:txBody>
          <a:bodyPr wrap="square">
            <a:spAutoFit/>
          </a:bodyPr>
          <a:lstStyle/>
          <a:p>
            <a:pPr algn="l">
              <a:lnSpc>
                <a:spcPct val="130000"/>
              </a:lnSpc>
            </a:pPr>
            <a:r>
              <a:rPr lang="zh-CN" altLang="en-US"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自动驾驶技术正在以超预期的速度落地，但是困难和挑战依然不少</a:t>
            </a:r>
            <a:endParaRPr lang="en-US" altLang="zh-CN"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42" name="组合 41">
            <a:extLst>
              <a:ext uri="{FF2B5EF4-FFF2-40B4-BE49-F238E27FC236}">
                <a16:creationId xmlns:a16="http://schemas.microsoft.com/office/drawing/2014/main" id="{13E0EFF3-0A0B-9B7C-B664-07E48FD2412D}"/>
              </a:ext>
            </a:extLst>
          </p:cNvPr>
          <p:cNvGrpSpPr/>
          <p:nvPr/>
        </p:nvGrpSpPr>
        <p:grpSpPr>
          <a:xfrm flipH="1">
            <a:off x="3334886" y="693923"/>
            <a:ext cx="1257294" cy="196306"/>
            <a:chOff x="2593071" y="4283634"/>
            <a:chExt cx="1257294" cy="196306"/>
          </a:xfrm>
          <a:gradFill>
            <a:gsLst>
              <a:gs pos="90000">
                <a:srgbClr val="08D089">
                  <a:alpha val="0"/>
                </a:srgbClr>
              </a:gs>
              <a:gs pos="0">
                <a:srgbClr val="08D089">
                  <a:alpha val="50000"/>
                </a:srgbClr>
              </a:gs>
            </a:gsLst>
            <a:lin ang="0" scaled="0"/>
          </a:gradFill>
        </p:grpSpPr>
        <p:sp>
          <p:nvSpPr>
            <p:cNvPr id="43" name="箭头: V 形 42">
              <a:extLst>
                <a:ext uri="{FF2B5EF4-FFF2-40B4-BE49-F238E27FC236}">
                  <a16:creationId xmlns:a16="http://schemas.microsoft.com/office/drawing/2014/main" id="{ACC2BFBF-0554-B651-E1DC-FA66AC3554A0}"/>
                </a:ext>
              </a:extLst>
            </p:cNvPr>
            <p:cNvSpPr/>
            <p:nvPr/>
          </p:nvSpPr>
          <p:spPr>
            <a:xfrm flipH="1">
              <a:off x="2593071" y="4310743"/>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箭头: V 形 43">
              <a:extLst>
                <a:ext uri="{FF2B5EF4-FFF2-40B4-BE49-F238E27FC236}">
                  <a16:creationId xmlns:a16="http://schemas.microsoft.com/office/drawing/2014/main" id="{D95E65DD-C43B-40AF-5D98-15E1B95BC241}"/>
                </a:ext>
              </a:extLst>
            </p:cNvPr>
            <p:cNvSpPr/>
            <p:nvPr/>
          </p:nvSpPr>
          <p:spPr>
            <a:xfrm flipH="1">
              <a:off x="2778287" y="4306225"/>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45" name="箭头: V 形 44">
              <a:extLst>
                <a:ext uri="{FF2B5EF4-FFF2-40B4-BE49-F238E27FC236}">
                  <a16:creationId xmlns:a16="http://schemas.microsoft.com/office/drawing/2014/main" id="{5C16785D-B1D0-3107-C2EA-6B368662FBFE}"/>
                </a:ext>
              </a:extLst>
            </p:cNvPr>
            <p:cNvSpPr/>
            <p:nvPr/>
          </p:nvSpPr>
          <p:spPr>
            <a:xfrm flipH="1">
              <a:off x="2963502" y="4301707"/>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46" name="箭头: V 形 45">
              <a:extLst>
                <a:ext uri="{FF2B5EF4-FFF2-40B4-BE49-F238E27FC236}">
                  <a16:creationId xmlns:a16="http://schemas.microsoft.com/office/drawing/2014/main" id="{7816A97A-CB25-BA22-DC0A-B2268996345B}"/>
                </a:ext>
              </a:extLst>
            </p:cNvPr>
            <p:cNvSpPr/>
            <p:nvPr/>
          </p:nvSpPr>
          <p:spPr>
            <a:xfrm flipH="1">
              <a:off x="3148718" y="4297188"/>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47" name="箭头: V 形 46">
              <a:extLst>
                <a:ext uri="{FF2B5EF4-FFF2-40B4-BE49-F238E27FC236}">
                  <a16:creationId xmlns:a16="http://schemas.microsoft.com/office/drawing/2014/main" id="{B5FB9235-FB83-B936-84FA-EEBB5BC33DEC}"/>
                </a:ext>
              </a:extLst>
            </p:cNvPr>
            <p:cNvSpPr/>
            <p:nvPr/>
          </p:nvSpPr>
          <p:spPr>
            <a:xfrm flipH="1">
              <a:off x="3333934" y="4292670"/>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48" name="箭头: V 形 47">
              <a:extLst>
                <a:ext uri="{FF2B5EF4-FFF2-40B4-BE49-F238E27FC236}">
                  <a16:creationId xmlns:a16="http://schemas.microsoft.com/office/drawing/2014/main" id="{94E471EE-0E58-78A1-D214-0349973894B3}"/>
                </a:ext>
              </a:extLst>
            </p:cNvPr>
            <p:cNvSpPr/>
            <p:nvPr/>
          </p:nvSpPr>
          <p:spPr>
            <a:xfrm flipH="1">
              <a:off x="3519149" y="4288152"/>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49" name="箭头: V 形 48">
              <a:extLst>
                <a:ext uri="{FF2B5EF4-FFF2-40B4-BE49-F238E27FC236}">
                  <a16:creationId xmlns:a16="http://schemas.microsoft.com/office/drawing/2014/main" id="{C4D68066-7BCA-7EA2-4140-4137AD578CA2}"/>
                </a:ext>
              </a:extLst>
            </p:cNvPr>
            <p:cNvSpPr/>
            <p:nvPr/>
          </p:nvSpPr>
          <p:spPr>
            <a:xfrm flipH="1">
              <a:off x="3704365" y="4283634"/>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文本框 50">
            <a:extLst>
              <a:ext uri="{FF2B5EF4-FFF2-40B4-BE49-F238E27FC236}">
                <a16:creationId xmlns:a16="http://schemas.microsoft.com/office/drawing/2014/main" id="{9F88CAFC-ADC9-694D-E17D-F2B3C29F1B44}"/>
              </a:ext>
            </a:extLst>
          </p:cNvPr>
          <p:cNvSpPr txBox="1"/>
          <p:nvPr/>
        </p:nvSpPr>
        <p:spPr>
          <a:xfrm>
            <a:off x="9476111" y="1176126"/>
            <a:ext cx="1897593" cy="1277337"/>
          </a:xfrm>
          <a:prstGeom prst="rect">
            <a:avLst/>
          </a:prstGeom>
          <a:noFill/>
        </p:spPr>
        <p:txBody>
          <a:bodyPr wrap="square">
            <a:spAutoFit/>
          </a:bodyPr>
          <a:lstStyle/>
          <a:p>
            <a:pPr algn="l">
              <a:lnSpc>
                <a:spcPct val="130000"/>
              </a:lnSpc>
            </a:pPr>
            <a:r>
              <a:rPr lang="zh-CN" altLang="en-US"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技术发展到了完全自动驾驶的</a:t>
            </a:r>
            <a:r>
              <a:rPr lang="en-US" altLang="zh-CN"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L5</a:t>
            </a:r>
            <a:r>
              <a:rPr lang="zh-CN" altLang="en-US"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级后，更重要的是与之关联的社会各项法律法规是否健全、是否支持，以及社会文明</a:t>
            </a:r>
            <a:endParaRPr lang="en-US" altLang="zh-CN" sz="12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53" name="矩形 52">
            <a:extLst>
              <a:ext uri="{FF2B5EF4-FFF2-40B4-BE49-F238E27FC236}">
                <a16:creationId xmlns:a16="http://schemas.microsoft.com/office/drawing/2014/main" id="{C0D47008-085A-29AF-FC33-69CEB0708000}"/>
              </a:ext>
            </a:extLst>
          </p:cNvPr>
          <p:cNvSpPr/>
          <p:nvPr/>
        </p:nvSpPr>
        <p:spPr>
          <a:xfrm>
            <a:off x="9419036" y="1010129"/>
            <a:ext cx="1966549" cy="1546976"/>
          </a:xfrm>
          <a:prstGeom prst="rect">
            <a:avLst/>
          </a:prstGeom>
          <a:noFill/>
          <a:ln w="952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a:extLst>
              <a:ext uri="{FF2B5EF4-FFF2-40B4-BE49-F238E27FC236}">
                <a16:creationId xmlns:a16="http://schemas.microsoft.com/office/drawing/2014/main" id="{86F640ED-79CB-74E3-47B2-BBA539331ACA}"/>
              </a:ext>
            </a:extLst>
          </p:cNvPr>
          <p:cNvGrpSpPr/>
          <p:nvPr/>
        </p:nvGrpSpPr>
        <p:grpSpPr>
          <a:xfrm>
            <a:off x="6849282" y="3150577"/>
            <a:ext cx="2796901" cy="455653"/>
            <a:chOff x="491691" y="4767630"/>
            <a:chExt cx="2219671" cy="269240"/>
          </a:xfrm>
          <a:gradFill>
            <a:gsLst>
              <a:gs pos="50000">
                <a:schemeClr val="bg1">
                  <a:lumMod val="75000"/>
                  <a:alpha val="0"/>
                </a:schemeClr>
              </a:gs>
              <a:gs pos="0">
                <a:schemeClr val="bg1">
                  <a:lumMod val="75000"/>
                </a:schemeClr>
              </a:gs>
            </a:gsLst>
            <a:lin ang="0" scaled="0"/>
          </a:gradFill>
        </p:grpSpPr>
        <p:sp>
          <p:nvSpPr>
            <p:cNvPr id="55" name="箭头: V 形 54">
              <a:extLst>
                <a:ext uri="{FF2B5EF4-FFF2-40B4-BE49-F238E27FC236}">
                  <a16:creationId xmlns:a16="http://schemas.microsoft.com/office/drawing/2014/main" id="{EA796285-C444-6E51-C86E-53695E22303C}"/>
                </a:ext>
              </a:extLst>
            </p:cNvPr>
            <p:cNvSpPr/>
            <p:nvPr/>
          </p:nvSpPr>
          <p:spPr>
            <a:xfrm flipH="1">
              <a:off x="491691"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56" name="箭头: V 形 55">
              <a:extLst>
                <a:ext uri="{FF2B5EF4-FFF2-40B4-BE49-F238E27FC236}">
                  <a16:creationId xmlns:a16="http://schemas.microsoft.com/office/drawing/2014/main" id="{1BCB58A3-78E7-A007-9F68-DD832216282C}"/>
                </a:ext>
              </a:extLst>
            </p:cNvPr>
            <p:cNvSpPr/>
            <p:nvPr/>
          </p:nvSpPr>
          <p:spPr>
            <a:xfrm flipH="1">
              <a:off x="775597"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箭头: V 形 56">
              <a:extLst>
                <a:ext uri="{FF2B5EF4-FFF2-40B4-BE49-F238E27FC236}">
                  <a16:creationId xmlns:a16="http://schemas.microsoft.com/office/drawing/2014/main" id="{795E85AC-BCA6-2C70-59A1-948FF6506502}"/>
                </a:ext>
              </a:extLst>
            </p:cNvPr>
            <p:cNvSpPr/>
            <p:nvPr/>
          </p:nvSpPr>
          <p:spPr>
            <a:xfrm flipH="1">
              <a:off x="1059504"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箭头: V 形 57">
              <a:extLst>
                <a:ext uri="{FF2B5EF4-FFF2-40B4-BE49-F238E27FC236}">
                  <a16:creationId xmlns:a16="http://schemas.microsoft.com/office/drawing/2014/main" id="{8AB6DD2D-31C8-ACE4-B773-8C5FA981F64E}"/>
                </a:ext>
              </a:extLst>
            </p:cNvPr>
            <p:cNvSpPr/>
            <p:nvPr/>
          </p:nvSpPr>
          <p:spPr>
            <a:xfrm flipH="1">
              <a:off x="1343410"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箭头: V 形 58">
              <a:extLst>
                <a:ext uri="{FF2B5EF4-FFF2-40B4-BE49-F238E27FC236}">
                  <a16:creationId xmlns:a16="http://schemas.microsoft.com/office/drawing/2014/main" id="{EB38BCE0-FF91-324E-B670-8E2D29D51256}"/>
                </a:ext>
              </a:extLst>
            </p:cNvPr>
            <p:cNvSpPr/>
            <p:nvPr/>
          </p:nvSpPr>
          <p:spPr>
            <a:xfrm flipH="1">
              <a:off x="1627317"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箭头: V 形 59">
              <a:extLst>
                <a:ext uri="{FF2B5EF4-FFF2-40B4-BE49-F238E27FC236}">
                  <a16:creationId xmlns:a16="http://schemas.microsoft.com/office/drawing/2014/main" id="{A3C6393F-A91B-6EF2-8F18-876ECC4F65F9}"/>
                </a:ext>
              </a:extLst>
            </p:cNvPr>
            <p:cNvSpPr/>
            <p:nvPr/>
          </p:nvSpPr>
          <p:spPr>
            <a:xfrm flipH="1">
              <a:off x="1911223"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箭头: V 形 60">
              <a:extLst>
                <a:ext uri="{FF2B5EF4-FFF2-40B4-BE49-F238E27FC236}">
                  <a16:creationId xmlns:a16="http://schemas.microsoft.com/office/drawing/2014/main" id="{C5CA8FAB-7062-FF0C-29D8-D0A079985B29}"/>
                </a:ext>
              </a:extLst>
            </p:cNvPr>
            <p:cNvSpPr/>
            <p:nvPr/>
          </p:nvSpPr>
          <p:spPr>
            <a:xfrm flipH="1">
              <a:off x="2195130"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箭头: V 形 61">
              <a:extLst>
                <a:ext uri="{FF2B5EF4-FFF2-40B4-BE49-F238E27FC236}">
                  <a16:creationId xmlns:a16="http://schemas.microsoft.com/office/drawing/2014/main" id="{4036EE7A-6385-F6C2-35C2-7CD9C81DB265}"/>
                </a:ext>
              </a:extLst>
            </p:cNvPr>
            <p:cNvSpPr/>
            <p:nvPr/>
          </p:nvSpPr>
          <p:spPr>
            <a:xfrm flipH="1">
              <a:off x="2479036" y="4767630"/>
              <a:ext cx="232326" cy="269240"/>
            </a:xfrm>
            <a:prstGeom prst="chevron">
              <a:avLst>
                <a:gd name="adj" fmla="val 58824"/>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a:extLst>
              <a:ext uri="{FF2B5EF4-FFF2-40B4-BE49-F238E27FC236}">
                <a16:creationId xmlns:a16="http://schemas.microsoft.com/office/drawing/2014/main" id="{A0E1F432-BE19-77EA-9B97-94A46D000402}"/>
              </a:ext>
            </a:extLst>
          </p:cNvPr>
          <p:cNvGrpSpPr/>
          <p:nvPr/>
        </p:nvGrpSpPr>
        <p:grpSpPr>
          <a:xfrm>
            <a:off x="10424907" y="3488360"/>
            <a:ext cx="1026255" cy="281717"/>
            <a:chOff x="2935337" y="1962852"/>
            <a:chExt cx="1428442" cy="358508"/>
          </a:xfrm>
          <a:gradFill>
            <a:gsLst>
              <a:gs pos="100000">
                <a:schemeClr val="bg1">
                  <a:alpha val="0"/>
                </a:schemeClr>
              </a:gs>
              <a:gs pos="24000">
                <a:schemeClr val="bg1">
                  <a:alpha val="30000"/>
                </a:schemeClr>
              </a:gs>
            </a:gsLst>
            <a:lin ang="0" scaled="0"/>
          </a:gradFill>
        </p:grpSpPr>
        <p:sp>
          <p:nvSpPr>
            <p:cNvPr id="64" name="箭头: V 形 63">
              <a:extLst>
                <a:ext uri="{FF2B5EF4-FFF2-40B4-BE49-F238E27FC236}">
                  <a16:creationId xmlns:a16="http://schemas.microsoft.com/office/drawing/2014/main" id="{CF9B900F-4CB9-33C1-3629-21EE7A412F37}"/>
                </a:ext>
              </a:extLst>
            </p:cNvPr>
            <p:cNvSpPr/>
            <p:nvPr/>
          </p:nvSpPr>
          <p:spPr>
            <a:xfrm flipH="1">
              <a:off x="2935337" y="1962852"/>
              <a:ext cx="309355" cy="358508"/>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箭头: V 形 64">
              <a:extLst>
                <a:ext uri="{FF2B5EF4-FFF2-40B4-BE49-F238E27FC236}">
                  <a16:creationId xmlns:a16="http://schemas.microsoft.com/office/drawing/2014/main" id="{0DDD898F-CA64-8DA7-567B-67D79F7955EB}"/>
                </a:ext>
              </a:extLst>
            </p:cNvPr>
            <p:cNvSpPr/>
            <p:nvPr/>
          </p:nvSpPr>
          <p:spPr>
            <a:xfrm flipH="1">
              <a:off x="3215109" y="1962852"/>
              <a:ext cx="309355" cy="358508"/>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66" name="箭头: V 形 65">
              <a:extLst>
                <a:ext uri="{FF2B5EF4-FFF2-40B4-BE49-F238E27FC236}">
                  <a16:creationId xmlns:a16="http://schemas.microsoft.com/office/drawing/2014/main" id="{CBBB24ED-8258-9531-67DB-51CB072DF195}"/>
                </a:ext>
              </a:extLst>
            </p:cNvPr>
            <p:cNvSpPr/>
            <p:nvPr/>
          </p:nvSpPr>
          <p:spPr>
            <a:xfrm flipH="1">
              <a:off x="3494880" y="1962852"/>
              <a:ext cx="309355" cy="358508"/>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67" name="箭头: V 形 66">
              <a:extLst>
                <a:ext uri="{FF2B5EF4-FFF2-40B4-BE49-F238E27FC236}">
                  <a16:creationId xmlns:a16="http://schemas.microsoft.com/office/drawing/2014/main" id="{676D27AC-A9CD-CFF0-D179-96AF7B28AD3E}"/>
                </a:ext>
              </a:extLst>
            </p:cNvPr>
            <p:cNvSpPr/>
            <p:nvPr/>
          </p:nvSpPr>
          <p:spPr>
            <a:xfrm flipH="1">
              <a:off x="3774652" y="1962852"/>
              <a:ext cx="309355" cy="358508"/>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68" name="箭头: V 形 67">
              <a:extLst>
                <a:ext uri="{FF2B5EF4-FFF2-40B4-BE49-F238E27FC236}">
                  <a16:creationId xmlns:a16="http://schemas.microsoft.com/office/drawing/2014/main" id="{61FFEFCA-0993-2B6A-1551-13451515A4C6}"/>
                </a:ext>
              </a:extLst>
            </p:cNvPr>
            <p:cNvSpPr/>
            <p:nvPr/>
          </p:nvSpPr>
          <p:spPr>
            <a:xfrm flipH="1">
              <a:off x="4054424" y="1962852"/>
              <a:ext cx="309355" cy="358508"/>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0" name="图片 69" descr="图片包含 星星, 夜空, 绿色, 猫&#10;&#10;描述已自动生成">
            <a:extLst>
              <a:ext uri="{FF2B5EF4-FFF2-40B4-BE49-F238E27FC236}">
                <a16:creationId xmlns:a16="http://schemas.microsoft.com/office/drawing/2014/main" id="{EF65C5D1-A50D-2F75-4DAB-D0DF6C0BAEF3}"/>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67072" y="2723417"/>
            <a:ext cx="997437" cy="1002858"/>
          </a:xfrm>
          <a:prstGeom prst="rect">
            <a:avLst/>
          </a:prstGeom>
        </p:spPr>
      </p:pic>
      <p:pic>
        <p:nvPicPr>
          <p:cNvPr id="71" name="图片 70" descr="图片包含 星星, 夜空, 绿色, 猫&#10;&#10;描述已自动生成">
            <a:extLst>
              <a:ext uri="{FF2B5EF4-FFF2-40B4-BE49-F238E27FC236}">
                <a16:creationId xmlns:a16="http://schemas.microsoft.com/office/drawing/2014/main" id="{251FED31-9BF1-DCDF-9E40-8AB991617B40}"/>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2053101" y="3243739"/>
            <a:ext cx="997437" cy="1002858"/>
          </a:xfrm>
          <a:prstGeom prst="rect">
            <a:avLst/>
          </a:prstGeom>
        </p:spPr>
      </p:pic>
      <p:pic>
        <p:nvPicPr>
          <p:cNvPr id="72" name="图片 71" descr="图片包含 星星, 夜空, 绿色, 猫&#10;&#10;描述已自动生成">
            <a:extLst>
              <a:ext uri="{FF2B5EF4-FFF2-40B4-BE49-F238E27FC236}">
                <a16:creationId xmlns:a16="http://schemas.microsoft.com/office/drawing/2014/main" id="{CC61460A-EA29-3695-2505-4F3EEF53F550}"/>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85818" y="3828953"/>
            <a:ext cx="997437" cy="1002858"/>
          </a:xfrm>
          <a:prstGeom prst="rect">
            <a:avLst/>
          </a:prstGeom>
        </p:spPr>
      </p:pic>
      <p:pic>
        <p:nvPicPr>
          <p:cNvPr id="73" name="图片 72" descr="图片包含 星星, 夜空, 绿色, 猫&#10;&#10;描述已自动生成">
            <a:extLst>
              <a:ext uri="{FF2B5EF4-FFF2-40B4-BE49-F238E27FC236}">
                <a16:creationId xmlns:a16="http://schemas.microsoft.com/office/drawing/2014/main" id="{A7E88DF9-6E20-64F9-3DE3-CEDD78F8F33E}"/>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6255759" y="4532655"/>
            <a:ext cx="997437" cy="1002858"/>
          </a:xfrm>
          <a:prstGeom prst="rect">
            <a:avLst/>
          </a:prstGeom>
        </p:spPr>
      </p:pic>
      <p:pic>
        <p:nvPicPr>
          <p:cNvPr id="74" name="图片 73" descr="图片包含 星星, 夜空, 绿色, 猫&#10;&#10;描述已自动生成">
            <a:extLst>
              <a:ext uri="{FF2B5EF4-FFF2-40B4-BE49-F238E27FC236}">
                <a16:creationId xmlns:a16="http://schemas.microsoft.com/office/drawing/2014/main" id="{A29B1B60-BFB6-3E5D-227E-85146F1BE3FB}"/>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844230" y="4258584"/>
            <a:ext cx="997437" cy="1002858"/>
          </a:xfrm>
          <a:prstGeom prst="rect">
            <a:avLst/>
          </a:prstGeom>
        </p:spPr>
      </p:pic>
      <p:pic>
        <p:nvPicPr>
          <p:cNvPr id="75" name="图片 74" descr="图片包含 星星, 夜空, 绿色, 猫&#10;&#10;描述已自动生成">
            <a:extLst>
              <a:ext uri="{FF2B5EF4-FFF2-40B4-BE49-F238E27FC236}">
                <a16:creationId xmlns:a16="http://schemas.microsoft.com/office/drawing/2014/main" id="{3758D56D-15D7-7FD9-790B-6FFCD87AAEA4}"/>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613945" y="4805901"/>
            <a:ext cx="997437" cy="1002858"/>
          </a:xfrm>
          <a:prstGeom prst="rect">
            <a:avLst/>
          </a:prstGeom>
        </p:spPr>
      </p:pic>
      <p:pic>
        <p:nvPicPr>
          <p:cNvPr id="76" name="图片 75" descr="图片包含 星星, 夜空, 绿色, 猫&#10;&#10;描述已自动生成">
            <a:extLst>
              <a:ext uri="{FF2B5EF4-FFF2-40B4-BE49-F238E27FC236}">
                <a16:creationId xmlns:a16="http://schemas.microsoft.com/office/drawing/2014/main" id="{4FFB8CE5-C346-3742-3C0D-E85814680C7E}"/>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9034008" y="5032851"/>
            <a:ext cx="997437" cy="1002858"/>
          </a:xfrm>
          <a:prstGeom prst="rect">
            <a:avLst/>
          </a:prstGeom>
        </p:spPr>
      </p:pic>
      <p:pic>
        <p:nvPicPr>
          <p:cNvPr id="77" name="图片 76" descr="图片包含 星星, 夜空, 绿色, 猫&#10;&#10;描述已自动生成">
            <a:extLst>
              <a:ext uri="{FF2B5EF4-FFF2-40B4-BE49-F238E27FC236}">
                <a16:creationId xmlns:a16="http://schemas.microsoft.com/office/drawing/2014/main" id="{B32EC465-0ABC-940C-2361-A23FC1B246C0}"/>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0482503" y="5175569"/>
            <a:ext cx="997437" cy="1002858"/>
          </a:xfrm>
          <a:prstGeom prst="rect">
            <a:avLst/>
          </a:prstGeom>
        </p:spPr>
      </p:pic>
    </p:spTree>
    <p:extLst>
      <p:ext uri="{BB962C8B-B14F-4D97-AF65-F5344CB8AC3E}">
        <p14:creationId xmlns:p14="http://schemas.microsoft.com/office/powerpoint/2010/main" val="3982229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水中的倒影&#10;&#10;描述已自动生成">
            <a:extLst>
              <a:ext uri="{FF2B5EF4-FFF2-40B4-BE49-F238E27FC236}">
                <a16:creationId xmlns:a16="http://schemas.microsoft.com/office/drawing/2014/main" id="{1B6B2C46-66DA-6156-5F3E-C281E9C93AF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64" name="图片 63">
            <a:extLst>
              <a:ext uri="{FF2B5EF4-FFF2-40B4-BE49-F238E27FC236}">
                <a16:creationId xmlns:a16="http://schemas.microsoft.com/office/drawing/2014/main" id="{CF2F6307-82BE-340F-CED5-B286AAE6DFF7}"/>
              </a:ext>
            </a:extLst>
          </p:cNvPr>
          <p:cNvPicPr>
            <a:picLocks noChangeAspect="1"/>
          </p:cNvPicPr>
          <p:nvPr/>
        </p:nvPicPr>
        <p:blipFill>
          <a:blip r:embed="rId4" cstate="screen">
            <a:duotone>
              <a:schemeClr val="accent1">
                <a:shade val="45000"/>
                <a:satMod val="135000"/>
              </a:schemeClr>
              <a:prstClr val="white"/>
            </a:duotone>
            <a:alphaModFix amt="25000"/>
            <a:extLst>
              <a:ext uri="{28A0092B-C50C-407E-A947-70E740481C1C}">
                <a14:useLocalDpi xmlns:a14="http://schemas.microsoft.com/office/drawing/2010/main"/>
              </a:ext>
            </a:extLst>
          </a:blip>
          <a:stretch>
            <a:fillRect/>
          </a:stretch>
        </p:blipFill>
        <p:spPr>
          <a:xfrm rot="5400000">
            <a:off x="4602814" y="0"/>
            <a:ext cx="7527918" cy="7527918"/>
          </a:xfrm>
          <a:prstGeom prst="rect">
            <a:avLst/>
          </a:prstGeom>
        </p:spPr>
      </p:pic>
      <p:pic>
        <p:nvPicPr>
          <p:cNvPr id="66" name="图片 65">
            <a:extLst>
              <a:ext uri="{FF2B5EF4-FFF2-40B4-BE49-F238E27FC236}">
                <a16:creationId xmlns:a16="http://schemas.microsoft.com/office/drawing/2014/main" id="{12BF2EFC-D422-ADAA-91DF-635448CDE76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0393" t="15321" r="3885" b="15998"/>
          <a:stretch/>
        </p:blipFill>
        <p:spPr>
          <a:xfrm rot="5400000" flipV="1">
            <a:off x="-5598891" y="878248"/>
            <a:ext cx="12649619" cy="7601230"/>
          </a:xfrm>
          <a:prstGeom prst="rect">
            <a:avLst/>
          </a:prstGeom>
        </p:spPr>
      </p:pic>
      <p:grpSp>
        <p:nvGrpSpPr>
          <p:cNvPr id="8" name="组合 7">
            <a:extLst>
              <a:ext uri="{FF2B5EF4-FFF2-40B4-BE49-F238E27FC236}">
                <a16:creationId xmlns:a16="http://schemas.microsoft.com/office/drawing/2014/main" id="{4EFDADFE-4CD1-DB7F-63D4-2C00B47DA28A}"/>
              </a:ext>
            </a:extLst>
          </p:cNvPr>
          <p:cNvGrpSpPr/>
          <p:nvPr/>
        </p:nvGrpSpPr>
        <p:grpSpPr>
          <a:xfrm>
            <a:off x="1808793" y="1010129"/>
            <a:ext cx="1526093" cy="331994"/>
            <a:chOff x="4012251" y="342489"/>
            <a:chExt cx="1104939" cy="269240"/>
          </a:xfrm>
          <a:gradFill>
            <a:gsLst>
              <a:gs pos="100000">
                <a:schemeClr val="bg1">
                  <a:lumMod val="75000"/>
                  <a:alpha val="0"/>
                </a:schemeClr>
              </a:gs>
              <a:gs pos="0">
                <a:schemeClr val="bg1">
                  <a:lumMod val="75000"/>
                  <a:alpha val="70000"/>
                </a:schemeClr>
              </a:gs>
            </a:gsLst>
            <a:lin ang="0" scaled="0"/>
          </a:gradFill>
        </p:grpSpPr>
        <p:sp>
          <p:nvSpPr>
            <p:cNvPr id="9" name="箭头: V 形 8">
              <a:extLst>
                <a:ext uri="{FF2B5EF4-FFF2-40B4-BE49-F238E27FC236}">
                  <a16:creationId xmlns:a16="http://schemas.microsoft.com/office/drawing/2014/main" id="{90C0ABDA-53A5-F202-C4AC-8854B70A05C9}"/>
                </a:ext>
              </a:extLst>
            </p:cNvPr>
            <p:cNvSpPr/>
            <p:nvPr/>
          </p:nvSpPr>
          <p:spPr>
            <a:xfrm flipH="1">
              <a:off x="4012251" y="342489"/>
              <a:ext cx="232326" cy="269240"/>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箭头: V 形 9">
              <a:extLst>
                <a:ext uri="{FF2B5EF4-FFF2-40B4-BE49-F238E27FC236}">
                  <a16:creationId xmlns:a16="http://schemas.microsoft.com/office/drawing/2014/main" id="{50C1D3CF-75AF-3030-CD3F-B4EBD5BFD784}"/>
                </a:ext>
              </a:extLst>
            </p:cNvPr>
            <p:cNvSpPr/>
            <p:nvPr/>
          </p:nvSpPr>
          <p:spPr>
            <a:xfrm flipH="1">
              <a:off x="4186774"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11" name="箭头: V 形 10">
              <a:extLst>
                <a:ext uri="{FF2B5EF4-FFF2-40B4-BE49-F238E27FC236}">
                  <a16:creationId xmlns:a16="http://schemas.microsoft.com/office/drawing/2014/main" id="{CB98D13C-076A-804A-7CC6-6C07579F24B5}"/>
                </a:ext>
              </a:extLst>
            </p:cNvPr>
            <p:cNvSpPr/>
            <p:nvPr/>
          </p:nvSpPr>
          <p:spPr>
            <a:xfrm flipH="1">
              <a:off x="4361296"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12" name="箭头: V 形 11">
              <a:extLst>
                <a:ext uri="{FF2B5EF4-FFF2-40B4-BE49-F238E27FC236}">
                  <a16:creationId xmlns:a16="http://schemas.microsoft.com/office/drawing/2014/main" id="{3808BCD5-4F9B-E029-A88E-2ED8B895B1A2}"/>
                </a:ext>
              </a:extLst>
            </p:cNvPr>
            <p:cNvSpPr/>
            <p:nvPr/>
          </p:nvSpPr>
          <p:spPr>
            <a:xfrm flipH="1">
              <a:off x="4535818"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13" name="箭头: V 形 12">
              <a:extLst>
                <a:ext uri="{FF2B5EF4-FFF2-40B4-BE49-F238E27FC236}">
                  <a16:creationId xmlns:a16="http://schemas.microsoft.com/office/drawing/2014/main" id="{43D26FF0-7B9E-FFE2-A8B4-17BF84786B2A}"/>
                </a:ext>
              </a:extLst>
            </p:cNvPr>
            <p:cNvSpPr/>
            <p:nvPr/>
          </p:nvSpPr>
          <p:spPr>
            <a:xfrm flipH="1">
              <a:off x="4710341" y="342489"/>
              <a:ext cx="232326" cy="269240"/>
            </a:xfrm>
            <a:prstGeom prst="chevron">
              <a:avLst>
                <a:gd name="adj" fmla="val 58824"/>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100000"/>
                  </a:schemeClr>
                </a:solidFill>
              </a:endParaRPr>
            </a:p>
          </p:txBody>
        </p:sp>
        <p:sp>
          <p:nvSpPr>
            <p:cNvPr id="14" name="箭头: V 形 13">
              <a:extLst>
                <a:ext uri="{FF2B5EF4-FFF2-40B4-BE49-F238E27FC236}">
                  <a16:creationId xmlns:a16="http://schemas.microsoft.com/office/drawing/2014/main" id="{BC609266-6D81-1154-40DA-F8FB450EEF5C}"/>
                </a:ext>
              </a:extLst>
            </p:cNvPr>
            <p:cNvSpPr/>
            <p:nvPr/>
          </p:nvSpPr>
          <p:spPr>
            <a:xfrm flipH="1">
              <a:off x="4884864" y="342489"/>
              <a:ext cx="232326" cy="269240"/>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grpSp>
      <p:sp>
        <p:nvSpPr>
          <p:cNvPr id="15" name="文本框 14">
            <a:extLst>
              <a:ext uri="{FF2B5EF4-FFF2-40B4-BE49-F238E27FC236}">
                <a16:creationId xmlns:a16="http://schemas.microsoft.com/office/drawing/2014/main" id="{2CEF552B-58B4-28BC-FDD7-5545C8B24118}"/>
              </a:ext>
            </a:extLst>
          </p:cNvPr>
          <p:cNvSpPr txBox="1"/>
          <p:nvPr/>
        </p:nvSpPr>
        <p:spPr>
          <a:xfrm>
            <a:off x="529799" y="448799"/>
            <a:ext cx="3295441" cy="461665"/>
          </a:xfrm>
          <a:prstGeom prst="rect">
            <a:avLst/>
          </a:prstGeom>
          <a:noFill/>
        </p:spPr>
        <p:txBody>
          <a:bodyPr wrap="square">
            <a:spAutoFit/>
          </a:bodyPr>
          <a:lstStyle/>
          <a:p>
            <a:r>
              <a:rPr lang="zh-CN" altLang="en-US" sz="2400" dirty="0">
                <a:solidFill>
                  <a:srgbClr val="08D089"/>
                </a:solidFill>
                <a:effectLst/>
                <a:latin typeface="字体圈欣意冠黑体" panose="00000500000000000000" pitchFamily="2" charset="-122"/>
                <a:ea typeface="字体圈欣意冠黑体" panose="00000500000000000000" pitchFamily="2" charset="-122"/>
              </a:rPr>
              <a:t>自动驾驶部署与规划</a:t>
            </a:r>
          </a:p>
        </p:txBody>
      </p:sp>
      <p:grpSp>
        <p:nvGrpSpPr>
          <p:cNvPr id="59" name="组合 58">
            <a:extLst>
              <a:ext uri="{FF2B5EF4-FFF2-40B4-BE49-F238E27FC236}">
                <a16:creationId xmlns:a16="http://schemas.microsoft.com/office/drawing/2014/main" id="{82477A82-2A1D-24B9-0FD4-0CD701D1D1A1}"/>
              </a:ext>
            </a:extLst>
          </p:cNvPr>
          <p:cNvGrpSpPr/>
          <p:nvPr/>
        </p:nvGrpSpPr>
        <p:grpSpPr>
          <a:xfrm>
            <a:off x="3250035" y="1010129"/>
            <a:ext cx="4020344" cy="4986027"/>
            <a:chOff x="3250035" y="1010129"/>
            <a:chExt cx="4020344" cy="4986027"/>
          </a:xfrm>
          <a:scene3d>
            <a:camera prst="perspectiveLeft" fov="2700000">
              <a:rot lat="300000" lon="1500000" rev="0"/>
            </a:camera>
            <a:lightRig rig="threePt" dir="t"/>
          </a:scene3d>
        </p:grpSpPr>
        <p:pic>
          <p:nvPicPr>
            <p:cNvPr id="18" name="图片 17" descr="电脑的屏幕&#10;&#10;描述已自动生成">
              <a:extLst>
                <a:ext uri="{FF2B5EF4-FFF2-40B4-BE49-F238E27FC236}">
                  <a16:creationId xmlns:a16="http://schemas.microsoft.com/office/drawing/2014/main" id="{C4E6B4A9-038B-1838-F8C7-4166F8BA0D65}"/>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250035" y="1010129"/>
              <a:ext cx="4020344" cy="4986027"/>
            </a:xfrm>
            <a:prstGeom prst="rect">
              <a:avLst/>
            </a:prstGeom>
            <a:sp3d/>
          </p:spPr>
        </p:pic>
        <p:sp>
          <p:nvSpPr>
            <p:cNvPr id="20" name="文本框 19">
              <a:extLst>
                <a:ext uri="{FF2B5EF4-FFF2-40B4-BE49-F238E27FC236}">
                  <a16:creationId xmlns:a16="http://schemas.microsoft.com/office/drawing/2014/main" id="{19D886D1-BE68-2E0D-5AF5-8E49B40115FF}"/>
                </a:ext>
              </a:extLst>
            </p:cNvPr>
            <p:cNvSpPr txBox="1"/>
            <p:nvPr/>
          </p:nvSpPr>
          <p:spPr>
            <a:xfrm>
              <a:off x="3557848" y="1520064"/>
              <a:ext cx="2809700" cy="369332"/>
            </a:xfrm>
            <a:prstGeom prst="rect">
              <a:avLst/>
            </a:prstGeom>
            <a:noFill/>
            <a:sp3d/>
          </p:spPr>
          <p:txBody>
            <a:bodyPr wrap="square">
              <a:spAutoFit/>
            </a:bodyPr>
            <a:lstStyle>
              <a:defPPr>
                <a:defRPr lang="zh-CN"/>
              </a:defPPr>
              <a:lvl1pPr>
                <a:defRPr>
                  <a:solidFill>
                    <a:schemeClr val="bg1"/>
                  </a:solidFill>
                  <a:latin typeface="字体圈欣意冠黑体" panose="00000500000000000000" pitchFamily="2" charset="-122"/>
                  <a:ea typeface="字体圈欣意冠黑体" panose="00000500000000000000" pitchFamily="2" charset="-122"/>
                </a:defRPr>
              </a:lvl1pPr>
            </a:lstStyle>
            <a:p>
              <a:r>
                <a:rPr lang="zh-CN" altLang="en-US" dirty="0"/>
                <a:t>推动第一批自动驾驶典型项目</a:t>
              </a:r>
            </a:p>
          </p:txBody>
        </p:sp>
        <p:grpSp>
          <p:nvGrpSpPr>
            <p:cNvPr id="22" name="组合 21">
              <a:extLst>
                <a:ext uri="{FF2B5EF4-FFF2-40B4-BE49-F238E27FC236}">
                  <a16:creationId xmlns:a16="http://schemas.microsoft.com/office/drawing/2014/main" id="{4E1B3C2E-18A4-25EA-FC36-92A1391D8BC2}"/>
                </a:ext>
              </a:extLst>
            </p:cNvPr>
            <p:cNvGrpSpPr/>
            <p:nvPr/>
          </p:nvGrpSpPr>
          <p:grpSpPr>
            <a:xfrm flipH="1">
              <a:off x="5750569" y="1921524"/>
              <a:ext cx="1257294" cy="196306"/>
              <a:chOff x="2593071" y="4283634"/>
              <a:chExt cx="1257294" cy="196306"/>
            </a:xfrm>
            <a:gradFill>
              <a:gsLst>
                <a:gs pos="90000">
                  <a:srgbClr val="08D089">
                    <a:alpha val="0"/>
                  </a:srgbClr>
                </a:gs>
                <a:gs pos="0">
                  <a:srgbClr val="08D089">
                    <a:alpha val="50000"/>
                  </a:srgbClr>
                </a:gs>
              </a:gsLst>
              <a:lin ang="0" scaled="0"/>
            </a:gradFill>
          </p:grpSpPr>
          <p:sp>
            <p:nvSpPr>
              <p:cNvPr id="23" name="箭头: V 形 22">
                <a:extLst>
                  <a:ext uri="{FF2B5EF4-FFF2-40B4-BE49-F238E27FC236}">
                    <a16:creationId xmlns:a16="http://schemas.microsoft.com/office/drawing/2014/main" id="{F154178D-7491-277D-3019-B512325B10ED}"/>
                  </a:ext>
                </a:extLst>
              </p:cNvPr>
              <p:cNvSpPr/>
              <p:nvPr/>
            </p:nvSpPr>
            <p:spPr>
              <a:xfrm flipH="1">
                <a:off x="2593071" y="4310743"/>
                <a:ext cx="146000" cy="169197"/>
              </a:xfrm>
              <a:prstGeom prst="chevron">
                <a:avLst>
                  <a:gd name="adj" fmla="val 58824"/>
                </a:avLst>
              </a:prstGeom>
              <a:grpFill/>
              <a:ln>
                <a:noFill/>
              </a:ln>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箭头: V 形 23">
                <a:extLst>
                  <a:ext uri="{FF2B5EF4-FFF2-40B4-BE49-F238E27FC236}">
                    <a16:creationId xmlns:a16="http://schemas.microsoft.com/office/drawing/2014/main" id="{CCB399E6-A1F3-D5EC-1F0F-57FC171352DE}"/>
                  </a:ext>
                </a:extLst>
              </p:cNvPr>
              <p:cNvSpPr/>
              <p:nvPr/>
            </p:nvSpPr>
            <p:spPr>
              <a:xfrm flipH="1">
                <a:off x="2778287" y="4306225"/>
                <a:ext cx="146000" cy="169197"/>
              </a:xfrm>
              <a:prstGeom prst="chevron">
                <a:avLst>
                  <a:gd name="adj" fmla="val 58824"/>
                </a:avLst>
              </a:prstGeom>
              <a:grpFill/>
              <a:ln w="12700" cap="flat" cmpd="sng" algn="ctr">
                <a:noFill/>
                <a:prstDash val="solid"/>
                <a:miter lim="800000"/>
                <a:headEnd type="none" w="med" len="med"/>
                <a:tailEnd type="none" w="med" len="med"/>
              </a:ln>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5" name="箭头: V 形 24">
                <a:extLst>
                  <a:ext uri="{FF2B5EF4-FFF2-40B4-BE49-F238E27FC236}">
                    <a16:creationId xmlns:a16="http://schemas.microsoft.com/office/drawing/2014/main" id="{65AF56A8-FAE6-FF2F-5822-203AE63041FF}"/>
                  </a:ext>
                </a:extLst>
              </p:cNvPr>
              <p:cNvSpPr/>
              <p:nvPr/>
            </p:nvSpPr>
            <p:spPr>
              <a:xfrm flipH="1">
                <a:off x="2963502" y="4301707"/>
                <a:ext cx="146000" cy="169197"/>
              </a:xfrm>
              <a:prstGeom prst="chevron">
                <a:avLst>
                  <a:gd name="adj" fmla="val 58824"/>
                </a:avLst>
              </a:prstGeom>
              <a:grpFill/>
              <a:ln w="12700" cap="flat" cmpd="sng" algn="ctr">
                <a:noFill/>
                <a:prstDash val="solid"/>
                <a:miter lim="800000"/>
                <a:headEnd type="none" w="med" len="med"/>
                <a:tailEnd type="none" w="med" len="med"/>
              </a:ln>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6" name="箭头: V 形 25">
                <a:extLst>
                  <a:ext uri="{FF2B5EF4-FFF2-40B4-BE49-F238E27FC236}">
                    <a16:creationId xmlns:a16="http://schemas.microsoft.com/office/drawing/2014/main" id="{970B5D02-32CB-5E4D-31EA-3E462DAACA18}"/>
                  </a:ext>
                </a:extLst>
              </p:cNvPr>
              <p:cNvSpPr/>
              <p:nvPr/>
            </p:nvSpPr>
            <p:spPr>
              <a:xfrm flipH="1">
                <a:off x="3148718" y="4297188"/>
                <a:ext cx="146000" cy="169197"/>
              </a:xfrm>
              <a:prstGeom prst="chevron">
                <a:avLst>
                  <a:gd name="adj" fmla="val 58824"/>
                </a:avLst>
              </a:prstGeom>
              <a:grpFill/>
              <a:ln w="12700" cap="flat" cmpd="sng" algn="ctr">
                <a:noFill/>
                <a:prstDash val="solid"/>
                <a:miter lim="800000"/>
                <a:headEnd type="none" w="med" len="med"/>
                <a:tailEnd type="none" w="med" len="med"/>
              </a:ln>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7" name="箭头: V 形 26">
                <a:extLst>
                  <a:ext uri="{FF2B5EF4-FFF2-40B4-BE49-F238E27FC236}">
                    <a16:creationId xmlns:a16="http://schemas.microsoft.com/office/drawing/2014/main" id="{75FF1B5A-DD47-54FA-7FC8-410A734EF7C2}"/>
                  </a:ext>
                </a:extLst>
              </p:cNvPr>
              <p:cNvSpPr/>
              <p:nvPr/>
            </p:nvSpPr>
            <p:spPr>
              <a:xfrm flipH="1">
                <a:off x="3333934" y="4292670"/>
                <a:ext cx="146000" cy="169197"/>
              </a:xfrm>
              <a:prstGeom prst="chevron">
                <a:avLst>
                  <a:gd name="adj" fmla="val 58824"/>
                </a:avLst>
              </a:prstGeom>
              <a:grpFill/>
              <a:ln w="12700" cap="flat" cmpd="sng" algn="ctr">
                <a:noFill/>
                <a:prstDash val="solid"/>
                <a:miter lim="800000"/>
                <a:headEnd type="none" w="med" len="med"/>
                <a:tailEnd type="none" w="med" len="med"/>
              </a:ln>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8" name="箭头: V 形 27">
                <a:extLst>
                  <a:ext uri="{FF2B5EF4-FFF2-40B4-BE49-F238E27FC236}">
                    <a16:creationId xmlns:a16="http://schemas.microsoft.com/office/drawing/2014/main" id="{29F7CC3A-E3EC-DA64-D655-FC64453EC62F}"/>
                  </a:ext>
                </a:extLst>
              </p:cNvPr>
              <p:cNvSpPr/>
              <p:nvPr/>
            </p:nvSpPr>
            <p:spPr>
              <a:xfrm flipH="1">
                <a:off x="3519149" y="4288152"/>
                <a:ext cx="146000" cy="169197"/>
              </a:xfrm>
              <a:prstGeom prst="chevron">
                <a:avLst>
                  <a:gd name="adj" fmla="val 58824"/>
                </a:avLst>
              </a:prstGeom>
              <a:grpFill/>
              <a:ln w="12700" cap="flat" cmpd="sng" algn="ctr">
                <a:noFill/>
                <a:prstDash val="solid"/>
                <a:miter lim="800000"/>
                <a:headEnd type="none" w="med" len="med"/>
                <a:tailEnd type="none" w="med" len="med"/>
              </a:ln>
              <a:effectLs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29" name="箭头: V 形 28">
                <a:extLst>
                  <a:ext uri="{FF2B5EF4-FFF2-40B4-BE49-F238E27FC236}">
                    <a16:creationId xmlns:a16="http://schemas.microsoft.com/office/drawing/2014/main" id="{1B8D07DD-2BAA-475F-E8D8-AEA5BC4921DF}"/>
                  </a:ext>
                </a:extLst>
              </p:cNvPr>
              <p:cNvSpPr/>
              <p:nvPr/>
            </p:nvSpPr>
            <p:spPr>
              <a:xfrm flipH="1">
                <a:off x="3704365" y="4283634"/>
                <a:ext cx="146000" cy="169197"/>
              </a:xfrm>
              <a:prstGeom prst="chevron">
                <a:avLst>
                  <a:gd name="adj" fmla="val 58824"/>
                </a:avLst>
              </a:prstGeom>
              <a:grpFill/>
              <a:ln>
                <a:noFill/>
              </a:ln>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8" name="文本框 37">
              <a:extLst>
                <a:ext uri="{FF2B5EF4-FFF2-40B4-BE49-F238E27FC236}">
                  <a16:creationId xmlns:a16="http://schemas.microsoft.com/office/drawing/2014/main" id="{9239F98E-A614-3205-4CEB-136DEF9C0AB9}"/>
                </a:ext>
              </a:extLst>
            </p:cNvPr>
            <p:cNvSpPr txBox="1"/>
            <p:nvPr/>
          </p:nvSpPr>
          <p:spPr>
            <a:xfrm>
              <a:off x="3953551" y="2786978"/>
              <a:ext cx="1513840" cy="307777"/>
            </a:xfrm>
            <a:prstGeom prst="rect">
              <a:avLst/>
            </a:prstGeom>
            <a:noFill/>
            <a:sp3d/>
          </p:spPr>
          <p:txBody>
            <a:bodyPr wrap="square" rtlCol="0">
              <a:spAutoFit/>
            </a:bodyPr>
            <a:lstStyle/>
            <a:p>
              <a:r>
                <a:rPr lang="zh-CN" altLang="en-US" sz="14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开展试点工作</a:t>
              </a:r>
            </a:p>
          </p:txBody>
        </p:sp>
        <p:sp>
          <p:nvSpPr>
            <p:cNvPr id="39" name="文本框 38">
              <a:extLst>
                <a:ext uri="{FF2B5EF4-FFF2-40B4-BE49-F238E27FC236}">
                  <a16:creationId xmlns:a16="http://schemas.microsoft.com/office/drawing/2014/main" id="{82A6E921-0B25-961E-C055-A207A91B4C83}"/>
                </a:ext>
              </a:extLst>
            </p:cNvPr>
            <p:cNvSpPr txBox="1"/>
            <p:nvPr/>
          </p:nvSpPr>
          <p:spPr>
            <a:xfrm>
              <a:off x="3953551" y="4068918"/>
              <a:ext cx="1513840" cy="307777"/>
            </a:xfrm>
            <a:prstGeom prst="rect">
              <a:avLst/>
            </a:prstGeom>
            <a:noFill/>
            <a:sp3d/>
          </p:spPr>
          <p:txBody>
            <a:bodyPr wrap="square" rtlCol="0">
              <a:spAutoFit/>
            </a:bodyPr>
            <a:lstStyle/>
            <a:p>
              <a:r>
                <a:rPr lang="zh-CN" altLang="en-US" sz="14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加强国际合作</a:t>
              </a:r>
            </a:p>
          </p:txBody>
        </p:sp>
        <p:pic>
          <p:nvPicPr>
            <p:cNvPr id="47" name="图形 46" descr="握手 轮廓">
              <a:extLst>
                <a:ext uri="{FF2B5EF4-FFF2-40B4-BE49-F238E27FC236}">
                  <a16:creationId xmlns:a16="http://schemas.microsoft.com/office/drawing/2014/main" id="{02547599-8047-703A-0ABD-55B748BADA7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557848" y="4042806"/>
              <a:ext cx="360000" cy="360000"/>
            </a:xfrm>
            <a:prstGeom prst="rect">
              <a:avLst/>
            </a:prstGeom>
            <a:sp3d/>
          </p:spPr>
        </p:pic>
        <p:pic>
          <p:nvPicPr>
            <p:cNvPr id="49" name="图形 48" descr="原子 轮廓">
              <a:extLst>
                <a:ext uri="{FF2B5EF4-FFF2-40B4-BE49-F238E27FC236}">
                  <a16:creationId xmlns:a16="http://schemas.microsoft.com/office/drawing/2014/main" id="{3C8AF945-81E9-7A41-CB44-23B27D915BAE}"/>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557848" y="2760866"/>
              <a:ext cx="360000" cy="360000"/>
            </a:xfrm>
            <a:prstGeom prst="rect">
              <a:avLst/>
            </a:prstGeom>
            <a:sp3d/>
          </p:spPr>
        </p:pic>
        <p:sp>
          <p:nvSpPr>
            <p:cNvPr id="51" name="文本框 50">
              <a:extLst>
                <a:ext uri="{FF2B5EF4-FFF2-40B4-BE49-F238E27FC236}">
                  <a16:creationId xmlns:a16="http://schemas.microsoft.com/office/drawing/2014/main" id="{C29AA158-EE45-1D31-E9E1-06BD32FA8588}"/>
                </a:ext>
              </a:extLst>
            </p:cNvPr>
            <p:cNvSpPr txBox="1"/>
            <p:nvPr/>
          </p:nvSpPr>
          <p:spPr>
            <a:xfrm>
              <a:off x="3914335" y="3076719"/>
              <a:ext cx="3093528" cy="793615"/>
            </a:xfrm>
            <a:prstGeom prst="rect">
              <a:avLst/>
            </a:prstGeom>
            <a:noFill/>
            <a:sp3d/>
          </p:spPr>
          <p:txBody>
            <a:bodyPr wrap="square">
              <a:spAutoFit/>
            </a:bodyPr>
            <a:lstStyle/>
            <a:p>
              <a:pPr>
                <a:lnSpc>
                  <a:spcPct val="130000"/>
                </a:lnSpc>
              </a:pPr>
              <a:r>
                <a:rPr lang="zh-CN" altLang="en-US" sz="1200" dirty="0">
                  <a:solidFill>
                    <a:schemeClr val="bg1">
                      <a:lumMod val="85000"/>
                    </a:schemeClr>
                  </a:solidFill>
                </a:rPr>
                <a:t>指导地方谋划和组织试点示范，开展自动驾驶先导应用示范工程，形成一批与业务融合度高、可推广的典型项目</a:t>
              </a:r>
            </a:p>
          </p:txBody>
        </p:sp>
        <p:sp>
          <p:nvSpPr>
            <p:cNvPr id="52" name="文本框 51">
              <a:extLst>
                <a:ext uri="{FF2B5EF4-FFF2-40B4-BE49-F238E27FC236}">
                  <a16:creationId xmlns:a16="http://schemas.microsoft.com/office/drawing/2014/main" id="{0B367EAF-0F41-7557-6B40-36EC90F60366}"/>
                </a:ext>
              </a:extLst>
            </p:cNvPr>
            <p:cNvSpPr txBox="1"/>
            <p:nvPr/>
          </p:nvSpPr>
          <p:spPr>
            <a:xfrm>
              <a:off x="3914335" y="4376695"/>
              <a:ext cx="3093528" cy="553549"/>
            </a:xfrm>
            <a:prstGeom prst="rect">
              <a:avLst/>
            </a:prstGeom>
            <a:noFill/>
            <a:sp3d/>
          </p:spPr>
          <p:txBody>
            <a:bodyPr wrap="square">
              <a:spAutoFit/>
            </a:bodyPr>
            <a:lstStyle/>
            <a:p>
              <a:pPr>
                <a:lnSpc>
                  <a:spcPct val="130000"/>
                </a:lnSpc>
              </a:pPr>
              <a:r>
                <a:rPr lang="zh-CN" altLang="en-US" sz="1200" dirty="0">
                  <a:solidFill>
                    <a:schemeClr val="bg1">
                      <a:lumMod val="85000"/>
                    </a:schemeClr>
                  </a:solidFill>
                </a:rPr>
                <a:t>鼓励产、学、研、用各方加强技术、管理、标准、伦理等方面的交流与国际合作</a:t>
              </a:r>
            </a:p>
          </p:txBody>
        </p:sp>
        <p:sp>
          <p:nvSpPr>
            <p:cNvPr id="56" name="文本框 55">
              <a:extLst>
                <a:ext uri="{FF2B5EF4-FFF2-40B4-BE49-F238E27FC236}">
                  <a16:creationId xmlns:a16="http://schemas.microsoft.com/office/drawing/2014/main" id="{A416629E-86FF-6B86-2DFD-073FE1AA0F7D}"/>
                </a:ext>
              </a:extLst>
            </p:cNvPr>
            <p:cNvSpPr txBox="1"/>
            <p:nvPr/>
          </p:nvSpPr>
          <p:spPr>
            <a:xfrm>
              <a:off x="3557848" y="1902138"/>
              <a:ext cx="3092495" cy="276999"/>
            </a:xfrm>
            <a:prstGeom prst="rect">
              <a:avLst/>
            </a:prstGeom>
            <a:noFill/>
            <a:sp3d/>
          </p:spPr>
          <p:txBody>
            <a:bodyPr wrap="square">
              <a:spAutoFit/>
            </a:bodyPr>
            <a:lstStyle/>
            <a:p>
              <a:r>
                <a:rPr lang="zh-CN" altLang="en-US" sz="1200" dirty="0">
                  <a:solidFill>
                    <a:schemeClr val="bg1">
                      <a:lumMod val="85000"/>
                    </a:schemeClr>
                  </a:solidFill>
                </a:rPr>
                <a:t>统筹科研资源，结合交通强国建设试点工作</a:t>
              </a:r>
            </a:p>
          </p:txBody>
        </p:sp>
      </p:grpSp>
      <p:grpSp>
        <p:nvGrpSpPr>
          <p:cNvPr id="60" name="组合 59">
            <a:extLst>
              <a:ext uri="{FF2B5EF4-FFF2-40B4-BE49-F238E27FC236}">
                <a16:creationId xmlns:a16="http://schemas.microsoft.com/office/drawing/2014/main" id="{53BBE7A3-ECC8-FAF4-209A-9A523BA838BC}"/>
              </a:ext>
            </a:extLst>
          </p:cNvPr>
          <p:cNvGrpSpPr/>
          <p:nvPr/>
        </p:nvGrpSpPr>
        <p:grpSpPr>
          <a:xfrm>
            <a:off x="7331282" y="1010129"/>
            <a:ext cx="4020344" cy="4986027"/>
            <a:chOff x="7567636" y="1036535"/>
            <a:chExt cx="4020344" cy="4986027"/>
          </a:xfrm>
          <a:scene3d>
            <a:camera prst="perspectiveLeft">
              <a:rot lat="300000" lon="1500000" rev="0"/>
            </a:camera>
            <a:lightRig rig="threePt" dir="t"/>
          </a:scene3d>
        </p:grpSpPr>
        <p:pic>
          <p:nvPicPr>
            <p:cNvPr id="17" name="图片 16" descr="电脑的屏幕&#10;&#10;描述已自动生成">
              <a:extLst>
                <a:ext uri="{FF2B5EF4-FFF2-40B4-BE49-F238E27FC236}">
                  <a16:creationId xmlns:a16="http://schemas.microsoft.com/office/drawing/2014/main" id="{5B35AE9B-4259-4E36-2F39-AA72A34E6B9F}"/>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7567636" y="1036535"/>
              <a:ext cx="4020344" cy="4986027"/>
            </a:xfrm>
            <a:prstGeom prst="rect">
              <a:avLst/>
            </a:prstGeom>
          </p:spPr>
        </p:pic>
        <p:sp>
          <p:nvSpPr>
            <p:cNvPr id="21" name="文本框 20">
              <a:extLst>
                <a:ext uri="{FF2B5EF4-FFF2-40B4-BE49-F238E27FC236}">
                  <a16:creationId xmlns:a16="http://schemas.microsoft.com/office/drawing/2014/main" id="{49304AD3-F055-706A-1E89-F69730545317}"/>
                </a:ext>
              </a:extLst>
            </p:cNvPr>
            <p:cNvSpPr txBox="1"/>
            <p:nvPr/>
          </p:nvSpPr>
          <p:spPr>
            <a:xfrm>
              <a:off x="7848546" y="1520064"/>
              <a:ext cx="3236014" cy="369332"/>
            </a:xfrm>
            <a:prstGeom prst="rect">
              <a:avLst/>
            </a:prstGeom>
            <a:noFill/>
          </p:spPr>
          <p:txBody>
            <a:bodyPr wrap="square">
              <a:spAutoFit/>
            </a:bodyPr>
            <a:lstStyle>
              <a:defPPr>
                <a:defRPr lang="zh-CN"/>
              </a:defPPr>
              <a:lvl1pPr>
                <a:defRPr>
                  <a:solidFill>
                    <a:schemeClr val="bg1"/>
                  </a:solidFill>
                  <a:latin typeface="字体圈欣意冠黑体" panose="00000500000000000000" pitchFamily="2" charset="-122"/>
                  <a:ea typeface="字体圈欣意冠黑体" panose="00000500000000000000" pitchFamily="2" charset="-122"/>
                </a:defRPr>
              </a:lvl1pPr>
            </a:lstStyle>
            <a:p>
              <a:r>
                <a:rPr lang="zh-CN" altLang="en-US" dirty="0"/>
                <a:t>实现</a:t>
              </a:r>
              <a:r>
                <a:rPr lang="en-US" altLang="zh-CN" dirty="0"/>
                <a:t>L3</a:t>
              </a:r>
              <a:r>
                <a:rPr lang="zh-CN" altLang="en-US" dirty="0"/>
                <a:t>级以上高级自动驾驶应用</a:t>
              </a:r>
            </a:p>
          </p:txBody>
        </p:sp>
        <p:grpSp>
          <p:nvGrpSpPr>
            <p:cNvPr id="30" name="组合 29">
              <a:extLst>
                <a:ext uri="{FF2B5EF4-FFF2-40B4-BE49-F238E27FC236}">
                  <a16:creationId xmlns:a16="http://schemas.microsoft.com/office/drawing/2014/main" id="{B1474692-2CD4-1F40-AD58-6C715C3D7F47}"/>
                </a:ext>
              </a:extLst>
            </p:cNvPr>
            <p:cNvGrpSpPr/>
            <p:nvPr/>
          </p:nvGrpSpPr>
          <p:grpSpPr>
            <a:xfrm flipH="1">
              <a:off x="10033429" y="1912488"/>
              <a:ext cx="1257294" cy="196306"/>
              <a:chOff x="2593071" y="4283634"/>
              <a:chExt cx="1257294" cy="196306"/>
            </a:xfrm>
            <a:gradFill>
              <a:gsLst>
                <a:gs pos="90000">
                  <a:srgbClr val="08D089">
                    <a:alpha val="0"/>
                  </a:srgbClr>
                </a:gs>
                <a:gs pos="0">
                  <a:srgbClr val="08D089">
                    <a:alpha val="50000"/>
                  </a:srgbClr>
                </a:gs>
              </a:gsLst>
              <a:lin ang="0" scaled="0"/>
            </a:gradFill>
          </p:grpSpPr>
          <p:sp>
            <p:nvSpPr>
              <p:cNvPr id="31" name="箭头: V 形 30">
                <a:extLst>
                  <a:ext uri="{FF2B5EF4-FFF2-40B4-BE49-F238E27FC236}">
                    <a16:creationId xmlns:a16="http://schemas.microsoft.com/office/drawing/2014/main" id="{47A0613B-5317-700E-9469-2C5873335681}"/>
                  </a:ext>
                </a:extLst>
              </p:cNvPr>
              <p:cNvSpPr/>
              <p:nvPr/>
            </p:nvSpPr>
            <p:spPr>
              <a:xfrm flipH="1">
                <a:off x="2593071" y="4310743"/>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箭头: V 形 31">
                <a:extLst>
                  <a:ext uri="{FF2B5EF4-FFF2-40B4-BE49-F238E27FC236}">
                    <a16:creationId xmlns:a16="http://schemas.microsoft.com/office/drawing/2014/main" id="{3FA2B727-354E-C282-329D-2AC6ADA77F7B}"/>
                  </a:ext>
                </a:extLst>
              </p:cNvPr>
              <p:cNvSpPr/>
              <p:nvPr/>
            </p:nvSpPr>
            <p:spPr>
              <a:xfrm flipH="1">
                <a:off x="2778287" y="4306225"/>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33" name="箭头: V 形 32">
                <a:extLst>
                  <a:ext uri="{FF2B5EF4-FFF2-40B4-BE49-F238E27FC236}">
                    <a16:creationId xmlns:a16="http://schemas.microsoft.com/office/drawing/2014/main" id="{BD6F0714-516E-6781-A27E-E51ABDFE6FB0}"/>
                  </a:ext>
                </a:extLst>
              </p:cNvPr>
              <p:cNvSpPr/>
              <p:nvPr/>
            </p:nvSpPr>
            <p:spPr>
              <a:xfrm flipH="1">
                <a:off x="2963502" y="4301707"/>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34" name="箭头: V 形 33">
                <a:extLst>
                  <a:ext uri="{FF2B5EF4-FFF2-40B4-BE49-F238E27FC236}">
                    <a16:creationId xmlns:a16="http://schemas.microsoft.com/office/drawing/2014/main" id="{36629C35-5D14-90D0-7A9A-2DE3410B6AEC}"/>
                  </a:ext>
                </a:extLst>
              </p:cNvPr>
              <p:cNvSpPr/>
              <p:nvPr/>
            </p:nvSpPr>
            <p:spPr>
              <a:xfrm flipH="1">
                <a:off x="3148718" y="4297188"/>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35" name="箭头: V 形 34">
                <a:extLst>
                  <a:ext uri="{FF2B5EF4-FFF2-40B4-BE49-F238E27FC236}">
                    <a16:creationId xmlns:a16="http://schemas.microsoft.com/office/drawing/2014/main" id="{E4B6158B-3D87-C3E5-152E-7A909D513EBA}"/>
                  </a:ext>
                </a:extLst>
              </p:cNvPr>
              <p:cNvSpPr/>
              <p:nvPr/>
            </p:nvSpPr>
            <p:spPr>
              <a:xfrm flipH="1">
                <a:off x="3333934" y="4292670"/>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36" name="箭头: V 形 35">
                <a:extLst>
                  <a:ext uri="{FF2B5EF4-FFF2-40B4-BE49-F238E27FC236}">
                    <a16:creationId xmlns:a16="http://schemas.microsoft.com/office/drawing/2014/main" id="{B3CD70B3-2AFB-97B7-057F-11F5A4B39846}"/>
                  </a:ext>
                </a:extLst>
              </p:cNvPr>
              <p:cNvSpPr/>
              <p:nvPr/>
            </p:nvSpPr>
            <p:spPr>
              <a:xfrm flipH="1">
                <a:off x="3519149" y="4288152"/>
                <a:ext cx="146000" cy="169197"/>
              </a:xfrm>
              <a:prstGeom prst="chevron">
                <a:avLst>
                  <a:gd name="adj" fmla="val 58824"/>
                </a:avLst>
              </a:prstGeom>
              <a:grpFill/>
              <a:ln w="12700" cap="flat" cmpd="sng" algn="ctr">
                <a:no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37" name="箭头: V 形 36">
                <a:extLst>
                  <a:ext uri="{FF2B5EF4-FFF2-40B4-BE49-F238E27FC236}">
                    <a16:creationId xmlns:a16="http://schemas.microsoft.com/office/drawing/2014/main" id="{F727EF0C-8E1E-7DB8-CD33-F409F636AE58}"/>
                  </a:ext>
                </a:extLst>
              </p:cNvPr>
              <p:cNvSpPr/>
              <p:nvPr/>
            </p:nvSpPr>
            <p:spPr>
              <a:xfrm flipH="1">
                <a:off x="3704365" y="4283634"/>
                <a:ext cx="146000" cy="169197"/>
              </a:xfrm>
              <a:prstGeom prst="chevron">
                <a:avLst>
                  <a:gd name="adj" fmla="val 588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0" name="文本框 39">
              <a:extLst>
                <a:ext uri="{FF2B5EF4-FFF2-40B4-BE49-F238E27FC236}">
                  <a16:creationId xmlns:a16="http://schemas.microsoft.com/office/drawing/2014/main" id="{6F31968E-F1D9-C6EA-79CA-00952D85B407}"/>
                </a:ext>
              </a:extLst>
            </p:cNvPr>
            <p:cNvSpPr txBox="1"/>
            <p:nvPr/>
          </p:nvSpPr>
          <p:spPr>
            <a:xfrm>
              <a:off x="8165983" y="2786978"/>
              <a:ext cx="1732280" cy="307777"/>
            </a:xfrm>
            <a:prstGeom prst="rect">
              <a:avLst/>
            </a:prstGeom>
            <a:noFill/>
          </p:spPr>
          <p:txBody>
            <a:bodyPr wrap="square" rtlCol="0">
              <a:spAutoFit/>
            </a:bodyPr>
            <a:lstStyle/>
            <a:p>
              <a:r>
                <a:rPr lang="zh-CN" altLang="en-US" sz="14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打造车联网先导区</a:t>
              </a:r>
            </a:p>
          </p:txBody>
        </p:sp>
        <p:sp>
          <p:nvSpPr>
            <p:cNvPr id="41" name="文本框 40">
              <a:extLst>
                <a:ext uri="{FF2B5EF4-FFF2-40B4-BE49-F238E27FC236}">
                  <a16:creationId xmlns:a16="http://schemas.microsoft.com/office/drawing/2014/main" id="{731F83EC-DB33-8B9F-E90A-AB11A3217FC6}"/>
                </a:ext>
              </a:extLst>
            </p:cNvPr>
            <p:cNvSpPr txBox="1"/>
            <p:nvPr/>
          </p:nvSpPr>
          <p:spPr>
            <a:xfrm>
              <a:off x="8165983" y="4068918"/>
              <a:ext cx="1513840" cy="307777"/>
            </a:xfrm>
            <a:prstGeom prst="rect">
              <a:avLst/>
            </a:prstGeom>
            <a:noFill/>
          </p:spPr>
          <p:txBody>
            <a:bodyPr wrap="square" rtlCol="0">
              <a:spAutoFit/>
            </a:bodyPr>
            <a:lstStyle/>
            <a:p>
              <a:r>
                <a:rPr lang="zh-CN" altLang="en-US" sz="14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提升协同能力</a:t>
              </a:r>
            </a:p>
          </p:txBody>
        </p:sp>
        <p:pic>
          <p:nvPicPr>
            <p:cNvPr id="43" name="图形 42" descr="箭头: 顺时针弯曲 轮廓">
              <a:extLst>
                <a:ext uri="{FF2B5EF4-FFF2-40B4-BE49-F238E27FC236}">
                  <a16:creationId xmlns:a16="http://schemas.microsoft.com/office/drawing/2014/main" id="{4B7D90B7-D724-ACB6-97EE-933915AC822B}"/>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848546" y="4042806"/>
              <a:ext cx="360000" cy="360000"/>
            </a:xfrm>
            <a:prstGeom prst="rect">
              <a:avLst/>
            </a:prstGeom>
          </p:spPr>
        </p:pic>
        <p:pic>
          <p:nvPicPr>
            <p:cNvPr id="45" name="图形 44" descr="Wi-Fi 轮廓">
              <a:extLst>
                <a:ext uri="{FF2B5EF4-FFF2-40B4-BE49-F238E27FC236}">
                  <a16:creationId xmlns:a16="http://schemas.microsoft.com/office/drawing/2014/main" id="{E488BFCB-FC00-0538-35BC-9DB8A1E24331}"/>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848546" y="2760866"/>
              <a:ext cx="360000" cy="360000"/>
            </a:xfrm>
            <a:prstGeom prst="rect">
              <a:avLst/>
            </a:prstGeom>
          </p:spPr>
        </p:pic>
        <p:sp>
          <p:nvSpPr>
            <p:cNvPr id="53" name="文本框 52">
              <a:extLst>
                <a:ext uri="{FF2B5EF4-FFF2-40B4-BE49-F238E27FC236}">
                  <a16:creationId xmlns:a16="http://schemas.microsoft.com/office/drawing/2014/main" id="{758E80BA-075E-2827-3351-DFC02127D8F6}"/>
                </a:ext>
              </a:extLst>
            </p:cNvPr>
            <p:cNvSpPr txBox="1"/>
            <p:nvPr/>
          </p:nvSpPr>
          <p:spPr>
            <a:xfrm>
              <a:off x="8133059" y="3076719"/>
              <a:ext cx="3093528" cy="793615"/>
            </a:xfrm>
            <a:prstGeom prst="rect">
              <a:avLst/>
            </a:prstGeom>
            <a:noFill/>
          </p:spPr>
          <p:txBody>
            <a:bodyPr wrap="square">
              <a:spAutoFit/>
            </a:bodyPr>
            <a:lstStyle/>
            <a:p>
              <a:pPr>
                <a:lnSpc>
                  <a:spcPct val="130000"/>
                </a:lnSpc>
              </a:pPr>
              <a:r>
                <a:rPr lang="zh-CN" altLang="en-US" sz="1200" dirty="0">
                  <a:solidFill>
                    <a:schemeClr val="bg1">
                      <a:lumMod val="85000"/>
                    </a:schemeClr>
                  </a:solidFill>
                </a:rPr>
                <a:t>打造国家级车联网先导区，加快智能网联汽车道路基础设施建设、</a:t>
              </a:r>
              <a:r>
                <a:rPr lang="en-US" altLang="zh-CN" sz="1200" dirty="0">
                  <a:solidFill>
                    <a:schemeClr val="bg1">
                      <a:lumMod val="85000"/>
                    </a:schemeClr>
                  </a:solidFill>
                </a:rPr>
                <a:t>5G-V2X </a:t>
              </a:r>
              <a:r>
                <a:rPr lang="zh-CN" altLang="en-US" sz="1200" dirty="0">
                  <a:solidFill>
                    <a:schemeClr val="bg1">
                      <a:lumMod val="85000"/>
                    </a:schemeClr>
                  </a:solidFill>
                </a:rPr>
                <a:t>车联网示范网络建设</a:t>
              </a:r>
            </a:p>
          </p:txBody>
        </p:sp>
        <p:sp>
          <p:nvSpPr>
            <p:cNvPr id="54" name="文本框 53">
              <a:extLst>
                <a:ext uri="{FF2B5EF4-FFF2-40B4-BE49-F238E27FC236}">
                  <a16:creationId xmlns:a16="http://schemas.microsoft.com/office/drawing/2014/main" id="{4645F519-0E46-49BE-AC9B-A6A28CCAEC42}"/>
                </a:ext>
              </a:extLst>
            </p:cNvPr>
            <p:cNvSpPr txBox="1"/>
            <p:nvPr/>
          </p:nvSpPr>
          <p:spPr>
            <a:xfrm>
              <a:off x="8133059" y="4376695"/>
              <a:ext cx="3093528" cy="1033681"/>
            </a:xfrm>
            <a:prstGeom prst="rect">
              <a:avLst/>
            </a:prstGeom>
            <a:noFill/>
          </p:spPr>
          <p:txBody>
            <a:bodyPr wrap="square">
              <a:spAutoFit/>
            </a:bodyPr>
            <a:lstStyle/>
            <a:p>
              <a:pPr>
                <a:lnSpc>
                  <a:spcPct val="130000"/>
                </a:lnSpc>
              </a:pPr>
              <a:r>
                <a:rPr lang="zh-CN" altLang="en-US" sz="1200" dirty="0">
                  <a:solidFill>
                    <a:schemeClr val="bg1">
                      <a:lumMod val="85000"/>
                    </a:schemeClr>
                  </a:solidFill>
                </a:rPr>
                <a:t>提升车载智能设备、路侧通信设备、道路基础设施和智能管控设施的“人、车、路、云、网”协同能力，实现</a:t>
              </a:r>
              <a:r>
                <a:rPr lang="en-US" altLang="zh-CN" sz="1200" dirty="0">
                  <a:solidFill>
                    <a:schemeClr val="bg1">
                      <a:lumMod val="85000"/>
                    </a:schemeClr>
                  </a:solidFill>
                </a:rPr>
                <a:t>L3</a:t>
              </a:r>
              <a:r>
                <a:rPr lang="zh-CN" altLang="en-US" sz="1200" dirty="0">
                  <a:solidFill>
                    <a:schemeClr val="bg1">
                      <a:lumMod val="85000"/>
                    </a:schemeClr>
                  </a:solidFill>
                </a:rPr>
                <a:t>级以上高级自动驾驶应用</a:t>
              </a:r>
            </a:p>
          </p:txBody>
        </p:sp>
        <p:sp>
          <p:nvSpPr>
            <p:cNvPr id="58" name="文本框 57">
              <a:extLst>
                <a:ext uri="{FF2B5EF4-FFF2-40B4-BE49-F238E27FC236}">
                  <a16:creationId xmlns:a16="http://schemas.microsoft.com/office/drawing/2014/main" id="{6D623E34-ECD2-9243-BF64-87B3C636AA14}"/>
                </a:ext>
              </a:extLst>
            </p:cNvPr>
            <p:cNvSpPr txBox="1"/>
            <p:nvPr/>
          </p:nvSpPr>
          <p:spPr>
            <a:xfrm>
              <a:off x="7865242" y="1902138"/>
              <a:ext cx="3219318" cy="553549"/>
            </a:xfrm>
            <a:prstGeom prst="rect">
              <a:avLst/>
            </a:prstGeom>
            <a:noFill/>
          </p:spPr>
          <p:txBody>
            <a:bodyPr wrap="square">
              <a:spAutoFit/>
            </a:bodyPr>
            <a:lstStyle>
              <a:defPPr>
                <a:defRPr lang="zh-CN"/>
              </a:defPPr>
              <a:lvl1pPr>
                <a:defRPr sz="1200">
                  <a:solidFill>
                    <a:schemeClr val="bg1">
                      <a:lumMod val="85000"/>
                    </a:schemeClr>
                  </a:solidFill>
                </a:defRPr>
              </a:lvl1pPr>
            </a:lstStyle>
            <a:p>
              <a:pPr>
                <a:lnSpc>
                  <a:spcPct val="130000"/>
                </a:lnSpc>
              </a:pPr>
              <a:r>
                <a:rPr lang="zh-CN" altLang="en-US" dirty="0"/>
                <a:t>在“智能网联”设施建设和应用推广工程方面，开展车联网应用创新示范</a:t>
              </a:r>
            </a:p>
          </p:txBody>
        </p:sp>
      </p:grpSp>
      <p:pic>
        <p:nvPicPr>
          <p:cNvPr id="68" name="图片 67" descr="图片包含 游戏机, 灯光&#10;&#10;描述已自动生成">
            <a:extLst>
              <a:ext uri="{FF2B5EF4-FFF2-40B4-BE49-F238E27FC236}">
                <a16:creationId xmlns:a16="http://schemas.microsoft.com/office/drawing/2014/main" id="{1705D197-8E6C-2A6D-2DA6-09D10926917F}"/>
              </a:ext>
            </a:extLst>
          </p:cNvPr>
          <p:cNvPicPr>
            <a:picLocks noChangeAspect="1"/>
          </p:cNvPicPr>
          <p:nvPr/>
        </p:nvPicPr>
        <p:blipFill>
          <a:blip r:embed="rId15"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5400000">
            <a:off x="4533593" y="3312718"/>
            <a:ext cx="5207791" cy="602614"/>
          </a:xfrm>
          <a:prstGeom prst="rect">
            <a:avLst/>
          </a:prstGeom>
        </p:spPr>
      </p:pic>
      <p:pic>
        <p:nvPicPr>
          <p:cNvPr id="69" name="图片 68" descr="图片包含 游戏机, 灯光&#10;&#10;描述已自动生成">
            <a:extLst>
              <a:ext uri="{FF2B5EF4-FFF2-40B4-BE49-F238E27FC236}">
                <a16:creationId xmlns:a16="http://schemas.microsoft.com/office/drawing/2014/main" id="{1B7DC322-FE4C-F598-9D27-89952DEDAC08}"/>
              </a:ext>
            </a:extLst>
          </p:cNvPr>
          <p:cNvPicPr>
            <a:picLocks noChangeAspect="1"/>
          </p:cNvPicPr>
          <p:nvPr/>
        </p:nvPicPr>
        <p:blipFill>
          <a:blip r:embed="rId15"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5400000">
            <a:off x="8619208" y="3308399"/>
            <a:ext cx="5207791" cy="602614"/>
          </a:xfrm>
          <a:prstGeom prst="rect">
            <a:avLst/>
          </a:prstGeom>
        </p:spPr>
      </p:pic>
    </p:spTree>
    <p:extLst>
      <p:ext uri="{BB962C8B-B14F-4D97-AF65-F5344CB8AC3E}">
        <p14:creationId xmlns:p14="http://schemas.microsoft.com/office/powerpoint/2010/main" val="1010523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DC13B044-57CF-8761-0320-CA76A386EBE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矩形 21">
            <a:extLst>
              <a:ext uri="{FF2B5EF4-FFF2-40B4-BE49-F238E27FC236}">
                <a16:creationId xmlns:a16="http://schemas.microsoft.com/office/drawing/2014/main" id="{535C12DA-5D93-0329-6F4F-AE986A44D8F4}"/>
              </a:ext>
            </a:extLst>
          </p:cNvPr>
          <p:cNvSpPr/>
          <p:nvPr/>
        </p:nvSpPr>
        <p:spPr>
          <a:xfrm>
            <a:off x="5591944" y="2564904"/>
            <a:ext cx="2304256" cy="2736304"/>
          </a:xfrm>
          <a:prstGeom prst="rect">
            <a:avLst/>
          </a:prstGeom>
          <a:solidFill>
            <a:srgbClr val="FFE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748170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6B56D6-821E-6320-C7C1-83C5025187B3}"/>
              </a:ext>
            </a:extLst>
          </p:cNvPr>
          <p:cNvSpPr txBox="1"/>
          <p:nvPr/>
        </p:nvSpPr>
        <p:spPr>
          <a:xfrm>
            <a:off x="3048000" y="3244334"/>
            <a:ext cx="6096000" cy="1200329"/>
          </a:xfrm>
          <a:prstGeom prst="rect">
            <a:avLst/>
          </a:prstGeom>
          <a:noFill/>
        </p:spPr>
        <p:txBody>
          <a:bodyPr wrap="square">
            <a:spAutoFit/>
          </a:bodyPr>
          <a:lstStyle/>
          <a:p>
            <a:r>
              <a:rPr lang="en-US" altLang="zh-CN" dirty="0">
                <a:hlinkClick r:id="rId3"/>
              </a:rPr>
              <a:t>PPT</a:t>
            </a:r>
            <a:r>
              <a:rPr lang="zh-CN" altLang="en-US" dirty="0">
                <a:hlinkClick r:id="rId3"/>
              </a:rPr>
              <a:t>竞技场</a:t>
            </a:r>
            <a:r>
              <a:rPr lang="zh-CN" altLang="en-US" dirty="0"/>
              <a:t>   出品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17720671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2.xml><?xml version="1.0" encoding="utf-8"?>
<p:tagLst xmlns:a="http://schemas.openxmlformats.org/drawingml/2006/main" xmlns:r="http://schemas.openxmlformats.org/officeDocument/2006/relationships" xmlns:p="http://schemas.openxmlformats.org/presentationml/2006/main">
  <p:tag name="SHADOWSIZE" val="100"/>
  <p:tag name="SOFTEDGE" val="0"/>
  <p:tag name="SHAPEGLOW" val="0"/>
  <p:tag name="SHAPEREFLECTION" val="-2.147484E+09"/>
  <p:tag name="SHADOWOFFSETY" val="-2.147484E+09"/>
  <p:tag name="SHADOWOFFSETX" val="-2.147484E+09"/>
  <p:tag name="SHADOWBLUR" val="5"/>
  <p:tag name="LINEWEIGHT" val="2"/>
  <p:tag name="HEIGHT" val="53.94819"/>
  <p:tag name="WIDTH" val="191.323"/>
  <p:tag name="LEFT" val="269.1759"/>
  <p:tag name="TOP" val="363.174"/>
</p:tagLst>
</file>

<file path=ppt/tags/tag3.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2.68"/>
  <p:tag name="SOFTEDGE" val="0"/>
  <p:tag name="SHAPEGLOW" val="0"/>
  <p:tag name="SHAPEREFLECTION" val="-2.147484E+09"/>
  <p:tag name="LINEWEIGHT" val="2"/>
  <p:tag name="HEIGHT" val="22.2874"/>
  <p:tag name="WIDTH" val="14.54724"/>
  <p:tag name="LEFT" val="269.4446"/>
  <p:tag name="TOP" val="393.4814"/>
</p:tagLst>
</file>

<file path=ppt/tags/tag4.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2.68"/>
  <p:tag name="SOFTEDGE" val="0"/>
  <p:tag name="SHAPEGLOW" val="0"/>
  <p:tag name="SHAPEREFLECTION" val="-2.147484E+09"/>
  <p:tag name="LINEWEIGHT" val="2"/>
  <p:tag name="HEIGHT" val="22.28772"/>
  <p:tag name="WIDTH" val="14.54716"/>
  <p:tag name="LEFT" val="445.8333"/>
  <p:tag name="TOP" val="393.4811"/>
</p:tagLst>
</file>

<file path=ppt/tags/tag5.xml><?xml version="1.0" encoding="utf-8"?>
<p:tagLst xmlns:a="http://schemas.openxmlformats.org/drawingml/2006/main" xmlns:r="http://schemas.openxmlformats.org/officeDocument/2006/relationships" xmlns:p="http://schemas.openxmlformats.org/presentationml/2006/main">
  <p:tag name="ADJUSTMENTS" val="8.612508"/>
  <p:tag name="TEXTGLOW" val="0"/>
  <p:tag name="TEXTREFLECTION" val="0"/>
  <p:tag name="LINERULEAFTER" val="0"/>
  <p:tag name="MARGINBOTTOM" val="3.6"/>
  <p:tag name="MARGINRIGHT" val="7.2"/>
  <p:tag name="MARGINLEFT" val="7.2"/>
  <p:tag name="MARGINTOP" val="3.6"/>
  <p:tag name="FONTSIZE" val="26.46"/>
  <p:tag name="SOFTEDGE" val="0"/>
  <p:tag name="SHAPEGLOW" val="0"/>
  <p:tag name="SHAPEREFLECTION" val="-2.147484E+09"/>
  <p:tag name="HEIGHT" val="51.67402"/>
  <p:tag name="WIDTH" val="189.2575"/>
  <p:tag name="LEFT" val="269.8776"/>
  <p:tag name="TOP" val="364.4973"/>
</p:tagLst>
</file>

<file path=ppt/tags/tag6.xml><?xml version="1.0" encoding="utf-8"?>
<p:tagLst xmlns:a="http://schemas.openxmlformats.org/drawingml/2006/main" xmlns:r="http://schemas.openxmlformats.org/officeDocument/2006/relationships" xmlns:p="http://schemas.openxmlformats.org/presentationml/2006/main">
  <p:tag name="SHADOWSIZE" val="100"/>
  <p:tag name="TEXTGLOW" val="0"/>
  <p:tag name="TEXTREFLECTION" val="0"/>
  <p:tag name="LINERULEAFTER" val="0"/>
  <p:tag name="MARGINBOTTOM" val="3.6"/>
  <p:tag name="MARGINRIGHT" val="7.2"/>
  <p:tag name="MARGINLEFT" val="7.2"/>
  <p:tag name="MARGINTOP" val="3.6"/>
  <p:tag name="FONTSIZE" val="22.68"/>
  <p:tag name="SOFTEDGE" val="0"/>
  <p:tag name="SHAPEGLOW" val="0"/>
  <p:tag name="SHAPEREFLECTION" val="-2.147484E+09"/>
  <p:tag name="SHADOWOFFSETY" val="3"/>
  <p:tag name="SHADOWOFFSETX" val="1.83697E-16"/>
  <p:tag name="SHADOWBLUR" val="4"/>
  <p:tag name="HEIGHT" val="8.174173"/>
  <p:tag name="WIDTH" val="9.658583"/>
  <p:tag name="LEFT" val="269.8776"/>
  <p:tag name="TOP" val="364.4973"/>
</p:tagLst>
</file>

<file path=ppt/tags/tag7.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2.68"/>
  <p:tag name="SOFTEDGE" val="0"/>
  <p:tag name="SHAPEGLOW" val="0"/>
  <p:tag name="SHAPEREFLECTION" val="-2.147484E+09"/>
  <p:tag name="LINEWEIGHT" val="2"/>
  <p:tag name="HEIGHT" val="22.28764"/>
  <p:tag name="WIDTH" val="14.54716"/>
  <p:tag name="LEFT" val="269.2942"/>
  <p:tag name="TOP" val="364.5274"/>
</p:tagLst>
</file>

<file path=ppt/tags/tag8.xml><?xml version="1.0" encoding="utf-8"?>
<p:tagLst xmlns:a="http://schemas.openxmlformats.org/drawingml/2006/main" xmlns:r="http://schemas.openxmlformats.org/officeDocument/2006/relationships" xmlns:p="http://schemas.openxmlformats.org/presentationml/2006/main">
  <p:tag name="TEXTGLOW" val="0"/>
  <p:tag name="TEXTREFLECTION" val="0"/>
  <p:tag name="LINERULEAFTER" val="0"/>
  <p:tag name="MARGINBOTTOM" val="3.6"/>
  <p:tag name="MARGINRIGHT" val="7.2"/>
  <p:tag name="MARGINLEFT" val="7.2"/>
  <p:tag name="MARGINTOP" val="3.6"/>
  <p:tag name="FONTSIZE" val="22.68"/>
  <p:tag name="SOFTEDGE" val="0"/>
  <p:tag name="SHAPEGLOW" val="0"/>
  <p:tag name="SHAPEREFLECTION" val="-2.147484E+09"/>
  <p:tag name="LINEWEIGHT" val="2"/>
  <p:tag name="HEIGHT" val="22.28764"/>
  <p:tag name="WIDTH" val="14.54716"/>
  <p:tag name="LEFT" val="445.6824"/>
  <p:tag name="TOP" val="364.5274"/>
</p:tagLst>
</file>

<file path=ppt/tags/tag9.xml><?xml version="1.0" encoding="utf-8"?>
<p:tagLst xmlns:a="http://schemas.openxmlformats.org/drawingml/2006/main" xmlns:r="http://schemas.openxmlformats.org/officeDocument/2006/relationships" xmlns:p="http://schemas.openxmlformats.org/presentationml/2006/main">
  <p:tag name="ISLIDE.PICTURE" val="#614605;#VCG41N875480746;"/>
</p:tagLst>
</file>

<file path=ppt/theme/theme1.xml><?xml version="1.0" encoding="utf-8"?>
<a:theme xmlns:a="http://schemas.openxmlformats.org/drawingml/2006/main" name="51PPT模板网   www.51pptmoban.com">
  <a:themeElements>
    <a:clrScheme name="自定义 2">
      <a:dk1>
        <a:sysClr val="windowText" lastClr="000000"/>
      </a:dk1>
      <a:lt1>
        <a:sysClr val="window" lastClr="FFFFFF"/>
      </a:lt1>
      <a:dk2>
        <a:srgbClr val="44546A"/>
      </a:dk2>
      <a:lt2>
        <a:srgbClr val="E7E6E6"/>
      </a:lt2>
      <a:accent1>
        <a:srgbClr val="08D089"/>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885</TotalTime>
  <Words>565</Words>
  <Application>Microsoft Office PowerPoint</Application>
  <PresentationFormat>宽屏</PresentationFormat>
  <Paragraphs>97</Paragraphs>
  <Slides>6</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OPPOSans B</vt:lpstr>
      <vt:lpstr>OPPOSans R</vt:lpstr>
      <vt:lpstr>等线</vt:lpstr>
      <vt:lpstr>等线 Light</vt:lpstr>
      <vt:lpstr>优设标题黑</vt:lpstr>
      <vt:lpstr>字体圈欣意冠黑体</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简约高端科技风自动驾驶ppt模板</dc:title>
  <dc:creator>PPT竞技场</dc:creator>
  <cp:keywords>51PPT模板网</cp:keywords>
  <dc:description>www.51pptmoban.com</dc:description>
  <cp:lastModifiedBy>Win user</cp:lastModifiedBy>
  <cp:revision>22</cp:revision>
  <dcterms:created xsi:type="dcterms:W3CDTF">2022-08-22T05:22:47Z</dcterms:created>
  <dcterms:modified xsi:type="dcterms:W3CDTF">2022-09-14T07:58:32Z</dcterms:modified>
</cp:coreProperties>
</file>