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83" r:id="rId2"/>
  </p:sldMasterIdLst>
  <p:notesMasterIdLst>
    <p:notesMasterId r:id="rId19"/>
  </p:notesMasterIdLst>
  <p:sldIdLst>
    <p:sldId id="321" r:id="rId3"/>
    <p:sldId id="417" r:id="rId4"/>
    <p:sldId id="420" r:id="rId5"/>
    <p:sldId id="422" r:id="rId6"/>
    <p:sldId id="425" r:id="rId7"/>
    <p:sldId id="418" r:id="rId8"/>
    <p:sldId id="426" r:id="rId9"/>
    <p:sldId id="421" r:id="rId10"/>
    <p:sldId id="427" r:id="rId11"/>
    <p:sldId id="424" r:id="rId12"/>
    <p:sldId id="423" r:id="rId13"/>
    <p:sldId id="419" r:id="rId14"/>
    <p:sldId id="416" r:id="rId15"/>
    <p:sldId id="415" r:id="rId16"/>
    <p:sldId id="375" r:id="rId17"/>
    <p:sldId id="44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42F701F-C50D-42B5-8703-894FF7EA132E}">
          <p14:sldIdLst>
            <p14:sldId id="321"/>
            <p14:sldId id="417"/>
            <p14:sldId id="420"/>
            <p14:sldId id="422"/>
            <p14:sldId id="425"/>
            <p14:sldId id="418"/>
            <p14:sldId id="426"/>
            <p14:sldId id="421"/>
            <p14:sldId id="427"/>
            <p14:sldId id="424"/>
            <p14:sldId id="423"/>
            <p14:sldId id="419"/>
            <p14:sldId id="416"/>
            <p14:sldId id="415"/>
            <p14:sldId id="375"/>
            <p14:sldId id="448"/>
          </p14:sldIdLst>
        </p14:section>
        <p14:section name="设计师信息页" id="{2DDB02A0-62F6-4F9F-BCC4-B06A73AF70EF}">
          <p14:sldIdLst/>
        </p14:section>
      </p14:sectionLst>
    </p:ext>
    <p:ext uri="{EFAFB233-063F-42B5-8137-9DF3F51BA10A}">
      <p15:sldGuideLst xmlns:p15="http://schemas.microsoft.com/office/powerpoint/2012/main">
        <p15:guide id="1" pos="393" userDrawn="1">
          <p15:clr>
            <a:srgbClr val="A4A3A4"/>
          </p15:clr>
        </p15:guide>
        <p15:guide id="2" pos="7265" userDrawn="1">
          <p15:clr>
            <a:srgbClr val="A4A3A4"/>
          </p15:clr>
        </p15:guide>
        <p15:guide id="3" orient="horz" pos="640" userDrawn="1">
          <p15:clr>
            <a:srgbClr val="A4A3A4"/>
          </p15:clr>
        </p15:guide>
        <p15:guide id="4" orient="horz" pos="686" userDrawn="1">
          <p15:clr>
            <a:srgbClr val="A4A3A4"/>
          </p15:clr>
        </p15:guide>
        <p15:guide id="5" orient="horz" pos="3906" userDrawn="1">
          <p15:clr>
            <a:srgbClr val="A4A3A4"/>
          </p15:clr>
        </p15:guide>
        <p15:guide id="6" orient="horz" pos="3838" userDrawn="1">
          <p15:clr>
            <a:srgbClr val="A4A3A4"/>
          </p15:clr>
        </p15:guide>
        <p15:guide id="7" pos="72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D99"/>
    <a:srgbClr val="017572"/>
    <a:srgbClr val="01B3AD"/>
    <a:srgbClr val="149EB3"/>
    <a:srgbClr val="0C4B7B"/>
    <a:srgbClr val="1594A9"/>
    <a:srgbClr val="4E3E12"/>
    <a:srgbClr val="012349"/>
    <a:srgbClr val="07304F"/>
    <a:srgbClr val="0D8B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7" d="100"/>
          <a:sy n="97" d="100"/>
        </p:scale>
        <p:origin x="84" y="702"/>
      </p:cViewPr>
      <p:guideLst>
        <p:guide pos="393"/>
        <p:guide pos="7265"/>
        <p:guide orient="horz" pos="640"/>
        <p:guide orient="horz" pos="686"/>
        <p:guide orient="horz" pos="3906"/>
        <p:guide orient="horz" pos="3838"/>
        <p:guide pos="72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9ADB15-EA6A-4668-8BE6-55F20A4D3C95}" type="datetimeFigureOut">
              <a:rPr lang="zh-CN" altLang="en-US" smtClean="0"/>
              <a:t>2022/9/14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8726AA-D437-4375-B383-6906BE2BB1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902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726AA-D437-4375-B383-6906BE2BB11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0060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726AA-D437-4375-B383-6906BE2BB1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9766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726AA-D437-4375-B383-6906BE2BB1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9368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726AA-D437-4375-B383-6906BE2BB11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5187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726AA-D437-4375-B383-6906BE2BB1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0787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726AA-D437-4375-B383-6906BE2BB11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314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726AA-D437-4375-B383-6906BE2BB11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1505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D6BB8-EAC4-4C13-9224-63CA98E0A92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493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726AA-D437-4375-B383-6906BE2BB1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091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726AA-D437-4375-B383-6906BE2BB11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161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726AA-D437-4375-B383-6906BE2BB11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026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726AA-D437-4375-B383-6906BE2BB11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77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726AA-D437-4375-B383-6906BE2BB11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9577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726AA-D437-4375-B383-6906BE2BB11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8240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726AA-D437-4375-B383-6906BE2BB11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0098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8726AA-D437-4375-B383-6906BE2BB11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405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447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3033EEB0-CA99-49DF-AC51-4959FD1C8C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"/>
            <a:ext cx="12192001" cy="6858001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8901259-A1B8-4E1A-9D70-F86ED48DE19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148" r="37006"/>
          <a:stretch>
            <a:fillRect/>
          </a:stretch>
        </p:blipFill>
        <p:spPr>
          <a:xfrm>
            <a:off x="7249320" y="0"/>
            <a:ext cx="4942681" cy="5184578"/>
          </a:xfrm>
          <a:custGeom>
            <a:avLst/>
            <a:gdLst>
              <a:gd name="connsiteX0" fmla="*/ 0 w 4942681"/>
              <a:gd name="connsiteY0" fmla="*/ 0 h 5184578"/>
              <a:gd name="connsiteX1" fmla="*/ 4942681 w 4942681"/>
              <a:gd name="connsiteY1" fmla="*/ 0 h 5184578"/>
              <a:gd name="connsiteX2" fmla="*/ 4942681 w 4942681"/>
              <a:gd name="connsiteY2" fmla="*/ 5184578 h 5184578"/>
              <a:gd name="connsiteX3" fmla="*/ 0 w 4942681"/>
              <a:gd name="connsiteY3" fmla="*/ 5184578 h 5184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2681" h="5184578">
                <a:moveTo>
                  <a:pt x="0" y="0"/>
                </a:moveTo>
                <a:lnTo>
                  <a:pt x="4942681" y="0"/>
                </a:lnTo>
                <a:lnTo>
                  <a:pt x="4942681" y="5184578"/>
                </a:lnTo>
                <a:lnTo>
                  <a:pt x="0" y="5184578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9B44232-4614-4904-AD0A-A89C2FE358C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353" b="17819"/>
          <a:stretch>
            <a:fillRect/>
          </a:stretch>
        </p:blipFill>
        <p:spPr>
          <a:xfrm>
            <a:off x="0" y="3871925"/>
            <a:ext cx="2981610" cy="2986075"/>
          </a:xfrm>
          <a:custGeom>
            <a:avLst/>
            <a:gdLst>
              <a:gd name="connsiteX0" fmla="*/ 0 w 2981610"/>
              <a:gd name="connsiteY0" fmla="*/ 0 h 2986075"/>
              <a:gd name="connsiteX1" fmla="*/ 2981610 w 2981610"/>
              <a:gd name="connsiteY1" fmla="*/ 0 h 2986075"/>
              <a:gd name="connsiteX2" fmla="*/ 2981610 w 2981610"/>
              <a:gd name="connsiteY2" fmla="*/ 2986075 h 2986075"/>
              <a:gd name="connsiteX3" fmla="*/ 0 w 2981610"/>
              <a:gd name="connsiteY3" fmla="*/ 2986075 h 298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1610" h="2986075">
                <a:moveTo>
                  <a:pt x="0" y="0"/>
                </a:moveTo>
                <a:lnTo>
                  <a:pt x="2981610" y="0"/>
                </a:lnTo>
                <a:lnTo>
                  <a:pt x="2981610" y="2986075"/>
                </a:lnTo>
                <a:lnTo>
                  <a:pt x="0" y="29860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27191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B813851-ABF1-1C71-D53C-69D25DA3A3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977"/>
            <a:ext cx="12192000" cy="687395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2BED431-65FE-F6A6-6C70-FEFA893926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6205" y="2747300"/>
            <a:ext cx="1969773" cy="1969770"/>
          </a:xfrm>
          <a:prstGeom prst="roundRect">
            <a:avLst>
              <a:gd name="adj" fmla="val 4419"/>
            </a:avLst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81847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EEA15-4F8C-4509-81D9-6813B080FB84}" type="datetimeFigureOut">
              <a:rPr lang="zh-CN" altLang="en-US" smtClean="0"/>
              <a:t>2022/9/14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B86C2-A337-40D4-B8B4-DBFE1691D2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455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5D73EEE-A782-FF47-9DCA-DDF72DDF6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E92913-E12D-9F0F-D6BB-4B6EC95762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3D178A-DFE2-C41E-FC47-C515EC7333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26092-1D5F-4EAA-BEF3-07EA489E4C8D}" type="datetimeFigureOut">
              <a:rPr lang="zh-CN" altLang="en-US" smtClean="0"/>
              <a:t>2022/9/14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2AD806-85AF-A63A-CD53-F778FF628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DD77D6-F438-B18F-E0C3-3DC8AF87ED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CF14E-F58C-4C68-9736-F7457A4D68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186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9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EEA15-4F8C-4509-81D9-6813B080FB84}" type="datetimeFigureOut">
              <a:rPr lang="zh-CN" altLang="en-US" smtClean="0"/>
              <a:t>2022/9/14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B86C2-A337-40D4-B8B4-DBFE1691D2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02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jpeg"/><Relationship Id="rId10" Type="http://schemas.openxmlformats.org/officeDocument/2006/relationships/image" Target="../media/image27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24.png"/><Relationship Id="rId5" Type="http://schemas.microsoft.com/office/2007/relationships/hdphoto" Target="../media/hdphoto3.wdp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jpe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www.pptx.cn 原创出品-1"/>
          <p:cNvGrpSpPr/>
          <p:nvPr/>
        </p:nvGrpSpPr>
        <p:grpSpPr>
          <a:xfrm>
            <a:off x="-3215950" y="-3301202"/>
            <a:ext cx="21203294" cy="11073604"/>
            <a:chOff x="-2208713" y="587829"/>
            <a:chExt cx="17238819" cy="9003123"/>
          </a:xfrm>
          <a:effectLst>
            <a:outerShdw blurRad="127000" dist="76200" dir="2700000" algn="tl" rotWithShape="0">
              <a:srgbClr val="0E0F0A">
                <a:alpha val="20000"/>
              </a:srgbClr>
            </a:outerShdw>
          </a:effectLst>
          <a:scene3d>
            <a:camera prst="perspectiveRight" fov="1200000">
              <a:rot lat="20556732" lon="19305055" rev="2868823"/>
            </a:camera>
            <a:lightRig rig="threePt" dir="t"/>
          </a:scene3d>
        </p:grpSpPr>
        <p:sp>
          <p:nvSpPr>
            <p:cNvPr id="3" name="www.pptx.cn 原创出品-1-1"/>
            <p:cNvSpPr/>
            <p:nvPr/>
          </p:nvSpPr>
          <p:spPr>
            <a:xfrm>
              <a:off x="-326572" y="587829"/>
              <a:ext cx="3676951" cy="2068285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p3d prstMaterial="matte"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www.pptx.cn 原创出品-1-2"/>
            <p:cNvSpPr/>
            <p:nvPr/>
          </p:nvSpPr>
          <p:spPr>
            <a:xfrm>
              <a:off x="3566670" y="587829"/>
              <a:ext cx="3676951" cy="2068285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p3d prstMaterial="matte"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www.pptx.cn 原创出品-1-3"/>
            <p:cNvSpPr/>
            <p:nvPr/>
          </p:nvSpPr>
          <p:spPr>
            <a:xfrm>
              <a:off x="7459913" y="587829"/>
              <a:ext cx="3676951" cy="206828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sp3d prstMaterial="matte"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www.pptx.cn 原创出品-1-4"/>
            <p:cNvSpPr/>
            <p:nvPr/>
          </p:nvSpPr>
          <p:spPr>
            <a:xfrm>
              <a:off x="11353155" y="587829"/>
              <a:ext cx="3676951" cy="206828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sp3d prstMaterial="matte"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www.pptx.cn 原创出品-1-5"/>
            <p:cNvSpPr/>
            <p:nvPr/>
          </p:nvSpPr>
          <p:spPr>
            <a:xfrm>
              <a:off x="-2208713" y="2899442"/>
              <a:ext cx="3676951" cy="2068285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p3d prstMaterial="matte"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www.pptx.cn 原创出品-1-6"/>
            <p:cNvSpPr/>
            <p:nvPr/>
          </p:nvSpPr>
          <p:spPr>
            <a:xfrm>
              <a:off x="1684529" y="2899442"/>
              <a:ext cx="3676951" cy="2068285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p3d prstMaterial="matte"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www.pptx.cn 原创出品-1-7"/>
            <p:cNvSpPr/>
            <p:nvPr/>
          </p:nvSpPr>
          <p:spPr>
            <a:xfrm>
              <a:off x="5577772" y="2899442"/>
              <a:ext cx="3676951" cy="2068285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p3d prstMaterial="matte"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www.pptx.cn 原创出品-1-8"/>
            <p:cNvSpPr/>
            <p:nvPr/>
          </p:nvSpPr>
          <p:spPr>
            <a:xfrm>
              <a:off x="9471014" y="2899442"/>
              <a:ext cx="3676951" cy="2068285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p3d prstMaterial="matte"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www.pptx.cn 原创出品-1-9"/>
            <p:cNvSpPr/>
            <p:nvPr/>
          </p:nvSpPr>
          <p:spPr>
            <a:xfrm>
              <a:off x="-326572" y="5211054"/>
              <a:ext cx="3676951" cy="2068285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p3d prstMaterial="matte"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www.pptx.cn 原创出品-1-10"/>
            <p:cNvSpPr/>
            <p:nvPr/>
          </p:nvSpPr>
          <p:spPr>
            <a:xfrm>
              <a:off x="7459913" y="5211054"/>
              <a:ext cx="3676951" cy="2068285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p3d prstMaterial="matte"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www.pptx.cn 原创出品-1-11"/>
            <p:cNvSpPr/>
            <p:nvPr/>
          </p:nvSpPr>
          <p:spPr>
            <a:xfrm>
              <a:off x="11353155" y="5211054"/>
              <a:ext cx="3676951" cy="2068285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p3d prstMaterial="matte"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www.pptx.cn 原创出品-1-12"/>
            <p:cNvSpPr/>
            <p:nvPr/>
          </p:nvSpPr>
          <p:spPr>
            <a:xfrm>
              <a:off x="-2208713" y="7522667"/>
              <a:ext cx="3676951" cy="206828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sp3d prstMaterial="matte"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www.pptx.cn 原创出品-1-13"/>
            <p:cNvSpPr/>
            <p:nvPr/>
          </p:nvSpPr>
          <p:spPr>
            <a:xfrm>
              <a:off x="1684529" y="7522667"/>
              <a:ext cx="3676951" cy="2068285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p3d prstMaterial="matte"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www.pptx.cn 原创出品-1-14"/>
            <p:cNvSpPr/>
            <p:nvPr/>
          </p:nvSpPr>
          <p:spPr>
            <a:xfrm>
              <a:off x="5577772" y="7522667"/>
              <a:ext cx="3676951" cy="2068285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p3d prstMaterial="matte"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www.pptx.cn 原创出品-1-15"/>
            <p:cNvSpPr/>
            <p:nvPr/>
          </p:nvSpPr>
          <p:spPr>
            <a:xfrm>
              <a:off x="9471014" y="7522667"/>
              <a:ext cx="3676951" cy="2068285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p3d prstMaterial="matte"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33" name="www.pptx.cn 原创出品-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1428" y="1450850"/>
            <a:ext cx="5313565" cy="4412722"/>
          </a:xfrm>
          <a:prstGeom prst="rect">
            <a:avLst/>
          </a:prstGeom>
        </p:spPr>
      </p:pic>
      <p:sp>
        <p:nvSpPr>
          <p:cNvPr id="31" name="www.pptx.cn 原创出品-3"/>
          <p:cNvSpPr/>
          <p:nvPr/>
        </p:nvSpPr>
        <p:spPr>
          <a:xfrm>
            <a:off x="5383909" y="2091401"/>
            <a:ext cx="4522553" cy="2543936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01600" sx="102000" sy="102000" algn="ctr" rotWithShape="0">
              <a:prstClr val="black">
                <a:alpha val="10000"/>
              </a:prstClr>
            </a:outerShdw>
          </a:effectLst>
          <a:scene3d>
            <a:camera prst="isometricTopUp">
              <a:rot lat="20967275" lon="20956282" rev="2759576"/>
            </a:camera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9933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图片 114">
            <a:extLst>
              <a:ext uri="{FF2B5EF4-FFF2-40B4-BE49-F238E27FC236}">
                <a16:creationId xmlns:a16="http://schemas.microsoft.com/office/drawing/2014/main" id="{FAA24DA1-8E98-4A28-AE78-9DD53EA7E72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23888" y="1340359"/>
            <a:ext cx="7478712" cy="5285866"/>
          </a:xfrm>
          <a:custGeom>
            <a:avLst/>
            <a:gdLst>
              <a:gd name="connsiteX0" fmla="*/ 7061200 w 7656662"/>
              <a:gd name="connsiteY0" fmla="*/ 1165023 h 4901998"/>
              <a:gd name="connsiteX1" fmla="*/ 6604000 w 7656662"/>
              <a:gd name="connsiteY1" fmla="*/ 1622223 h 4901998"/>
              <a:gd name="connsiteX2" fmla="*/ 7061200 w 7656662"/>
              <a:gd name="connsiteY2" fmla="*/ 2079423 h 4901998"/>
              <a:gd name="connsiteX3" fmla="*/ 7518400 w 7656662"/>
              <a:gd name="connsiteY3" fmla="*/ 1622223 h 4901998"/>
              <a:gd name="connsiteX4" fmla="*/ 7061200 w 7656662"/>
              <a:gd name="connsiteY4" fmla="*/ 1165023 h 4901998"/>
              <a:gd name="connsiteX5" fmla="*/ 0 w 7656662"/>
              <a:gd name="connsiteY5" fmla="*/ 0 h 4901998"/>
              <a:gd name="connsiteX6" fmla="*/ 7656662 w 7656662"/>
              <a:gd name="connsiteY6" fmla="*/ 0 h 4901998"/>
              <a:gd name="connsiteX7" fmla="*/ 7656662 w 7656662"/>
              <a:gd name="connsiteY7" fmla="*/ 4901998 h 4901998"/>
              <a:gd name="connsiteX8" fmla="*/ 0 w 7656662"/>
              <a:gd name="connsiteY8" fmla="*/ 4901998 h 490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56662" h="4901998">
                <a:moveTo>
                  <a:pt x="7061200" y="1165023"/>
                </a:moveTo>
                <a:cubicBezTo>
                  <a:pt x="6808695" y="1165023"/>
                  <a:pt x="6604000" y="1369718"/>
                  <a:pt x="6604000" y="1622223"/>
                </a:cubicBezTo>
                <a:cubicBezTo>
                  <a:pt x="6604000" y="1874728"/>
                  <a:pt x="6808695" y="2079423"/>
                  <a:pt x="7061200" y="2079423"/>
                </a:cubicBezTo>
                <a:cubicBezTo>
                  <a:pt x="7313705" y="2079423"/>
                  <a:pt x="7518400" y="1874728"/>
                  <a:pt x="7518400" y="1622223"/>
                </a:cubicBezTo>
                <a:cubicBezTo>
                  <a:pt x="7518400" y="1369718"/>
                  <a:pt x="7313705" y="1165023"/>
                  <a:pt x="7061200" y="1165023"/>
                </a:cubicBezTo>
                <a:close/>
                <a:moveTo>
                  <a:pt x="0" y="0"/>
                </a:moveTo>
                <a:lnTo>
                  <a:pt x="7656662" y="0"/>
                </a:lnTo>
                <a:lnTo>
                  <a:pt x="7656662" y="4901998"/>
                </a:lnTo>
                <a:lnTo>
                  <a:pt x="0" y="4901998"/>
                </a:lnTo>
                <a:close/>
              </a:path>
            </a:pathLst>
          </a:cu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FA64E8B-6DD7-4FF2-A461-5B940A211665}"/>
              </a:ext>
            </a:extLst>
          </p:cNvPr>
          <p:cNvSpPr txBox="1"/>
          <p:nvPr/>
        </p:nvSpPr>
        <p:spPr>
          <a:xfrm>
            <a:off x="7493000" y="4097696"/>
            <a:ext cx="3832994" cy="1032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0" i="0" dirty="0">
                <a:solidFill>
                  <a:schemeClr val="bg1"/>
                </a:solidFill>
                <a:effectLst/>
                <a:latin typeface="Hiragino Sans GB"/>
              </a:rPr>
              <a:t>技术发展到了完全自动驾驶的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+mn-ea"/>
              </a:rPr>
              <a:t>L5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Hiragino Sans GB"/>
              </a:rPr>
              <a:t>级后，更重要的是与之关联的社会各项法律法规是否健全、是否支持，以及社会文明。</a:t>
            </a:r>
            <a:endParaRPr lang="en-US" sz="1400" dirty="0">
              <a:solidFill>
                <a:schemeClr val="bg1"/>
              </a:solidFill>
            </a:endParaRP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1F51D424-081F-44D5-ABDE-6DD2B975CACE}"/>
              </a:ext>
            </a:extLst>
          </p:cNvPr>
          <p:cNvGrpSpPr/>
          <p:nvPr/>
        </p:nvGrpSpPr>
        <p:grpSpPr>
          <a:xfrm>
            <a:off x="4457700" y="1358900"/>
            <a:ext cx="7061200" cy="2433897"/>
            <a:chOff x="4305300" y="1267262"/>
            <a:chExt cx="7061200" cy="2433897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63E744BB-BE16-4051-A228-6E0A57A2D127}"/>
                </a:ext>
              </a:extLst>
            </p:cNvPr>
            <p:cNvSpPr txBox="1"/>
            <p:nvPr/>
          </p:nvSpPr>
          <p:spPr>
            <a:xfrm>
              <a:off x="4840889" y="2342633"/>
              <a:ext cx="6096000" cy="584775"/>
            </a:xfrm>
            <a:prstGeom prst="rect">
              <a:avLst/>
            </a:prstGeom>
            <a:noFill/>
          </p:spPr>
          <p:txBody>
            <a:bodyPr wrap="square" numCol="1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>
                <a:defRPr sz="3200"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5400000" scaled="1"/>
                  </a:gradFill>
                  <a:effectLst>
                    <a:outerShdw dist="38100" dir="2700000" algn="tl">
                      <a:schemeClr val="accent2"/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dirty="0"/>
                <a:t>自动驾驶面临的诸多挑战</a:t>
              </a:r>
              <a:endParaRPr lang="en-US" dirty="0"/>
            </a:p>
          </p:txBody>
        </p:sp>
        <p:sp>
          <p:nvSpPr>
            <p:cNvPr id="116" name="对话气泡: 圆角矩形 115">
              <a:extLst>
                <a:ext uri="{FF2B5EF4-FFF2-40B4-BE49-F238E27FC236}">
                  <a16:creationId xmlns:a16="http://schemas.microsoft.com/office/drawing/2014/main" id="{B97A2CA9-F829-4654-964E-AF0B03BCAB89}"/>
                </a:ext>
              </a:extLst>
            </p:cNvPr>
            <p:cNvSpPr/>
            <p:nvPr/>
          </p:nvSpPr>
          <p:spPr>
            <a:xfrm>
              <a:off x="4305300" y="1737162"/>
              <a:ext cx="1326396" cy="359233"/>
            </a:xfrm>
            <a:prstGeom prst="wedgeRoundRectCallout">
              <a:avLst>
                <a:gd name="adj1" fmla="val 41244"/>
                <a:gd name="adj2" fmla="val 105679"/>
                <a:gd name="adj3" fmla="val 16667"/>
              </a:avLst>
            </a:prstGeom>
            <a:gradFill flip="none" rotWithShape="1">
              <a:gsLst>
                <a:gs pos="64000">
                  <a:schemeClr val="accent1">
                    <a:lumMod val="50000"/>
                    <a:alpha val="54000"/>
                  </a:schemeClr>
                </a:gs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lumMod val="50000"/>
                    <a:alpha val="67000"/>
                  </a:schemeClr>
                </a:gs>
              </a:gsLst>
              <a:lin ang="16200000" scaled="1"/>
              <a:tileRect/>
            </a:gradFill>
            <a:ln>
              <a:gradFill>
                <a:gsLst>
                  <a:gs pos="67000">
                    <a:schemeClr val="accent1"/>
                  </a:gs>
                  <a:gs pos="32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lt1"/>
                  </a:solidFill>
                </a:rPr>
                <a:t>技术</a:t>
              </a:r>
            </a:p>
          </p:txBody>
        </p:sp>
        <p:sp>
          <p:nvSpPr>
            <p:cNvPr id="117" name="对话气泡: 圆角矩形 116">
              <a:extLst>
                <a:ext uri="{FF2B5EF4-FFF2-40B4-BE49-F238E27FC236}">
                  <a16:creationId xmlns:a16="http://schemas.microsoft.com/office/drawing/2014/main" id="{0141266A-D9D9-4FB4-98B5-09109D90A4F2}"/>
                </a:ext>
              </a:extLst>
            </p:cNvPr>
            <p:cNvSpPr/>
            <p:nvPr/>
          </p:nvSpPr>
          <p:spPr>
            <a:xfrm>
              <a:off x="5613400" y="1267262"/>
              <a:ext cx="1326396" cy="359233"/>
            </a:xfrm>
            <a:prstGeom prst="wedgeRoundRectCallout">
              <a:avLst>
                <a:gd name="adj1" fmla="val 24967"/>
                <a:gd name="adj2" fmla="val 109214"/>
                <a:gd name="adj3" fmla="val 16667"/>
              </a:avLst>
            </a:prstGeom>
            <a:gradFill flip="none" rotWithShape="1">
              <a:gsLst>
                <a:gs pos="64000">
                  <a:schemeClr val="accent1">
                    <a:lumMod val="50000"/>
                    <a:alpha val="54000"/>
                  </a:schemeClr>
                </a:gs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lumMod val="50000"/>
                    <a:alpha val="67000"/>
                  </a:schemeClr>
                </a:gs>
              </a:gsLst>
              <a:lin ang="16200000" scaled="1"/>
              <a:tileRect/>
            </a:gradFill>
            <a:ln>
              <a:gradFill>
                <a:gsLst>
                  <a:gs pos="67000">
                    <a:schemeClr val="accent1"/>
                  </a:gs>
                  <a:gs pos="32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lt1"/>
                  </a:solidFill>
                </a:rPr>
                <a:t>成本</a:t>
              </a:r>
            </a:p>
          </p:txBody>
        </p:sp>
        <p:sp>
          <p:nvSpPr>
            <p:cNvPr id="118" name="对话气泡: 圆角矩形 117">
              <a:extLst>
                <a:ext uri="{FF2B5EF4-FFF2-40B4-BE49-F238E27FC236}">
                  <a16:creationId xmlns:a16="http://schemas.microsoft.com/office/drawing/2014/main" id="{AE0C7A13-749A-4A5A-B63D-0F01076475E0}"/>
                </a:ext>
              </a:extLst>
            </p:cNvPr>
            <p:cNvSpPr/>
            <p:nvPr/>
          </p:nvSpPr>
          <p:spPr>
            <a:xfrm>
              <a:off x="7200900" y="1521262"/>
              <a:ext cx="1326396" cy="359233"/>
            </a:xfrm>
            <a:prstGeom prst="wedgeRoundRectCallout">
              <a:avLst>
                <a:gd name="adj1" fmla="val 11562"/>
                <a:gd name="adj2" fmla="val 112749"/>
                <a:gd name="adj3" fmla="val 16667"/>
              </a:avLst>
            </a:prstGeom>
            <a:gradFill flip="none" rotWithShape="1">
              <a:gsLst>
                <a:gs pos="64000">
                  <a:schemeClr val="accent1">
                    <a:lumMod val="50000"/>
                    <a:alpha val="54000"/>
                  </a:schemeClr>
                </a:gs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lumMod val="50000"/>
                    <a:alpha val="67000"/>
                  </a:schemeClr>
                </a:gs>
              </a:gsLst>
              <a:lin ang="16200000" scaled="1"/>
              <a:tileRect/>
            </a:gradFill>
            <a:ln>
              <a:gradFill>
                <a:gsLst>
                  <a:gs pos="67000">
                    <a:schemeClr val="accent1"/>
                  </a:gs>
                  <a:gs pos="32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lt1"/>
                  </a:solidFill>
                </a:rPr>
                <a:t>产品质量</a:t>
              </a:r>
            </a:p>
          </p:txBody>
        </p:sp>
        <p:sp>
          <p:nvSpPr>
            <p:cNvPr id="119" name="对话气泡: 圆角矩形 118">
              <a:extLst>
                <a:ext uri="{FF2B5EF4-FFF2-40B4-BE49-F238E27FC236}">
                  <a16:creationId xmlns:a16="http://schemas.microsoft.com/office/drawing/2014/main" id="{37758354-4C4A-46D9-A45D-77EBDBCE9AB5}"/>
                </a:ext>
              </a:extLst>
            </p:cNvPr>
            <p:cNvSpPr/>
            <p:nvPr/>
          </p:nvSpPr>
          <p:spPr>
            <a:xfrm>
              <a:off x="8674100" y="1292662"/>
              <a:ext cx="1326396" cy="359233"/>
            </a:xfrm>
            <a:prstGeom prst="wedgeRoundRectCallout">
              <a:avLst>
                <a:gd name="adj1" fmla="val 11562"/>
                <a:gd name="adj2" fmla="val 112749"/>
                <a:gd name="adj3" fmla="val 16667"/>
              </a:avLst>
            </a:prstGeom>
            <a:gradFill flip="none" rotWithShape="1">
              <a:gsLst>
                <a:gs pos="64000">
                  <a:schemeClr val="accent1">
                    <a:lumMod val="50000"/>
                    <a:alpha val="54000"/>
                  </a:schemeClr>
                </a:gs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lumMod val="50000"/>
                    <a:alpha val="67000"/>
                  </a:schemeClr>
                </a:gs>
              </a:gsLst>
              <a:lin ang="16200000" scaled="1"/>
              <a:tileRect/>
            </a:gradFill>
            <a:ln>
              <a:gradFill>
                <a:gsLst>
                  <a:gs pos="67000">
                    <a:schemeClr val="accent1"/>
                  </a:gs>
                  <a:gs pos="32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lt1"/>
                  </a:solidFill>
                </a:rPr>
                <a:t>法律法规</a:t>
              </a:r>
            </a:p>
          </p:txBody>
        </p:sp>
        <p:sp>
          <p:nvSpPr>
            <p:cNvPr id="120" name="对话气泡: 圆角矩形 119">
              <a:extLst>
                <a:ext uri="{FF2B5EF4-FFF2-40B4-BE49-F238E27FC236}">
                  <a16:creationId xmlns:a16="http://schemas.microsoft.com/office/drawing/2014/main" id="{EFBE8256-A93D-4785-856F-A763C58D30B8}"/>
                </a:ext>
              </a:extLst>
            </p:cNvPr>
            <p:cNvSpPr/>
            <p:nvPr/>
          </p:nvSpPr>
          <p:spPr>
            <a:xfrm>
              <a:off x="10040104" y="1686362"/>
              <a:ext cx="1326396" cy="359233"/>
            </a:xfrm>
            <a:prstGeom prst="wedgeRoundRectCallout">
              <a:avLst>
                <a:gd name="adj1" fmla="val 11562"/>
                <a:gd name="adj2" fmla="val 112749"/>
                <a:gd name="adj3" fmla="val 16667"/>
              </a:avLst>
            </a:prstGeom>
            <a:gradFill flip="none" rotWithShape="1">
              <a:gsLst>
                <a:gs pos="64000">
                  <a:schemeClr val="accent1">
                    <a:lumMod val="50000"/>
                    <a:alpha val="54000"/>
                  </a:schemeClr>
                </a:gs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lumMod val="50000"/>
                    <a:alpha val="67000"/>
                  </a:schemeClr>
                </a:gs>
              </a:gsLst>
              <a:lin ang="16200000" scaled="1"/>
              <a:tileRect/>
            </a:gradFill>
            <a:ln>
              <a:gradFill>
                <a:gsLst>
                  <a:gs pos="67000">
                    <a:schemeClr val="accent1"/>
                  </a:gs>
                  <a:gs pos="32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lt1"/>
                  </a:solidFill>
                </a:rPr>
                <a:t>公众接受度</a:t>
              </a:r>
            </a:p>
          </p:txBody>
        </p:sp>
        <p:sp>
          <p:nvSpPr>
            <p:cNvPr id="122" name="对话气泡: 圆角矩形 121">
              <a:extLst>
                <a:ext uri="{FF2B5EF4-FFF2-40B4-BE49-F238E27FC236}">
                  <a16:creationId xmlns:a16="http://schemas.microsoft.com/office/drawing/2014/main" id="{73972701-4F96-43CD-BF8A-2D37F2B82C76}"/>
                </a:ext>
              </a:extLst>
            </p:cNvPr>
            <p:cNvSpPr/>
            <p:nvPr/>
          </p:nvSpPr>
          <p:spPr>
            <a:xfrm>
              <a:off x="7038975" y="3201493"/>
              <a:ext cx="1809750" cy="490141"/>
            </a:xfrm>
            <a:prstGeom prst="wedgeRoundRectCallout">
              <a:avLst>
                <a:gd name="adj1" fmla="val 37418"/>
                <a:gd name="adj2" fmla="val -88253"/>
                <a:gd name="adj3" fmla="val 16667"/>
              </a:avLst>
            </a:prstGeom>
            <a:gradFill flip="none" rotWithShape="1">
              <a:gsLst>
                <a:gs pos="64000">
                  <a:schemeClr val="accent1">
                    <a:lumMod val="50000"/>
                    <a:alpha val="54000"/>
                  </a:schemeClr>
                </a:gs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lumMod val="50000"/>
                    <a:alpha val="67000"/>
                  </a:scheme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67000">
                    <a:schemeClr val="accent1"/>
                  </a:gs>
                  <a:gs pos="32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法律法规</a:t>
              </a:r>
            </a:p>
          </p:txBody>
        </p:sp>
        <p:sp>
          <p:nvSpPr>
            <p:cNvPr id="123" name="对话气泡: 圆角矩形 122">
              <a:extLst>
                <a:ext uri="{FF2B5EF4-FFF2-40B4-BE49-F238E27FC236}">
                  <a16:creationId xmlns:a16="http://schemas.microsoft.com/office/drawing/2014/main" id="{8EBF79AE-B61F-4881-B465-D073B0FC2BF7}"/>
                </a:ext>
              </a:extLst>
            </p:cNvPr>
            <p:cNvSpPr/>
            <p:nvPr/>
          </p:nvSpPr>
          <p:spPr>
            <a:xfrm>
              <a:off x="9324975" y="3211018"/>
              <a:ext cx="1809750" cy="490141"/>
            </a:xfrm>
            <a:prstGeom prst="wedgeRoundRectCallout">
              <a:avLst>
                <a:gd name="adj1" fmla="val 576"/>
                <a:gd name="adj2" fmla="val -92140"/>
                <a:gd name="adj3" fmla="val 16667"/>
              </a:avLst>
            </a:prstGeom>
            <a:gradFill flip="none" rotWithShape="1">
              <a:gsLst>
                <a:gs pos="64000">
                  <a:schemeClr val="accent1">
                    <a:lumMod val="50000"/>
                    <a:alpha val="54000"/>
                  </a:schemeClr>
                </a:gs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lumMod val="50000"/>
                    <a:alpha val="67000"/>
                  </a:scheme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67000">
                    <a:schemeClr val="accent1"/>
                  </a:gs>
                  <a:gs pos="32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伦理考量</a:t>
              </a: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A5001A17-D474-4AF8-9F38-0A6D91636668}"/>
              </a:ext>
            </a:extLst>
          </p:cNvPr>
          <p:cNvGrpSpPr/>
          <p:nvPr/>
        </p:nvGrpSpPr>
        <p:grpSpPr>
          <a:xfrm>
            <a:off x="660400" y="1282700"/>
            <a:ext cx="2209800" cy="505456"/>
            <a:chOff x="2781300" y="571500"/>
            <a:chExt cx="3914376" cy="895350"/>
          </a:xfrm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4B2FF314-1ABA-464A-A748-085C42F0B193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7647D051-80D8-4DC8-8AF7-5A34364D7F72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E953B47B-191C-435B-B523-E5C8EB6AADF7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FCCFDD4D-7EA3-4316-AC52-8359E0AD970A}"/>
              </a:ext>
            </a:extLst>
          </p:cNvPr>
          <p:cNvCxnSpPr>
            <a:cxnSpLocks/>
          </p:cNvCxnSpPr>
          <p:nvPr/>
        </p:nvCxnSpPr>
        <p:spPr>
          <a:xfrm flipH="1">
            <a:off x="7226300" y="4038600"/>
            <a:ext cx="4025900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矩形 131">
            <a:extLst>
              <a:ext uri="{FF2B5EF4-FFF2-40B4-BE49-F238E27FC236}">
                <a16:creationId xmlns:a16="http://schemas.microsoft.com/office/drawing/2014/main" id="{6812FC93-4B99-4041-8806-CBC5467A39E4}"/>
              </a:ext>
            </a:extLst>
          </p:cNvPr>
          <p:cNvSpPr/>
          <p:nvPr/>
        </p:nvSpPr>
        <p:spPr>
          <a:xfrm>
            <a:off x="4264012" y="1028700"/>
            <a:ext cx="7648587" cy="4790624"/>
          </a:xfrm>
          <a:prstGeom prst="rect">
            <a:avLst/>
          </a:prstGeom>
          <a:gradFill flip="none" rotWithShape="1">
            <a:gsLst>
              <a:gs pos="64000">
                <a:schemeClr val="accent1">
                  <a:alpha val="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50"/>
          </a:p>
        </p:txBody>
      </p:sp>
    </p:spTree>
    <p:extLst>
      <p:ext uri="{BB962C8B-B14F-4D97-AF65-F5344CB8AC3E}">
        <p14:creationId xmlns:p14="http://schemas.microsoft.com/office/powerpoint/2010/main" val="2268119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A24CB15-43E0-46C0-9857-0A0951C8F511}"/>
              </a:ext>
            </a:extLst>
          </p:cNvPr>
          <p:cNvGrpSpPr/>
          <p:nvPr/>
        </p:nvGrpSpPr>
        <p:grpSpPr>
          <a:xfrm>
            <a:off x="825500" y="957957"/>
            <a:ext cx="7962900" cy="5134868"/>
            <a:chOff x="660400" y="2101850"/>
            <a:chExt cx="6410571" cy="413385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9F1A463-C403-4695-A38F-FE21D9040059}"/>
                </a:ext>
              </a:extLst>
            </p:cNvPr>
            <p:cNvGrpSpPr/>
            <p:nvPr/>
          </p:nvGrpSpPr>
          <p:grpSpPr>
            <a:xfrm>
              <a:off x="660400" y="2101850"/>
              <a:ext cx="6200775" cy="4133850"/>
              <a:chOff x="660400" y="2101850"/>
              <a:chExt cx="6200775" cy="4133850"/>
            </a:xfrm>
          </p:grpSpPr>
          <p:sp>
            <p:nvSpPr>
              <p:cNvPr id="28" name="AutoShape 3">
                <a:extLst>
                  <a:ext uri="{FF2B5EF4-FFF2-40B4-BE49-F238E27FC236}">
                    <a16:creationId xmlns:a16="http://schemas.microsoft.com/office/drawing/2014/main" id="{1926D427-98B3-47CA-86A0-026FF0ECD835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0400" y="2101850"/>
                <a:ext cx="6200775" cy="4133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CD73B39-B68A-46DA-821E-C56BBE4DAE5B}"/>
                  </a:ext>
                </a:extLst>
              </p:cNvPr>
              <p:cNvSpPr/>
              <p:nvPr/>
            </p:nvSpPr>
            <p:spPr>
              <a:xfrm>
                <a:off x="1714500" y="3225800"/>
                <a:ext cx="4660900" cy="2530474"/>
              </a:xfrm>
              <a:custGeom>
                <a:avLst/>
                <a:gdLst>
                  <a:gd name="connsiteX0" fmla="*/ 0 w 5791200"/>
                  <a:gd name="connsiteY0" fmla="*/ 0 h 3215470"/>
                  <a:gd name="connsiteX1" fmla="*/ 823496 w 5791200"/>
                  <a:gd name="connsiteY1" fmla="*/ 459487 h 3215470"/>
                  <a:gd name="connsiteX2" fmla="*/ 1686177 w 5791200"/>
                  <a:gd name="connsiteY2" fmla="*/ 1215638 h 3215470"/>
                  <a:gd name="connsiteX3" fmla="*/ 2550946 w 5791200"/>
                  <a:gd name="connsiteY3" fmla="*/ 1712776 h 3215470"/>
                  <a:gd name="connsiteX4" fmla="*/ 3413628 w 5791200"/>
                  <a:gd name="connsiteY4" fmla="*/ 2038631 h 3215470"/>
                  <a:gd name="connsiteX5" fmla="*/ 4278398 w 5791200"/>
                  <a:gd name="connsiteY5" fmla="*/ 2404174 h 3215470"/>
                  <a:gd name="connsiteX6" fmla="*/ 5141078 w 5791200"/>
                  <a:gd name="connsiteY6" fmla="*/ 2661098 h 3215470"/>
                  <a:gd name="connsiteX7" fmla="*/ 5791200 w 5791200"/>
                  <a:gd name="connsiteY7" fmla="*/ 2791437 h 3215470"/>
                  <a:gd name="connsiteX8" fmla="*/ 5791200 w 5791200"/>
                  <a:gd name="connsiteY8" fmla="*/ 3215470 h 3215470"/>
                  <a:gd name="connsiteX9" fmla="*/ 0 w 5791200"/>
                  <a:gd name="connsiteY9" fmla="*/ 3215470 h 3215470"/>
                  <a:gd name="connsiteX10" fmla="*/ 0 w 5791200"/>
                  <a:gd name="connsiteY10" fmla="*/ 0 h 3215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91200" h="3215470">
                    <a:moveTo>
                      <a:pt x="0" y="0"/>
                    </a:moveTo>
                    <a:lnTo>
                      <a:pt x="823496" y="459487"/>
                    </a:lnTo>
                    <a:lnTo>
                      <a:pt x="1686177" y="1215638"/>
                    </a:lnTo>
                    <a:lnTo>
                      <a:pt x="2550946" y="1712776"/>
                    </a:lnTo>
                    <a:lnTo>
                      <a:pt x="3413628" y="2038631"/>
                    </a:lnTo>
                    <a:lnTo>
                      <a:pt x="4278398" y="2404174"/>
                    </a:lnTo>
                    <a:lnTo>
                      <a:pt x="5141078" y="2661098"/>
                    </a:lnTo>
                    <a:lnTo>
                      <a:pt x="5791200" y="2791437"/>
                    </a:lnTo>
                    <a:lnTo>
                      <a:pt x="5791200" y="3215470"/>
                    </a:lnTo>
                    <a:lnTo>
                      <a:pt x="0" y="321547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37000"/>
                    </a:schemeClr>
                  </a:gs>
                  <a:gs pos="86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Line 5">
                <a:extLst>
                  <a:ext uri="{FF2B5EF4-FFF2-40B4-BE49-F238E27FC236}">
                    <a16:creationId xmlns:a16="http://schemas.microsoft.com/office/drawing/2014/main" id="{88216C18-B924-42D6-BC77-0093AC378E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3513" y="5499100"/>
                <a:ext cx="5253038" cy="0"/>
              </a:xfrm>
              <a:prstGeom prst="line">
                <a:avLst/>
              </a:prstGeom>
              <a:noFill/>
              <a:ln w="9525" cap="flat">
                <a:solidFill>
                  <a:srgbClr val="D9D9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E0555229-31B3-4F78-B2E1-6C168B408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2126" y="3227388"/>
                <a:ext cx="4595813" cy="2171700"/>
              </a:xfrm>
              <a:custGeom>
                <a:avLst/>
                <a:gdLst>
                  <a:gd name="T0" fmla="*/ 0 w 2895"/>
                  <a:gd name="T1" fmla="*/ 0 h 1368"/>
                  <a:gd name="T2" fmla="*/ 414 w 2895"/>
                  <a:gd name="T3" fmla="*/ 231 h 1368"/>
                  <a:gd name="T4" fmla="*/ 827 w 2895"/>
                  <a:gd name="T5" fmla="*/ 593 h 1368"/>
                  <a:gd name="T6" fmla="*/ 1241 w 2895"/>
                  <a:gd name="T7" fmla="*/ 831 h 1368"/>
                  <a:gd name="T8" fmla="*/ 1654 w 2895"/>
                  <a:gd name="T9" fmla="*/ 987 h 1368"/>
                  <a:gd name="T10" fmla="*/ 2068 w 2895"/>
                  <a:gd name="T11" fmla="*/ 1162 h 1368"/>
                  <a:gd name="T12" fmla="*/ 2481 w 2895"/>
                  <a:gd name="T13" fmla="*/ 1285 h 1368"/>
                  <a:gd name="T14" fmla="*/ 2895 w 2895"/>
                  <a:gd name="T15" fmla="*/ 1368 h 1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5" h="1368">
                    <a:moveTo>
                      <a:pt x="0" y="0"/>
                    </a:moveTo>
                    <a:lnTo>
                      <a:pt x="414" y="231"/>
                    </a:lnTo>
                    <a:lnTo>
                      <a:pt x="827" y="593"/>
                    </a:lnTo>
                    <a:lnTo>
                      <a:pt x="1241" y="831"/>
                    </a:lnTo>
                    <a:lnTo>
                      <a:pt x="1654" y="987"/>
                    </a:lnTo>
                    <a:lnTo>
                      <a:pt x="2068" y="1162"/>
                    </a:lnTo>
                    <a:lnTo>
                      <a:pt x="2481" y="1285"/>
                    </a:lnTo>
                    <a:lnTo>
                      <a:pt x="2895" y="1368"/>
                    </a:lnTo>
                  </a:path>
                </a:pathLst>
              </a:custGeom>
              <a:noFill/>
              <a:ln w="28575" cap="rnd">
                <a:solidFill>
                  <a:srgbClr val="00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7">
                <a:extLst>
                  <a:ext uri="{FF2B5EF4-FFF2-40B4-BE49-F238E27FC236}">
                    <a16:creationId xmlns:a16="http://schemas.microsoft.com/office/drawing/2014/main" id="{D1276F81-F54E-433E-82D5-66C20D2E6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813" y="5387975"/>
                <a:ext cx="646113" cy="250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OPPOSans H" panose="00020600040101010101" pitchFamily="18" charset="-122"/>
                    <a:ea typeface="OPPOSans H" panose="00020600040101010101" pitchFamily="18" charset="-122"/>
                  </a:rPr>
                  <a:t>0.00%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4" name="Rectangle 8">
                <a:extLst>
                  <a:ext uri="{FF2B5EF4-FFF2-40B4-BE49-F238E27FC236}">
                    <a16:creationId xmlns:a16="http://schemas.microsoft.com/office/drawing/2014/main" id="{B0DF45AB-60CB-4C6C-ABDB-65E569D641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813" y="4935538"/>
                <a:ext cx="646113" cy="250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OPPOSans H" panose="00020600040101010101" pitchFamily="18" charset="-122"/>
                    <a:ea typeface="OPPOSans H" panose="00020600040101010101" pitchFamily="18" charset="-122"/>
                  </a:rPr>
                  <a:t>2.00%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5" name="Rectangle 9">
                <a:extLst>
                  <a:ext uri="{FF2B5EF4-FFF2-40B4-BE49-F238E27FC236}">
                    <a16:creationId xmlns:a16="http://schemas.microsoft.com/office/drawing/2014/main" id="{4AD5DF76-17F4-4587-9538-B0C4BA1F95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813" y="4483100"/>
                <a:ext cx="646113" cy="250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OPPOSans H" panose="00020600040101010101" pitchFamily="18" charset="-122"/>
                    <a:ea typeface="OPPOSans H" panose="00020600040101010101" pitchFamily="18" charset="-122"/>
                  </a:rPr>
                  <a:t>4.00%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6" name="Rectangle 10">
                <a:extLst>
                  <a:ext uri="{FF2B5EF4-FFF2-40B4-BE49-F238E27FC236}">
                    <a16:creationId xmlns:a16="http://schemas.microsoft.com/office/drawing/2014/main" id="{94C1E228-627E-4597-B0D2-563EC78AD4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813" y="4032250"/>
                <a:ext cx="646113" cy="249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OPPOSans H" panose="00020600040101010101" pitchFamily="18" charset="-122"/>
                    <a:ea typeface="OPPOSans H" panose="00020600040101010101" pitchFamily="18" charset="-122"/>
                  </a:rPr>
                  <a:t>6.00%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7" name="Rectangle 11">
                <a:extLst>
                  <a:ext uri="{FF2B5EF4-FFF2-40B4-BE49-F238E27FC236}">
                    <a16:creationId xmlns:a16="http://schemas.microsoft.com/office/drawing/2014/main" id="{5BD6FC29-FB5B-4B0D-A6C2-7B6C03ACFE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813" y="3579813"/>
                <a:ext cx="646113" cy="249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OPPOSans H" panose="00020600040101010101" pitchFamily="18" charset="-122"/>
                    <a:ea typeface="OPPOSans H" panose="00020600040101010101" pitchFamily="18" charset="-122"/>
                  </a:rPr>
                  <a:t>8.00%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8" name="Rectangle 12">
                <a:extLst>
                  <a:ext uri="{FF2B5EF4-FFF2-40B4-BE49-F238E27FC236}">
                    <a16:creationId xmlns:a16="http://schemas.microsoft.com/office/drawing/2014/main" id="{63C720AE-4E76-4206-B737-413FDA870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026" y="3127375"/>
                <a:ext cx="725488" cy="249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OPPOSans H" panose="00020600040101010101" pitchFamily="18" charset="-122"/>
                    <a:ea typeface="OPPOSans H" panose="00020600040101010101" pitchFamily="18" charset="-122"/>
                  </a:rPr>
                  <a:t>10.00%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9" name="Rectangle 13">
                <a:extLst>
                  <a:ext uri="{FF2B5EF4-FFF2-40B4-BE49-F238E27FC236}">
                    <a16:creationId xmlns:a16="http://schemas.microsoft.com/office/drawing/2014/main" id="{B3ADEEB8-FC95-4FD7-BADC-4FFD20B2F2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026" y="2674938"/>
                <a:ext cx="725488" cy="249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OPPOSans H" panose="00020600040101010101" pitchFamily="18" charset="-122"/>
                    <a:ea typeface="OPPOSans H" panose="00020600040101010101" pitchFamily="18" charset="-122"/>
                  </a:rPr>
                  <a:t>12.00%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0" name="Rectangle 14">
                <a:extLst>
                  <a:ext uri="{FF2B5EF4-FFF2-40B4-BE49-F238E27FC236}">
                    <a16:creationId xmlns:a16="http://schemas.microsoft.com/office/drawing/2014/main" id="{86A76C56-E73C-4AF4-BA16-8B14367CE1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0038" y="5602288"/>
                <a:ext cx="534988" cy="249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OPPOSans H" panose="00020600040101010101" pitchFamily="18" charset="-122"/>
                    <a:ea typeface="OPPOSans H" panose="00020600040101010101" pitchFamily="18" charset="-122"/>
                  </a:rPr>
                  <a:t>2018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1" name="Rectangle 15">
                <a:extLst>
                  <a:ext uri="{FF2B5EF4-FFF2-40B4-BE49-F238E27FC236}">
                    <a16:creationId xmlns:a16="http://schemas.microsoft.com/office/drawing/2014/main" id="{ADAC9ABF-4DEF-4CBB-897B-C002B3AB00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5676" y="5602288"/>
                <a:ext cx="536575" cy="249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OPPOSans H" panose="00020600040101010101" pitchFamily="18" charset="-122"/>
                    <a:ea typeface="OPPOSans H" panose="00020600040101010101" pitchFamily="18" charset="-122"/>
                  </a:rPr>
                  <a:t>2019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2" name="Rectangle 16">
                <a:extLst>
                  <a:ext uri="{FF2B5EF4-FFF2-40B4-BE49-F238E27FC236}">
                    <a16:creationId xmlns:a16="http://schemas.microsoft.com/office/drawing/2014/main" id="{0C0A12DC-A1DB-4A30-BEC7-D51EB2051A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0201" y="5602288"/>
                <a:ext cx="560388" cy="249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OPPOSans H" panose="00020600040101010101" pitchFamily="18" charset="-122"/>
                    <a:ea typeface="OPPOSans H" panose="00020600040101010101" pitchFamily="18" charset="-122"/>
                  </a:rPr>
                  <a:t>2020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3" name="Rectangle 17">
                <a:extLst>
                  <a:ext uri="{FF2B5EF4-FFF2-40B4-BE49-F238E27FC236}">
                    <a16:creationId xmlns:a16="http://schemas.microsoft.com/office/drawing/2014/main" id="{2DC9C603-03D0-426F-9588-26DD3BE06C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538" y="5602288"/>
                <a:ext cx="536575" cy="249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OPPOSans H" panose="00020600040101010101" pitchFamily="18" charset="-122"/>
                    <a:ea typeface="OPPOSans H" panose="00020600040101010101" pitchFamily="18" charset="-122"/>
                  </a:rPr>
                  <a:t>2021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4" name="Rectangle 18">
                <a:extLst>
                  <a:ext uri="{FF2B5EF4-FFF2-40B4-BE49-F238E27FC236}">
                    <a16:creationId xmlns:a16="http://schemas.microsoft.com/office/drawing/2014/main" id="{9D52E53E-E2A2-403D-B434-F69A843612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83063" y="5602288"/>
                <a:ext cx="560388" cy="249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OPPOSans H" panose="00020600040101010101" pitchFamily="18" charset="-122"/>
                    <a:ea typeface="OPPOSans H" panose="00020600040101010101" pitchFamily="18" charset="-122"/>
                  </a:rPr>
                  <a:t>2022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5" name="Rectangle 19">
                <a:extLst>
                  <a:ext uri="{FF2B5EF4-FFF2-40B4-BE49-F238E27FC236}">
                    <a16:creationId xmlns:a16="http://schemas.microsoft.com/office/drawing/2014/main" id="{B80266A0-4EA8-4DB6-AA9A-C121F36D15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8701" y="5602288"/>
                <a:ext cx="561975" cy="249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OPPOSans H" panose="00020600040101010101" pitchFamily="18" charset="-122"/>
                    <a:ea typeface="OPPOSans H" panose="00020600040101010101" pitchFamily="18" charset="-122"/>
                  </a:rPr>
                  <a:t>2023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6" name="Rectangle 20">
                <a:extLst>
                  <a:ext uri="{FF2B5EF4-FFF2-40B4-BE49-F238E27FC236}">
                    <a16:creationId xmlns:a16="http://schemas.microsoft.com/office/drawing/2014/main" id="{079A3B91-F98F-4E83-B368-DEBBC6F2B5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95926" y="5602288"/>
                <a:ext cx="560388" cy="249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OPPOSans H" panose="00020600040101010101" pitchFamily="18" charset="-122"/>
                    <a:ea typeface="OPPOSans H" panose="00020600040101010101" pitchFamily="18" charset="-122"/>
                  </a:rPr>
                  <a:t>2024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7" name="Rectangle 21">
                <a:extLst>
                  <a:ext uri="{FF2B5EF4-FFF2-40B4-BE49-F238E27FC236}">
                    <a16:creationId xmlns:a16="http://schemas.microsoft.com/office/drawing/2014/main" id="{23503076-5A23-46E2-B0A6-A2BF6DAF45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51563" y="5602288"/>
                <a:ext cx="561975" cy="249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OPPOSans H" panose="00020600040101010101" pitchFamily="18" charset="-122"/>
                    <a:ea typeface="OPPOSans H" panose="00020600040101010101" pitchFamily="18" charset="-122"/>
                  </a:rPr>
                  <a:t>2025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8" name="Line 23">
                <a:extLst>
                  <a:ext uri="{FF2B5EF4-FFF2-40B4-BE49-F238E27FC236}">
                    <a16:creationId xmlns:a16="http://schemas.microsoft.com/office/drawing/2014/main" id="{DE123E7F-E89E-41C4-8085-F9635C5ABE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4551" y="6021388"/>
                <a:ext cx="244475" cy="0"/>
              </a:xfrm>
              <a:prstGeom prst="line">
                <a:avLst/>
              </a:prstGeom>
              <a:noFill/>
              <a:ln w="28575" cap="rnd">
                <a:solidFill>
                  <a:srgbClr val="00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24">
                <a:extLst>
                  <a:ext uri="{FF2B5EF4-FFF2-40B4-BE49-F238E27FC236}">
                    <a16:creationId xmlns:a16="http://schemas.microsoft.com/office/drawing/2014/main" id="{C527E129-D260-4414-98B3-4F59E007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85099" y="5955790"/>
                <a:ext cx="387350" cy="249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OPPOSans H" panose="00020600040101010101" pitchFamily="18" charset="-122"/>
                    <a:ea typeface="OPPOSans H" panose="00020600040101010101" pitchFamily="18" charset="-122"/>
                  </a:rPr>
                  <a:t>错误率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51C0784-C13C-4C5D-9204-5A2E324CA096}"/>
                </a:ext>
              </a:extLst>
            </p:cNvPr>
            <p:cNvGrpSpPr/>
            <p:nvPr/>
          </p:nvGrpSpPr>
          <p:grpSpPr>
            <a:xfrm>
              <a:off x="1538890" y="2876966"/>
              <a:ext cx="947136" cy="421065"/>
              <a:chOff x="1538890" y="2876966"/>
              <a:chExt cx="947136" cy="421065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63062444-83B5-4E8A-999C-547BB35E33D3}"/>
                  </a:ext>
                </a:extLst>
              </p:cNvPr>
              <p:cNvSpPr txBox="1"/>
              <p:nvPr/>
            </p:nvSpPr>
            <p:spPr>
              <a:xfrm>
                <a:off x="1538890" y="2876966"/>
                <a:ext cx="94713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altLang="zh-CN" sz="1200" b="0" i="0" dirty="0">
                    <a:solidFill>
                      <a:schemeClr val="bg1"/>
                    </a:solidFill>
                    <a:effectLst/>
                    <a:latin typeface="+mn-ea"/>
                  </a:rPr>
                  <a:t>10.05%</a:t>
                </a:r>
                <a:endParaRPr 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F877EA63-025F-4CE5-BBD3-56F7E2CE4C5A}"/>
                  </a:ext>
                </a:extLst>
              </p:cNvPr>
              <p:cNvSpPr/>
              <p:nvPr/>
            </p:nvSpPr>
            <p:spPr>
              <a:xfrm flipV="1">
                <a:off x="1707357" y="3174205"/>
                <a:ext cx="123826" cy="123826"/>
              </a:xfrm>
              <a:prstGeom prst="ellipse">
                <a:avLst/>
              </a:prstGeom>
              <a:effectLst>
                <a:outerShdw blurRad="76200" sx="144000" sy="144000" algn="ctr" rotWithShape="0">
                  <a:schemeClr val="accent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EDCDB26-E025-48CF-93FC-A558886AC2A9}"/>
                </a:ext>
              </a:extLst>
            </p:cNvPr>
            <p:cNvGrpSpPr/>
            <p:nvPr/>
          </p:nvGrpSpPr>
          <p:grpSpPr>
            <a:xfrm>
              <a:off x="2209450" y="3242726"/>
              <a:ext cx="947136" cy="421065"/>
              <a:chOff x="1538890" y="2876966"/>
              <a:chExt cx="947136" cy="421065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B4A99224-D0BC-4F35-B0B7-D2DC25E62024}"/>
                  </a:ext>
                </a:extLst>
              </p:cNvPr>
              <p:cNvSpPr txBox="1"/>
              <p:nvPr/>
            </p:nvSpPr>
            <p:spPr>
              <a:xfrm>
                <a:off x="1538890" y="2876966"/>
                <a:ext cx="94713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altLang="zh-CN" sz="1200" b="0" i="0" dirty="0">
                    <a:solidFill>
                      <a:schemeClr val="bg1"/>
                    </a:solidFill>
                    <a:effectLst/>
                    <a:latin typeface="+mn-ea"/>
                  </a:rPr>
                  <a:t>8.43%</a:t>
                </a:r>
                <a:endParaRPr 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7E02F53E-62CA-4B92-8D8D-E67E2FD1543D}"/>
                  </a:ext>
                </a:extLst>
              </p:cNvPr>
              <p:cNvSpPr/>
              <p:nvPr/>
            </p:nvSpPr>
            <p:spPr>
              <a:xfrm flipV="1">
                <a:off x="1707357" y="3174205"/>
                <a:ext cx="123826" cy="123826"/>
              </a:xfrm>
              <a:prstGeom prst="ellipse">
                <a:avLst/>
              </a:prstGeom>
              <a:effectLst>
                <a:outerShdw blurRad="76200" sx="144000" sy="144000" algn="ctr" rotWithShape="0">
                  <a:schemeClr val="accent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54EE181-884B-486C-AEEF-A139313D6452}"/>
                </a:ext>
              </a:extLst>
            </p:cNvPr>
            <p:cNvGrpSpPr/>
            <p:nvPr/>
          </p:nvGrpSpPr>
          <p:grpSpPr>
            <a:xfrm>
              <a:off x="2857150" y="3814226"/>
              <a:ext cx="947136" cy="421065"/>
              <a:chOff x="1538890" y="2876966"/>
              <a:chExt cx="947136" cy="421065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D49A9E6D-9A79-45D6-84F7-92BAE7D262CD}"/>
                  </a:ext>
                </a:extLst>
              </p:cNvPr>
              <p:cNvSpPr txBox="1"/>
              <p:nvPr/>
            </p:nvSpPr>
            <p:spPr>
              <a:xfrm>
                <a:off x="1538890" y="2876966"/>
                <a:ext cx="94713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altLang="zh-CN" sz="1200" b="0" i="0" dirty="0">
                    <a:solidFill>
                      <a:schemeClr val="bg1"/>
                    </a:solidFill>
                    <a:effectLst/>
                    <a:latin typeface="+mn-ea"/>
                  </a:rPr>
                  <a:t>5.89%</a:t>
                </a:r>
                <a:endParaRPr 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CC36B594-FCB4-450F-955A-158A48D911C5}"/>
                  </a:ext>
                </a:extLst>
              </p:cNvPr>
              <p:cNvSpPr/>
              <p:nvPr/>
            </p:nvSpPr>
            <p:spPr>
              <a:xfrm flipV="1">
                <a:off x="1707357" y="3174205"/>
                <a:ext cx="123826" cy="123826"/>
              </a:xfrm>
              <a:prstGeom prst="ellipse">
                <a:avLst/>
              </a:prstGeom>
              <a:effectLst>
                <a:outerShdw blurRad="76200" sx="144000" sy="144000" algn="ctr" rotWithShape="0">
                  <a:schemeClr val="accent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9E6CE40E-DB2D-4A20-931F-287A232A50CC}"/>
                </a:ext>
              </a:extLst>
            </p:cNvPr>
            <p:cNvGrpSpPr/>
            <p:nvPr/>
          </p:nvGrpSpPr>
          <p:grpSpPr>
            <a:xfrm>
              <a:off x="3527710" y="4187606"/>
              <a:ext cx="947136" cy="421065"/>
              <a:chOff x="1538890" y="2876966"/>
              <a:chExt cx="947136" cy="421065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CA80D08-4C14-407A-BD54-B6263EA3361C}"/>
                  </a:ext>
                </a:extLst>
              </p:cNvPr>
              <p:cNvSpPr txBox="1"/>
              <p:nvPr/>
            </p:nvSpPr>
            <p:spPr>
              <a:xfrm>
                <a:off x="1538890" y="2876966"/>
                <a:ext cx="94713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altLang="zh-CN" sz="1200" b="0" i="0" dirty="0">
                    <a:solidFill>
                      <a:schemeClr val="bg1"/>
                    </a:solidFill>
                    <a:effectLst/>
                    <a:latin typeface="+mn-ea"/>
                  </a:rPr>
                  <a:t>4.22%</a:t>
                </a:r>
                <a:endParaRPr 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A4AE9E1F-8BB9-4A2E-829D-7C70B1313EB9}"/>
                  </a:ext>
                </a:extLst>
              </p:cNvPr>
              <p:cNvSpPr/>
              <p:nvPr/>
            </p:nvSpPr>
            <p:spPr>
              <a:xfrm flipV="1">
                <a:off x="1707357" y="3174205"/>
                <a:ext cx="123826" cy="123826"/>
              </a:xfrm>
              <a:prstGeom prst="ellipse">
                <a:avLst/>
              </a:prstGeom>
              <a:effectLst>
                <a:outerShdw blurRad="76200" sx="144000" sy="144000" algn="ctr" rotWithShape="0">
                  <a:schemeClr val="accent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5533B79-F75B-45BD-8A2A-4438A44146F6}"/>
                </a:ext>
              </a:extLst>
            </p:cNvPr>
            <p:cNvGrpSpPr/>
            <p:nvPr/>
          </p:nvGrpSpPr>
          <p:grpSpPr>
            <a:xfrm>
              <a:off x="4166806" y="4443244"/>
              <a:ext cx="947136" cy="421065"/>
              <a:chOff x="1538890" y="2876966"/>
              <a:chExt cx="947136" cy="421065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622A516-FD70-4A7F-998B-40E7717CB46C}"/>
                  </a:ext>
                </a:extLst>
              </p:cNvPr>
              <p:cNvSpPr txBox="1"/>
              <p:nvPr/>
            </p:nvSpPr>
            <p:spPr>
              <a:xfrm>
                <a:off x="1538890" y="2876966"/>
                <a:ext cx="94713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altLang="zh-CN" sz="1200" b="0" i="0" dirty="0">
                    <a:solidFill>
                      <a:schemeClr val="bg1"/>
                    </a:solidFill>
                    <a:effectLst/>
                    <a:latin typeface="+mn-ea"/>
                  </a:rPr>
                  <a:t>3.12%</a:t>
                </a:r>
                <a:endParaRPr 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B9D9D856-C954-4F79-9142-FF7C584BFE96}"/>
                  </a:ext>
                </a:extLst>
              </p:cNvPr>
              <p:cNvSpPr/>
              <p:nvPr/>
            </p:nvSpPr>
            <p:spPr>
              <a:xfrm flipV="1">
                <a:off x="1707357" y="3174205"/>
                <a:ext cx="123826" cy="123826"/>
              </a:xfrm>
              <a:prstGeom prst="ellipse">
                <a:avLst/>
              </a:prstGeom>
              <a:effectLst>
                <a:outerShdw blurRad="76200" sx="144000" sy="144000" algn="ctr" rotWithShape="0">
                  <a:schemeClr val="accent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083B9AB-80AE-4990-AE2E-C74152A62529}"/>
                </a:ext>
              </a:extLst>
            </p:cNvPr>
            <p:cNvGrpSpPr/>
            <p:nvPr/>
          </p:nvGrpSpPr>
          <p:grpSpPr>
            <a:xfrm>
              <a:off x="4815735" y="4728380"/>
              <a:ext cx="947136" cy="421065"/>
              <a:chOff x="1538890" y="2876966"/>
              <a:chExt cx="947136" cy="421065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38B5B61-7706-4868-9C74-80415118595C}"/>
                  </a:ext>
                </a:extLst>
              </p:cNvPr>
              <p:cNvSpPr txBox="1"/>
              <p:nvPr/>
            </p:nvSpPr>
            <p:spPr>
              <a:xfrm>
                <a:off x="1538890" y="2876966"/>
                <a:ext cx="94713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altLang="zh-CN" sz="1200" b="0" i="0" dirty="0">
                    <a:solidFill>
                      <a:schemeClr val="bg1"/>
                    </a:solidFill>
                    <a:effectLst/>
                    <a:latin typeface="+mn-ea"/>
                  </a:rPr>
                  <a:t>1.89%</a:t>
                </a:r>
                <a:endParaRPr 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12260D50-E3F1-455E-BDCC-189B3231866B}"/>
                  </a:ext>
                </a:extLst>
              </p:cNvPr>
              <p:cNvSpPr/>
              <p:nvPr/>
            </p:nvSpPr>
            <p:spPr>
              <a:xfrm flipV="1">
                <a:off x="1707357" y="3174205"/>
                <a:ext cx="123826" cy="123826"/>
              </a:xfrm>
              <a:prstGeom prst="ellipse">
                <a:avLst/>
              </a:prstGeom>
              <a:effectLst>
                <a:outerShdw blurRad="76200" sx="144000" sy="144000" algn="ctr" rotWithShape="0">
                  <a:schemeClr val="accent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7304929-14D8-429D-AFB9-6E4BA8FB4F51}"/>
                </a:ext>
              </a:extLst>
            </p:cNvPr>
            <p:cNvGrpSpPr/>
            <p:nvPr/>
          </p:nvGrpSpPr>
          <p:grpSpPr>
            <a:xfrm>
              <a:off x="5438035" y="4880780"/>
              <a:ext cx="947136" cy="421065"/>
              <a:chOff x="1538890" y="2876966"/>
              <a:chExt cx="947136" cy="421065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6742D69-7681-437B-957F-C4B09EAD31D9}"/>
                  </a:ext>
                </a:extLst>
              </p:cNvPr>
              <p:cNvSpPr txBox="1"/>
              <p:nvPr/>
            </p:nvSpPr>
            <p:spPr>
              <a:xfrm>
                <a:off x="1538890" y="2876966"/>
                <a:ext cx="94713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altLang="zh-CN" sz="1200" b="0" i="0" dirty="0">
                    <a:solidFill>
                      <a:schemeClr val="bg1"/>
                    </a:solidFill>
                    <a:effectLst/>
                    <a:latin typeface="+mn-ea"/>
                  </a:rPr>
                  <a:t>1.03%</a:t>
                </a:r>
                <a:endParaRPr 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9FFACF7F-9DE1-4FBE-B2CE-A6D1C2BF05E3}"/>
                  </a:ext>
                </a:extLst>
              </p:cNvPr>
              <p:cNvSpPr/>
              <p:nvPr/>
            </p:nvSpPr>
            <p:spPr>
              <a:xfrm flipV="1">
                <a:off x="1707357" y="3174205"/>
                <a:ext cx="123826" cy="123826"/>
              </a:xfrm>
              <a:prstGeom prst="ellipse">
                <a:avLst/>
              </a:prstGeom>
              <a:effectLst>
                <a:outerShdw blurRad="76200" sx="144000" sy="144000" algn="ctr" rotWithShape="0">
                  <a:schemeClr val="accent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4C95C55-C0D3-4162-8F0E-636CD57EBE3C}"/>
                </a:ext>
              </a:extLst>
            </p:cNvPr>
            <p:cNvGrpSpPr/>
            <p:nvPr/>
          </p:nvGrpSpPr>
          <p:grpSpPr>
            <a:xfrm>
              <a:off x="6123835" y="5045880"/>
              <a:ext cx="947136" cy="421065"/>
              <a:chOff x="1538890" y="2876966"/>
              <a:chExt cx="947136" cy="421065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78DE724-F3BD-46B4-AD52-F6BAC54BE328}"/>
                  </a:ext>
                </a:extLst>
              </p:cNvPr>
              <p:cNvSpPr txBox="1"/>
              <p:nvPr/>
            </p:nvSpPr>
            <p:spPr>
              <a:xfrm>
                <a:off x="1538890" y="2876966"/>
                <a:ext cx="947136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altLang="zh-CN" sz="1200" b="0" i="0" dirty="0">
                    <a:solidFill>
                      <a:schemeClr val="bg1"/>
                    </a:solidFill>
                    <a:effectLst/>
                    <a:latin typeface="+mn-ea"/>
                  </a:rPr>
                  <a:t>0.45%</a:t>
                </a:r>
                <a:endParaRPr 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3962D752-EB4B-4FE5-87B8-4DCAA90F5375}"/>
                  </a:ext>
                </a:extLst>
              </p:cNvPr>
              <p:cNvSpPr/>
              <p:nvPr/>
            </p:nvSpPr>
            <p:spPr>
              <a:xfrm flipV="1">
                <a:off x="1707357" y="3174205"/>
                <a:ext cx="123826" cy="123826"/>
              </a:xfrm>
              <a:prstGeom prst="ellipse">
                <a:avLst/>
              </a:prstGeom>
              <a:effectLst>
                <a:outerShdw blurRad="76200" sx="144000" sy="144000" algn="ctr" rotWithShape="0">
                  <a:schemeClr val="accent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9665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蓝色的跑车&#10;&#10;中度可信度描述已自动生成">
            <a:extLst>
              <a:ext uri="{FF2B5EF4-FFF2-40B4-BE49-F238E27FC236}">
                <a16:creationId xmlns:a16="http://schemas.microsoft.com/office/drawing/2014/main" id="{E956CCD6-0828-42F0-8E43-D9C248306CA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0" name="矩形 69">
            <a:extLst>
              <a:ext uri="{FF2B5EF4-FFF2-40B4-BE49-F238E27FC236}">
                <a16:creationId xmlns:a16="http://schemas.microsoft.com/office/drawing/2014/main" id="{C8C35180-B42D-4155-91D9-520D2667B72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3000">
                <a:schemeClr val="accent1">
                  <a:lumMod val="50000"/>
                  <a:alpha val="0"/>
                </a:schemeClr>
              </a:gs>
              <a:gs pos="78000">
                <a:srgbClr val="07304F">
                  <a:alpha val="31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76BE24A-9E5B-4B4F-A513-1CFE2530313E}"/>
              </a:ext>
            </a:extLst>
          </p:cNvPr>
          <p:cNvGrpSpPr/>
          <p:nvPr/>
        </p:nvGrpSpPr>
        <p:grpSpPr>
          <a:xfrm>
            <a:off x="6306458" y="3107628"/>
            <a:ext cx="1960231" cy="448371"/>
            <a:chOff x="2781300" y="571500"/>
            <a:chExt cx="3914376" cy="895350"/>
          </a:xfrm>
          <a:solidFill>
            <a:schemeClr val="accent1">
              <a:lumMod val="60000"/>
              <a:lumOff val="40000"/>
            </a:schemeClr>
          </a:solidFill>
          <a:scene3d>
            <a:camera prst="perspectiveRight">
              <a:rot lat="600000" lon="18599993" rev="0"/>
            </a:camera>
            <a:lightRig rig="threePt" dir="t"/>
          </a:scene3d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76D5A92-3008-49C6-B0E2-9800B3E568A0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0A569E9-E09D-4645-81F0-496EF4BB68F4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57A9B1A-F0A4-436D-B9CD-1B0BC9BC5CC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6A3A33F-CE18-4EED-9E1B-528A36C5AA89}"/>
              </a:ext>
            </a:extLst>
          </p:cNvPr>
          <p:cNvGrpSpPr/>
          <p:nvPr/>
        </p:nvGrpSpPr>
        <p:grpSpPr>
          <a:xfrm>
            <a:off x="10159999" y="706617"/>
            <a:ext cx="1408113" cy="322083"/>
            <a:chOff x="2781300" y="571500"/>
            <a:chExt cx="3914376" cy="89535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1B9D077-F7C7-45B7-9F2D-DA028B954A69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CE6F35C-D50B-4C08-809B-2BFFB26F0368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F14A42A-F903-4CCB-B42A-80ABE31E283F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C9FF266-FE9B-4D1A-B2A4-1FB2207AFB39}"/>
              </a:ext>
            </a:extLst>
          </p:cNvPr>
          <p:cNvGrpSpPr/>
          <p:nvPr/>
        </p:nvGrpSpPr>
        <p:grpSpPr>
          <a:xfrm>
            <a:off x="7863840" y="5060700"/>
            <a:ext cx="2061321" cy="1816351"/>
            <a:chOff x="2484006" y="4109073"/>
            <a:chExt cx="2870238" cy="2529132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31AB9A9-85AF-4888-B063-83FA2C1DF3BA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414E13B6-7455-41B0-AD4A-FAC280280D40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CF430B16-9179-4A08-9469-389EA9B55F6C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C46C5B8-6139-4C49-8938-61B0F4FE0C5A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20" name="图片 19" descr="图片包含 星星, 灯光&#10;&#10;描述已自动生成">
              <a:extLst>
                <a:ext uri="{FF2B5EF4-FFF2-40B4-BE49-F238E27FC236}">
                  <a16:creationId xmlns:a16="http://schemas.microsoft.com/office/drawing/2014/main" id="{612A5504-F70A-4B66-A6E2-D12FA822A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84006" y="4109073"/>
              <a:ext cx="2870238" cy="2529132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4E2B73C-9B5E-44C9-B29C-C8495A649F0D}"/>
                </a:ext>
              </a:extLst>
            </p:cNvPr>
            <p:cNvSpPr txBox="1"/>
            <p:nvPr/>
          </p:nvSpPr>
          <p:spPr>
            <a:xfrm>
              <a:off x="3236540" y="4655910"/>
              <a:ext cx="1114246" cy="11571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dirty="0">
                  <a:solidFill>
                    <a:srgbClr val="00FFFF"/>
                  </a:solidFill>
                  <a:latin typeface="+mj-ea"/>
                  <a:ea typeface="+mj-ea"/>
                </a:rPr>
                <a:t>环境</a:t>
              </a:r>
              <a:endParaRPr lang="en-US" altLang="zh-CN" sz="24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dirty="0">
                  <a:solidFill>
                    <a:srgbClr val="00FFFF"/>
                  </a:solidFill>
                  <a:latin typeface="+mj-ea"/>
                  <a:ea typeface="+mj-ea"/>
                </a:rPr>
                <a:t>感知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5A0AA98-B615-4FC8-95E9-DCA0259AEFD4}"/>
              </a:ext>
            </a:extLst>
          </p:cNvPr>
          <p:cNvGrpSpPr/>
          <p:nvPr/>
        </p:nvGrpSpPr>
        <p:grpSpPr>
          <a:xfrm>
            <a:off x="4887409" y="4477231"/>
            <a:ext cx="1720966" cy="1516444"/>
            <a:chOff x="2491765" y="4098122"/>
            <a:chExt cx="2870238" cy="2529132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3A9F0F6F-00C4-45E9-B578-6885BBCAF8A4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D36EADDF-7A69-401A-8D39-5E88626F5FB3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E532E8EE-595C-4993-840A-586AAFC84046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E35D4D01-E41F-495C-A46E-B31BAF50C871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27" name="图片 26" descr="图片包含 星星, 灯光&#10;&#10;描述已自动生成">
              <a:extLst>
                <a:ext uri="{FF2B5EF4-FFF2-40B4-BE49-F238E27FC236}">
                  <a16:creationId xmlns:a16="http://schemas.microsoft.com/office/drawing/2014/main" id="{B4D6A867-447B-48C6-A13D-9D52477D2D6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91765" y="4098122"/>
              <a:ext cx="2870238" cy="2529132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777A9D3-48D1-44AE-915A-0CACAEFDB7D4}"/>
                </a:ext>
              </a:extLst>
            </p:cNvPr>
            <p:cNvSpPr txBox="1"/>
            <p:nvPr/>
          </p:nvSpPr>
          <p:spPr>
            <a:xfrm>
              <a:off x="3376708" y="4705646"/>
              <a:ext cx="906855" cy="9201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00FFFF"/>
                  </a:solidFill>
                  <a:latin typeface="+mj-ea"/>
                  <a:ea typeface="+mj-ea"/>
                </a:rPr>
                <a:t>信息</a:t>
              </a:r>
              <a:endParaRPr lang="en-US" altLang="zh-CN" sz="20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00FFFF"/>
                  </a:solidFill>
                  <a:latin typeface="+mj-ea"/>
                  <a:ea typeface="+mj-ea"/>
                </a:rPr>
                <a:t>交互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1F94F2E-EBBE-4225-A09C-ACEF9100406F}"/>
              </a:ext>
            </a:extLst>
          </p:cNvPr>
          <p:cNvGrpSpPr/>
          <p:nvPr/>
        </p:nvGrpSpPr>
        <p:grpSpPr>
          <a:xfrm>
            <a:off x="9462205" y="3685175"/>
            <a:ext cx="1311457" cy="1155602"/>
            <a:chOff x="2453511" y="4030380"/>
            <a:chExt cx="2916074" cy="2569522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B3F6301A-7963-43FA-9D58-E7587B2C3034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094D62E1-AE29-49F4-A2BC-46B7E031A410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62586ACC-B11A-4729-A668-83A4901E867C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BDA2FF47-2EE7-44EC-BB1B-17C42DABAA3A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34" name="图片 33" descr="图片包含 星星, 灯光&#10;&#10;描述已自动生成">
              <a:extLst>
                <a:ext uri="{FF2B5EF4-FFF2-40B4-BE49-F238E27FC236}">
                  <a16:creationId xmlns:a16="http://schemas.microsoft.com/office/drawing/2014/main" id="{3D7F97AA-DF71-47B5-98DC-00BAC71A2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53511" y="4030380"/>
              <a:ext cx="2916074" cy="2569522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D3C10CB-EBED-4714-8F1B-1F39F6B5A45B}"/>
                </a:ext>
              </a:extLst>
            </p:cNvPr>
            <p:cNvSpPr txBox="1"/>
            <p:nvPr/>
          </p:nvSpPr>
          <p:spPr>
            <a:xfrm>
              <a:off x="3198660" y="4621571"/>
              <a:ext cx="1199893" cy="11546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>
                  <a:solidFill>
                    <a:srgbClr val="00FFFF"/>
                  </a:solidFill>
                  <a:latin typeface="+mj-ea"/>
                  <a:ea typeface="+mj-ea"/>
                </a:rPr>
                <a:t>智能</a:t>
              </a:r>
              <a:endParaRPr lang="en-US" altLang="zh-CN" sz="14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>
                  <a:solidFill>
                    <a:srgbClr val="00FFFF"/>
                  </a:solidFill>
                  <a:latin typeface="+mj-ea"/>
                  <a:ea typeface="+mj-ea"/>
                </a:rPr>
                <a:t>决策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3F90E22-A5E6-44CB-A2A4-9DCCA37A4535}"/>
              </a:ext>
            </a:extLst>
          </p:cNvPr>
          <p:cNvGrpSpPr/>
          <p:nvPr/>
        </p:nvGrpSpPr>
        <p:grpSpPr>
          <a:xfrm>
            <a:off x="7239771" y="3863289"/>
            <a:ext cx="1374281" cy="1210959"/>
            <a:chOff x="2492020" y="4086822"/>
            <a:chExt cx="2891833" cy="2548162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D50FDAA2-B78F-431A-B277-CB6343297500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F9DF1733-6C0A-46CE-BC03-CFEFE1B9B406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B3C3D99C-86E2-4584-AD9F-8CE721A7C5B2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CD2DB1A7-9038-421A-87A0-39F1CC2CF55C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41" name="图片 40" descr="图片包含 星星, 灯光&#10;&#10;描述已自动生成">
              <a:extLst>
                <a:ext uri="{FF2B5EF4-FFF2-40B4-BE49-F238E27FC236}">
                  <a16:creationId xmlns:a16="http://schemas.microsoft.com/office/drawing/2014/main" id="{6334E2BF-4BE2-437A-BDFC-5AE6B0AB9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92020" y="4086822"/>
              <a:ext cx="2891833" cy="2548162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A75D719-F92F-405B-8D84-293CDDF648E2}"/>
                </a:ext>
              </a:extLst>
            </p:cNvPr>
            <p:cNvSpPr txBox="1"/>
            <p:nvPr/>
          </p:nvSpPr>
          <p:spPr>
            <a:xfrm>
              <a:off x="3207388" y="4645520"/>
              <a:ext cx="1252103" cy="12305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dirty="0">
                  <a:solidFill>
                    <a:srgbClr val="00FFFF"/>
                  </a:solidFill>
                  <a:latin typeface="+mj-ea"/>
                  <a:ea typeface="+mj-ea"/>
                </a:rPr>
                <a:t>自动</a:t>
              </a:r>
              <a:endParaRPr lang="en-US" altLang="zh-CN" sz="16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dirty="0">
                  <a:solidFill>
                    <a:srgbClr val="00FFFF"/>
                  </a:solidFill>
                  <a:latin typeface="+mj-ea"/>
                  <a:ea typeface="+mj-ea"/>
                </a:rPr>
                <a:t>控制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46" name="流程图: 手动操作 45">
            <a:extLst>
              <a:ext uri="{FF2B5EF4-FFF2-40B4-BE49-F238E27FC236}">
                <a16:creationId xmlns:a16="http://schemas.microsoft.com/office/drawing/2014/main" id="{063DFA92-BA4C-4FC5-9BEB-F736B5333A49}"/>
              </a:ext>
            </a:extLst>
          </p:cNvPr>
          <p:cNvSpPr/>
          <p:nvPr/>
        </p:nvSpPr>
        <p:spPr>
          <a:xfrm rot="21417987">
            <a:off x="3632200" y="899160"/>
            <a:ext cx="6865620" cy="1661160"/>
          </a:xfrm>
          <a:prstGeom prst="flowChartManualOperation">
            <a:avLst/>
          </a:prstGeom>
          <a:gradFill flip="none" rotWithShape="1">
            <a:gsLst>
              <a:gs pos="64000">
                <a:schemeClr val="accent1">
                  <a:alpha val="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gradFill>
              <a:gsLst>
                <a:gs pos="67000">
                  <a:schemeClr val="accent1"/>
                </a:gs>
                <a:gs pos="3200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47" name="对话气泡: 圆角矩形 46">
            <a:extLst>
              <a:ext uri="{FF2B5EF4-FFF2-40B4-BE49-F238E27FC236}">
                <a16:creationId xmlns:a16="http://schemas.microsoft.com/office/drawing/2014/main" id="{0A7FCF1F-33D3-49D7-A1E4-79460E1CF4A3}"/>
              </a:ext>
            </a:extLst>
          </p:cNvPr>
          <p:cNvSpPr/>
          <p:nvPr/>
        </p:nvSpPr>
        <p:spPr>
          <a:xfrm>
            <a:off x="3143173" y="2280214"/>
            <a:ext cx="1326398" cy="359234"/>
          </a:xfrm>
          <a:prstGeom prst="wedgeRoundRectCallout">
            <a:avLst>
              <a:gd name="adj1" fmla="val 41064"/>
              <a:gd name="adj2" fmla="val 98075"/>
              <a:gd name="adj3" fmla="val 16667"/>
            </a:avLst>
          </a:prstGeom>
          <a:gradFill flip="none" rotWithShape="1">
            <a:gsLst>
              <a:gs pos="64000">
                <a:schemeClr val="accent1">
                  <a:alpha val="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16200000" scaled="1"/>
            <a:tileRect/>
          </a:gradFill>
          <a:ln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lt1"/>
                </a:solidFill>
              </a:rPr>
              <a:t>载运工具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986AB66-03FC-42A8-9C9D-85F932ACBF8E}"/>
              </a:ext>
            </a:extLst>
          </p:cNvPr>
          <p:cNvGrpSpPr/>
          <p:nvPr/>
        </p:nvGrpSpPr>
        <p:grpSpPr>
          <a:xfrm>
            <a:off x="660400" y="2256343"/>
            <a:ext cx="2095370" cy="1491528"/>
            <a:chOff x="2140088" y="1637267"/>
            <a:chExt cx="2459126" cy="1750458"/>
          </a:xfrm>
        </p:grpSpPr>
        <p:pic>
          <p:nvPicPr>
            <p:cNvPr id="52" name="图片 51" descr="夜晚的红绿灯&#10;&#10;中度可信度描述已自动生成">
              <a:extLst>
                <a:ext uri="{FF2B5EF4-FFF2-40B4-BE49-F238E27FC236}">
                  <a16:creationId xmlns:a16="http://schemas.microsoft.com/office/drawing/2014/main" id="{BAE7E952-4762-47C8-956D-68D5920A88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468"/>
            <a:stretch/>
          </p:blipFill>
          <p:spPr>
            <a:xfrm flipH="1">
              <a:off x="2783114" y="1637267"/>
              <a:ext cx="1816100" cy="1750458"/>
            </a:xfrm>
            <a:prstGeom prst="rect">
              <a:avLst/>
            </a:prstGeom>
            <a:noFill/>
          </p:spPr>
        </p:pic>
        <p:sp>
          <p:nvSpPr>
            <p:cNvPr id="50" name="对话气泡: 圆角矩形 49">
              <a:extLst>
                <a:ext uri="{FF2B5EF4-FFF2-40B4-BE49-F238E27FC236}">
                  <a16:creationId xmlns:a16="http://schemas.microsoft.com/office/drawing/2014/main" id="{9EB1DC94-FBC4-4AFD-9E2E-FA1848B6AB89}"/>
                </a:ext>
              </a:extLst>
            </p:cNvPr>
            <p:cNvSpPr/>
            <p:nvPr/>
          </p:nvSpPr>
          <p:spPr>
            <a:xfrm>
              <a:off x="2140088" y="1832811"/>
              <a:ext cx="1556658" cy="421596"/>
            </a:xfrm>
            <a:prstGeom prst="wedgeRoundRectCallout">
              <a:avLst>
                <a:gd name="adj1" fmla="val 41244"/>
                <a:gd name="adj2" fmla="val 105679"/>
                <a:gd name="adj3" fmla="val 16667"/>
              </a:avLst>
            </a:prstGeom>
            <a:gradFill flip="none" rotWithShape="1">
              <a:gsLst>
                <a:gs pos="64000">
                  <a:schemeClr val="accent1">
                    <a:lumMod val="50000"/>
                    <a:alpha val="54000"/>
                  </a:schemeClr>
                </a:gs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lumMod val="50000"/>
                    <a:alpha val="67000"/>
                  </a:schemeClr>
                </a:gs>
              </a:gsLst>
              <a:lin ang="16200000" scaled="1"/>
              <a:tileRect/>
            </a:gradFill>
            <a:ln>
              <a:gradFill>
                <a:gsLst>
                  <a:gs pos="67000">
                    <a:schemeClr val="accent1"/>
                  </a:gs>
                  <a:gs pos="32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lt1"/>
                  </a:solidFill>
                </a:rPr>
                <a:t>基础设施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A17FDE81-0CC5-44AB-AD3F-49908FE96839}"/>
              </a:ext>
            </a:extLst>
          </p:cNvPr>
          <p:cNvGrpSpPr/>
          <p:nvPr/>
        </p:nvGrpSpPr>
        <p:grpSpPr>
          <a:xfrm>
            <a:off x="1940312" y="595087"/>
            <a:ext cx="2459594" cy="1988626"/>
            <a:chOff x="1189790" y="669216"/>
            <a:chExt cx="2886580" cy="2333853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835B776E-09F7-46F2-AE4F-FCABEF298C04}"/>
                </a:ext>
              </a:extLst>
            </p:cNvPr>
            <p:cNvGrpSpPr/>
            <p:nvPr/>
          </p:nvGrpSpPr>
          <p:grpSpPr>
            <a:xfrm>
              <a:off x="1189790" y="1130300"/>
              <a:ext cx="1720966" cy="1872769"/>
              <a:chOff x="937709" y="4870931"/>
              <a:chExt cx="1720966" cy="1872769"/>
            </a:xfrm>
            <a:scene3d>
              <a:camera prst="orthographicFront">
                <a:rot lat="0" lon="19499973" rev="0"/>
              </a:camera>
              <a:lightRig rig="threePt" dir="t"/>
            </a:scene3d>
          </p:grpSpPr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A363E579-3213-4520-B334-7FA4E28BB601}"/>
                  </a:ext>
                </a:extLst>
              </p:cNvPr>
              <p:cNvSpPr/>
              <p:nvPr/>
            </p:nvSpPr>
            <p:spPr>
              <a:xfrm>
                <a:off x="997276" y="4871351"/>
                <a:ext cx="1555424" cy="1872349"/>
              </a:xfrm>
              <a:prstGeom prst="roundRect">
                <a:avLst>
                  <a:gd name="adj" fmla="val 5335"/>
                </a:avLst>
              </a:prstGeom>
              <a:gradFill flip="none" rotWithShape="1">
                <a:gsLst>
                  <a:gs pos="0">
                    <a:schemeClr val="accent1">
                      <a:lumMod val="98000"/>
                    </a:schemeClr>
                  </a:gs>
                  <a:gs pos="80000">
                    <a:schemeClr val="accent2">
                      <a:alpha val="0"/>
                    </a:schemeClr>
                  </a:gs>
                  <a:gs pos="36000">
                    <a:schemeClr val="accent2">
                      <a:alpha val="21000"/>
                    </a:schemeClr>
                  </a:gs>
                </a:gsLst>
                <a:lin ang="5400000" scaled="1"/>
                <a:tileRect/>
              </a:gradFill>
              <a:ln>
                <a:gradFill flip="none" rotWithShape="1">
                  <a:gsLst>
                    <a:gs pos="24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</a:ln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9E280312-F2FC-4F2D-9C43-1D2BD38F02A9}"/>
                  </a:ext>
                </a:extLst>
              </p:cNvPr>
              <p:cNvGrpSpPr/>
              <p:nvPr/>
            </p:nvGrpSpPr>
            <p:grpSpPr>
              <a:xfrm>
                <a:off x="937709" y="4870931"/>
                <a:ext cx="1720966" cy="1516444"/>
                <a:chOff x="2491765" y="4098122"/>
                <a:chExt cx="2870238" cy="2529132"/>
              </a:xfrm>
            </p:grpSpPr>
            <p:grpSp>
              <p:nvGrpSpPr>
                <p:cNvPr id="58" name="组合 57">
                  <a:extLst>
                    <a:ext uri="{FF2B5EF4-FFF2-40B4-BE49-F238E27FC236}">
                      <a16:creationId xmlns:a16="http://schemas.microsoft.com/office/drawing/2014/main" id="{2157611A-D3CB-47FB-A6DD-2F3E6A607C36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800000">
                  <a:off x="3059705" y="4458678"/>
                  <a:ext cx="1503114" cy="1503114"/>
                  <a:chOff x="963658" y="2645181"/>
                  <a:chExt cx="1492132" cy="1492132"/>
                </a:xfrm>
              </p:grpSpPr>
              <p:sp>
                <p:nvSpPr>
                  <p:cNvPr id="61" name="椭圆 60">
                    <a:extLst>
                      <a:ext uri="{FF2B5EF4-FFF2-40B4-BE49-F238E27FC236}">
                        <a16:creationId xmlns:a16="http://schemas.microsoft.com/office/drawing/2014/main" id="{1D28A965-79A4-4BA7-998C-6FEDA82ED3AD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6000">
                        <a:srgbClr val="000521">
                          <a:alpha val="0"/>
                        </a:srgbClr>
                      </a:gs>
                      <a:gs pos="85000">
                        <a:srgbClr val="00FFFF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62" name="椭圆 61">
                    <a:extLst>
                      <a:ext uri="{FF2B5EF4-FFF2-40B4-BE49-F238E27FC236}">
                        <a16:creationId xmlns:a16="http://schemas.microsoft.com/office/drawing/2014/main" id="{3C75EE64-BDFF-4A77-8E9E-3DAA10938C78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000521">
                          <a:alpha val="0"/>
                        </a:srgbClr>
                      </a:gs>
                      <a:gs pos="84000">
                        <a:srgbClr val="00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63" name="椭圆 62">
                    <a:extLst>
                      <a:ext uri="{FF2B5EF4-FFF2-40B4-BE49-F238E27FC236}">
                        <a16:creationId xmlns:a16="http://schemas.microsoft.com/office/drawing/2014/main" id="{3F3F950F-C025-4BE6-9D56-901EFC0DAD4D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41000">
                        <a:srgbClr val="000521">
                          <a:alpha val="58000"/>
                        </a:srgbClr>
                      </a:gs>
                      <a:gs pos="84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algn="ctr"/>
                    <a:endParaRPr lang="zh-CN" altLang="en-US" sz="700" kern="0" dirty="0">
                      <a:solidFill>
                        <a:prstClr val="white"/>
                      </a:solidFill>
                      <a:latin typeface="Roboto Regular"/>
                      <a:ea typeface="思源黑体 CN Regular"/>
                    </a:endParaRPr>
                  </a:p>
                </p:txBody>
              </p:sp>
            </p:grpSp>
            <p:pic>
              <p:nvPicPr>
                <p:cNvPr id="59" name="图片 58" descr="图片包含 星星, 灯光&#10;&#10;描述已自动生成">
                  <a:extLst>
                    <a:ext uri="{FF2B5EF4-FFF2-40B4-BE49-F238E27FC236}">
                      <a16:creationId xmlns:a16="http://schemas.microsoft.com/office/drawing/2014/main" id="{2EA1DD03-017B-4FBB-BD57-EA83CCE076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screen">
                  <a:duotone>
                    <a:srgbClr val="00FF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9450760">
                  <a:off x="2491765" y="4098122"/>
                  <a:ext cx="2870238" cy="2529132"/>
                </a:xfrm>
                <a:prstGeom prst="rect">
                  <a:avLst/>
                </a:prstGeom>
              </p:spPr>
            </p:pic>
            <p:sp>
              <p:nvSpPr>
                <p:cNvPr id="60" name="文本框 59">
                  <a:extLst>
                    <a:ext uri="{FF2B5EF4-FFF2-40B4-BE49-F238E27FC236}">
                      <a16:creationId xmlns:a16="http://schemas.microsoft.com/office/drawing/2014/main" id="{EAB4D461-C51D-4E28-ABE0-58DFF7A9D162}"/>
                    </a:ext>
                  </a:extLst>
                </p:cNvPr>
                <p:cNvSpPr txBox="1"/>
                <p:nvPr/>
              </p:nvSpPr>
              <p:spPr>
                <a:xfrm>
                  <a:off x="3154810" y="4705646"/>
                  <a:ext cx="1350653" cy="1077954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sz="3600" kern="0" dirty="0">
                      <a:solidFill>
                        <a:srgbClr val="00FFFF"/>
                      </a:solidFill>
                      <a:latin typeface="+mj-ea"/>
                      <a:ea typeface="+mj-ea"/>
                    </a:rPr>
                    <a:t>50</a:t>
                  </a:r>
                  <a:endParaRPr kumimoji="0" lang="zh-CN" alt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FFFF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F7D63558-9578-4F58-8F74-156275895C4D}"/>
                  </a:ext>
                </a:extLst>
              </p:cNvPr>
              <p:cNvSpPr txBox="1"/>
              <p:nvPr/>
            </p:nvSpPr>
            <p:spPr>
              <a:xfrm>
                <a:off x="1403786" y="6092825"/>
                <a:ext cx="697627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000" kern="0">
                    <a:solidFill>
                      <a:srgbClr val="00FFFF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限速</a:t>
                </a:r>
              </a:p>
            </p:txBody>
          </p:sp>
        </p:grpSp>
        <p:sp>
          <p:nvSpPr>
            <p:cNvPr id="65" name="对话气泡: 圆角矩形 64">
              <a:extLst>
                <a:ext uri="{FF2B5EF4-FFF2-40B4-BE49-F238E27FC236}">
                  <a16:creationId xmlns:a16="http://schemas.microsoft.com/office/drawing/2014/main" id="{6C47FD59-733A-4731-B59F-45775E522848}"/>
                </a:ext>
              </a:extLst>
            </p:cNvPr>
            <p:cNvSpPr/>
            <p:nvPr/>
          </p:nvSpPr>
          <p:spPr>
            <a:xfrm>
              <a:off x="2519712" y="669216"/>
              <a:ext cx="1556658" cy="421596"/>
            </a:xfrm>
            <a:prstGeom prst="wedgeRoundRectCallout">
              <a:avLst>
                <a:gd name="adj1" fmla="val -38889"/>
                <a:gd name="adj2" fmla="val 95063"/>
                <a:gd name="adj3" fmla="val 16667"/>
              </a:avLst>
            </a:prstGeom>
            <a:gradFill flip="none" rotWithShape="1">
              <a:gsLst>
                <a:gs pos="64000">
                  <a:schemeClr val="accent1">
                    <a:alpha val="8000"/>
                  </a:schemeClr>
                </a:gs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16200000" scaled="1"/>
              <a:tileRect/>
            </a:gradFill>
            <a:ln>
              <a:gradFill>
                <a:gsLst>
                  <a:gs pos="67000">
                    <a:schemeClr val="accent1"/>
                  </a:gs>
                  <a:gs pos="32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lt1"/>
                  </a:solidFill>
                </a:rPr>
                <a:t>运行管控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FE8C971-3D21-46BA-816D-C0CB2B2F3B7C}"/>
              </a:ext>
            </a:extLst>
          </p:cNvPr>
          <p:cNvSpPr txBox="1"/>
          <p:nvPr/>
        </p:nvSpPr>
        <p:spPr>
          <a:xfrm>
            <a:off x="4640944" y="1130300"/>
            <a:ext cx="4716126" cy="673099"/>
          </a:xfrm>
          <a:prstGeom prst="rect">
            <a:avLst/>
          </a:prstGeom>
          <a:noFill/>
        </p:spPr>
        <p:txBody>
          <a:bodyPr wrap="square" numCol="1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/>
            <a:r>
              <a:rPr lang="zh-CN" altLang="en-US" sz="3200" dirty="0"/>
              <a:t>自动驾驶技术是什么？</a:t>
            </a:r>
            <a:endParaRPr lang="en-US" sz="3200" dirty="0"/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B74C0A00-7A67-4500-B33B-1EEF1F5D948B}"/>
              </a:ext>
            </a:extLst>
          </p:cNvPr>
          <p:cNvGrpSpPr/>
          <p:nvPr/>
        </p:nvGrpSpPr>
        <p:grpSpPr>
          <a:xfrm>
            <a:off x="348118" y="5387974"/>
            <a:ext cx="5297941" cy="1045030"/>
            <a:chOff x="428171" y="7373258"/>
            <a:chExt cx="6101217" cy="1045030"/>
          </a:xfrm>
          <a:scene3d>
            <a:camera prst="perspectiveLeft">
              <a:rot lat="1195242" lon="1480854" rev="21490971"/>
            </a:camera>
            <a:lightRig rig="threePt" dir="t"/>
          </a:scene3d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D10117AF-05B3-4048-999C-C4A3BDE89C65}"/>
                </a:ext>
              </a:extLst>
            </p:cNvPr>
            <p:cNvSpPr/>
            <p:nvPr/>
          </p:nvSpPr>
          <p:spPr>
            <a:xfrm>
              <a:off x="428171" y="7373258"/>
              <a:ext cx="4216400" cy="1045030"/>
            </a:xfrm>
            <a:prstGeom prst="rect">
              <a:avLst/>
            </a:prstGeom>
            <a:gradFill flip="none" rotWithShape="1">
              <a:gsLst>
                <a:gs pos="64000">
                  <a:schemeClr val="accent1">
                    <a:alpha val="8000"/>
                  </a:schemeClr>
                </a:gs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5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DC3FACD-8005-4383-8466-B40D76CF618A}"/>
                </a:ext>
              </a:extLst>
            </p:cNvPr>
            <p:cNvSpPr txBox="1"/>
            <p:nvPr/>
          </p:nvSpPr>
          <p:spPr>
            <a:xfrm>
              <a:off x="493259" y="7399861"/>
              <a:ext cx="6036129" cy="8537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bg1"/>
                  </a:solidFill>
                  <a:effectLst/>
                  <a:latin typeface="Hiragino Sans GB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+mj-ea"/>
                  <a:ea typeface="+mj-ea"/>
                </a:rPr>
                <a:t>两大分级标准：</a:t>
              </a:r>
              <a:endParaRPr lang="en-US" altLang="zh-CN" sz="1200" dirty="0"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/>
                <a:t>美国国家公路交通安全管理局（</a:t>
              </a:r>
              <a:r>
                <a:rPr lang="en-US" altLang="zh-CN" sz="1050" dirty="0"/>
                <a:t>NHTSA</a:t>
              </a:r>
              <a:r>
                <a:rPr lang="zh-CN" altLang="en-US" sz="1050" dirty="0"/>
                <a:t>）制定的标准</a:t>
              </a:r>
              <a:endParaRPr lang="en-US" altLang="zh-CN" sz="1050" dirty="0"/>
            </a:p>
            <a:p>
              <a:pPr>
                <a:lnSpc>
                  <a:spcPct val="150000"/>
                </a:lnSpc>
              </a:pPr>
              <a:r>
                <a:rPr lang="zh-CN" altLang="en-US" sz="1050" dirty="0"/>
                <a:t>国际自动机工程师学会（</a:t>
              </a:r>
              <a:r>
                <a:rPr lang="en-US" altLang="zh-CN" sz="1050" dirty="0"/>
                <a:t>SAE International</a:t>
              </a:r>
              <a:r>
                <a:rPr lang="zh-CN" altLang="en-US" sz="1050" dirty="0"/>
                <a:t>）制定的标准</a:t>
              </a:r>
              <a:endParaRPr 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25246081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 descr="图示, 工程绘图&#10;&#10;描述已自动生成">
            <a:extLst>
              <a:ext uri="{FF2B5EF4-FFF2-40B4-BE49-F238E27FC236}">
                <a16:creationId xmlns:a16="http://schemas.microsoft.com/office/drawing/2014/main" id="{56423B37-9524-46C5-B0CF-869F9FB74F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8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8E9991FC-A0B2-443D-AA1D-CA8E94CD84B2}"/>
              </a:ext>
            </a:extLst>
          </p:cNvPr>
          <p:cNvSpPr txBox="1"/>
          <p:nvPr/>
        </p:nvSpPr>
        <p:spPr>
          <a:xfrm>
            <a:off x="6845300" y="546101"/>
            <a:ext cx="4673600" cy="584199"/>
          </a:xfrm>
          <a:prstGeom prst="rect">
            <a:avLst/>
          </a:prstGeom>
          <a:noFill/>
        </p:spPr>
        <p:txBody>
          <a:bodyPr wrap="square" numCol="1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/>
            <a:r>
              <a:rPr lang="zh-CN" altLang="en-US" dirty="0"/>
              <a:t>自动驾驶技术是什么？</a:t>
            </a:r>
            <a:endParaRPr 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76D8A25-5CFE-43E4-80FA-E4A2C564F5D7}"/>
              </a:ext>
            </a:extLst>
          </p:cNvPr>
          <p:cNvSpPr txBox="1"/>
          <p:nvPr/>
        </p:nvSpPr>
        <p:spPr>
          <a:xfrm>
            <a:off x="10602688" y="2036537"/>
            <a:ext cx="60361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b="0" i="0" dirty="0">
                <a:solidFill>
                  <a:schemeClr val="bg1"/>
                </a:solidFill>
                <a:effectLst/>
                <a:latin typeface="Hiragino Sans GB"/>
              </a:rPr>
              <a:t>目前有两套业界较为常用的分级标准，分别是美国国家公路交通安全管理局（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Hiragino Sans GB"/>
              </a:rPr>
              <a:t>NHTSA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Hiragino Sans GB"/>
              </a:rPr>
              <a:t>）制定的标准，以及国际自动机工程师学会（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Hiragino Sans GB"/>
              </a:rPr>
              <a:t>SAE International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Hiragino Sans GB"/>
              </a:rPr>
              <a:t>）制定的标准。其中，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Hiragino Sans GB"/>
              </a:rPr>
              <a:t>SAE International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Hiragino Sans GB"/>
              </a:rPr>
              <a:t>的标准被更广泛地采用。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0B8C2A6-6A74-47FD-BEC7-89D4D02CEF3F}"/>
              </a:ext>
            </a:extLst>
          </p:cNvPr>
          <p:cNvGrpSpPr/>
          <p:nvPr/>
        </p:nvGrpSpPr>
        <p:grpSpPr>
          <a:xfrm>
            <a:off x="8287365" y="2839656"/>
            <a:ext cx="1720966" cy="1516444"/>
            <a:chOff x="2467428" y="4082546"/>
            <a:chExt cx="2870238" cy="2529132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0C68E82C-7123-4D47-872B-BF3454055F2D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433A0B57-20B3-4263-8EA1-933FF0BB3FCD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F26BCF07-DBD8-4947-9F8E-01D783C0E801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1C67C8B6-FD53-4AA6-BD0D-D9C1CD1743A4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521">
                      <a:alpha val="58000"/>
                    </a:srgbClr>
                  </a:gs>
                  <a:gs pos="81000">
                    <a:srgbClr val="016D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47" name="图片 46" descr="图片包含 星星, 灯光&#10;&#10;描述已自动生成">
              <a:extLst>
                <a:ext uri="{FF2B5EF4-FFF2-40B4-BE49-F238E27FC236}">
                  <a16:creationId xmlns:a16="http://schemas.microsoft.com/office/drawing/2014/main" id="{68492F7A-F743-48B4-9B91-6B6CBC49CD8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67428" y="4082546"/>
              <a:ext cx="2870238" cy="2529132"/>
            </a:xfrm>
            <a:prstGeom prst="rect">
              <a:avLst/>
            </a:prstGeom>
          </p:spPr>
        </p:pic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7DC1A21-FE0A-4A31-A7C3-819FA1B3A0DF}"/>
                </a:ext>
              </a:extLst>
            </p:cNvPr>
            <p:cNvSpPr txBox="1"/>
            <p:nvPr/>
          </p:nvSpPr>
          <p:spPr>
            <a:xfrm>
              <a:off x="3376708" y="4705646"/>
              <a:ext cx="906854" cy="920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00FFFF"/>
                  </a:solidFill>
                  <a:latin typeface="+mj-ea"/>
                  <a:ea typeface="+mj-ea"/>
                </a:rPr>
                <a:t>环境</a:t>
              </a:r>
              <a:endParaRPr lang="en-US" altLang="zh-CN" sz="20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00FFFF"/>
                  </a:solidFill>
                  <a:latin typeface="+mj-ea"/>
                  <a:ea typeface="+mj-ea"/>
                </a:rPr>
                <a:t>感知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A15E398-458B-4564-9CEE-92F1A55B5ECA}"/>
              </a:ext>
            </a:extLst>
          </p:cNvPr>
          <p:cNvGrpSpPr/>
          <p:nvPr/>
        </p:nvGrpSpPr>
        <p:grpSpPr>
          <a:xfrm>
            <a:off x="8058509" y="4160456"/>
            <a:ext cx="1720966" cy="1516444"/>
            <a:chOff x="2503415" y="4102358"/>
            <a:chExt cx="2870238" cy="2529132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6798B9A0-7D9A-452C-B074-33FF7D862E3C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DA9113CA-981C-46BB-84F2-94D5E18C6152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C809FEAB-2F07-4115-872E-423468B049FA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5510FAD4-EC35-4816-86E5-0FCB36FF4953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521">
                      <a:alpha val="58000"/>
                    </a:srgbClr>
                  </a:gs>
                  <a:gs pos="81000">
                    <a:srgbClr val="016D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pic>
          <p:nvPicPr>
            <p:cNvPr id="54" name="图片 53" descr="图片包含 星星, 灯光&#10;&#10;描述已自动生成">
              <a:extLst>
                <a:ext uri="{FF2B5EF4-FFF2-40B4-BE49-F238E27FC236}">
                  <a16:creationId xmlns:a16="http://schemas.microsoft.com/office/drawing/2014/main" id="{740F57CD-F307-42D7-9B77-839BBCE2F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503415" y="4102358"/>
              <a:ext cx="2870238" cy="2529132"/>
            </a:xfrm>
            <a:prstGeom prst="rect">
              <a:avLst/>
            </a:prstGeom>
          </p:spPr>
        </p:pic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4590CE0-7F81-48F7-80F7-A22AED7A317F}"/>
                </a:ext>
              </a:extLst>
            </p:cNvPr>
            <p:cNvSpPr txBox="1"/>
            <p:nvPr/>
          </p:nvSpPr>
          <p:spPr>
            <a:xfrm>
              <a:off x="3376708" y="4705646"/>
              <a:ext cx="906854" cy="920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00FFFF"/>
                  </a:solidFill>
                  <a:latin typeface="+mj-ea"/>
                  <a:ea typeface="+mj-ea"/>
                </a:rPr>
                <a:t>信息</a:t>
              </a:r>
              <a:endParaRPr lang="en-US" altLang="zh-CN" sz="20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00FFFF"/>
                  </a:solidFill>
                  <a:latin typeface="+mj-ea"/>
                  <a:ea typeface="+mj-ea"/>
                </a:rPr>
                <a:t>交互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02426DD-A71C-4D19-8B96-78A3AB8A2570}"/>
              </a:ext>
            </a:extLst>
          </p:cNvPr>
          <p:cNvGrpSpPr/>
          <p:nvPr/>
        </p:nvGrpSpPr>
        <p:grpSpPr>
          <a:xfrm>
            <a:off x="7011015" y="4912339"/>
            <a:ext cx="1720966" cy="1516444"/>
            <a:chOff x="2487239" y="4092450"/>
            <a:chExt cx="2870238" cy="2529133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794A47A5-D62A-4E19-8B73-3BB0546BA309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D9DD24E0-4495-40A2-830F-50122C409347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6F34020E-4656-4DE1-B15A-D0F5E4DEF8EB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71F7E856-2C07-44E0-A2FC-E1D503622A6B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521">
                      <a:alpha val="58000"/>
                    </a:srgbClr>
                  </a:gs>
                  <a:gs pos="81000">
                    <a:srgbClr val="016D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61" name="图片 60" descr="图片包含 星星, 灯光&#10;&#10;描述已自动生成">
              <a:extLst>
                <a:ext uri="{FF2B5EF4-FFF2-40B4-BE49-F238E27FC236}">
                  <a16:creationId xmlns:a16="http://schemas.microsoft.com/office/drawing/2014/main" id="{73C9B1F7-E53C-4435-ACB5-A84D3DF52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87239" y="4092450"/>
              <a:ext cx="2870238" cy="2529133"/>
            </a:xfrm>
            <a:prstGeom prst="rect">
              <a:avLst/>
            </a:prstGeom>
          </p:spPr>
        </p:pic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E4274F6-CA65-4520-BE53-3675F3993040}"/>
                </a:ext>
              </a:extLst>
            </p:cNvPr>
            <p:cNvSpPr txBox="1"/>
            <p:nvPr/>
          </p:nvSpPr>
          <p:spPr>
            <a:xfrm>
              <a:off x="3376708" y="4705646"/>
              <a:ext cx="906854" cy="920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00FFFF"/>
                  </a:solidFill>
                  <a:latin typeface="+mj-ea"/>
                  <a:ea typeface="+mj-ea"/>
                </a:rPr>
                <a:t>智能</a:t>
              </a:r>
              <a:endParaRPr lang="en-US" altLang="zh-CN" sz="20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00FFFF"/>
                  </a:solidFill>
                  <a:latin typeface="+mj-ea"/>
                  <a:ea typeface="+mj-ea"/>
                </a:rPr>
                <a:t>决策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BEA1A26-50E6-40BC-8FF6-EB950071CCC9}"/>
              </a:ext>
            </a:extLst>
          </p:cNvPr>
          <p:cNvGrpSpPr/>
          <p:nvPr/>
        </p:nvGrpSpPr>
        <p:grpSpPr>
          <a:xfrm>
            <a:off x="5542896" y="5146022"/>
            <a:ext cx="1720966" cy="1516444"/>
            <a:chOff x="2477335" y="4082547"/>
            <a:chExt cx="2870238" cy="2529132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2A6DA27B-FEE1-4283-B971-722381820997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1D744AB9-C423-4693-8EFF-884B3283C049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96637732-E4FF-494D-AB0D-9EA57E91E8A0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BBD45AD8-C15C-4979-A77E-FF6AEF53A377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0">
                    <a:srgbClr val="000521">
                      <a:alpha val="58000"/>
                    </a:srgbClr>
                  </a:gs>
                  <a:gs pos="81000">
                    <a:srgbClr val="016D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68" name="图片 67" descr="图片包含 星星, 灯光&#10;&#10;描述已自动生成">
              <a:extLst>
                <a:ext uri="{FF2B5EF4-FFF2-40B4-BE49-F238E27FC236}">
                  <a16:creationId xmlns:a16="http://schemas.microsoft.com/office/drawing/2014/main" id="{7BC591BA-85F9-425A-A56C-22C914E0D7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77335" y="4082547"/>
              <a:ext cx="2870238" cy="2529132"/>
            </a:xfrm>
            <a:prstGeom prst="rect">
              <a:avLst/>
            </a:prstGeom>
          </p:spPr>
        </p:pic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A94C7894-2D33-4C8F-89E1-8F2E29D18444}"/>
                </a:ext>
              </a:extLst>
            </p:cNvPr>
            <p:cNvSpPr txBox="1"/>
            <p:nvPr/>
          </p:nvSpPr>
          <p:spPr>
            <a:xfrm>
              <a:off x="3376708" y="4705646"/>
              <a:ext cx="906854" cy="920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00FFFF"/>
                  </a:solidFill>
                  <a:latin typeface="+mj-ea"/>
                  <a:ea typeface="+mj-ea"/>
                </a:rPr>
                <a:t>自动</a:t>
              </a:r>
              <a:endParaRPr lang="en-US" altLang="zh-CN" sz="20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00FFFF"/>
                  </a:solidFill>
                  <a:latin typeface="+mj-ea"/>
                  <a:ea typeface="+mj-ea"/>
                </a:rPr>
                <a:t>控制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E902FECD-BAF5-4202-A138-6311AED33686}"/>
              </a:ext>
            </a:extLst>
          </p:cNvPr>
          <p:cNvGrpSpPr/>
          <p:nvPr/>
        </p:nvGrpSpPr>
        <p:grpSpPr>
          <a:xfrm rot="21172119">
            <a:off x="5130801" y="3615629"/>
            <a:ext cx="1960231" cy="448371"/>
            <a:chOff x="2781300" y="571500"/>
            <a:chExt cx="3914376" cy="895350"/>
          </a:xfrm>
          <a:solidFill>
            <a:schemeClr val="accent1">
              <a:lumMod val="60000"/>
              <a:lumOff val="40000"/>
            </a:schemeClr>
          </a:solidFill>
          <a:scene3d>
            <a:camera prst="perspectiveRight">
              <a:rot lat="600000" lon="18599993" rev="0"/>
            </a:camera>
            <a:lightRig rig="threePt" dir="t"/>
          </a:scene3d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ED26869-5223-42BB-BBE8-1C734965B77B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7688872-5B08-4287-BE4C-512D0B916EF7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58D8C28E-B548-46EA-8A78-CF7A96A4DED4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8F670E88-693D-4AF3-9F47-729EEA43385B}"/>
              </a:ext>
            </a:extLst>
          </p:cNvPr>
          <p:cNvSpPr txBox="1"/>
          <p:nvPr/>
        </p:nvSpPr>
        <p:spPr>
          <a:xfrm>
            <a:off x="6756400" y="1402318"/>
            <a:ext cx="42735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b="0" i="0" dirty="0">
                <a:solidFill>
                  <a:schemeClr val="bg1"/>
                </a:solidFill>
                <a:effectLst/>
                <a:latin typeface="Hiragino Sans GB"/>
              </a:rPr>
              <a:t>通过载运工具、基础设施与运行管控的有机融合，实现道路交通部分或完全自动化运行。</a:t>
            </a:r>
            <a:endParaRPr lang="en-US" altLang="zh-CN" b="0" i="0" dirty="0">
              <a:solidFill>
                <a:schemeClr val="bg1"/>
              </a:solidFill>
              <a:effectLst/>
              <a:latin typeface="Hiragino Sans GB"/>
            </a:endParaRPr>
          </a:p>
        </p:txBody>
      </p:sp>
      <p:sp>
        <p:nvSpPr>
          <p:cNvPr id="81" name="对话气泡: 圆角矩形 80">
            <a:extLst>
              <a:ext uri="{FF2B5EF4-FFF2-40B4-BE49-F238E27FC236}">
                <a16:creationId xmlns:a16="http://schemas.microsoft.com/office/drawing/2014/main" id="{6E7D7129-EA92-4496-B5B7-1B8D30988A38}"/>
              </a:ext>
            </a:extLst>
          </p:cNvPr>
          <p:cNvSpPr/>
          <p:nvPr/>
        </p:nvSpPr>
        <p:spPr>
          <a:xfrm>
            <a:off x="3904342" y="847271"/>
            <a:ext cx="2090057" cy="566058"/>
          </a:xfrm>
          <a:prstGeom prst="wedgeRoundRectCallout">
            <a:avLst>
              <a:gd name="adj1" fmla="val -35626"/>
              <a:gd name="adj2" fmla="val 83013"/>
              <a:gd name="adj3" fmla="val 16667"/>
            </a:avLst>
          </a:prstGeom>
          <a:gradFill flip="none" rotWithShape="1">
            <a:gsLst>
              <a:gs pos="0">
                <a:srgbClr val="000521">
                  <a:alpha val="58000"/>
                </a:srgbClr>
              </a:gs>
              <a:gs pos="81000">
                <a:srgbClr val="016DFF"/>
              </a:gs>
            </a:gsLst>
            <a:path path="circle">
              <a:fillToRect l="100000" t="100000"/>
            </a:path>
            <a:tileRect r="-100000" b="-100000"/>
          </a:gradFill>
          <a:ln w="9525" cap="rnd" cmpd="sng" algn="ctr">
            <a:solidFill>
              <a:schemeClr val="accent1"/>
            </a:solidFill>
            <a:prstDash val="solid"/>
            <a:miter lim="800000"/>
          </a:ln>
          <a:effectLst>
            <a:outerShdw blurRad="342900" dist="469900" dir="5400000" sx="75000" sy="75000" algn="t" rotWithShape="0">
              <a:prstClr val="black">
                <a:alpha val="27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2400" b="0" i="0">
                <a:solidFill>
                  <a:schemeClr val="bg1"/>
                </a:solidFill>
                <a:effectLst/>
                <a:latin typeface="Hiragino Sans GB"/>
              </a:rPr>
              <a:t>载运工具</a:t>
            </a:r>
            <a:endParaRPr lang="zh-CN" altLang="en-US" sz="2000" kern="0" dirty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82" name="对话气泡: 圆角矩形 81">
            <a:extLst>
              <a:ext uri="{FF2B5EF4-FFF2-40B4-BE49-F238E27FC236}">
                <a16:creationId xmlns:a16="http://schemas.microsoft.com/office/drawing/2014/main" id="{DE6CCE29-9D60-45DB-B952-9B397857BAD3}"/>
              </a:ext>
            </a:extLst>
          </p:cNvPr>
          <p:cNvSpPr/>
          <p:nvPr/>
        </p:nvSpPr>
        <p:spPr>
          <a:xfrm>
            <a:off x="261031" y="3343728"/>
            <a:ext cx="2090057" cy="566058"/>
          </a:xfrm>
          <a:prstGeom prst="wedgeRoundRectCallout">
            <a:avLst>
              <a:gd name="adj1" fmla="val 49096"/>
              <a:gd name="adj2" fmla="val 103526"/>
              <a:gd name="adj3" fmla="val 16667"/>
            </a:avLst>
          </a:prstGeom>
          <a:gradFill flip="none" rotWithShape="1">
            <a:gsLst>
              <a:gs pos="0">
                <a:srgbClr val="000521">
                  <a:alpha val="58000"/>
                </a:srgbClr>
              </a:gs>
              <a:gs pos="81000">
                <a:srgbClr val="016DFF"/>
              </a:gs>
            </a:gsLst>
            <a:path path="circle">
              <a:fillToRect l="100000" t="100000"/>
            </a:path>
            <a:tileRect r="-100000" b="-100000"/>
          </a:gradFill>
          <a:ln w="9525" cap="rnd" cmpd="sng" algn="ctr">
            <a:solidFill>
              <a:schemeClr val="accent1"/>
            </a:solidFill>
            <a:prstDash val="solid"/>
            <a:miter lim="800000"/>
          </a:ln>
          <a:effectLst>
            <a:outerShdw blurRad="342900" dist="469900" dir="5400000" sx="75000" sy="75000" algn="t" rotWithShape="0">
              <a:prstClr val="black">
                <a:alpha val="27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2400" b="0" i="0" dirty="0">
                <a:solidFill>
                  <a:schemeClr val="bg1"/>
                </a:solidFill>
                <a:effectLst/>
                <a:latin typeface="Hiragino Sans GB"/>
              </a:rPr>
              <a:t>基础设施</a:t>
            </a:r>
            <a:endParaRPr lang="zh-CN" altLang="en-US" sz="2000" kern="0" dirty="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6592403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背景图案&#10;&#10;描述已自动生成">
            <a:extLst>
              <a:ext uri="{FF2B5EF4-FFF2-40B4-BE49-F238E27FC236}">
                <a16:creationId xmlns:a16="http://schemas.microsoft.com/office/drawing/2014/main" id="{0031400F-78D2-425C-B481-ACC744ED70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图片 8" descr="黑暗中的蓝色星球&#10;&#10;中度可信度描述已自动生成">
            <a:extLst>
              <a:ext uri="{FF2B5EF4-FFF2-40B4-BE49-F238E27FC236}">
                <a16:creationId xmlns:a16="http://schemas.microsoft.com/office/drawing/2014/main" id="{4A146AA1-AC8E-4B01-8BF5-B5CD0CE0A2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3" name="图片 32" descr="图片包含 炉子, 灯光, 游戏机&#10;&#10;描述已自动生成">
            <a:extLst>
              <a:ext uri="{FF2B5EF4-FFF2-40B4-BE49-F238E27FC236}">
                <a16:creationId xmlns:a16="http://schemas.microsoft.com/office/drawing/2014/main" id="{95C5EB2E-0D82-4889-982A-5BC84861110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8505" y="-333830"/>
            <a:ext cx="11013092" cy="11109086"/>
          </a:xfrm>
          <a:prstGeom prst="rect">
            <a:avLst/>
          </a:prstGeom>
          <a:scene3d>
            <a:camera prst="perspectiveRelaxedModerately">
              <a:rot lat="17090625" lon="0" rev="0"/>
            </a:camera>
            <a:lightRig rig="contrasting" dir="t"/>
          </a:scene3d>
        </p:spPr>
      </p:pic>
      <p:pic>
        <p:nvPicPr>
          <p:cNvPr id="32" name="图片 31" descr="图片包含 炉子, 灯光, 游戏机&#10;&#10;描述已自动生成">
            <a:extLst>
              <a:ext uri="{FF2B5EF4-FFF2-40B4-BE49-F238E27FC236}">
                <a16:creationId xmlns:a16="http://schemas.microsoft.com/office/drawing/2014/main" id="{B988CB72-B8D4-452A-8F3E-FDDB40AB590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2672" y="325183"/>
            <a:ext cx="9246014" cy="9326606"/>
          </a:xfrm>
          <a:prstGeom prst="rect">
            <a:avLst/>
          </a:prstGeom>
          <a:scene3d>
            <a:camera prst="perspectiveRelaxedModerately">
              <a:rot lat="17090625" lon="0" rev="0"/>
            </a:camera>
            <a:lightRig rig="contrasting" dir="t"/>
          </a:scene3d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173A239-54FC-40FE-BC04-29E4BA558D50}"/>
              </a:ext>
            </a:extLst>
          </p:cNvPr>
          <p:cNvSpPr/>
          <p:nvPr/>
        </p:nvSpPr>
        <p:spPr>
          <a:xfrm rot="2584199" flipV="1">
            <a:off x="7762088" y="-1031808"/>
            <a:ext cx="6240711" cy="3363842"/>
          </a:xfrm>
          <a:custGeom>
            <a:avLst/>
            <a:gdLst>
              <a:gd name="connsiteX0" fmla="*/ 25285 w 4894877"/>
              <a:gd name="connsiteY0" fmla="*/ 292196 h 2638416"/>
              <a:gd name="connsiteX1" fmla="*/ 18947 w 4894877"/>
              <a:gd name="connsiteY1" fmla="*/ 289119 h 2638416"/>
              <a:gd name="connsiteX2" fmla="*/ 0 w 4894877"/>
              <a:gd name="connsiteY2" fmla="*/ 291805 h 2638416"/>
              <a:gd name="connsiteX3" fmla="*/ 3396 w 4894877"/>
              <a:gd name="connsiteY3" fmla="*/ 295671 h 2638416"/>
              <a:gd name="connsiteX4" fmla="*/ 67482 w 4894877"/>
              <a:gd name="connsiteY4" fmla="*/ 327688 h 2638416"/>
              <a:gd name="connsiteX5" fmla="*/ 58971 w 4894877"/>
              <a:gd name="connsiteY5" fmla="*/ 322799 h 2638416"/>
              <a:gd name="connsiteX6" fmla="*/ 30712 w 4894877"/>
              <a:gd name="connsiteY6" fmla="*/ 326767 h 2638416"/>
              <a:gd name="connsiteX7" fmla="*/ 35510 w 4894877"/>
              <a:gd name="connsiteY7" fmla="*/ 332229 h 2638416"/>
              <a:gd name="connsiteX8" fmla="*/ 163095 w 4894877"/>
              <a:gd name="connsiteY8" fmla="*/ 294731 h 2638416"/>
              <a:gd name="connsiteX9" fmla="*/ 156213 w 4894877"/>
              <a:gd name="connsiteY9" fmla="*/ 290204 h 2638416"/>
              <a:gd name="connsiteX10" fmla="*/ 123802 w 4894877"/>
              <a:gd name="connsiteY10" fmla="*/ 294731 h 2638416"/>
              <a:gd name="connsiteX11" fmla="*/ 130500 w 4894877"/>
              <a:gd name="connsiteY11" fmla="*/ 299259 h 2638416"/>
              <a:gd name="connsiteX12" fmla="*/ 163095 w 4894877"/>
              <a:gd name="connsiteY12" fmla="*/ 294731 h 2638416"/>
              <a:gd name="connsiteX13" fmla="*/ 114523 w 4894877"/>
              <a:gd name="connsiteY13" fmla="*/ 362907 h 2638416"/>
              <a:gd name="connsiteX14" fmla="*/ 102072 w 4894877"/>
              <a:gd name="connsiteY14" fmla="*/ 360643 h 2638416"/>
              <a:gd name="connsiteX15" fmla="*/ 64751 w 4894877"/>
              <a:gd name="connsiteY15" fmla="*/ 365518 h 2638416"/>
              <a:gd name="connsiteX16" fmla="*/ 71373 w 4894877"/>
              <a:gd name="connsiteY16" fmla="*/ 373056 h 2638416"/>
              <a:gd name="connsiteX17" fmla="*/ 108777 w 4894877"/>
              <a:gd name="connsiteY17" fmla="*/ 367886 h 2638416"/>
              <a:gd name="connsiteX18" fmla="*/ 114523 w 4894877"/>
              <a:gd name="connsiteY18" fmla="*/ 362907 h 2638416"/>
              <a:gd name="connsiteX19" fmla="*/ 256162 w 4894877"/>
              <a:gd name="connsiteY19" fmla="*/ 264310 h 2638416"/>
              <a:gd name="connsiteX20" fmla="*/ 250187 w 4894877"/>
              <a:gd name="connsiteY20" fmla="*/ 259964 h 2638416"/>
              <a:gd name="connsiteX21" fmla="*/ 219404 w 4894877"/>
              <a:gd name="connsiteY21" fmla="*/ 264129 h 2638416"/>
              <a:gd name="connsiteX22" fmla="*/ 227009 w 4894877"/>
              <a:gd name="connsiteY22" fmla="*/ 268112 h 2638416"/>
              <a:gd name="connsiteX23" fmla="*/ 256162 w 4894877"/>
              <a:gd name="connsiteY23" fmla="*/ 264310 h 2638416"/>
              <a:gd name="connsiteX24" fmla="*/ 207823 w 4894877"/>
              <a:gd name="connsiteY24" fmla="*/ 332395 h 2638416"/>
              <a:gd name="connsiteX25" fmla="*/ 197864 w 4894877"/>
              <a:gd name="connsiteY25" fmla="*/ 326239 h 2638416"/>
              <a:gd name="connsiteX26" fmla="*/ 156580 w 4894877"/>
              <a:gd name="connsiteY26" fmla="*/ 332214 h 2638416"/>
              <a:gd name="connsiteX27" fmla="*/ 166179 w 4894877"/>
              <a:gd name="connsiteY27" fmla="*/ 338553 h 2638416"/>
              <a:gd name="connsiteX28" fmla="*/ 207823 w 4894877"/>
              <a:gd name="connsiteY28" fmla="*/ 332395 h 2638416"/>
              <a:gd name="connsiteX29" fmla="*/ 339276 w 4894877"/>
              <a:gd name="connsiteY29" fmla="*/ 235701 h 2638416"/>
              <a:gd name="connsiteX30" fmla="*/ 329497 w 4894877"/>
              <a:gd name="connsiteY30" fmla="*/ 232259 h 2638416"/>
              <a:gd name="connsiteX31" fmla="*/ 303241 w 4894877"/>
              <a:gd name="connsiteY31" fmla="*/ 236425 h 2638416"/>
              <a:gd name="connsiteX32" fmla="*/ 312477 w 4894877"/>
              <a:gd name="connsiteY32" fmla="*/ 239683 h 2638416"/>
              <a:gd name="connsiteX33" fmla="*/ 339276 w 4894877"/>
              <a:gd name="connsiteY33" fmla="*/ 235701 h 2638416"/>
              <a:gd name="connsiteX34" fmla="*/ 149882 w 4894877"/>
              <a:gd name="connsiteY34" fmla="*/ 410620 h 2638416"/>
              <a:gd name="connsiteX35" fmla="*/ 136481 w 4894877"/>
              <a:gd name="connsiteY35" fmla="*/ 401929 h 2638416"/>
              <a:gd name="connsiteX36" fmla="*/ 101610 w 4894877"/>
              <a:gd name="connsiteY36" fmla="*/ 407480 h 2638416"/>
              <a:gd name="connsiteX37" fmla="*/ 110080 w 4894877"/>
              <a:gd name="connsiteY37" fmla="*/ 417121 h 2638416"/>
              <a:gd name="connsiteX38" fmla="*/ 304338 w 4894877"/>
              <a:gd name="connsiteY38" fmla="*/ 298172 h 2638416"/>
              <a:gd name="connsiteX39" fmla="*/ 293290 w 4894877"/>
              <a:gd name="connsiteY39" fmla="*/ 292377 h 2638416"/>
              <a:gd name="connsiteX40" fmla="*/ 254361 w 4894877"/>
              <a:gd name="connsiteY40" fmla="*/ 298172 h 2638416"/>
              <a:gd name="connsiteX41" fmla="*/ 265043 w 4894877"/>
              <a:gd name="connsiteY41" fmla="*/ 303966 h 2638416"/>
              <a:gd name="connsiteX42" fmla="*/ 304338 w 4894877"/>
              <a:gd name="connsiteY42" fmla="*/ 298172 h 2638416"/>
              <a:gd name="connsiteX43" fmla="*/ 418220 w 4894877"/>
              <a:gd name="connsiteY43" fmla="*/ 209082 h 2638416"/>
              <a:gd name="connsiteX44" fmla="*/ 412970 w 4894877"/>
              <a:gd name="connsiteY44" fmla="*/ 206004 h 2638416"/>
              <a:gd name="connsiteX45" fmla="*/ 389609 w 4894877"/>
              <a:gd name="connsiteY45" fmla="*/ 208902 h 2638416"/>
              <a:gd name="connsiteX46" fmla="*/ 394862 w 4894877"/>
              <a:gd name="connsiteY46" fmla="*/ 211980 h 2638416"/>
              <a:gd name="connsiteX47" fmla="*/ 418220 w 4894877"/>
              <a:gd name="connsiteY47" fmla="*/ 209082 h 2638416"/>
              <a:gd name="connsiteX48" fmla="*/ 260699 w 4894877"/>
              <a:gd name="connsiteY48" fmla="*/ 369878 h 2638416"/>
              <a:gd name="connsiteX49" fmla="*/ 247301 w 4894877"/>
              <a:gd name="connsiteY49" fmla="*/ 361911 h 2638416"/>
              <a:gd name="connsiteX50" fmla="*/ 196416 w 4894877"/>
              <a:gd name="connsiteY50" fmla="*/ 369698 h 2638416"/>
              <a:gd name="connsiteX51" fmla="*/ 209999 w 4894877"/>
              <a:gd name="connsiteY51" fmla="*/ 378209 h 2638416"/>
              <a:gd name="connsiteX52" fmla="*/ 260699 w 4894877"/>
              <a:gd name="connsiteY52" fmla="*/ 369878 h 2638416"/>
              <a:gd name="connsiteX53" fmla="*/ 390349 w 4894877"/>
              <a:gd name="connsiteY53" fmla="*/ 266302 h 2638416"/>
              <a:gd name="connsiteX54" fmla="*/ 380209 w 4894877"/>
              <a:gd name="connsiteY54" fmla="*/ 261052 h 2638416"/>
              <a:gd name="connsiteX55" fmla="*/ 343993 w 4894877"/>
              <a:gd name="connsiteY55" fmla="*/ 266122 h 2638416"/>
              <a:gd name="connsiteX56" fmla="*/ 355039 w 4894877"/>
              <a:gd name="connsiteY56" fmla="*/ 271373 h 2638416"/>
              <a:gd name="connsiteX57" fmla="*/ 390349 w 4894877"/>
              <a:gd name="connsiteY57" fmla="*/ 266302 h 2638416"/>
              <a:gd name="connsiteX58" fmla="*/ 491193 w 4894877"/>
              <a:gd name="connsiteY58" fmla="*/ 184273 h 2638416"/>
              <a:gd name="connsiteX59" fmla="*/ 486123 w 4894877"/>
              <a:gd name="connsiteY59" fmla="*/ 181376 h 2638416"/>
              <a:gd name="connsiteX60" fmla="*/ 466384 w 4894877"/>
              <a:gd name="connsiteY60" fmla="*/ 183912 h 2638416"/>
              <a:gd name="connsiteX61" fmla="*/ 473085 w 4894877"/>
              <a:gd name="connsiteY61" fmla="*/ 186628 h 2638416"/>
              <a:gd name="connsiteX62" fmla="*/ 491193 w 4894877"/>
              <a:gd name="connsiteY62" fmla="*/ 184273 h 2638416"/>
              <a:gd name="connsiteX63" fmla="*/ 204565 w 4894877"/>
              <a:gd name="connsiteY63" fmla="*/ 455710 h 2638416"/>
              <a:gd name="connsiteX64" fmla="*/ 185009 w 4894877"/>
              <a:gd name="connsiteY64" fmla="*/ 445751 h 2638416"/>
              <a:gd name="connsiteX65" fmla="*/ 141665 w 4894877"/>
              <a:gd name="connsiteY65" fmla="*/ 453079 h 2638416"/>
              <a:gd name="connsiteX66" fmla="*/ 152441 w 4894877"/>
              <a:gd name="connsiteY66" fmla="*/ 465346 h 2638416"/>
              <a:gd name="connsiteX67" fmla="*/ 353591 w 4894877"/>
              <a:gd name="connsiteY67" fmla="*/ 333302 h 2638416"/>
              <a:gd name="connsiteX68" fmla="*/ 337837 w 4894877"/>
              <a:gd name="connsiteY68" fmla="*/ 326240 h 2638416"/>
              <a:gd name="connsiteX69" fmla="*/ 290216 w 4894877"/>
              <a:gd name="connsiteY69" fmla="*/ 333663 h 2638416"/>
              <a:gd name="connsiteX70" fmla="*/ 303796 w 4894877"/>
              <a:gd name="connsiteY70" fmla="*/ 341269 h 2638416"/>
              <a:gd name="connsiteX71" fmla="*/ 353591 w 4894877"/>
              <a:gd name="connsiteY71" fmla="*/ 333302 h 2638416"/>
              <a:gd name="connsiteX72" fmla="*/ 473102 w 4894877"/>
              <a:gd name="connsiteY72" fmla="*/ 237693 h 2638416"/>
              <a:gd name="connsiteX73" fmla="*/ 463141 w 4894877"/>
              <a:gd name="connsiteY73" fmla="*/ 232803 h 2638416"/>
              <a:gd name="connsiteX74" fmla="*/ 428918 w 4894877"/>
              <a:gd name="connsiteY74" fmla="*/ 237513 h 2638416"/>
              <a:gd name="connsiteX75" fmla="*/ 438877 w 4894877"/>
              <a:gd name="connsiteY75" fmla="*/ 242400 h 2638416"/>
              <a:gd name="connsiteX76" fmla="*/ 473102 w 4894877"/>
              <a:gd name="connsiteY76" fmla="*/ 237693 h 2638416"/>
              <a:gd name="connsiteX77" fmla="*/ 312848 w 4894877"/>
              <a:gd name="connsiteY77" fmla="*/ 413518 h 2638416"/>
              <a:gd name="connsiteX78" fmla="*/ 294742 w 4894877"/>
              <a:gd name="connsiteY78" fmla="*/ 403378 h 2638416"/>
              <a:gd name="connsiteX79" fmla="*/ 233537 w 4894877"/>
              <a:gd name="connsiteY79" fmla="*/ 413881 h 2638416"/>
              <a:gd name="connsiteX80" fmla="*/ 250739 w 4894877"/>
              <a:gd name="connsiteY80" fmla="*/ 423839 h 2638416"/>
              <a:gd name="connsiteX81" fmla="*/ 312848 w 4894877"/>
              <a:gd name="connsiteY81" fmla="*/ 413518 h 2638416"/>
              <a:gd name="connsiteX82" fmla="*/ 543722 w 4894877"/>
              <a:gd name="connsiteY82" fmla="*/ 210893 h 2638416"/>
              <a:gd name="connsiteX83" fmla="*/ 534123 w 4894877"/>
              <a:gd name="connsiteY83" fmla="*/ 206908 h 2638416"/>
              <a:gd name="connsiteX84" fmla="*/ 505333 w 4894877"/>
              <a:gd name="connsiteY84" fmla="*/ 210893 h 2638416"/>
              <a:gd name="connsiteX85" fmla="*/ 514207 w 4894877"/>
              <a:gd name="connsiteY85" fmla="*/ 214695 h 2638416"/>
              <a:gd name="connsiteX86" fmla="*/ 543722 w 4894877"/>
              <a:gd name="connsiteY86" fmla="*/ 210893 h 2638416"/>
              <a:gd name="connsiteX87" fmla="*/ 444497 w 4894877"/>
              <a:gd name="connsiteY87" fmla="*/ 300708 h 2638416"/>
              <a:gd name="connsiteX88" fmla="*/ 429646 w 4894877"/>
              <a:gd name="connsiteY88" fmla="*/ 294370 h 2638416"/>
              <a:gd name="connsiteX89" fmla="*/ 383834 w 4894877"/>
              <a:gd name="connsiteY89" fmla="*/ 301252 h 2638416"/>
              <a:gd name="connsiteX90" fmla="*/ 398863 w 4894877"/>
              <a:gd name="connsiteY90" fmla="*/ 308132 h 2638416"/>
              <a:gd name="connsiteX91" fmla="*/ 444497 w 4894877"/>
              <a:gd name="connsiteY91" fmla="*/ 300708 h 2638416"/>
              <a:gd name="connsiteX92" fmla="*/ 611078 w 4894877"/>
              <a:gd name="connsiteY92" fmla="*/ 185903 h 2638416"/>
              <a:gd name="connsiteX93" fmla="*/ 601843 w 4894877"/>
              <a:gd name="connsiteY93" fmla="*/ 182282 h 2638416"/>
              <a:gd name="connsiteX94" fmla="*/ 575949 w 4894877"/>
              <a:gd name="connsiteY94" fmla="*/ 185903 h 2638416"/>
              <a:gd name="connsiteX95" fmla="*/ 584461 w 4894877"/>
              <a:gd name="connsiteY95" fmla="*/ 189344 h 2638416"/>
              <a:gd name="connsiteX96" fmla="*/ 611078 w 4894877"/>
              <a:gd name="connsiteY96" fmla="*/ 185903 h 2638416"/>
              <a:gd name="connsiteX97" fmla="*/ 521633 w 4894877"/>
              <a:gd name="connsiteY97" fmla="*/ 269924 h 2638416"/>
              <a:gd name="connsiteX98" fmla="*/ 509682 w 4894877"/>
              <a:gd name="connsiteY98" fmla="*/ 263225 h 2638416"/>
              <a:gd name="connsiteX99" fmla="*/ 467489 w 4894877"/>
              <a:gd name="connsiteY99" fmla="*/ 268839 h 2638416"/>
              <a:gd name="connsiteX100" fmla="*/ 479077 w 4894877"/>
              <a:gd name="connsiteY100" fmla="*/ 275719 h 2638416"/>
              <a:gd name="connsiteX101" fmla="*/ 521633 w 4894877"/>
              <a:gd name="connsiteY101" fmla="*/ 269924 h 2638416"/>
              <a:gd name="connsiteX102" fmla="*/ 253095 w 4894877"/>
              <a:gd name="connsiteY102" fmla="*/ 509851 h 2638416"/>
              <a:gd name="connsiteX103" fmla="*/ 240057 w 4894877"/>
              <a:gd name="connsiteY103" fmla="*/ 496089 h 2638416"/>
              <a:gd name="connsiteX104" fmla="*/ 187087 w 4894877"/>
              <a:gd name="connsiteY104" fmla="*/ 504788 h 2638416"/>
              <a:gd name="connsiteX105" fmla="*/ 199344 w 4894877"/>
              <a:gd name="connsiteY105" fmla="*/ 518741 h 2638416"/>
              <a:gd name="connsiteX106" fmla="*/ 408274 w 4894877"/>
              <a:gd name="connsiteY106" fmla="*/ 373681 h 2638416"/>
              <a:gd name="connsiteX107" fmla="*/ 387814 w 4894877"/>
              <a:gd name="connsiteY107" fmla="*/ 364809 h 2638416"/>
              <a:gd name="connsiteX108" fmla="*/ 332044 w 4894877"/>
              <a:gd name="connsiteY108" fmla="*/ 373863 h 2638416"/>
              <a:gd name="connsiteX109" fmla="*/ 350150 w 4894877"/>
              <a:gd name="connsiteY109" fmla="*/ 383460 h 2638416"/>
              <a:gd name="connsiteX110" fmla="*/ 408274 w 4894877"/>
              <a:gd name="connsiteY110" fmla="*/ 373681 h 2638416"/>
              <a:gd name="connsiteX111" fmla="*/ 678615 w 4894877"/>
              <a:gd name="connsiteY111" fmla="*/ 162181 h 2638416"/>
              <a:gd name="connsiteX112" fmla="*/ 670649 w 4894877"/>
              <a:gd name="connsiteY112" fmla="*/ 159284 h 2638416"/>
              <a:gd name="connsiteX113" fmla="*/ 647108 w 4894877"/>
              <a:gd name="connsiteY113" fmla="*/ 162362 h 2638416"/>
              <a:gd name="connsiteX114" fmla="*/ 655618 w 4894877"/>
              <a:gd name="connsiteY114" fmla="*/ 165441 h 2638416"/>
              <a:gd name="connsiteX115" fmla="*/ 678615 w 4894877"/>
              <a:gd name="connsiteY115" fmla="*/ 162181 h 2638416"/>
              <a:gd name="connsiteX116" fmla="*/ 601127 w 4894877"/>
              <a:gd name="connsiteY116" fmla="*/ 240410 h 2638416"/>
              <a:gd name="connsiteX117" fmla="*/ 585374 w 4894877"/>
              <a:gd name="connsiteY117" fmla="*/ 234976 h 2638416"/>
              <a:gd name="connsiteX118" fmla="*/ 547891 w 4894877"/>
              <a:gd name="connsiteY118" fmla="*/ 240410 h 2638416"/>
              <a:gd name="connsiteX119" fmla="*/ 561652 w 4894877"/>
              <a:gd name="connsiteY119" fmla="*/ 246205 h 2638416"/>
              <a:gd name="connsiteX120" fmla="*/ 601127 w 4894877"/>
              <a:gd name="connsiteY120" fmla="*/ 240410 h 2638416"/>
              <a:gd name="connsiteX121" fmla="*/ 496103 w 4894877"/>
              <a:gd name="connsiteY121" fmla="*/ 337285 h 2638416"/>
              <a:gd name="connsiteX122" fmla="*/ 476361 w 4894877"/>
              <a:gd name="connsiteY122" fmla="*/ 328954 h 2638416"/>
              <a:gd name="connsiteX123" fmla="*/ 423668 w 4894877"/>
              <a:gd name="connsiteY123" fmla="*/ 337466 h 2638416"/>
              <a:gd name="connsiteX124" fmla="*/ 441778 w 4894877"/>
              <a:gd name="connsiteY124" fmla="*/ 346338 h 2638416"/>
              <a:gd name="connsiteX125" fmla="*/ 496103 w 4894877"/>
              <a:gd name="connsiteY125" fmla="*/ 337285 h 2638416"/>
              <a:gd name="connsiteX126" fmla="*/ 363370 w 4894877"/>
              <a:gd name="connsiteY126" fmla="*/ 461503 h 2638416"/>
              <a:gd name="connsiteX127" fmla="*/ 343993 w 4894877"/>
              <a:gd name="connsiteY127" fmla="*/ 449190 h 2638416"/>
              <a:gd name="connsiteX128" fmla="*/ 273556 w 4894877"/>
              <a:gd name="connsiteY128" fmla="*/ 461142 h 2638416"/>
              <a:gd name="connsiteX129" fmla="*/ 292209 w 4894877"/>
              <a:gd name="connsiteY129" fmla="*/ 473816 h 2638416"/>
              <a:gd name="connsiteX130" fmla="*/ 363370 w 4894877"/>
              <a:gd name="connsiteY130" fmla="*/ 461503 h 2638416"/>
              <a:gd name="connsiteX131" fmla="*/ 736013 w 4894877"/>
              <a:gd name="connsiteY131" fmla="*/ 140273 h 2638416"/>
              <a:gd name="connsiteX132" fmla="*/ 728407 w 4894877"/>
              <a:gd name="connsiteY132" fmla="*/ 137919 h 2638416"/>
              <a:gd name="connsiteX133" fmla="*/ 710298 w 4894877"/>
              <a:gd name="connsiteY133" fmla="*/ 140453 h 2638416"/>
              <a:gd name="connsiteX134" fmla="*/ 717905 w 4894877"/>
              <a:gd name="connsiteY134" fmla="*/ 142807 h 2638416"/>
              <a:gd name="connsiteX135" fmla="*/ 736013 w 4894877"/>
              <a:gd name="connsiteY135" fmla="*/ 140273 h 2638416"/>
              <a:gd name="connsiteX136" fmla="*/ 666856 w 4894877"/>
              <a:gd name="connsiteY136" fmla="*/ 213971 h 2638416"/>
              <a:gd name="connsiteX137" fmla="*/ 655814 w 4894877"/>
              <a:gd name="connsiteY137" fmla="*/ 208718 h 2638416"/>
              <a:gd name="connsiteX138" fmla="*/ 620321 w 4894877"/>
              <a:gd name="connsiteY138" fmla="*/ 213607 h 2638416"/>
              <a:gd name="connsiteX139" fmla="*/ 630643 w 4894877"/>
              <a:gd name="connsiteY139" fmla="*/ 218497 h 2638416"/>
              <a:gd name="connsiteX140" fmla="*/ 666856 w 4894877"/>
              <a:gd name="connsiteY140" fmla="*/ 213971 h 2638416"/>
              <a:gd name="connsiteX141" fmla="*/ 580486 w 4894877"/>
              <a:gd name="connsiteY141" fmla="*/ 304147 h 2638416"/>
              <a:gd name="connsiteX142" fmla="*/ 565092 w 4894877"/>
              <a:gd name="connsiteY142" fmla="*/ 295999 h 2638416"/>
              <a:gd name="connsiteX143" fmla="*/ 511858 w 4894877"/>
              <a:gd name="connsiteY143" fmla="*/ 303603 h 2638416"/>
              <a:gd name="connsiteX144" fmla="*/ 526161 w 4894877"/>
              <a:gd name="connsiteY144" fmla="*/ 311934 h 2638416"/>
              <a:gd name="connsiteX145" fmla="*/ 580486 w 4894877"/>
              <a:gd name="connsiteY145" fmla="*/ 304147 h 2638416"/>
              <a:gd name="connsiteX146" fmla="*/ 466948 w 4894877"/>
              <a:gd name="connsiteY146" fmla="*/ 418410 h 2638416"/>
              <a:gd name="connsiteX147" fmla="*/ 448116 w 4894877"/>
              <a:gd name="connsiteY147" fmla="*/ 406457 h 2638416"/>
              <a:gd name="connsiteX148" fmla="*/ 378943 w 4894877"/>
              <a:gd name="connsiteY148" fmla="*/ 417685 h 2638416"/>
              <a:gd name="connsiteX149" fmla="*/ 397051 w 4894877"/>
              <a:gd name="connsiteY149" fmla="*/ 429635 h 2638416"/>
              <a:gd name="connsiteX150" fmla="*/ 466948 w 4894877"/>
              <a:gd name="connsiteY150" fmla="*/ 418410 h 2638416"/>
              <a:gd name="connsiteX151" fmla="*/ 737294 w 4894877"/>
              <a:gd name="connsiteY151" fmla="*/ 187713 h 2638416"/>
              <a:gd name="connsiteX152" fmla="*/ 725887 w 4894877"/>
              <a:gd name="connsiteY152" fmla="*/ 183187 h 2638416"/>
              <a:gd name="connsiteX153" fmla="*/ 694200 w 4894877"/>
              <a:gd name="connsiteY153" fmla="*/ 187533 h 2638416"/>
              <a:gd name="connsiteX154" fmla="*/ 705608 w 4894877"/>
              <a:gd name="connsiteY154" fmla="*/ 191879 h 2638416"/>
              <a:gd name="connsiteX155" fmla="*/ 737294 w 4894877"/>
              <a:gd name="connsiteY155" fmla="*/ 187713 h 2638416"/>
              <a:gd name="connsiteX156" fmla="*/ 307779 w 4894877"/>
              <a:gd name="connsiteY156" fmla="*/ 566891 h 2638416"/>
              <a:gd name="connsiteX157" fmla="*/ 285687 w 4894877"/>
              <a:gd name="connsiteY157" fmla="*/ 551317 h 2638416"/>
              <a:gd name="connsiteX158" fmla="*/ 236107 w 4894877"/>
              <a:gd name="connsiteY158" fmla="*/ 560593 h 2638416"/>
              <a:gd name="connsiteX159" fmla="*/ 253151 w 4894877"/>
              <a:gd name="connsiteY159" fmla="*/ 579995 h 2638416"/>
              <a:gd name="connsiteX160" fmla="*/ 267441 w 4894877"/>
              <a:gd name="connsiteY160" fmla="*/ 578716 h 2638416"/>
              <a:gd name="connsiteX161" fmla="*/ 307779 w 4894877"/>
              <a:gd name="connsiteY161" fmla="*/ 566891 h 2638416"/>
              <a:gd name="connsiteX162" fmla="*/ 657442 w 4894877"/>
              <a:gd name="connsiteY162" fmla="*/ 271553 h 2638416"/>
              <a:gd name="connsiteX163" fmla="*/ 640964 w 4894877"/>
              <a:gd name="connsiteY163" fmla="*/ 264310 h 2638416"/>
              <a:gd name="connsiteX164" fmla="*/ 592797 w 4894877"/>
              <a:gd name="connsiteY164" fmla="*/ 271190 h 2638416"/>
              <a:gd name="connsiteX165" fmla="*/ 607282 w 4894877"/>
              <a:gd name="connsiteY165" fmla="*/ 278797 h 2638416"/>
              <a:gd name="connsiteX166" fmla="*/ 657442 w 4894877"/>
              <a:gd name="connsiteY166" fmla="*/ 271553 h 2638416"/>
              <a:gd name="connsiteX167" fmla="*/ 796867 w 4894877"/>
              <a:gd name="connsiteY167" fmla="*/ 163813 h 2638416"/>
              <a:gd name="connsiteX168" fmla="*/ 783833 w 4894877"/>
              <a:gd name="connsiteY168" fmla="*/ 160191 h 2638416"/>
              <a:gd name="connsiteX169" fmla="*/ 757032 w 4894877"/>
              <a:gd name="connsiteY169" fmla="*/ 163994 h 2638416"/>
              <a:gd name="connsiteX170" fmla="*/ 768622 w 4894877"/>
              <a:gd name="connsiteY170" fmla="*/ 167796 h 2638416"/>
              <a:gd name="connsiteX171" fmla="*/ 796867 w 4894877"/>
              <a:gd name="connsiteY171" fmla="*/ 163813 h 2638416"/>
              <a:gd name="connsiteX172" fmla="*/ 558577 w 4894877"/>
              <a:gd name="connsiteY172" fmla="*/ 377122 h 2638416"/>
              <a:gd name="connsiteX173" fmla="*/ 537930 w 4894877"/>
              <a:gd name="connsiteY173" fmla="*/ 366257 h 2638416"/>
              <a:gd name="connsiteX174" fmla="*/ 475095 w 4894877"/>
              <a:gd name="connsiteY174" fmla="*/ 376397 h 2638416"/>
              <a:gd name="connsiteX175" fmla="*/ 495198 w 4894877"/>
              <a:gd name="connsiteY175" fmla="*/ 387443 h 2638416"/>
              <a:gd name="connsiteX176" fmla="*/ 558577 w 4894877"/>
              <a:gd name="connsiteY176" fmla="*/ 377122 h 2638416"/>
              <a:gd name="connsiteX177" fmla="*/ 731505 w 4894877"/>
              <a:gd name="connsiteY177" fmla="*/ 241676 h 2638416"/>
              <a:gd name="connsiteX178" fmla="*/ 713394 w 4894877"/>
              <a:gd name="connsiteY178" fmla="*/ 235701 h 2638416"/>
              <a:gd name="connsiteX179" fmla="*/ 669395 w 4894877"/>
              <a:gd name="connsiteY179" fmla="*/ 242764 h 2638416"/>
              <a:gd name="connsiteX180" fmla="*/ 687863 w 4894877"/>
              <a:gd name="connsiteY180" fmla="*/ 248739 h 2638416"/>
              <a:gd name="connsiteX181" fmla="*/ 731505 w 4894877"/>
              <a:gd name="connsiteY181" fmla="*/ 241676 h 2638416"/>
              <a:gd name="connsiteX182" fmla="*/ 427471 w 4894877"/>
              <a:gd name="connsiteY182" fmla="*/ 512387 h 2638416"/>
              <a:gd name="connsiteX183" fmla="*/ 403750 w 4894877"/>
              <a:gd name="connsiteY183" fmla="*/ 498081 h 2638416"/>
              <a:gd name="connsiteX184" fmla="*/ 328241 w 4894877"/>
              <a:gd name="connsiteY184" fmla="*/ 511843 h 2638416"/>
              <a:gd name="connsiteX185" fmla="*/ 348884 w 4894877"/>
              <a:gd name="connsiteY185" fmla="*/ 526873 h 2638416"/>
              <a:gd name="connsiteX186" fmla="*/ 427471 w 4894877"/>
              <a:gd name="connsiteY186" fmla="*/ 512387 h 2638416"/>
              <a:gd name="connsiteX187" fmla="*/ 854987 w 4894877"/>
              <a:gd name="connsiteY187" fmla="*/ 141903 h 2638416"/>
              <a:gd name="connsiteX188" fmla="*/ 844122 w 4894877"/>
              <a:gd name="connsiteY188" fmla="*/ 139006 h 2638416"/>
              <a:gd name="connsiteX189" fmla="*/ 821126 w 4894877"/>
              <a:gd name="connsiteY189" fmla="*/ 142265 h 2638416"/>
              <a:gd name="connsiteX190" fmla="*/ 831990 w 4894877"/>
              <a:gd name="connsiteY190" fmla="*/ 145162 h 2638416"/>
              <a:gd name="connsiteX191" fmla="*/ 854987 w 4894877"/>
              <a:gd name="connsiteY191" fmla="*/ 141903 h 2638416"/>
              <a:gd name="connsiteX192" fmla="*/ 645855 w 4894877"/>
              <a:gd name="connsiteY192" fmla="*/ 340362 h 2638416"/>
              <a:gd name="connsiteX193" fmla="*/ 624851 w 4894877"/>
              <a:gd name="connsiteY193" fmla="*/ 330403 h 2638416"/>
              <a:gd name="connsiteX194" fmla="*/ 565457 w 4894877"/>
              <a:gd name="connsiteY194" fmla="*/ 339819 h 2638416"/>
              <a:gd name="connsiteX195" fmla="*/ 586099 w 4894877"/>
              <a:gd name="connsiteY195" fmla="*/ 349959 h 2638416"/>
              <a:gd name="connsiteX196" fmla="*/ 645855 w 4894877"/>
              <a:gd name="connsiteY196" fmla="*/ 340362 h 2638416"/>
              <a:gd name="connsiteX197" fmla="*/ 793614 w 4894877"/>
              <a:gd name="connsiteY197" fmla="*/ 215600 h 2638416"/>
              <a:gd name="connsiteX198" fmla="*/ 777135 w 4894877"/>
              <a:gd name="connsiteY198" fmla="*/ 209806 h 2638416"/>
              <a:gd name="connsiteX199" fmla="*/ 738748 w 4894877"/>
              <a:gd name="connsiteY199" fmla="*/ 215418 h 2638416"/>
              <a:gd name="connsiteX200" fmla="*/ 755043 w 4894877"/>
              <a:gd name="connsiteY200" fmla="*/ 221213 h 2638416"/>
              <a:gd name="connsiteX201" fmla="*/ 793614 w 4894877"/>
              <a:gd name="connsiteY201" fmla="*/ 215600 h 2638416"/>
              <a:gd name="connsiteX202" fmla="*/ 906594 w 4894877"/>
              <a:gd name="connsiteY202" fmla="*/ 121079 h 2638416"/>
              <a:gd name="connsiteX203" fmla="*/ 897359 w 4894877"/>
              <a:gd name="connsiteY203" fmla="*/ 118362 h 2638416"/>
              <a:gd name="connsiteX204" fmla="*/ 877440 w 4894877"/>
              <a:gd name="connsiteY204" fmla="*/ 120898 h 2638416"/>
              <a:gd name="connsiteX205" fmla="*/ 885225 w 4894877"/>
              <a:gd name="connsiteY205" fmla="*/ 123796 h 2638416"/>
              <a:gd name="connsiteX206" fmla="*/ 906594 w 4894877"/>
              <a:gd name="connsiteY206" fmla="*/ 121079 h 2638416"/>
              <a:gd name="connsiteX207" fmla="*/ 527791 w 4894877"/>
              <a:gd name="connsiteY207" fmla="*/ 464583 h 2638416"/>
              <a:gd name="connsiteX208" fmla="*/ 503527 w 4894877"/>
              <a:gd name="connsiteY208" fmla="*/ 451364 h 2638416"/>
              <a:gd name="connsiteX209" fmla="*/ 431093 w 4894877"/>
              <a:gd name="connsiteY209" fmla="*/ 464221 h 2638416"/>
              <a:gd name="connsiteX210" fmla="*/ 455359 w 4894877"/>
              <a:gd name="connsiteY210" fmla="*/ 478164 h 2638416"/>
              <a:gd name="connsiteX211" fmla="*/ 527791 w 4894877"/>
              <a:gd name="connsiteY211" fmla="*/ 464583 h 2638416"/>
              <a:gd name="connsiteX212" fmla="*/ 720822 w 4894877"/>
              <a:gd name="connsiteY212" fmla="*/ 306681 h 2638416"/>
              <a:gd name="connsiteX213" fmla="*/ 702712 w 4894877"/>
              <a:gd name="connsiteY213" fmla="*/ 297265 h 2638416"/>
              <a:gd name="connsiteX214" fmla="*/ 645310 w 4894877"/>
              <a:gd name="connsiteY214" fmla="*/ 305415 h 2638416"/>
              <a:gd name="connsiteX215" fmla="*/ 663418 w 4894877"/>
              <a:gd name="connsiteY215" fmla="*/ 315372 h 2638416"/>
              <a:gd name="connsiteX216" fmla="*/ 720822 w 4894877"/>
              <a:gd name="connsiteY216" fmla="*/ 306681 h 2638416"/>
              <a:gd name="connsiteX217" fmla="*/ 958199 w 4894877"/>
              <a:gd name="connsiteY217" fmla="*/ 101340 h 2638416"/>
              <a:gd name="connsiteX218" fmla="*/ 949507 w 4894877"/>
              <a:gd name="connsiteY218" fmla="*/ 99530 h 2638416"/>
              <a:gd name="connsiteX219" fmla="*/ 934838 w 4894877"/>
              <a:gd name="connsiteY219" fmla="*/ 101521 h 2638416"/>
              <a:gd name="connsiteX220" fmla="*/ 942083 w 4894877"/>
              <a:gd name="connsiteY220" fmla="*/ 103513 h 2638416"/>
              <a:gd name="connsiteX221" fmla="*/ 958199 w 4894877"/>
              <a:gd name="connsiteY221" fmla="*/ 101340 h 2638416"/>
              <a:gd name="connsiteX222" fmla="*/ 858257 w 4894877"/>
              <a:gd name="connsiteY222" fmla="*/ 190069 h 2638416"/>
              <a:gd name="connsiteX223" fmla="*/ 842687 w 4894877"/>
              <a:gd name="connsiteY223" fmla="*/ 184999 h 2638416"/>
              <a:gd name="connsiteX224" fmla="*/ 806471 w 4894877"/>
              <a:gd name="connsiteY224" fmla="*/ 190069 h 2638416"/>
              <a:gd name="connsiteX225" fmla="*/ 820958 w 4894877"/>
              <a:gd name="connsiteY225" fmla="*/ 195320 h 2638416"/>
              <a:gd name="connsiteX226" fmla="*/ 858257 w 4894877"/>
              <a:gd name="connsiteY226" fmla="*/ 190069 h 2638416"/>
              <a:gd name="connsiteX227" fmla="*/ 374415 w 4894877"/>
              <a:gd name="connsiteY227" fmla="*/ 629001 h 2638416"/>
              <a:gd name="connsiteX228" fmla="*/ 348704 w 4894877"/>
              <a:gd name="connsiteY228" fmla="*/ 610893 h 2638416"/>
              <a:gd name="connsiteX229" fmla="*/ 304162 w 4894877"/>
              <a:gd name="connsiteY229" fmla="*/ 615165 h 2638416"/>
              <a:gd name="connsiteX230" fmla="*/ 288513 w 4894877"/>
              <a:gd name="connsiteY230" fmla="*/ 620252 h 2638416"/>
              <a:gd name="connsiteX231" fmla="*/ 310216 w 4894877"/>
              <a:gd name="connsiteY231" fmla="*/ 644959 h 2638416"/>
              <a:gd name="connsiteX232" fmla="*/ 331442 w 4894877"/>
              <a:gd name="connsiteY232" fmla="*/ 643043 h 2638416"/>
              <a:gd name="connsiteX233" fmla="*/ 374415 w 4894877"/>
              <a:gd name="connsiteY233" fmla="*/ 629001 h 2638416"/>
              <a:gd name="connsiteX234" fmla="*/ 913663 w 4894877"/>
              <a:gd name="connsiteY234" fmla="*/ 166167 h 2638416"/>
              <a:gd name="connsiteX235" fmla="*/ 898819 w 4894877"/>
              <a:gd name="connsiteY235" fmla="*/ 162001 h 2638416"/>
              <a:gd name="connsiteX236" fmla="*/ 865500 w 4894877"/>
              <a:gd name="connsiteY236" fmla="*/ 166710 h 2638416"/>
              <a:gd name="connsiteX237" fmla="*/ 880349 w 4894877"/>
              <a:gd name="connsiteY237" fmla="*/ 171056 h 2638416"/>
              <a:gd name="connsiteX238" fmla="*/ 913663 w 4894877"/>
              <a:gd name="connsiteY238" fmla="*/ 166167 h 2638416"/>
              <a:gd name="connsiteX239" fmla="*/ 623581 w 4894877"/>
              <a:gd name="connsiteY239" fmla="*/ 421485 h 2638416"/>
              <a:gd name="connsiteX240" fmla="*/ 600040 w 4894877"/>
              <a:gd name="connsiteY240" fmla="*/ 408628 h 2638416"/>
              <a:gd name="connsiteX241" fmla="*/ 530502 w 4894877"/>
              <a:gd name="connsiteY241" fmla="*/ 420398 h 2638416"/>
              <a:gd name="connsiteX242" fmla="*/ 553321 w 4894877"/>
              <a:gd name="connsiteY242" fmla="*/ 433436 h 2638416"/>
              <a:gd name="connsiteX243" fmla="*/ 623581 w 4894877"/>
              <a:gd name="connsiteY243" fmla="*/ 421485 h 2638416"/>
              <a:gd name="connsiteX244" fmla="*/ 795242 w 4894877"/>
              <a:gd name="connsiteY244" fmla="*/ 274994 h 2638416"/>
              <a:gd name="connsiteX245" fmla="*/ 774601 w 4894877"/>
              <a:gd name="connsiteY245" fmla="*/ 266663 h 2638416"/>
              <a:gd name="connsiteX246" fmla="*/ 722811 w 4894877"/>
              <a:gd name="connsiteY246" fmla="*/ 274269 h 2638416"/>
              <a:gd name="connsiteX247" fmla="*/ 740918 w 4894877"/>
              <a:gd name="connsiteY247" fmla="*/ 282961 h 2638416"/>
              <a:gd name="connsiteX248" fmla="*/ 795242 w 4894877"/>
              <a:gd name="connsiteY248" fmla="*/ 274994 h 2638416"/>
              <a:gd name="connsiteX249" fmla="*/ 969981 w 4894877"/>
              <a:gd name="connsiteY249" fmla="*/ 143350 h 2638416"/>
              <a:gd name="connsiteX250" fmla="*/ 956761 w 4894877"/>
              <a:gd name="connsiteY250" fmla="*/ 139548 h 2638416"/>
              <a:gd name="connsiteX251" fmla="*/ 928697 w 4894877"/>
              <a:gd name="connsiteY251" fmla="*/ 143533 h 2638416"/>
              <a:gd name="connsiteX252" fmla="*/ 941733 w 4894877"/>
              <a:gd name="connsiteY252" fmla="*/ 147335 h 2638416"/>
              <a:gd name="connsiteX253" fmla="*/ 969981 w 4894877"/>
              <a:gd name="connsiteY253" fmla="*/ 143350 h 2638416"/>
              <a:gd name="connsiteX254" fmla="*/ 858257 w 4894877"/>
              <a:gd name="connsiteY254" fmla="*/ 246565 h 2638416"/>
              <a:gd name="connsiteX255" fmla="*/ 840149 w 4894877"/>
              <a:gd name="connsiteY255" fmla="*/ 239322 h 2638416"/>
              <a:gd name="connsiteX256" fmla="*/ 792344 w 4894877"/>
              <a:gd name="connsiteY256" fmla="*/ 246384 h 2638416"/>
              <a:gd name="connsiteX257" fmla="*/ 810452 w 4894877"/>
              <a:gd name="connsiteY257" fmla="*/ 253808 h 2638416"/>
              <a:gd name="connsiteX258" fmla="*/ 858257 w 4894877"/>
              <a:gd name="connsiteY258" fmla="*/ 246565 h 2638416"/>
              <a:gd name="connsiteX259" fmla="*/ 709049 w 4894877"/>
              <a:gd name="connsiteY259" fmla="*/ 380563 h 2638416"/>
              <a:gd name="connsiteX260" fmla="*/ 682429 w 4894877"/>
              <a:gd name="connsiteY260" fmla="*/ 368974 h 2638416"/>
              <a:gd name="connsiteX261" fmla="*/ 614708 w 4894877"/>
              <a:gd name="connsiteY261" fmla="*/ 380924 h 2638416"/>
              <a:gd name="connsiteX262" fmla="*/ 640783 w 4894877"/>
              <a:gd name="connsiteY262" fmla="*/ 392513 h 2638416"/>
              <a:gd name="connsiteX263" fmla="*/ 709049 w 4894877"/>
              <a:gd name="connsiteY263" fmla="*/ 380563 h 2638416"/>
              <a:gd name="connsiteX264" fmla="*/ 496103 w 4894877"/>
              <a:gd name="connsiteY264" fmla="*/ 570693 h 2638416"/>
              <a:gd name="connsiteX265" fmla="*/ 469123 w 4894877"/>
              <a:gd name="connsiteY265" fmla="*/ 554214 h 2638416"/>
              <a:gd name="connsiteX266" fmla="*/ 382384 w 4894877"/>
              <a:gd name="connsiteY266" fmla="*/ 570693 h 2638416"/>
              <a:gd name="connsiteX267" fmla="*/ 409184 w 4894877"/>
              <a:gd name="connsiteY267" fmla="*/ 588801 h 2638416"/>
              <a:gd name="connsiteX268" fmla="*/ 496103 w 4894877"/>
              <a:gd name="connsiteY268" fmla="*/ 570693 h 2638416"/>
              <a:gd name="connsiteX269" fmla="*/ 1017786 w 4894877"/>
              <a:gd name="connsiteY269" fmla="*/ 122708 h 2638416"/>
              <a:gd name="connsiteX270" fmla="*/ 1007825 w 4894877"/>
              <a:gd name="connsiteY270" fmla="*/ 119267 h 2638416"/>
              <a:gd name="connsiteX271" fmla="*/ 982476 w 4894877"/>
              <a:gd name="connsiteY271" fmla="*/ 122164 h 2638416"/>
              <a:gd name="connsiteX272" fmla="*/ 992978 w 4894877"/>
              <a:gd name="connsiteY272" fmla="*/ 125786 h 2638416"/>
              <a:gd name="connsiteX273" fmla="*/ 1017786 w 4894877"/>
              <a:gd name="connsiteY273" fmla="*/ 122708 h 2638416"/>
              <a:gd name="connsiteX274" fmla="*/ 925617 w 4894877"/>
              <a:gd name="connsiteY274" fmla="*/ 217049 h 2638416"/>
              <a:gd name="connsiteX275" fmla="*/ 905336 w 4894877"/>
              <a:gd name="connsiteY275" fmla="*/ 210893 h 2638416"/>
              <a:gd name="connsiteX276" fmla="*/ 862239 w 4894877"/>
              <a:gd name="connsiteY276" fmla="*/ 217412 h 2638416"/>
              <a:gd name="connsiteX277" fmla="*/ 880349 w 4894877"/>
              <a:gd name="connsiteY277" fmla="*/ 223930 h 2638416"/>
              <a:gd name="connsiteX278" fmla="*/ 925617 w 4894877"/>
              <a:gd name="connsiteY278" fmla="*/ 217049 h 2638416"/>
              <a:gd name="connsiteX279" fmla="*/ 789989 w 4894877"/>
              <a:gd name="connsiteY279" fmla="*/ 343984 h 2638416"/>
              <a:gd name="connsiteX280" fmla="*/ 765366 w 4894877"/>
              <a:gd name="connsiteY280" fmla="*/ 333120 h 2638416"/>
              <a:gd name="connsiteX281" fmla="*/ 700719 w 4894877"/>
              <a:gd name="connsiteY281" fmla="*/ 343803 h 2638416"/>
              <a:gd name="connsiteX282" fmla="*/ 724804 w 4894877"/>
              <a:gd name="connsiteY282" fmla="*/ 354849 h 2638416"/>
              <a:gd name="connsiteX283" fmla="*/ 789989 w 4894877"/>
              <a:gd name="connsiteY283" fmla="*/ 343984 h 2638416"/>
              <a:gd name="connsiteX284" fmla="*/ 1066668 w 4894877"/>
              <a:gd name="connsiteY284" fmla="*/ 102789 h 2638416"/>
              <a:gd name="connsiteX285" fmla="*/ 1057613 w 4894877"/>
              <a:gd name="connsiteY285" fmla="*/ 100072 h 2638416"/>
              <a:gd name="connsiteX286" fmla="*/ 1036068 w 4894877"/>
              <a:gd name="connsiteY286" fmla="*/ 102789 h 2638416"/>
              <a:gd name="connsiteX287" fmla="*/ 1045120 w 4894877"/>
              <a:gd name="connsiteY287" fmla="*/ 105505 h 2638416"/>
              <a:gd name="connsiteX288" fmla="*/ 1066668 w 4894877"/>
              <a:gd name="connsiteY288" fmla="*/ 102789 h 2638416"/>
              <a:gd name="connsiteX289" fmla="*/ 598411 w 4894877"/>
              <a:gd name="connsiteY289" fmla="*/ 517999 h 2638416"/>
              <a:gd name="connsiteX290" fmla="*/ 570890 w 4894877"/>
              <a:gd name="connsiteY290" fmla="*/ 501884 h 2638416"/>
              <a:gd name="connsiteX291" fmla="*/ 487589 w 4894877"/>
              <a:gd name="connsiteY291" fmla="*/ 517457 h 2638416"/>
              <a:gd name="connsiteX292" fmla="*/ 514211 w 4894877"/>
              <a:gd name="connsiteY292" fmla="*/ 534116 h 2638416"/>
              <a:gd name="connsiteX293" fmla="*/ 598411 w 4894877"/>
              <a:gd name="connsiteY293" fmla="*/ 517999 h 2638416"/>
              <a:gd name="connsiteX294" fmla="*/ 980667 w 4894877"/>
              <a:gd name="connsiteY294" fmla="*/ 192061 h 2638416"/>
              <a:gd name="connsiteX295" fmla="*/ 964004 w 4894877"/>
              <a:gd name="connsiteY295" fmla="*/ 185904 h 2638416"/>
              <a:gd name="connsiteX296" fmla="*/ 921275 w 4894877"/>
              <a:gd name="connsiteY296" fmla="*/ 191879 h 2638416"/>
              <a:gd name="connsiteX297" fmla="*/ 937752 w 4894877"/>
              <a:gd name="connsiteY297" fmla="*/ 198037 h 2638416"/>
              <a:gd name="connsiteX298" fmla="*/ 980667 w 4894877"/>
              <a:gd name="connsiteY298" fmla="*/ 192061 h 2638416"/>
              <a:gd name="connsiteX299" fmla="*/ 1108129 w 4894877"/>
              <a:gd name="connsiteY299" fmla="*/ 84139 h 2638416"/>
              <a:gd name="connsiteX300" fmla="*/ 1099980 w 4894877"/>
              <a:gd name="connsiteY300" fmla="*/ 82328 h 2638416"/>
              <a:gd name="connsiteX301" fmla="*/ 1084407 w 4894877"/>
              <a:gd name="connsiteY301" fmla="*/ 84320 h 2638416"/>
              <a:gd name="connsiteX302" fmla="*/ 1092555 w 4894877"/>
              <a:gd name="connsiteY302" fmla="*/ 86312 h 2638416"/>
              <a:gd name="connsiteX303" fmla="*/ 1108129 w 4894877"/>
              <a:gd name="connsiteY303" fmla="*/ 84139 h 2638416"/>
              <a:gd name="connsiteX304" fmla="*/ 860792 w 4894877"/>
              <a:gd name="connsiteY304" fmla="*/ 308676 h 2638416"/>
              <a:gd name="connsiteX305" fmla="*/ 838338 w 4894877"/>
              <a:gd name="connsiteY305" fmla="*/ 298897 h 2638416"/>
              <a:gd name="connsiteX306" fmla="*/ 777678 w 4894877"/>
              <a:gd name="connsiteY306" fmla="*/ 308676 h 2638416"/>
              <a:gd name="connsiteX307" fmla="*/ 801581 w 4894877"/>
              <a:gd name="connsiteY307" fmla="*/ 318273 h 2638416"/>
              <a:gd name="connsiteX308" fmla="*/ 860792 w 4894877"/>
              <a:gd name="connsiteY308" fmla="*/ 308676 h 2638416"/>
              <a:gd name="connsiteX309" fmla="*/ 1031003 w 4894877"/>
              <a:gd name="connsiteY309" fmla="*/ 168159 h 2638416"/>
              <a:gd name="connsiteX310" fmla="*/ 1013984 w 4894877"/>
              <a:gd name="connsiteY310" fmla="*/ 163269 h 2638416"/>
              <a:gd name="connsiteX311" fmla="*/ 979580 w 4894877"/>
              <a:gd name="connsiteY311" fmla="*/ 167796 h 2638416"/>
              <a:gd name="connsiteX312" fmla="*/ 994791 w 4894877"/>
              <a:gd name="connsiteY312" fmla="*/ 173229 h 2638416"/>
              <a:gd name="connsiteX313" fmla="*/ 1031003 w 4894877"/>
              <a:gd name="connsiteY313" fmla="*/ 168159 h 2638416"/>
              <a:gd name="connsiteX314" fmla="*/ 697822 w 4894877"/>
              <a:gd name="connsiteY314" fmla="*/ 469110 h 2638416"/>
              <a:gd name="connsiteX315" fmla="*/ 667946 w 4894877"/>
              <a:gd name="connsiteY315" fmla="*/ 454804 h 2638416"/>
              <a:gd name="connsiteX316" fmla="*/ 588449 w 4894877"/>
              <a:gd name="connsiteY316" fmla="*/ 469834 h 2638416"/>
              <a:gd name="connsiteX317" fmla="*/ 617606 w 4894877"/>
              <a:gd name="connsiteY317" fmla="*/ 484683 h 2638416"/>
              <a:gd name="connsiteX318" fmla="*/ 697822 w 4894877"/>
              <a:gd name="connsiteY318" fmla="*/ 469110 h 2638416"/>
              <a:gd name="connsiteX319" fmla="*/ 445944 w 4894877"/>
              <a:gd name="connsiteY319" fmla="*/ 701432 h 2638416"/>
              <a:gd name="connsiteX320" fmla="*/ 417515 w 4894877"/>
              <a:gd name="connsiteY320" fmla="*/ 680246 h 2638416"/>
              <a:gd name="connsiteX321" fmla="*/ 367969 w 4894877"/>
              <a:gd name="connsiteY321" fmla="*/ 685252 h 2638416"/>
              <a:gd name="connsiteX322" fmla="*/ 350593 w 4894877"/>
              <a:gd name="connsiteY322" fmla="*/ 690925 h 2638416"/>
              <a:gd name="connsiteX323" fmla="*/ 375991 w 4894877"/>
              <a:gd name="connsiteY323" fmla="*/ 719838 h 2638416"/>
              <a:gd name="connsiteX324" fmla="*/ 398137 w 4894877"/>
              <a:gd name="connsiteY324" fmla="*/ 717497 h 2638416"/>
              <a:gd name="connsiteX325" fmla="*/ 445944 w 4894877"/>
              <a:gd name="connsiteY325" fmla="*/ 701432 h 2638416"/>
              <a:gd name="connsiteX326" fmla="*/ 930690 w 4894877"/>
              <a:gd name="connsiteY326" fmla="*/ 277167 h 2638416"/>
              <a:gd name="connsiteX327" fmla="*/ 907512 w 4894877"/>
              <a:gd name="connsiteY327" fmla="*/ 268112 h 2638416"/>
              <a:gd name="connsiteX328" fmla="*/ 851740 w 4894877"/>
              <a:gd name="connsiteY328" fmla="*/ 276804 h 2638416"/>
              <a:gd name="connsiteX329" fmla="*/ 874734 w 4894877"/>
              <a:gd name="connsiteY329" fmla="*/ 285859 h 2638416"/>
              <a:gd name="connsiteX330" fmla="*/ 930690 w 4894877"/>
              <a:gd name="connsiteY330" fmla="*/ 277167 h 2638416"/>
              <a:gd name="connsiteX331" fmla="*/ 1083517 w 4894877"/>
              <a:gd name="connsiteY331" fmla="*/ 145162 h 2638416"/>
              <a:gd name="connsiteX332" fmla="*/ 1068487 w 4894877"/>
              <a:gd name="connsiteY332" fmla="*/ 140453 h 2638416"/>
              <a:gd name="connsiteX333" fmla="*/ 1036076 w 4894877"/>
              <a:gd name="connsiteY333" fmla="*/ 144618 h 2638416"/>
              <a:gd name="connsiteX334" fmla="*/ 1049475 w 4894877"/>
              <a:gd name="connsiteY334" fmla="*/ 149688 h 2638416"/>
              <a:gd name="connsiteX335" fmla="*/ 1083517 w 4894877"/>
              <a:gd name="connsiteY335" fmla="*/ 145162 h 2638416"/>
              <a:gd name="connsiteX336" fmla="*/ 782747 w 4894877"/>
              <a:gd name="connsiteY336" fmla="*/ 424563 h 2638416"/>
              <a:gd name="connsiteX337" fmla="*/ 756493 w 4894877"/>
              <a:gd name="connsiteY337" fmla="*/ 410440 h 2638416"/>
              <a:gd name="connsiteX338" fmla="*/ 680621 w 4894877"/>
              <a:gd name="connsiteY338" fmla="*/ 423295 h 2638416"/>
              <a:gd name="connsiteX339" fmla="*/ 706153 w 4894877"/>
              <a:gd name="connsiteY339" fmla="*/ 437782 h 2638416"/>
              <a:gd name="connsiteX340" fmla="*/ 782747 w 4894877"/>
              <a:gd name="connsiteY340" fmla="*/ 424563 h 2638416"/>
              <a:gd name="connsiteX341" fmla="*/ 1127519 w 4894877"/>
              <a:gd name="connsiteY341" fmla="*/ 124880 h 2638416"/>
              <a:gd name="connsiteX342" fmla="*/ 1114120 w 4894877"/>
              <a:gd name="connsiteY342" fmla="*/ 120896 h 2638416"/>
              <a:gd name="connsiteX343" fmla="*/ 1086234 w 4894877"/>
              <a:gd name="connsiteY343" fmla="*/ 124698 h 2638416"/>
              <a:gd name="connsiteX344" fmla="*/ 1098728 w 4894877"/>
              <a:gd name="connsiteY344" fmla="*/ 128502 h 2638416"/>
              <a:gd name="connsiteX345" fmla="*/ 1127519 w 4894877"/>
              <a:gd name="connsiteY345" fmla="*/ 124880 h 2638416"/>
              <a:gd name="connsiteX346" fmla="*/ 990261 w 4894877"/>
              <a:gd name="connsiteY346" fmla="*/ 247833 h 2638416"/>
              <a:gd name="connsiteX347" fmla="*/ 967267 w 4894877"/>
              <a:gd name="connsiteY347" fmla="*/ 239502 h 2638416"/>
              <a:gd name="connsiteX348" fmla="*/ 915658 w 4894877"/>
              <a:gd name="connsiteY348" fmla="*/ 247289 h 2638416"/>
              <a:gd name="connsiteX349" fmla="*/ 938291 w 4894877"/>
              <a:gd name="connsiteY349" fmla="*/ 255800 h 2638416"/>
              <a:gd name="connsiteX350" fmla="*/ 990261 w 4894877"/>
              <a:gd name="connsiteY350" fmla="*/ 247833 h 2638416"/>
              <a:gd name="connsiteX351" fmla="*/ 562559 w 4894877"/>
              <a:gd name="connsiteY351" fmla="*/ 636061 h 2638416"/>
              <a:gd name="connsiteX352" fmla="*/ 534128 w 4894877"/>
              <a:gd name="connsiteY352" fmla="*/ 616505 h 2638416"/>
              <a:gd name="connsiteX353" fmla="*/ 440508 w 4894877"/>
              <a:gd name="connsiteY353" fmla="*/ 634613 h 2638416"/>
              <a:gd name="connsiteX354" fmla="*/ 468760 w 4894877"/>
              <a:gd name="connsiteY354" fmla="*/ 655798 h 2638416"/>
              <a:gd name="connsiteX355" fmla="*/ 562559 w 4894877"/>
              <a:gd name="connsiteY355" fmla="*/ 636061 h 2638416"/>
              <a:gd name="connsiteX356" fmla="*/ 1174238 w 4894877"/>
              <a:gd name="connsiteY356" fmla="*/ 105867 h 2638416"/>
              <a:gd name="connsiteX357" fmla="*/ 1161925 w 4894877"/>
              <a:gd name="connsiteY357" fmla="*/ 102245 h 2638416"/>
              <a:gd name="connsiteX358" fmla="*/ 1136936 w 4894877"/>
              <a:gd name="connsiteY358" fmla="*/ 105505 h 2638416"/>
              <a:gd name="connsiteX359" fmla="*/ 1149432 w 4894877"/>
              <a:gd name="connsiteY359" fmla="*/ 108946 h 2638416"/>
              <a:gd name="connsiteX360" fmla="*/ 1174238 w 4894877"/>
              <a:gd name="connsiteY360" fmla="*/ 105867 h 2638416"/>
              <a:gd name="connsiteX361" fmla="*/ 1050743 w 4894877"/>
              <a:gd name="connsiteY361" fmla="*/ 220309 h 2638416"/>
              <a:gd name="connsiteX362" fmla="*/ 1030281 w 4894877"/>
              <a:gd name="connsiteY362" fmla="*/ 212703 h 2638416"/>
              <a:gd name="connsiteX363" fmla="*/ 979939 w 4894877"/>
              <a:gd name="connsiteY363" fmla="*/ 219765 h 2638416"/>
              <a:gd name="connsiteX364" fmla="*/ 1000766 w 4894877"/>
              <a:gd name="connsiteY364" fmla="*/ 227733 h 2638416"/>
              <a:gd name="connsiteX365" fmla="*/ 1050743 w 4894877"/>
              <a:gd name="connsiteY365" fmla="*/ 220309 h 2638416"/>
              <a:gd name="connsiteX366" fmla="*/ 865862 w 4894877"/>
              <a:gd name="connsiteY366" fmla="*/ 383821 h 2638416"/>
              <a:gd name="connsiteX367" fmla="*/ 838340 w 4894877"/>
              <a:gd name="connsiteY367" fmla="*/ 371145 h 2638416"/>
              <a:gd name="connsiteX368" fmla="*/ 765907 w 4894877"/>
              <a:gd name="connsiteY368" fmla="*/ 382916 h 2638416"/>
              <a:gd name="connsiteX369" fmla="*/ 793432 w 4894877"/>
              <a:gd name="connsiteY369" fmla="*/ 396496 h 2638416"/>
              <a:gd name="connsiteX370" fmla="*/ 865862 w 4894877"/>
              <a:gd name="connsiteY370" fmla="*/ 383821 h 2638416"/>
              <a:gd name="connsiteX371" fmla="*/ 1213703 w 4894877"/>
              <a:gd name="connsiteY371" fmla="*/ 85769 h 2638416"/>
              <a:gd name="connsiteX372" fmla="*/ 1204106 w 4894877"/>
              <a:gd name="connsiteY372" fmla="*/ 82871 h 2638416"/>
              <a:gd name="connsiteX373" fmla="*/ 1183825 w 4894877"/>
              <a:gd name="connsiteY373" fmla="*/ 85586 h 2638416"/>
              <a:gd name="connsiteX374" fmla="*/ 1194507 w 4894877"/>
              <a:gd name="connsiteY374" fmla="*/ 88123 h 2638416"/>
              <a:gd name="connsiteX375" fmla="*/ 1213703 w 4894877"/>
              <a:gd name="connsiteY375" fmla="*/ 85769 h 2638416"/>
              <a:gd name="connsiteX376" fmla="*/ 1101262 w 4894877"/>
              <a:gd name="connsiteY376" fmla="*/ 194412 h 2638416"/>
              <a:gd name="connsiteX377" fmla="*/ 1080076 w 4894877"/>
              <a:gd name="connsiteY377" fmla="*/ 188076 h 2638416"/>
              <a:gd name="connsiteX378" fmla="*/ 1036439 w 4894877"/>
              <a:gd name="connsiteY378" fmla="*/ 194775 h 2638416"/>
              <a:gd name="connsiteX379" fmla="*/ 1057443 w 4894877"/>
              <a:gd name="connsiteY379" fmla="*/ 201114 h 2638416"/>
              <a:gd name="connsiteX380" fmla="*/ 1101262 w 4894877"/>
              <a:gd name="connsiteY380" fmla="*/ 194412 h 2638416"/>
              <a:gd name="connsiteX381" fmla="*/ 936664 w 4894877"/>
              <a:gd name="connsiteY381" fmla="*/ 346338 h 2638416"/>
              <a:gd name="connsiteX382" fmla="*/ 906785 w 4894877"/>
              <a:gd name="connsiteY382" fmla="*/ 334930 h 2638416"/>
              <a:gd name="connsiteX383" fmla="*/ 839968 w 4894877"/>
              <a:gd name="connsiteY383" fmla="*/ 346519 h 2638416"/>
              <a:gd name="connsiteX384" fmla="*/ 869485 w 4894877"/>
              <a:gd name="connsiteY384" fmla="*/ 358291 h 2638416"/>
              <a:gd name="connsiteX385" fmla="*/ 936664 w 4894877"/>
              <a:gd name="connsiteY385" fmla="*/ 346338 h 2638416"/>
              <a:gd name="connsiteX386" fmla="*/ 1253710 w 4894877"/>
              <a:gd name="connsiteY386" fmla="*/ 68022 h 2638416"/>
              <a:gd name="connsiteX387" fmla="*/ 1246104 w 4894877"/>
              <a:gd name="connsiteY387" fmla="*/ 65849 h 2638416"/>
              <a:gd name="connsiteX388" fmla="*/ 1230713 w 4894877"/>
              <a:gd name="connsiteY388" fmla="*/ 67660 h 2638416"/>
              <a:gd name="connsiteX389" fmla="*/ 1238500 w 4894877"/>
              <a:gd name="connsiteY389" fmla="*/ 69834 h 2638416"/>
              <a:gd name="connsiteX390" fmla="*/ 1253710 w 4894877"/>
              <a:gd name="connsiteY390" fmla="*/ 68022 h 2638416"/>
              <a:gd name="connsiteX391" fmla="*/ 678085 w 4894877"/>
              <a:gd name="connsiteY391" fmla="*/ 575221 h 2638416"/>
              <a:gd name="connsiteX392" fmla="*/ 646035 w 4894877"/>
              <a:gd name="connsiteY392" fmla="*/ 557114 h 2638416"/>
              <a:gd name="connsiteX393" fmla="*/ 555496 w 4894877"/>
              <a:gd name="connsiteY393" fmla="*/ 575221 h 2638416"/>
              <a:gd name="connsiteX394" fmla="*/ 589178 w 4894877"/>
              <a:gd name="connsiteY394" fmla="*/ 593329 h 2638416"/>
              <a:gd name="connsiteX395" fmla="*/ 678085 w 4894877"/>
              <a:gd name="connsiteY395" fmla="*/ 575221 h 2638416"/>
              <a:gd name="connsiteX396" fmla="*/ 1153050 w 4894877"/>
              <a:gd name="connsiteY396" fmla="*/ 170874 h 2638416"/>
              <a:gd name="connsiteX397" fmla="*/ 1133494 w 4894877"/>
              <a:gd name="connsiteY397" fmla="*/ 164716 h 2638416"/>
              <a:gd name="connsiteX398" fmla="*/ 1093840 w 4894877"/>
              <a:gd name="connsiteY398" fmla="*/ 170330 h 2638416"/>
              <a:gd name="connsiteX399" fmla="*/ 1113215 w 4894877"/>
              <a:gd name="connsiteY399" fmla="*/ 176487 h 2638416"/>
              <a:gd name="connsiteX400" fmla="*/ 1153050 w 4894877"/>
              <a:gd name="connsiteY400" fmla="*/ 170874 h 2638416"/>
              <a:gd name="connsiteX401" fmla="*/ 1001489 w 4894877"/>
              <a:gd name="connsiteY401" fmla="*/ 311934 h 2638416"/>
              <a:gd name="connsiteX402" fmla="*/ 971248 w 4894877"/>
              <a:gd name="connsiteY402" fmla="*/ 301430 h 2638416"/>
              <a:gd name="connsiteX403" fmla="*/ 909502 w 4894877"/>
              <a:gd name="connsiteY403" fmla="*/ 311934 h 2638416"/>
              <a:gd name="connsiteX404" fmla="*/ 937566 w 4894877"/>
              <a:gd name="connsiteY404" fmla="*/ 322980 h 2638416"/>
              <a:gd name="connsiteX405" fmla="*/ 1001489 w 4894877"/>
              <a:gd name="connsiteY405" fmla="*/ 311934 h 2638416"/>
              <a:gd name="connsiteX406" fmla="*/ 1199227 w 4894877"/>
              <a:gd name="connsiteY406" fmla="*/ 147333 h 2638416"/>
              <a:gd name="connsiteX407" fmla="*/ 1181119 w 4894877"/>
              <a:gd name="connsiteY407" fmla="*/ 142082 h 2638416"/>
              <a:gd name="connsiteX408" fmla="*/ 1144905 w 4894877"/>
              <a:gd name="connsiteY408" fmla="*/ 147152 h 2638416"/>
              <a:gd name="connsiteX409" fmla="*/ 1163010 w 4894877"/>
              <a:gd name="connsiteY409" fmla="*/ 152586 h 2638416"/>
              <a:gd name="connsiteX410" fmla="*/ 1199227 w 4894877"/>
              <a:gd name="connsiteY410" fmla="*/ 147333 h 2638416"/>
              <a:gd name="connsiteX411" fmla="*/ 772969 w 4894877"/>
              <a:gd name="connsiteY411" fmla="*/ 522345 h 2638416"/>
              <a:gd name="connsiteX412" fmla="*/ 740375 w 4894877"/>
              <a:gd name="connsiteY412" fmla="*/ 504237 h 2638416"/>
              <a:gd name="connsiteX413" fmla="*/ 653094 w 4894877"/>
              <a:gd name="connsiteY413" fmla="*/ 522345 h 2638416"/>
              <a:gd name="connsiteX414" fmla="*/ 682429 w 4894877"/>
              <a:gd name="connsiteY414" fmla="*/ 540452 h 2638416"/>
              <a:gd name="connsiteX415" fmla="*/ 772969 w 4894877"/>
              <a:gd name="connsiteY415" fmla="*/ 522345 h 2638416"/>
              <a:gd name="connsiteX416" fmla="*/ 1065771 w 4894877"/>
              <a:gd name="connsiteY416" fmla="*/ 280425 h 2638416"/>
              <a:gd name="connsiteX417" fmla="*/ 1039878 w 4894877"/>
              <a:gd name="connsiteY417" fmla="*/ 270467 h 2638416"/>
              <a:gd name="connsiteX418" fmla="*/ 978310 w 4894877"/>
              <a:gd name="connsiteY418" fmla="*/ 280064 h 2638416"/>
              <a:gd name="connsiteX419" fmla="*/ 1006378 w 4894877"/>
              <a:gd name="connsiteY419" fmla="*/ 290204 h 2638416"/>
              <a:gd name="connsiteX420" fmla="*/ 1065771 w 4894877"/>
              <a:gd name="connsiteY420" fmla="*/ 280425 h 2638416"/>
              <a:gd name="connsiteX421" fmla="*/ 1244475 w 4894877"/>
              <a:gd name="connsiteY421" fmla="*/ 127054 h 2638416"/>
              <a:gd name="connsiteX422" fmla="*/ 1226728 w 4894877"/>
              <a:gd name="connsiteY422" fmla="*/ 122708 h 2638416"/>
              <a:gd name="connsiteX423" fmla="*/ 1195423 w 4894877"/>
              <a:gd name="connsiteY423" fmla="*/ 127054 h 2638416"/>
              <a:gd name="connsiteX424" fmla="*/ 1213530 w 4894877"/>
              <a:gd name="connsiteY424" fmla="*/ 131581 h 2638416"/>
              <a:gd name="connsiteX425" fmla="*/ 1244475 w 4894877"/>
              <a:gd name="connsiteY425" fmla="*/ 127054 h 2638416"/>
              <a:gd name="connsiteX426" fmla="*/ 864958 w 4894877"/>
              <a:gd name="connsiteY426" fmla="*/ 472911 h 2638416"/>
              <a:gd name="connsiteX427" fmla="*/ 830733 w 4894877"/>
              <a:gd name="connsiteY427" fmla="*/ 456796 h 2638416"/>
              <a:gd name="connsiteX428" fmla="*/ 746534 w 4894877"/>
              <a:gd name="connsiteY428" fmla="*/ 472731 h 2638416"/>
              <a:gd name="connsiteX429" fmla="*/ 779852 w 4894877"/>
              <a:gd name="connsiteY429" fmla="*/ 489390 h 2638416"/>
              <a:gd name="connsiteX430" fmla="*/ 864958 w 4894877"/>
              <a:gd name="connsiteY430" fmla="*/ 472911 h 2638416"/>
              <a:gd name="connsiteX431" fmla="*/ 1283588 w 4894877"/>
              <a:gd name="connsiteY431" fmla="*/ 106049 h 2638416"/>
              <a:gd name="connsiteX432" fmla="*/ 1265298 w 4894877"/>
              <a:gd name="connsiteY432" fmla="*/ 102428 h 2638416"/>
              <a:gd name="connsiteX433" fmla="*/ 1238861 w 4894877"/>
              <a:gd name="connsiteY433" fmla="*/ 106410 h 2638416"/>
              <a:gd name="connsiteX434" fmla="*/ 1256969 w 4894877"/>
              <a:gd name="connsiteY434" fmla="*/ 110031 h 2638416"/>
              <a:gd name="connsiteX435" fmla="*/ 1283588 w 4894877"/>
              <a:gd name="connsiteY435" fmla="*/ 106049 h 2638416"/>
              <a:gd name="connsiteX436" fmla="*/ 1122089 w 4894877"/>
              <a:gd name="connsiteY436" fmla="*/ 250548 h 2638416"/>
              <a:gd name="connsiteX437" fmla="*/ 1093658 w 4894877"/>
              <a:gd name="connsiteY437" fmla="*/ 241675 h 2638416"/>
              <a:gd name="connsiteX438" fmla="*/ 1037703 w 4894877"/>
              <a:gd name="connsiteY438" fmla="*/ 250911 h 2638416"/>
              <a:gd name="connsiteX439" fmla="*/ 1065044 w 4894877"/>
              <a:gd name="connsiteY439" fmla="*/ 259783 h 2638416"/>
              <a:gd name="connsiteX440" fmla="*/ 1122089 w 4894877"/>
              <a:gd name="connsiteY440" fmla="*/ 250548 h 2638416"/>
              <a:gd name="connsiteX441" fmla="*/ 529960 w 4894877"/>
              <a:gd name="connsiteY441" fmla="*/ 779294 h 2638416"/>
              <a:gd name="connsiteX442" fmla="*/ 496103 w 4894877"/>
              <a:gd name="connsiteY442" fmla="*/ 755573 h 2638416"/>
              <a:gd name="connsiteX443" fmla="*/ 443390 w 4894877"/>
              <a:gd name="connsiteY443" fmla="*/ 761464 h 2638416"/>
              <a:gd name="connsiteX444" fmla="*/ 419723 w 4894877"/>
              <a:gd name="connsiteY444" fmla="*/ 769623 h 2638416"/>
              <a:gd name="connsiteX445" fmla="*/ 447951 w 4894877"/>
              <a:gd name="connsiteY445" fmla="*/ 801758 h 2638416"/>
              <a:gd name="connsiteX446" fmla="*/ 478357 w 4894877"/>
              <a:gd name="connsiteY446" fmla="*/ 798370 h 2638416"/>
              <a:gd name="connsiteX447" fmla="*/ 529960 w 4894877"/>
              <a:gd name="connsiteY447" fmla="*/ 779294 h 2638416"/>
              <a:gd name="connsiteX448" fmla="*/ 1323244 w 4894877"/>
              <a:gd name="connsiteY448" fmla="*/ 87578 h 2638416"/>
              <a:gd name="connsiteX449" fmla="*/ 1310931 w 4894877"/>
              <a:gd name="connsiteY449" fmla="*/ 84319 h 2638416"/>
              <a:gd name="connsiteX450" fmla="*/ 1286304 w 4894877"/>
              <a:gd name="connsiteY450" fmla="*/ 87397 h 2638416"/>
              <a:gd name="connsiteX451" fmla="*/ 1298255 w 4894877"/>
              <a:gd name="connsiteY451" fmla="*/ 90838 h 2638416"/>
              <a:gd name="connsiteX452" fmla="*/ 1323244 w 4894877"/>
              <a:gd name="connsiteY452" fmla="*/ 87578 h 2638416"/>
              <a:gd name="connsiteX453" fmla="*/ 941005 w 4894877"/>
              <a:gd name="connsiteY453" fmla="*/ 429272 h 2638416"/>
              <a:gd name="connsiteX454" fmla="*/ 911315 w 4894877"/>
              <a:gd name="connsiteY454" fmla="*/ 413700 h 2638416"/>
              <a:gd name="connsiteX455" fmla="*/ 828561 w 4894877"/>
              <a:gd name="connsiteY455" fmla="*/ 428006 h 2638416"/>
              <a:gd name="connsiteX456" fmla="*/ 859345 w 4894877"/>
              <a:gd name="connsiteY456" fmla="*/ 443758 h 2638416"/>
              <a:gd name="connsiteX457" fmla="*/ 941005 w 4894877"/>
              <a:gd name="connsiteY457" fmla="*/ 429272 h 2638416"/>
              <a:gd name="connsiteX458" fmla="*/ 1178038 w 4894877"/>
              <a:gd name="connsiteY458" fmla="*/ 222119 h 2638416"/>
              <a:gd name="connsiteX459" fmla="*/ 1152687 w 4894877"/>
              <a:gd name="connsiteY459" fmla="*/ 213971 h 2638416"/>
              <a:gd name="connsiteX460" fmla="*/ 1100538 w 4894877"/>
              <a:gd name="connsiteY460" fmla="*/ 221938 h 2638416"/>
              <a:gd name="connsiteX461" fmla="*/ 1125527 w 4894877"/>
              <a:gd name="connsiteY461" fmla="*/ 230267 h 2638416"/>
              <a:gd name="connsiteX462" fmla="*/ 1178038 w 4894877"/>
              <a:gd name="connsiteY462" fmla="*/ 222119 h 2638416"/>
              <a:gd name="connsiteX463" fmla="*/ 1356382 w 4894877"/>
              <a:gd name="connsiteY463" fmla="*/ 69834 h 2638416"/>
              <a:gd name="connsiteX464" fmla="*/ 1347146 w 4894877"/>
              <a:gd name="connsiteY464" fmla="*/ 67298 h 2638416"/>
              <a:gd name="connsiteX465" fmla="*/ 1326866 w 4894877"/>
              <a:gd name="connsiteY465" fmla="*/ 69651 h 2638416"/>
              <a:gd name="connsiteX466" fmla="*/ 1336826 w 4894877"/>
              <a:gd name="connsiteY466" fmla="*/ 72187 h 2638416"/>
              <a:gd name="connsiteX467" fmla="*/ 1356382 w 4894877"/>
              <a:gd name="connsiteY467" fmla="*/ 69834 h 2638416"/>
              <a:gd name="connsiteX468" fmla="*/ 1224738 w 4894877"/>
              <a:gd name="connsiteY468" fmla="*/ 196224 h 2638416"/>
              <a:gd name="connsiteX469" fmla="*/ 1199224 w 4894877"/>
              <a:gd name="connsiteY469" fmla="*/ 189164 h 2638416"/>
              <a:gd name="connsiteX470" fmla="*/ 1153595 w 4894877"/>
              <a:gd name="connsiteY470" fmla="*/ 196224 h 2638416"/>
              <a:gd name="connsiteX471" fmla="*/ 1177496 w 4894877"/>
              <a:gd name="connsiteY471" fmla="*/ 203650 h 2638416"/>
              <a:gd name="connsiteX472" fmla="*/ 1224738 w 4894877"/>
              <a:gd name="connsiteY472" fmla="*/ 196224 h 2638416"/>
              <a:gd name="connsiteX473" fmla="*/ 1387888 w 4894877"/>
              <a:gd name="connsiteY473" fmla="*/ 52994 h 2638416"/>
              <a:gd name="connsiteX474" fmla="*/ 1379921 w 4894877"/>
              <a:gd name="connsiteY474" fmla="*/ 50821 h 2638416"/>
              <a:gd name="connsiteX475" fmla="*/ 1365254 w 4894877"/>
              <a:gd name="connsiteY475" fmla="*/ 52631 h 2638416"/>
              <a:gd name="connsiteX476" fmla="*/ 1373221 w 4894877"/>
              <a:gd name="connsiteY476" fmla="*/ 54623 h 2638416"/>
              <a:gd name="connsiteX477" fmla="*/ 1387888 w 4894877"/>
              <a:gd name="connsiteY477" fmla="*/ 52994 h 2638416"/>
              <a:gd name="connsiteX478" fmla="*/ 647301 w 4894877"/>
              <a:gd name="connsiteY478" fmla="*/ 706503 h 2638416"/>
              <a:gd name="connsiteX479" fmla="*/ 615611 w 4894877"/>
              <a:gd name="connsiteY479" fmla="*/ 683505 h 2638416"/>
              <a:gd name="connsiteX480" fmla="*/ 515658 w 4894877"/>
              <a:gd name="connsiteY480" fmla="*/ 704873 h 2638416"/>
              <a:gd name="connsiteX481" fmla="*/ 546079 w 4894877"/>
              <a:gd name="connsiteY481" fmla="*/ 728776 h 2638416"/>
              <a:gd name="connsiteX482" fmla="*/ 647301 w 4894877"/>
              <a:gd name="connsiteY482" fmla="*/ 706503 h 2638416"/>
              <a:gd name="connsiteX483" fmla="*/ 1018694 w 4894877"/>
              <a:gd name="connsiteY483" fmla="*/ 387625 h 2638416"/>
              <a:gd name="connsiteX484" fmla="*/ 983016 w 4894877"/>
              <a:gd name="connsiteY484" fmla="*/ 374044 h 2638416"/>
              <a:gd name="connsiteX485" fmla="*/ 908600 w 4894877"/>
              <a:gd name="connsiteY485" fmla="*/ 387442 h 2638416"/>
              <a:gd name="connsiteX486" fmla="*/ 941733 w 4894877"/>
              <a:gd name="connsiteY486" fmla="*/ 401929 h 2638416"/>
              <a:gd name="connsiteX487" fmla="*/ 1018694 w 4894877"/>
              <a:gd name="connsiteY487" fmla="*/ 387625 h 2638416"/>
              <a:gd name="connsiteX488" fmla="*/ 1273086 w 4894877"/>
              <a:gd name="connsiteY488" fmla="*/ 172503 h 2638416"/>
              <a:gd name="connsiteX489" fmla="*/ 1249908 w 4894877"/>
              <a:gd name="connsiteY489" fmla="*/ 165804 h 2638416"/>
              <a:gd name="connsiteX490" fmla="*/ 1206832 w 4894877"/>
              <a:gd name="connsiteY490" fmla="*/ 171960 h 2638416"/>
              <a:gd name="connsiteX491" fmla="*/ 1229628 w 4894877"/>
              <a:gd name="connsiteY491" fmla="*/ 178842 h 2638416"/>
              <a:gd name="connsiteX492" fmla="*/ 1273086 w 4894877"/>
              <a:gd name="connsiteY492" fmla="*/ 172503 h 2638416"/>
              <a:gd name="connsiteX493" fmla="*/ 1083518 w 4894877"/>
              <a:gd name="connsiteY493" fmla="*/ 349959 h 2638416"/>
              <a:gd name="connsiteX494" fmla="*/ 1049836 w 4894877"/>
              <a:gd name="connsiteY494" fmla="*/ 337645 h 2638416"/>
              <a:gd name="connsiteX495" fmla="*/ 977404 w 4894877"/>
              <a:gd name="connsiteY495" fmla="*/ 350502 h 2638416"/>
              <a:gd name="connsiteX496" fmla="*/ 1011088 w 4894877"/>
              <a:gd name="connsiteY496" fmla="*/ 363360 h 2638416"/>
              <a:gd name="connsiteX497" fmla="*/ 1083518 w 4894877"/>
              <a:gd name="connsiteY497" fmla="*/ 349959 h 2638416"/>
              <a:gd name="connsiteX498" fmla="*/ 1313648 w 4894877"/>
              <a:gd name="connsiteY498" fmla="*/ 149688 h 2638416"/>
              <a:gd name="connsiteX499" fmla="*/ 1293186 w 4894877"/>
              <a:gd name="connsiteY499" fmla="*/ 144074 h 2638416"/>
              <a:gd name="connsiteX500" fmla="*/ 1254615 w 4894877"/>
              <a:gd name="connsiteY500" fmla="*/ 149506 h 2638416"/>
              <a:gd name="connsiteX501" fmla="*/ 1274715 w 4894877"/>
              <a:gd name="connsiteY501" fmla="*/ 155300 h 2638416"/>
              <a:gd name="connsiteX502" fmla="*/ 1313648 w 4894877"/>
              <a:gd name="connsiteY502" fmla="*/ 149688 h 2638416"/>
              <a:gd name="connsiteX503" fmla="*/ 763370 w 4894877"/>
              <a:gd name="connsiteY503" fmla="*/ 640588 h 2638416"/>
              <a:gd name="connsiteX504" fmla="*/ 729511 w 4894877"/>
              <a:gd name="connsiteY504" fmla="*/ 618859 h 2638416"/>
              <a:gd name="connsiteX505" fmla="*/ 629372 w 4894877"/>
              <a:gd name="connsiteY505" fmla="*/ 639503 h 2638416"/>
              <a:gd name="connsiteX506" fmla="*/ 661966 w 4894877"/>
              <a:gd name="connsiteY506" fmla="*/ 662137 h 2638416"/>
              <a:gd name="connsiteX507" fmla="*/ 763370 w 4894877"/>
              <a:gd name="connsiteY507" fmla="*/ 640588 h 2638416"/>
              <a:gd name="connsiteX508" fmla="*/ 1356382 w 4894877"/>
              <a:gd name="connsiteY508" fmla="*/ 128140 h 2638416"/>
              <a:gd name="connsiteX509" fmla="*/ 1336826 w 4894877"/>
              <a:gd name="connsiteY509" fmla="*/ 123250 h 2638416"/>
              <a:gd name="connsiteX510" fmla="*/ 1300611 w 4894877"/>
              <a:gd name="connsiteY510" fmla="*/ 128501 h 2638416"/>
              <a:gd name="connsiteX511" fmla="*/ 1322701 w 4894877"/>
              <a:gd name="connsiteY511" fmla="*/ 133390 h 2638416"/>
              <a:gd name="connsiteX512" fmla="*/ 1356382 w 4894877"/>
              <a:gd name="connsiteY512" fmla="*/ 128140 h 2638416"/>
              <a:gd name="connsiteX513" fmla="*/ 1149068 w 4894877"/>
              <a:gd name="connsiteY513" fmla="*/ 314468 h 2638416"/>
              <a:gd name="connsiteX514" fmla="*/ 1117559 w 4894877"/>
              <a:gd name="connsiteY514" fmla="*/ 302518 h 2638416"/>
              <a:gd name="connsiteX515" fmla="*/ 1048026 w 4894877"/>
              <a:gd name="connsiteY515" fmla="*/ 314288 h 2638416"/>
              <a:gd name="connsiteX516" fmla="*/ 1080985 w 4894877"/>
              <a:gd name="connsiteY516" fmla="*/ 326240 h 2638416"/>
              <a:gd name="connsiteX517" fmla="*/ 1149068 w 4894877"/>
              <a:gd name="connsiteY517" fmla="*/ 314468 h 2638416"/>
              <a:gd name="connsiteX518" fmla="*/ 1390969 w 4894877"/>
              <a:gd name="connsiteY518" fmla="*/ 108403 h 2638416"/>
              <a:gd name="connsiteX519" fmla="*/ 1372861 w 4894877"/>
              <a:gd name="connsiteY519" fmla="*/ 104057 h 2638416"/>
              <a:gd name="connsiteX520" fmla="*/ 1343345 w 4894877"/>
              <a:gd name="connsiteY520" fmla="*/ 108222 h 2638416"/>
              <a:gd name="connsiteX521" fmla="*/ 1361453 w 4894877"/>
              <a:gd name="connsiteY521" fmla="*/ 112568 h 2638416"/>
              <a:gd name="connsiteX522" fmla="*/ 1390969 w 4894877"/>
              <a:gd name="connsiteY522" fmla="*/ 108403 h 2638416"/>
              <a:gd name="connsiteX523" fmla="*/ 859527 w 4894877"/>
              <a:gd name="connsiteY523" fmla="*/ 580653 h 2638416"/>
              <a:gd name="connsiteX524" fmla="*/ 822042 w 4894877"/>
              <a:gd name="connsiteY524" fmla="*/ 561638 h 2638416"/>
              <a:gd name="connsiteX525" fmla="*/ 726613 w 4894877"/>
              <a:gd name="connsiteY525" fmla="*/ 580653 h 2638416"/>
              <a:gd name="connsiteX526" fmla="*/ 762829 w 4894877"/>
              <a:gd name="connsiteY526" fmla="*/ 601114 h 2638416"/>
              <a:gd name="connsiteX527" fmla="*/ 859527 w 4894877"/>
              <a:gd name="connsiteY527" fmla="*/ 580653 h 2638416"/>
              <a:gd name="connsiteX528" fmla="*/ 1204114 w 4894877"/>
              <a:gd name="connsiteY528" fmla="*/ 282237 h 2638416"/>
              <a:gd name="connsiteX529" fmla="*/ 1169712 w 4894877"/>
              <a:gd name="connsiteY529" fmla="*/ 271915 h 2638416"/>
              <a:gd name="connsiteX530" fmla="*/ 1107782 w 4894877"/>
              <a:gd name="connsiteY530" fmla="*/ 282418 h 2638416"/>
              <a:gd name="connsiteX531" fmla="*/ 1140015 w 4894877"/>
              <a:gd name="connsiteY531" fmla="*/ 293283 h 2638416"/>
              <a:gd name="connsiteX532" fmla="*/ 1204114 w 4894877"/>
              <a:gd name="connsiteY532" fmla="*/ 282237 h 2638416"/>
              <a:gd name="connsiteX533" fmla="*/ 1430623 w 4894877"/>
              <a:gd name="connsiteY533" fmla="*/ 88665 h 2638416"/>
              <a:gd name="connsiteX534" fmla="*/ 1412515 w 4894877"/>
              <a:gd name="connsiteY534" fmla="*/ 85044 h 2638416"/>
              <a:gd name="connsiteX535" fmla="*/ 1386801 w 4894877"/>
              <a:gd name="connsiteY535" fmla="*/ 88846 h 2638416"/>
              <a:gd name="connsiteX536" fmla="*/ 1402736 w 4894877"/>
              <a:gd name="connsiteY536" fmla="*/ 92468 h 2638416"/>
              <a:gd name="connsiteX537" fmla="*/ 1430623 w 4894877"/>
              <a:gd name="connsiteY537" fmla="*/ 88665 h 2638416"/>
              <a:gd name="connsiteX538" fmla="*/ 1460320 w 4894877"/>
              <a:gd name="connsiteY538" fmla="*/ 70921 h 2638416"/>
              <a:gd name="connsiteX539" fmla="*/ 1447646 w 4894877"/>
              <a:gd name="connsiteY539" fmla="*/ 68024 h 2638416"/>
              <a:gd name="connsiteX540" fmla="*/ 1424285 w 4894877"/>
              <a:gd name="connsiteY540" fmla="*/ 70921 h 2638416"/>
              <a:gd name="connsiteX541" fmla="*/ 1437142 w 4894877"/>
              <a:gd name="connsiteY541" fmla="*/ 73999 h 2638416"/>
              <a:gd name="connsiteX542" fmla="*/ 1460320 w 4894877"/>
              <a:gd name="connsiteY542" fmla="*/ 70921 h 2638416"/>
              <a:gd name="connsiteX543" fmla="*/ 944809 w 4894877"/>
              <a:gd name="connsiteY543" fmla="*/ 527054 h 2638416"/>
              <a:gd name="connsiteX544" fmla="*/ 908597 w 4894877"/>
              <a:gd name="connsiteY544" fmla="*/ 507317 h 2638416"/>
              <a:gd name="connsiteX545" fmla="*/ 818058 w 4894877"/>
              <a:gd name="connsiteY545" fmla="*/ 525424 h 2638416"/>
              <a:gd name="connsiteX546" fmla="*/ 854276 w 4894877"/>
              <a:gd name="connsiteY546" fmla="*/ 545162 h 2638416"/>
              <a:gd name="connsiteX547" fmla="*/ 944809 w 4894877"/>
              <a:gd name="connsiteY547" fmla="*/ 527054 h 2638416"/>
              <a:gd name="connsiteX548" fmla="*/ 1258237 w 4894877"/>
              <a:gd name="connsiteY548" fmla="*/ 252721 h 2638416"/>
              <a:gd name="connsiteX549" fmla="*/ 1227997 w 4894877"/>
              <a:gd name="connsiteY549" fmla="*/ 242943 h 2638416"/>
              <a:gd name="connsiteX550" fmla="*/ 1168442 w 4894877"/>
              <a:gd name="connsiteY550" fmla="*/ 252540 h 2638416"/>
              <a:gd name="connsiteX551" fmla="*/ 1198499 w 4894877"/>
              <a:gd name="connsiteY551" fmla="*/ 262500 h 2638416"/>
              <a:gd name="connsiteX552" fmla="*/ 1258237 w 4894877"/>
              <a:gd name="connsiteY552" fmla="*/ 252721 h 2638416"/>
              <a:gd name="connsiteX553" fmla="*/ 1493095 w 4894877"/>
              <a:gd name="connsiteY553" fmla="*/ 54080 h 2638416"/>
              <a:gd name="connsiteX554" fmla="*/ 1481688 w 4894877"/>
              <a:gd name="connsiteY554" fmla="*/ 51724 h 2638416"/>
              <a:gd name="connsiteX555" fmla="*/ 1463580 w 4894877"/>
              <a:gd name="connsiteY555" fmla="*/ 53897 h 2638416"/>
              <a:gd name="connsiteX556" fmla="*/ 1473901 w 4894877"/>
              <a:gd name="connsiteY556" fmla="*/ 56433 h 2638416"/>
              <a:gd name="connsiteX557" fmla="*/ 1493095 w 4894877"/>
              <a:gd name="connsiteY557" fmla="*/ 54080 h 2638416"/>
              <a:gd name="connsiteX558" fmla="*/ 1303507 w 4894877"/>
              <a:gd name="connsiteY558" fmla="*/ 225197 h 2638416"/>
              <a:gd name="connsiteX559" fmla="*/ 1276707 w 4894877"/>
              <a:gd name="connsiteY559" fmla="*/ 216324 h 2638416"/>
              <a:gd name="connsiteX560" fmla="*/ 1222384 w 4894877"/>
              <a:gd name="connsiteY560" fmla="*/ 224653 h 2638416"/>
              <a:gd name="connsiteX561" fmla="*/ 1249184 w 4894877"/>
              <a:gd name="connsiteY561" fmla="*/ 233708 h 2638416"/>
              <a:gd name="connsiteX562" fmla="*/ 1303507 w 4894877"/>
              <a:gd name="connsiteY562" fmla="*/ 225197 h 2638416"/>
              <a:gd name="connsiteX563" fmla="*/ 1519893 w 4894877"/>
              <a:gd name="connsiteY563" fmla="*/ 37964 h 2638416"/>
              <a:gd name="connsiteX564" fmla="*/ 1510116 w 4894877"/>
              <a:gd name="connsiteY564" fmla="*/ 36516 h 2638416"/>
              <a:gd name="connsiteX565" fmla="*/ 1497803 w 4894877"/>
              <a:gd name="connsiteY565" fmla="*/ 38325 h 2638416"/>
              <a:gd name="connsiteX566" fmla="*/ 1507217 w 4894877"/>
              <a:gd name="connsiteY566" fmla="*/ 39774 h 2638416"/>
              <a:gd name="connsiteX567" fmla="*/ 1519893 w 4894877"/>
              <a:gd name="connsiteY567" fmla="*/ 37964 h 2638416"/>
              <a:gd name="connsiteX568" fmla="*/ 1029556 w 4894877"/>
              <a:gd name="connsiteY568" fmla="*/ 477620 h 2638416"/>
              <a:gd name="connsiteX569" fmla="*/ 988813 w 4894877"/>
              <a:gd name="connsiteY569" fmla="*/ 460781 h 2638416"/>
              <a:gd name="connsiteX570" fmla="*/ 904975 w 4894877"/>
              <a:gd name="connsiteY570" fmla="*/ 477620 h 2638416"/>
              <a:gd name="connsiteX571" fmla="*/ 942999 w 4894877"/>
              <a:gd name="connsiteY571" fmla="*/ 495728 h 2638416"/>
              <a:gd name="connsiteX572" fmla="*/ 1029556 w 4894877"/>
              <a:gd name="connsiteY572" fmla="*/ 477620 h 2638416"/>
              <a:gd name="connsiteX573" fmla="*/ 1352217 w 4894877"/>
              <a:gd name="connsiteY573" fmla="*/ 199485 h 2638416"/>
              <a:gd name="connsiteX574" fmla="*/ 1324330 w 4894877"/>
              <a:gd name="connsiteY574" fmla="*/ 191517 h 2638416"/>
              <a:gd name="connsiteX575" fmla="*/ 1273447 w 4894877"/>
              <a:gd name="connsiteY575" fmla="*/ 199304 h 2638416"/>
              <a:gd name="connsiteX576" fmla="*/ 1301152 w 4894877"/>
              <a:gd name="connsiteY576" fmla="*/ 207452 h 2638416"/>
              <a:gd name="connsiteX577" fmla="*/ 1352217 w 4894877"/>
              <a:gd name="connsiteY577" fmla="*/ 199485 h 2638416"/>
              <a:gd name="connsiteX578" fmla="*/ 1390786 w 4894877"/>
              <a:gd name="connsiteY578" fmla="*/ 175040 h 2638416"/>
              <a:gd name="connsiteX579" fmla="*/ 1366160 w 4894877"/>
              <a:gd name="connsiteY579" fmla="*/ 167796 h 2638416"/>
              <a:gd name="connsiteX580" fmla="*/ 1320709 w 4894877"/>
              <a:gd name="connsiteY580" fmla="*/ 174315 h 2638416"/>
              <a:gd name="connsiteX581" fmla="*/ 1344974 w 4894877"/>
              <a:gd name="connsiteY581" fmla="*/ 181739 h 2638416"/>
              <a:gd name="connsiteX582" fmla="*/ 1390786 w 4894877"/>
              <a:gd name="connsiteY582" fmla="*/ 175040 h 2638416"/>
              <a:gd name="connsiteX583" fmla="*/ 1103434 w 4894877"/>
              <a:gd name="connsiteY583" fmla="*/ 431627 h 2638416"/>
              <a:gd name="connsiteX584" fmla="*/ 1065228 w 4894877"/>
              <a:gd name="connsiteY584" fmla="*/ 415512 h 2638416"/>
              <a:gd name="connsiteX585" fmla="*/ 980122 w 4894877"/>
              <a:gd name="connsiteY585" fmla="*/ 431446 h 2638416"/>
              <a:gd name="connsiteX586" fmla="*/ 1017786 w 4894877"/>
              <a:gd name="connsiteY586" fmla="*/ 448104 h 2638416"/>
              <a:gd name="connsiteX587" fmla="*/ 1103434 w 4894877"/>
              <a:gd name="connsiteY587" fmla="*/ 431627 h 2638416"/>
              <a:gd name="connsiteX588" fmla="*/ 608190 w 4894877"/>
              <a:gd name="connsiteY588" fmla="*/ 872549 h 2638416"/>
              <a:gd name="connsiteX589" fmla="*/ 571973 w 4894877"/>
              <a:gd name="connsiteY589" fmla="*/ 844482 h 2638416"/>
              <a:gd name="connsiteX590" fmla="*/ 516041 w 4894877"/>
              <a:gd name="connsiteY590" fmla="*/ 851197 h 2638416"/>
              <a:gd name="connsiteX591" fmla="*/ 497521 w 4894877"/>
              <a:gd name="connsiteY591" fmla="*/ 858189 h 2638416"/>
              <a:gd name="connsiteX592" fmla="*/ 530984 w 4894877"/>
              <a:gd name="connsiteY592" fmla="*/ 896285 h 2638416"/>
              <a:gd name="connsiteX593" fmla="*/ 555591 w 4894877"/>
              <a:gd name="connsiteY593" fmla="*/ 893179 h 2638416"/>
              <a:gd name="connsiteX594" fmla="*/ 608190 w 4894877"/>
              <a:gd name="connsiteY594" fmla="*/ 872549 h 2638416"/>
              <a:gd name="connsiteX595" fmla="*/ 1429718 w 4894877"/>
              <a:gd name="connsiteY595" fmla="*/ 151499 h 2638416"/>
              <a:gd name="connsiteX596" fmla="*/ 1406178 w 4894877"/>
              <a:gd name="connsiteY596" fmla="*/ 145162 h 2638416"/>
              <a:gd name="connsiteX597" fmla="*/ 1364168 w 4894877"/>
              <a:gd name="connsiteY597" fmla="*/ 151318 h 2638416"/>
              <a:gd name="connsiteX598" fmla="*/ 1387527 w 4894877"/>
              <a:gd name="connsiteY598" fmla="*/ 157656 h 2638416"/>
              <a:gd name="connsiteX599" fmla="*/ 1429718 w 4894877"/>
              <a:gd name="connsiteY599" fmla="*/ 151499 h 2638416"/>
              <a:gd name="connsiteX600" fmla="*/ 1467018 w 4894877"/>
              <a:gd name="connsiteY600" fmla="*/ 130132 h 2638416"/>
              <a:gd name="connsiteX601" fmla="*/ 1446013 w 4894877"/>
              <a:gd name="connsiteY601" fmla="*/ 124520 h 2638416"/>
              <a:gd name="connsiteX602" fmla="*/ 1409798 w 4894877"/>
              <a:gd name="connsiteY602" fmla="*/ 129590 h 2638416"/>
              <a:gd name="connsiteX603" fmla="*/ 1430622 w 4894877"/>
              <a:gd name="connsiteY603" fmla="*/ 135384 h 2638416"/>
              <a:gd name="connsiteX604" fmla="*/ 1467018 w 4894877"/>
              <a:gd name="connsiteY604" fmla="*/ 130132 h 2638416"/>
              <a:gd name="connsiteX605" fmla="*/ 1173695 w 4894877"/>
              <a:gd name="connsiteY605" fmla="*/ 390522 h 2638416"/>
              <a:gd name="connsiteX606" fmla="*/ 1133135 w 4894877"/>
              <a:gd name="connsiteY606" fmla="*/ 375673 h 2638416"/>
              <a:gd name="connsiteX607" fmla="*/ 1054729 w 4894877"/>
              <a:gd name="connsiteY607" fmla="*/ 390159 h 2638416"/>
              <a:gd name="connsiteX608" fmla="*/ 1092573 w 4894877"/>
              <a:gd name="connsiteY608" fmla="*/ 405913 h 2638416"/>
              <a:gd name="connsiteX609" fmla="*/ 1173695 w 4894877"/>
              <a:gd name="connsiteY609" fmla="*/ 390522 h 2638416"/>
              <a:gd name="connsiteX610" fmla="*/ 1501063 w 4894877"/>
              <a:gd name="connsiteY610" fmla="*/ 108945 h 2638416"/>
              <a:gd name="connsiteX611" fmla="*/ 1480602 w 4894877"/>
              <a:gd name="connsiteY611" fmla="*/ 104418 h 2638416"/>
              <a:gd name="connsiteX612" fmla="*/ 1446921 w 4894877"/>
              <a:gd name="connsiteY612" fmla="*/ 109308 h 2638416"/>
              <a:gd name="connsiteX613" fmla="*/ 1469375 w 4894877"/>
              <a:gd name="connsiteY613" fmla="*/ 114015 h 2638416"/>
              <a:gd name="connsiteX614" fmla="*/ 1501063 w 4894877"/>
              <a:gd name="connsiteY614" fmla="*/ 108945 h 2638416"/>
              <a:gd name="connsiteX615" fmla="*/ 1231981 w 4894877"/>
              <a:gd name="connsiteY615" fmla="*/ 353039 h 2638416"/>
              <a:gd name="connsiteX616" fmla="*/ 1193430 w 4894877"/>
              <a:gd name="connsiteY616" fmla="*/ 339097 h 2638416"/>
              <a:gd name="connsiteX617" fmla="*/ 1118283 w 4894877"/>
              <a:gd name="connsiteY617" fmla="*/ 352315 h 2638416"/>
              <a:gd name="connsiteX618" fmla="*/ 1154499 w 4894877"/>
              <a:gd name="connsiteY618" fmla="*/ 366982 h 2638416"/>
              <a:gd name="connsiteX619" fmla="*/ 1231981 w 4894877"/>
              <a:gd name="connsiteY619" fmla="*/ 353039 h 2638416"/>
              <a:gd name="connsiteX620" fmla="*/ 739288 w 4894877"/>
              <a:gd name="connsiteY620" fmla="*/ 788529 h 2638416"/>
              <a:gd name="connsiteX621" fmla="*/ 701809 w 4894877"/>
              <a:gd name="connsiteY621" fmla="*/ 762817 h 2638416"/>
              <a:gd name="connsiteX622" fmla="*/ 597142 w 4894877"/>
              <a:gd name="connsiteY622" fmla="*/ 788529 h 2638416"/>
              <a:gd name="connsiteX623" fmla="*/ 633359 w 4894877"/>
              <a:gd name="connsiteY623" fmla="*/ 815149 h 2638416"/>
              <a:gd name="connsiteX624" fmla="*/ 739288 w 4894877"/>
              <a:gd name="connsiteY624" fmla="*/ 788529 h 2638416"/>
              <a:gd name="connsiteX625" fmla="*/ 1534199 w 4894877"/>
              <a:gd name="connsiteY625" fmla="*/ 90839 h 2638416"/>
              <a:gd name="connsiteX626" fmla="*/ 1517721 w 4894877"/>
              <a:gd name="connsiteY626" fmla="*/ 86674 h 2638416"/>
              <a:gd name="connsiteX627" fmla="*/ 1487663 w 4894877"/>
              <a:gd name="connsiteY627" fmla="*/ 90476 h 2638416"/>
              <a:gd name="connsiteX628" fmla="*/ 1505770 w 4894877"/>
              <a:gd name="connsiteY628" fmla="*/ 94641 h 2638416"/>
              <a:gd name="connsiteX629" fmla="*/ 1534199 w 4894877"/>
              <a:gd name="connsiteY629" fmla="*/ 90839 h 2638416"/>
              <a:gd name="connsiteX630" fmla="*/ 1563172 w 4894877"/>
              <a:gd name="connsiteY630" fmla="*/ 72731 h 2638416"/>
              <a:gd name="connsiteX631" fmla="*/ 1548505 w 4894877"/>
              <a:gd name="connsiteY631" fmla="*/ 69290 h 2638416"/>
              <a:gd name="connsiteX632" fmla="*/ 1522249 w 4894877"/>
              <a:gd name="connsiteY632" fmla="*/ 72551 h 2638416"/>
              <a:gd name="connsiteX633" fmla="*/ 1536916 w 4894877"/>
              <a:gd name="connsiteY633" fmla="*/ 76172 h 2638416"/>
              <a:gd name="connsiteX634" fmla="*/ 1563172 w 4894877"/>
              <a:gd name="connsiteY634" fmla="*/ 72731 h 2638416"/>
              <a:gd name="connsiteX635" fmla="*/ 1291555 w 4894877"/>
              <a:gd name="connsiteY635" fmla="*/ 317728 h 2638416"/>
              <a:gd name="connsiteX636" fmla="*/ 1253711 w 4894877"/>
              <a:gd name="connsiteY636" fmla="*/ 305415 h 2638416"/>
              <a:gd name="connsiteX637" fmla="*/ 1181300 w 4894877"/>
              <a:gd name="connsiteY637" fmla="*/ 318270 h 2638416"/>
              <a:gd name="connsiteX638" fmla="*/ 1219143 w 4894877"/>
              <a:gd name="connsiteY638" fmla="*/ 330946 h 2638416"/>
              <a:gd name="connsiteX639" fmla="*/ 1291555 w 4894877"/>
              <a:gd name="connsiteY639" fmla="*/ 317728 h 2638416"/>
              <a:gd name="connsiteX640" fmla="*/ 1594316 w 4894877"/>
              <a:gd name="connsiteY640" fmla="*/ 54623 h 2638416"/>
              <a:gd name="connsiteX641" fmla="*/ 1580191 w 4894877"/>
              <a:gd name="connsiteY641" fmla="*/ 51906 h 2638416"/>
              <a:gd name="connsiteX642" fmla="*/ 1559550 w 4894877"/>
              <a:gd name="connsiteY642" fmla="*/ 54804 h 2638416"/>
              <a:gd name="connsiteX643" fmla="*/ 1573492 w 4894877"/>
              <a:gd name="connsiteY643" fmla="*/ 57521 h 2638416"/>
              <a:gd name="connsiteX644" fmla="*/ 1594316 w 4894877"/>
              <a:gd name="connsiteY644" fmla="*/ 54623 h 2638416"/>
              <a:gd name="connsiteX645" fmla="*/ 1618401 w 4894877"/>
              <a:gd name="connsiteY645" fmla="*/ 39230 h 2638416"/>
              <a:gd name="connsiteX646" fmla="*/ 1606993 w 4894877"/>
              <a:gd name="connsiteY646" fmla="*/ 37057 h 2638416"/>
              <a:gd name="connsiteX647" fmla="*/ 1591419 w 4894877"/>
              <a:gd name="connsiteY647" fmla="*/ 39230 h 2638416"/>
              <a:gd name="connsiteX648" fmla="*/ 1601923 w 4894877"/>
              <a:gd name="connsiteY648" fmla="*/ 41402 h 2638416"/>
              <a:gd name="connsiteX649" fmla="*/ 1618401 w 4894877"/>
              <a:gd name="connsiteY649" fmla="*/ 39230 h 2638416"/>
              <a:gd name="connsiteX650" fmla="*/ 851015 w 4894877"/>
              <a:gd name="connsiteY650" fmla="*/ 713384 h 2638416"/>
              <a:gd name="connsiteX651" fmla="*/ 807555 w 4894877"/>
              <a:gd name="connsiteY651" fmla="*/ 689299 h 2638416"/>
              <a:gd name="connsiteX652" fmla="*/ 705792 w 4894877"/>
              <a:gd name="connsiteY652" fmla="*/ 713021 h 2638416"/>
              <a:gd name="connsiteX653" fmla="*/ 745448 w 4894877"/>
              <a:gd name="connsiteY653" fmla="*/ 738735 h 2638416"/>
              <a:gd name="connsiteX654" fmla="*/ 851015 w 4894877"/>
              <a:gd name="connsiteY654" fmla="*/ 713384 h 2638416"/>
              <a:gd name="connsiteX655" fmla="*/ 1338997 w 4894877"/>
              <a:gd name="connsiteY655" fmla="*/ 285859 h 2638416"/>
              <a:gd name="connsiteX656" fmla="*/ 1305318 w 4894877"/>
              <a:gd name="connsiteY656" fmla="*/ 274453 h 2638416"/>
              <a:gd name="connsiteX657" fmla="*/ 1238501 w 4894877"/>
              <a:gd name="connsiteY657" fmla="*/ 285317 h 2638416"/>
              <a:gd name="connsiteX658" fmla="*/ 1272724 w 4894877"/>
              <a:gd name="connsiteY658" fmla="*/ 297268 h 2638416"/>
              <a:gd name="connsiteX659" fmla="*/ 1338997 w 4894877"/>
              <a:gd name="connsiteY659" fmla="*/ 285859 h 2638416"/>
              <a:gd name="connsiteX660" fmla="*/ 1644838 w 4894877"/>
              <a:gd name="connsiteY660" fmla="*/ 24022 h 2638416"/>
              <a:gd name="connsiteX661" fmla="*/ 1637775 w 4894877"/>
              <a:gd name="connsiteY661" fmla="*/ 22391 h 2638416"/>
              <a:gd name="connsiteX662" fmla="*/ 1624919 w 4894877"/>
              <a:gd name="connsiteY662" fmla="*/ 24022 h 2638416"/>
              <a:gd name="connsiteX663" fmla="*/ 1633069 w 4894877"/>
              <a:gd name="connsiteY663" fmla="*/ 25471 h 2638416"/>
              <a:gd name="connsiteX664" fmla="*/ 1644838 w 4894877"/>
              <a:gd name="connsiteY664" fmla="*/ 24022 h 2638416"/>
              <a:gd name="connsiteX665" fmla="*/ 1389338 w 4894877"/>
              <a:gd name="connsiteY665" fmla="*/ 255981 h 2638416"/>
              <a:gd name="connsiteX666" fmla="*/ 1355837 w 4894877"/>
              <a:gd name="connsiteY666" fmla="*/ 245477 h 2638416"/>
              <a:gd name="connsiteX667" fmla="*/ 1294090 w 4894877"/>
              <a:gd name="connsiteY667" fmla="*/ 255618 h 2638416"/>
              <a:gd name="connsiteX668" fmla="*/ 1327408 w 4894877"/>
              <a:gd name="connsiteY668" fmla="*/ 266302 h 2638416"/>
              <a:gd name="connsiteX669" fmla="*/ 1389338 w 4894877"/>
              <a:gd name="connsiteY669" fmla="*/ 255981 h 2638416"/>
              <a:gd name="connsiteX670" fmla="*/ 954771 w 4894877"/>
              <a:gd name="connsiteY670" fmla="*/ 646383 h 2638416"/>
              <a:gd name="connsiteX671" fmla="*/ 910948 w 4894877"/>
              <a:gd name="connsiteY671" fmla="*/ 624473 h 2638416"/>
              <a:gd name="connsiteX672" fmla="*/ 812622 w 4894877"/>
              <a:gd name="connsiteY672" fmla="*/ 646565 h 2638416"/>
              <a:gd name="connsiteX673" fmla="*/ 856264 w 4894877"/>
              <a:gd name="connsiteY673" fmla="*/ 670104 h 2638416"/>
              <a:gd name="connsiteX674" fmla="*/ 954771 w 4894877"/>
              <a:gd name="connsiteY674" fmla="*/ 646383 h 2638416"/>
              <a:gd name="connsiteX675" fmla="*/ 1433159 w 4894877"/>
              <a:gd name="connsiteY675" fmla="*/ 227007 h 2638416"/>
              <a:gd name="connsiteX676" fmla="*/ 1400202 w 4894877"/>
              <a:gd name="connsiteY676" fmla="*/ 217591 h 2638416"/>
              <a:gd name="connsiteX677" fmla="*/ 1342801 w 4894877"/>
              <a:gd name="connsiteY677" fmla="*/ 226102 h 2638416"/>
              <a:gd name="connsiteX678" fmla="*/ 1375395 w 4894877"/>
              <a:gd name="connsiteY678" fmla="*/ 235699 h 2638416"/>
              <a:gd name="connsiteX679" fmla="*/ 1433159 w 4894877"/>
              <a:gd name="connsiteY679" fmla="*/ 227007 h 2638416"/>
              <a:gd name="connsiteX680" fmla="*/ 1475710 w 4894877"/>
              <a:gd name="connsiteY680" fmla="*/ 200752 h 2638416"/>
              <a:gd name="connsiteX681" fmla="*/ 1443479 w 4894877"/>
              <a:gd name="connsiteY681" fmla="*/ 192423 h 2638416"/>
              <a:gd name="connsiteX682" fmla="*/ 1393139 w 4894877"/>
              <a:gd name="connsiteY682" fmla="*/ 200752 h 2638416"/>
              <a:gd name="connsiteX683" fmla="*/ 1423741 w 4894877"/>
              <a:gd name="connsiteY683" fmla="*/ 209263 h 2638416"/>
              <a:gd name="connsiteX684" fmla="*/ 1475710 w 4894877"/>
              <a:gd name="connsiteY684" fmla="*/ 200752 h 2638416"/>
              <a:gd name="connsiteX685" fmla="*/ 1045129 w 4894877"/>
              <a:gd name="connsiteY685" fmla="*/ 584635 h 2638416"/>
              <a:gd name="connsiteX686" fmla="*/ 1001852 w 4894877"/>
              <a:gd name="connsiteY686" fmla="*/ 563269 h 2638416"/>
              <a:gd name="connsiteX687" fmla="*/ 902802 w 4894877"/>
              <a:gd name="connsiteY687" fmla="*/ 584635 h 2638416"/>
              <a:gd name="connsiteX688" fmla="*/ 944995 w 4894877"/>
              <a:gd name="connsiteY688" fmla="*/ 606908 h 2638416"/>
              <a:gd name="connsiteX689" fmla="*/ 1045129 w 4894877"/>
              <a:gd name="connsiteY689" fmla="*/ 584635 h 2638416"/>
              <a:gd name="connsiteX690" fmla="*/ 1511926 w 4894877"/>
              <a:gd name="connsiteY690" fmla="*/ 176488 h 2638416"/>
              <a:gd name="connsiteX691" fmla="*/ 1483678 w 4894877"/>
              <a:gd name="connsiteY691" fmla="*/ 168883 h 2638416"/>
              <a:gd name="connsiteX692" fmla="*/ 1434788 w 4894877"/>
              <a:gd name="connsiteY692" fmla="*/ 176488 h 2638416"/>
              <a:gd name="connsiteX693" fmla="*/ 1462673 w 4894877"/>
              <a:gd name="connsiteY693" fmla="*/ 184094 h 2638416"/>
              <a:gd name="connsiteX694" fmla="*/ 1511926 w 4894877"/>
              <a:gd name="connsiteY694" fmla="*/ 176488 h 2638416"/>
              <a:gd name="connsiteX695" fmla="*/ 1549773 w 4894877"/>
              <a:gd name="connsiteY695" fmla="*/ 153490 h 2638416"/>
              <a:gd name="connsiteX696" fmla="*/ 1521886 w 4894877"/>
              <a:gd name="connsiteY696" fmla="*/ 146791 h 2638416"/>
              <a:gd name="connsiteX697" fmla="*/ 1478428 w 4894877"/>
              <a:gd name="connsiteY697" fmla="*/ 153671 h 2638416"/>
              <a:gd name="connsiteX698" fmla="*/ 1506132 w 4894877"/>
              <a:gd name="connsiteY698" fmla="*/ 160372 h 2638416"/>
              <a:gd name="connsiteX699" fmla="*/ 1549773 w 4894877"/>
              <a:gd name="connsiteY699" fmla="*/ 153490 h 2638416"/>
              <a:gd name="connsiteX700" fmla="*/ 1580194 w 4894877"/>
              <a:gd name="connsiteY700" fmla="*/ 133390 h 2638416"/>
              <a:gd name="connsiteX701" fmla="*/ 1556472 w 4894877"/>
              <a:gd name="connsiteY701" fmla="*/ 127054 h 2638416"/>
              <a:gd name="connsiteX702" fmla="*/ 1516091 w 4894877"/>
              <a:gd name="connsiteY702" fmla="*/ 132124 h 2638416"/>
              <a:gd name="connsiteX703" fmla="*/ 1540174 w 4894877"/>
              <a:gd name="connsiteY703" fmla="*/ 138099 h 2638416"/>
              <a:gd name="connsiteX704" fmla="*/ 1580194 w 4894877"/>
              <a:gd name="connsiteY704" fmla="*/ 133390 h 2638416"/>
              <a:gd name="connsiteX705" fmla="*/ 1129876 w 4894877"/>
              <a:gd name="connsiteY705" fmla="*/ 530132 h 2638416"/>
              <a:gd name="connsiteX706" fmla="*/ 1084423 w 4894877"/>
              <a:gd name="connsiteY706" fmla="*/ 510576 h 2638416"/>
              <a:gd name="connsiteX707" fmla="*/ 990081 w 4894877"/>
              <a:gd name="connsiteY707" fmla="*/ 530856 h 2638416"/>
              <a:gd name="connsiteX708" fmla="*/ 1034808 w 4894877"/>
              <a:gd name="connsiteY708" fmla="*/ 551137 h 2638416"/>
              <a:gd name="connsiteX709" fmla="*/ 1129876 w 4894877"/>
              <a:gd name="connsiteY709" fmla="*/ 530132 h 2638416"/>
              <a:gd name="connsiteX710" fmla="*/ 1613873 w 4894877"/>
              <a:gd name="connsiteY710" fmla="*/ 110937 h 2638416"/>
              <a:gd name="connsiteX711" fmla="*/ 1591239 w 4894877"/>
              <a:gd name="connsiteY711" fmla="*/ 106049 h 2638416"/>
              <a:gd name="connsiteX712" fmla="*/ 1556291 w 4894877"/>
              <a:gd name="connsiteY712" fmla="*/ 111119 h 2638416"/>
              <a:gd name="connsiteX713" fmla="*/ 1577658 w 4894877"/>
              <a:gd name="connsiteY713" fmla="*/ 116190 h 2638416"/>
              <a:gd name="connsiteX714" fmla="*/ 1613873 w 4894877"/>
              <a:gd name="connsiteY714" fmla="*/ 110937 h 2638416"/>
              <a:gd name="connsiteX715" fmla="*/ 1640673 w 4894877"/>
              <a:gd name="connsiteY715" fmla="*/ 92648 h 2638416"/>
              <a:gd name="connsiteX716" fmla="*/ 1623833 w 4894877"/>
              <a:gd name="connsiteY716" fmla="*/ 87578 h 2638416"/>
              <a:gd name="connsiteX717" fmla="*/ 1591057 w 4894877"/>
              <a:gd name="connsiteY717" fmla="*/ 91382 h 2638416"/>
              <a:gd name="connsiteX718" fmla="*/ 1607716 w 4894877"/>
              <a:gd name="connsiteY718" fmla="*/ 96633 h 2638416"/>
              <a:gd name="connsiteX719" fmla="*/ 1640673 w 4894877"/>
              <a:gd name="connsiteY719" fmla="*/ 92648 h 2638416"/>
              <a:gd name="connsiteX720" fmla="*/ 1198864 w 4894877"/>
              <a:gd name="connsiteY720" fmla="*/ 480878 h 2638416"/>
              <a:gd name="connsiteX721" fmla="*/ 1155225 w 4894877"/>
              <a:gd name="connsiteY721" fmla="*/ 462771 h 2638416"/>
              <a:gd name="connsiteX722" fmla="*/ 1065589 w 4894877"/>
              <a:gd name="connsiteY722" fmla="*/ 479610 h 2638416"/>
              <a:gd name="connsiteX723" fmla="*/ 1106333 w 4894877"/>
              <a:gd name="connsiteY723" fmla="*/ 498986 h 2638416"/>
              <a:gd name="connsiteX724" fmla="*/ 1198864 w 4894877"/>
              <a:gd name="connsiteY724" fmla="*/ 480878 h 2638416"/>
              <a:gd name="connsiteX725" fmla="*/ 1670370 w 4894877"/>
              <a:gd name="connsiteY725" fmla="*/ 73996 h 2638416"/>
              <a:gd name="connsiteX726" fmla="*/ 1652986 w 4894877"/>
              <a:gd name="connsiteY726" fmla="*/ 70375 h 2638416"/>
              <a:gd name="connsiteX727" fmla="*/ 1626187 w 4894877"/>
              <a:gd name="connsiteY727" fmla="*/ 73996 h 2638416"/>
              <a:gd name="connsiteX728" fmla="*/ 1644295 w 4894877"/>
              <a:gd name="connsiteY728" fmla="*/ 77798 h 2638416"/>
              <a:gd name="connsiteX729" fmla="*/ 1670370 w 4894877"/>
              <a:gd name="connsiteY729" fmla="*/ 73996 h 2638416"/>
              <a:gd name="connsiteX730" fmla="*/ 1693728 w 4894877"/>
              <a:gd name="connsiteY730" fmla="*/ 57157 h 2638416"/>
              <a:gd name="connsiteX731" fmla="*/ 1678878 w 4894877"/>
              <a:gd name="connsiteY731" fmla="*/ 54623 h 2638416"/>
              <a:gd name="connsiteX732" fmla="*/ 1656788 w 4894877"/>
              <a:gd name="connsiteY732" fmla="*/ 56796 h 2638416"/>
              <a:gd name="connsiteX733" fmla="*/ 1670369 w 4894877"/>
              <a:gd name="connsiteY733" fmla="*/ 60235 h 2638416"/>
              <a:gd name="connsiteX734" fmla="*/ 1693728 w 4894877"/>
              <a:gd name="connsiteY734" fmla="*/ 57157 h 2638416"/>
              <a:gd name="connsiteX735" fmla="*/ 1715819 w 4894877"/>
              <a:gd name="connsiteY735" fmla="*/ 40861 h 2638416"/>
              <a:gd name="connsiteX736" fmla="*/ 1701515 w 4894877"/>
              <a:gd name="connsiteY736" fmla="*/ 38506 h 2638416"/>
              <a:gd name="connsiteX737" fmla="*/ 1685037 w 4894877"/>
              <a:gd name="connsiteY737" fmla="*/ 40861 h 2638416"/>
              <a:gd name="connsiteX738" fmla="*/ 1697711 w 4894877"/>
              <a:gd name="connsiteY738" fmla="*/ 43395 h 2638416"/>
              <a:gd name="connsiteX739" fmla="*/ 1715819 w 4894877"/>
              <a:gd name="connsiteY739" fmla="*/ 40861 h 2638416"/>
              <a:gd name="connsiteX740" fmla="*/ 1269827 w 4894877"/>
              <a:gd name="connsiteY740" fmla="*/ 434704 h 2638416"/>
              <a:gd name="connsiteX741" fmla="*/ 1225461 w 4894877"/>
              <a:gd name="connsiteY741" fmla="*/ 418045 h 2638416"/>
              <a:gd name="connsiteX742" fmla="*/ 1139652 w 4894877"/>
              <a:gd name="connsiteY742" fmla="*/ 434884 h 2638416"/>
              <a:gd name="connsiteX743" fmla="*/ 1184195 w 4894877"/>
              <a:gd name="connsiteY743" fmla="*/ 452992 h 2638416"/>
              <a:gd name="connsiteX744" fmla="*/ 1269827 w 4894877"/>
              <a:gd name="connsiteY744" fmla="*/ 434704 h 2638416"/>
              <a:gd name="connsiteX745" fmla="*/ 1740809 w 4894877"/>
              <a:gd name="connsiteY745" fmla="*/ 25468 h 2638416"/>
              <a:gd name="connsiteX746" fmla="*/ 1729944 w 4894877"/>
              <a:gd name="connsiteY746" fmla="*/ 23658 h 2638416"/>
              <a:gd name="connsiteX747" fmla="*/ 1716182 w 4894877"/>
              <a:gd name="connsiteY747" fmla="*/ 25651 h 2638416"/>
              <a:gd name="connsiteX748" fmla="*/ 1727771 w 4894877"/>
              <a:gd name="connsiteY748" fmla="*/ 27460 h 2638416"/>
              <a:gd name="connsiteX749" fmla="*/ 1740809 w 4894877"/>
              <a:gd name="connsiteY749" fmla="*/ 25468 h 2638416"/>
              <a:gd name="connsiteX750" fmla="*/ 1326142 w 4894877"/>
              <a:gd name="connsiteY750" fmla="*/ 394866 h 2638416"/>
              <a:gd name="connsiteX751" fmla="*/ 1281777 w 4894877"/>
              <a:gd name="connsiteY751" fmla="*/ 379114 h 2638416"/>
              <a:gd name="connsiteX752" fmla="*/ 1201761 w 4894877"/>
              <a:gd name="connsiteY752" fmla="*/ 394325 h 2638416"/>
              <a:gd name="connsiteX753" fmla="*/ 1243751 w 4894877"/>
              <a:gd name="connsiteY753" fmla="*/ 410984 h 2638416"/>
              <a:gd name="connsiteX754" fmla="*/ 1326142 w 4894877"/>
              <a:gd name="connsiteY754" fmla="*/ 394866 h 2638416"/>
              <a:gd name="connsiteX755" fmla="*/ 1384631 w 4894877"/>
              <a:gd name="connsiteY755" fmla="*/ 356479 h 2638416"/>
              <a:gd name="connsiteX756" fmla="*/ 1342440 w 4894877"/>
              <a:gd name="connsiteY756" fmla="*/ 342354 h 2638416"/>
              <a:gd name="connsiteX757" fmla="*/ 1264575 w 4894877"/>
              <a:gd name="connsiteY757" fmla="*/ 356660 h 2638416"/>
              <a:gd name="connsiteX758" fmla="*/ 1307310 w 4894877"/>
              <a:gd name="connsiteY758" fmla="*/ 371690 h 2638416"/>
              <a:gd name="connsiteX759" fmla="*/ 1384631 w 4894877"/>
              <a:gd name="connsiteY759" fmla="*/ 356479 h 2638416"/>
              <a:gd name="connsiteX760" fmla="*/ 1434064 w 4894877"/>
              <a:gd name="connsiteY760" fmla="*/ 320264 h 2638416"/>
              <a:gd name="connsiteX761" fmla="*/ 1392596 w 4894877"/>
              <a:gd name="connsiteY761" fmla="*/ 307227 h 2638416"/>
              <a:gd name="connsiteX762" fmla="*/ 1320165 w 4894877"/>
              <a:gd name="connsiteY762" fmla="*/ 320626 h 2638416"/>
              <a:gd name="connsiteX763" fmla="*/ 1361633 w 4894877"/>
              <a:gd name="connsiteY763" fmla="*/ 334027 h 2638416"/>
              <a:gd name="connsiteX764" fmla="*/ 1434064 w 4894877"/>
              <a:gd name="connsiteY764" fmla="*/ 320264 h 2638416"/>
              <a:gd name="connsiteX765" fmla="*/ 1478427 w 4894877"/>
              <a:gd name="connsiteY765" fmla="*/ 287669 h 2638416"/>
              <a:gd name="connsiteX766" fmla="*/ 1436600 w 4894877"/>
              <a:gd name="connsiteY766" fmla="*/ 275899 h 2638416"/>
              <a:gd name="connsiteX767" fmla="*/ 1369239 w 4894877"/>
              <a:gd name="connsiteY767" fmla="*/ 288212 h 2638416"/>
              <a:gd name="connsiteX768" fmla="*/ 1410525 w 4894877"/>
              <a:gd name="connsiteY768" fmla="*/ 300526 h 2638416"/>
              <a:gd name="connsiteX769" fmla="*/ 1478427 w 4894877"/>
              <a:gd name="connsiteY769" fmla="*/ 287669 h 2638416"/>
              <a:gd name="connsiteX770" fmla="*/ 1524240 w 4894877"/>
              <a:gd name="connsiteY770" fmla="*/ 257611 h 2638416"/>
              <a:gd name="connsiteX771" fmla="*/ 1484583 w 4894877"/>
              <a:gd name="connsiteY771" fmla="*/ 246746 h 2638416"/>
              <a:gd name="connsiteX772" fmla="*/ 1420663 w 4894877"/>
              <a:gd name="connsiteY772" fmla="*/ 257791 h 2638416"/>
              <a:gd name="connsiteX773" fmla="*/ 1458689 w 4894877"/>
              <a:gd name="connsiteY773" fmla="*/ 269200 h 2638416"/>
              <a:gd name="connsiteX774" fmla="*/ 1524240 w 4894877"/>
              <a:gd name="connsiteY774" fmla="*/ 257611 h 2638416"/>
              <a:gd name="connsiteX775" fmla="*/ 708872 w 4894877"/>
              <a:gd name="connsiteY775" fmla="*/ 977936 h 2638416"/>
              <a:gd name="connsiteX776" fmla="*/ 668669 w 4894877"/>
              <a:gd name="connsiteY776" fmla="*/ 946610 h 2638416"/>
              <a:gd name="connsiteX777" fmla="*/ 610062 w 4894877"/>
              <a:gd name="connsiteY777" fmla="*/ 954105 h 2638416"/>
              <a:gd name="connsiteX778" fmla="*/ 589462 w 4894877"/>
              <a:gd name="connsiteY778" fmla="*/ 962857 h 2638416"/>
              <a:gd name="connsiteX779" fmla="*/ 626562 w 4894877"/>
              <a:gd name="connsiteY779" fmla="*/ 1005092 h 2638416"/>
              <a:gd name="connsiteX780" fmla="*/ 660001 w 4894877"/>
              <a:gd name="connsiteY780" fmla="*/ 1000186 h 2638416"/>
              <a:gd name="connsiteX781" fmla="*/ 708872 w 4894877"/>
              <a:gd name="connsiteY781" fmla="*/ 977936 h 2638416"/>
              <a:gd name="connsiteX782" fmla="*/ 1561181 w 4894877"/>
              <a:gd name="connsiteY782" fmla="*/ 229544 h 2638416"/>
              <a:gd name="connsiteX783" fmla="*/ 1524966 w 4894877"/>
              <a:gd name="connsiteY783" fmla="*/ 219765 h 2638416"/>
              <a:gd name="connsiteX784" fmla="*/ 1465753 w 4894877"/>
              <a:gd name="connsiteY784" fmla="*/ 229725 h 2638416"/>
              <a:gd name="connsiteX785" fmla="*/ 1501968 w 4894877"/>
              <a:gd name="connsiteY785" fmla="*/ 239865 h 2638416"/>
              <a:gd name="connsiteX786" fmla="*/ 1561181 w 4894877"/>
              <a:gd name="connsiteY786" fmla="*/ 229544 h 2638416"/>
              <a:gd name="connsiteX787" fmla="*/ 1599750 w 4894877"/>
              <a:gd name="connsiteY787" fmla="*/ 203468 h 2638416"/>
              <a:gd name="connsiteX788" fmla="*/ 1566974 w 4894877"/>
              <a:gd name="connsiteY788" fmla="*/ 194595 h 2638416"/>
              <a:gd name="connsiteX789" fmla="*/ 1511021 w 4894877"/>
              <a:gd name="connsiteY789" fmla="*/ 203287 h 2638416"/>
              <a:gd name="connsiteX790" fmla="*/ 1544339 w 4894877"/>
              <a:gd name="connsiteY790" fmla="*/ 212703 h 2638416"/>
              <a:gd name="connsiteX791" fmla="*/ 1599750 w 4894877"/>
              <a:gd name="connsiteY791" fmla="*/ 203468 h 2638416"/>
              <a:gd name="connsiteX792" fmla="*/ 1632888 w 4894877"/>
              <a:gd name="connsiteY792" fmla="*/ 177936 h 2638416"/>
              <a:gd name="connsiteX793" fmla="*/ 1600655 w 4894877"/>
              <a:gd name="connsiteY793" fmla="*/ 170150 h 2638416"/>
              <a:gd name="connsiteX794" fmla="*/ 1549773 w 4894877"/>
              <a:gd name="connsiteY794" fmla="*/ 178478 h 2638416"/>
              <a:gd name="connsiteX795" fmla="*/ 1583635 w 4894877"/>
              <a:gd name="connsiteY795" fmla="*/ 186265 h 2638416"/>
              <a:gd name="connsiteX796" fmla="*/ 1632888 w 4894877"/>
              <a:gd name="connsiteY796" fmla="*/ 177936 h 2638416"/>
              <a:gd name="connsiteX797" fmla="*/ 834535 w 4894877"/>
              <a:gd name="connsiteY797" fmla="*/ 881424 h 2638416"/>
              <a:gd name="connsiteX798" fmla="*/ 790173 w 4894877"/>
              <a:gd name="connsiteY798" fmla="*/ 852813 h 2638416"/>
              <a:gd name="connsiteX799" fmla="*/ 683880 w 4894877"/>
              <a:gd name="connsiteY799" fmla="*/ 880517 h 2638416"/>
              <a:gd name="connsiteX800" fmla="*/ 723896 w 4894877"/>
              <a:gd name="connsiteY800" fmla="*/ 911120 h 2638416"/>
              <a:gd name="connsiteX801" fmla="*/ 834535 w 4894877"/>
              <a:gd name="connsiteY801" fmla="*/ 881424 h 2638416"/>
              <a:gd name="connsiteX802" fmla="*/ 1666566 w 4894877"/>
              <a:gd name="connsiteY802" fmla="*/ 155302 h 2638416"/>
              <a:gd name="connsiteX803" fmla="*/ 1636869 w 4894877"/>
              <a:gd name="connsiteY803" fmla="*/ 148059 h 2638416"/>
              <a:gd name="connsiteX804" fmla="*/ 1591781 w 4894877"/>
              <a:gd name="connsiteY804" fmla="*/ 154939 h 2638416"/>
              <a:gd name="connsiteX805" fmla="*/ 1621478 w 4894877"/>
              <a:gd name="connsiteY805" fmla="*/ 162365 h 2638416"/>
              <a:gd name="connsiteX806" fmla="*/ 1666566 w 4894877"/>
              <a:gd name="connsiteY806" fmla="*/ 155302 h 2638416"/>
              <a:gd name="connsiteX807" fmla="*/ 1694091 w 4894877"/>
              <a:gd name="connsiteY807" fmla="*/ 133753 h 2638416"/>
              <a:gd name="connsiteX808" fmla="*/ 1666748 w 4894877"/>
              <a:gd name="connsiteY808" fmla="*/ 127234 h 2638416"/>
              <a:gd name="connsiteX809" fmla="*/ 1625099 w 4894877"/>
              <a:gd name="connsiteY809" fmla="*/ 133392 h 2638416"/>
              <a:gd name="connsiteX810" fmla="*/ 1652262 w 4894877"/>
              <a:gd name="connsiteY810" fmla="*/ 140091 h 2638416"/>
              <a:gd name="connsiteX811" fmla="*/ 1694091 w 4894877"/>
              <a:gd name="connsiteY811" fmla="*/ 133753 h 2638416"/>
              <a:gd name="connsiteX812" fmla="*/ 1723608 w 4894877"/>
              <a:gd name="connsiteY812" fmla="*/ 113293 h 2638416"/>
              <a:gd name="connsiteX813" fmla="*/ 1698981 w 4894877"/>
              <a:gd name="connsiteY813" fmla="*/ 107678 h 2638416"/>
              <a:gd name="connsiteX814" fmla="*/ 1661678 w 4894877"/>
              <a:gd name="connsiteY814" fmla="*/ 113110 h 2638416"/>
              <a:gd name="connsiteX815" fmla="*/ 1686304 w 4894877"/>
              <a:gd name="connsiteY815" fmla="*/ 118905 h 2638416"/>
              <a:gd name="connsiteX816" fmla="*/ 1723608 w 4894877"/>
              <a:gd name="connsiteY816" fmla="*/ 113293 h 2638416"/>
              <a:gd name="connsiteX817" fmla="*/ 1747147 w 4894877"/>
              <a:gd name="connsiteY817" fmla="*/ 94277 h 2638416"/>
              <a:gd name="connsiteX818" fmla="*/ 1725056 w 4894877"/>
              <a:gd name="connsiteY818" fmla="*/ 89388 h 2638416"/>
              <a:gd name="connsiteX819" fmla="*/ 1692823 w 4894877"/>
              <a:gd name="connsiteY819" fmla="*/ 94097 h 2638416"/>
              <a:gd name="connsiteX820" fmla="*/ 1714010 w 4894877"/>
              <a:gd name="connsiteY820" fmla="*/ 98804 h 2638416"/>
              <a:gd name="connsiteX821" fmla="*/ 1747147 w 4894877"/>
              <a:gd name="connsiteY821" fmla="*/ 94277 h 2638416"/>
              <a:gd name="connsiteX822" fmla="*/ 1774309 w 4894877"/>
              <a:gd name="connsiteY822" fmla="*/ 75808 h 2638416"/>
              <a:gd name="connsiteX823" fmla="*/ 1753304 w 4894877"/>
              <a:gd name="connsiteY823" fmla="*/ 72730 h 2638416"/>
              <a:gd name="connsiteX824" fmla="*/ 1724876 w 4894877"/>
              <a:gd name="connsiteY824" fmla="*/ 75989 h 2638416"/>
              <a:gd name="connsiteX825" fmla="*/ 1745881 w 4894877"/>
              <a:gd name="connsiteY825" fmla="*/ 80154 h 2638416"/>
              <a:gd name="connsiteX826" fmla="*/ 1774309 w 4894877"/>
              <a:gd name="connsiteY826" fmla="*/ 75808 h 2638416"/>
              <a:gd name="connsiteX827" fmla="*/ 1795133 w 4894877"/>
              <a:gd name="connsiteY827" fmla="*/ 58064 h 2638416"/>
              <a:gd name="connsiteX828" fmla="*/ 1777026 w 4894877"/>
              <a:gd name="connsiteY828" fmla="*/ 54623 h 2638416"/>
              <a:gd name="connsiteX829" fmla="*/ 1753848 w 4894877"/>
              <a:gd name="connsiteY829" fmla="*/ 58606 h 2638416"/>
              <a:gd name="connsiteX830" fmla="*/ 1771956 w 4894877"/>
              <a:gd name="connsiteY830" fmla="*/ 61686 h 2638416"/>
              <a:gd name="connsiteX831" fmla="*/ 1795133 w 4894877"/>
              <a:gd name="connsiteY831" fmla="*/ 58064 h 2638416"/>
              <a:gd name="connsiteX832" fmla="*/ 958935 w 4894877"/>
              <a:gd name="connsiteY832" fmla="*/ 793056 h 2638416"/>
              <a:gd name="connsiteX833" fmla="*/ 912579 w 4894877"/>
              <a:gd name="connsiteY833" fmla="*/ 766257 h 2638416"/>
              <a:gd name="connsiteX834" fmla="*/ 803932 w 4894877"/>
              <a:gd name="connsiteY834" fmla="*/ 793600 h 2638416"/>
              <a:gd name="connsiteX835" fmla="*/ 850289 w 4894877"/>
              <a:gd name="connsiteY835" fmla="*/ 822209 h 2638416"/>
              <a:gd name="connsiteX836" fmla="*/ 958935 w 4894877"/>
              <a:gd name="connsiteY836" fmla="*/ 793056 h 2638416"/>
              <a:gd name="connsiteX837" fmla="*/ 1817948 w 4894877"/>
              <a:gd name="connsiteY837" fmla="*/ 42128 h 2638416"/>
              <a:gd name="connsiteX838" fmla="*/ 1803462 w 4894877"/>
              <a:gd name="connsiteY838" fmla="*/ 39230 h 2638416"/>
              <a:gd name="connsiteX839" fmla="*/ 1783543 w 4894877"/>
              <a:gd name="connsiteY839" fmla="*/ 41766 h 2638416"/>
              <a:gd name="connsiteX840" fmla="*/ 1797124 w 4894877"/>
              <a:gd name="connsiteY840" fmla="*/ 44844 h 2638416"/>
              <a:gd name="connsiteX841" fmla="*/ 1817948 w 4894877"/>
              <a:gd name="connsiteY841" fmla="*/ 42128 h 2638416"/>
              <a:gd name="connsiteX842" fmla="*/ 1836420 w 4894877"/>
              <a:gd name="connsiteY842" fmla="*/ 26917 h 2638416"/>
              <a:gd name="connsiteX843" fmla="*/ 1825736 w 4894877"/>
              <a:gd name="connsiteY843" fmla="*/ 24564 h 2638416"/>
              <a:gd name="connsiteX844" fmla="*/ 1809258 w 4894877"/>
              <a:gd name="connsiteY844" fmla="*/ 26556 h 2638416"/>
              <a:gd name="connsiteX845" fmla="*/ 1820847 w 4894877"/>
              <a:gd name="connsiteY845" fmla="*/ 28729 h 2638416"/>
              <a:gd name="connsiteX846" fmla="*/ 1836420 w 4894877"/>
              <a:gd name="connsiteY846" fmla="*/ 26917 h 2638416"/>
              <a:gd name="connsiteX847" fmla="*/ 1856881 w 4894877"/>
              <a:gd name="connsiteY847" fmla="*/ 12069 h 2638416"/>
              <a:gd name="connsiteX848" fmla="*/ 1848189 w 4894877"/>
              <a:gd name="connsiteY848" fmla="*/ 10440 h 2638416"/>
              <a:gd name="connsiteX849" fmla="*/ 1836781 w 4894877"/>
              <a:gd name="connsiteY849" fmla="*/ 12069 h 2638416"/>
              <a:gd name="connsiteX850" fmla="*/ 1844748 w 4894877"/>
              <a:gd name="connsiteY850" fmla="*/ 13517 h 2638416"/>
              <a:gd name="connsiteX851" fmla="*/ 1856881 w 4894877"/>
              <a:gd name="connsiteY851" fmla="*/ 12069 h 2638416"/>
              <a:gd name="connsiteX852" fmla="*/ 1055630 w 4894877"/>
              <a:gd name="connsiteY852" fmla="*/ 718091 h 2638416"/>
              <a:gd name="connsiteX853" fmla="*/ 1007103 w 4894877"/>
              <a:gd name="connsiteY853" fmla="*/ 693284 h 2638416"/>
              <a:gd name="connsiteX854" fmla="*/ 904432 w 4894877"/>
              <a:gd name="connsiteY854" fmla="*/ 718454 h 2638416"/>
              <a:gd name="connsiteX855" fmla="*/ 949341 w 4894877"/>
              <a:gd name="connsiteY855" fmla="*/ 744890 h 2638416"/>
              <a:gd name="connsiteX856" fmla="*/ 1055630 w 4894877"/>
              <a:gd name="connsiteY856" fmla="*/ 718091 h 2638416"/>
              <a:gd name="connsiteX857" fmla="*/ 1150151 w 4894877"/>
              <a:gd name="connsiteY857" fmla="*/ 652178 h 2638416"/>
              <a:gd name="connsiteX858" fmla="*/ 1103793 w 4894877"/>
              <a:gd name="connsiteY858" fmla="*/ 627189 h 2638416"/>
              <a:gd name="connsiteX859" fmla="*/ 999675 w 4894877"/>
              <a:gd name="connsiteY859" fmla="*/ 650366 h 2638416"/>
              <a:gd name="connsiteX860" fmla="*/ 1044764 w 4894877"/>
              <a:gd name="connsiteY860" fmla="*/ 676441 h 2638416"/>
              <a:gd name="connsiteX861" fmla="*/ 1150151 w 4894877"/>
              <a:gd name="connsiteY861" fmla="*/ 652178 h 2638416"/>
              <a:gd name="connsiteX862" fmla="*/ 1227997 w 4894877"/>
              <a:gd name="connsiteY862" fmla="*/ 590612 h 2638416"/>
              <a:gd name="connsiteX863" fmla="*/ 1178038 w 4894877"/>
              <a:gd name="connsiteY863" fmla="*/ 568520 h 2638416"/>
              <a:gd name="connsiteX864" fmla="*/ 1080076 w 4894877"/>
              <a:gd name="connsiteY864" fmla="*/ 590430 h 2638416"/>
              <a:gd name="connsiteX865" fmla="*/ 1130235 w 4894877"/>
              <a:gd name="connsiteY865" fmla="*/ 613971 h 2638416"/>
              <a:gd name="connsiteX866" fmla="*/ 1227997 w 4894877"/>
              <a:gd name="connsiteY866" fmla="*/ 590612 h 2638416"/>
              <a:gd name="connsiteX867" fmla="*/ 1305679 w 4894877"/>
              <a:gd name="connsiteY867" fmla="*/ 536108 h 2638416"/>
              <a:gd name="connsiteX868" fmla="*/ 1251356 w 4894877"/>
              <a:gd name="connsiteY868" fmla="*/ 514921 h 2638416"/>
              <a:gd name="connsiteX869" fmla="*/ 1157398 w 4894877"/>
              <a:gd name="connsiteY869" fmla="*/ 536469 h 2638416"/>
              <a:gd name="connsiteX870" fmla="*/ 1209184 w 4894877"/>
              <a:gd name="connsiteY870" fmla="*/ 558018 h 2638416"/>
              <a:gd name="connsiteX871" fmla="*/ 1305679 w 4894877"/>
              <a:gd name="connsiteY871" fmla="*/ 536108 h 2638416"/>
              <a:gd name="connsiteX872" fmla="*/ 1368332 w 4894877"/>
              <a:gd name="connsiteY872" fmla="*/ 486131 h 2638416"/>
              <a:gd name="connsiteX873" fmla="*/ 1317450 w 4894877"/>
              <a:gd name="connsiteY873" fmla="*/ 466574 h 2638416"/>
              <a:gd name="connsiteX874" fmla="*/ 1224556 w 4894877"/>
              <a:gd name="connsiteY874" fmla="*/ 485768 h 2638416"/>
              <a:gd name="connsiteX875" fmla="*/ 1275621 w 4894877"/>
              <a:gd name="connsiteY875" fmla="*/ 506773 h 2638416"/>
              <a:gd name="connsiteX876" fmla="*/ 1368332 w 4894877"/>
              <a:gd name="connsiteY876" fmla="*/ 486131 h 2638416"/>
              <a:gd name="connsiteX877" fmla="*/ 1432616 w 4894877"/>
              <a:gd name="connsiteY877" fmla="*/ 439956 h 2638416"/>
              <a:gd name="connsiteX878" fmla="*/ 1381914 w 4894877"/>
              <a:gd name="connsiteY878" fmla="*/ 421849 h 2638416"/>
              <a:gd name="connsiteX879" fmla="*/ 1293006 w 4894877"/>
              <a:gd name="connsiteY879" fmla="*/ 439956 h 2638416"/>
              <a:gd name="connsiteX880" fmla="*/ 1343888 w 4894877"/>
              <a:gd name="connsiteY880" fmla="*/ 458064 h 2638416"/>
              <a:gd name="connsiteX881" fmla="*/ 1432616 w 4894877"/>
              <a:gd name="connsiteY881" fmla="*/ 439956 h 2638416"/>
              <a:gd name="connsiteX882" fmla="*/ 1483137 w 4894877"/>
              <a:gd name="connsiteY882" fmla="*/ 398670 h 2638416"/>
              <a:gd name="connsiteX883" fmla="*/ 1434245 w 4894877"/>
              <a:gd name="connsiteY883" fmla="*/ 380563 h 2638416"/>
              <a:gd name="connsiteX884" fmla="*/ 1349683 w 4894877"/>
              <a:gd name="connsiteY884" fmla="*/ 397583 h 2638416"/>
              <a:gd name="connsiteX885" fmla="*/ 1397668 w 4894877"/>
              <a:gd name="connsiteY885" fmla="*/ 415691 h 2638416"/>
              <a:gd name="connsiteX886" fmla="*/ 1483137 w 4894877"/>
              <a:gd name="connsiteY886" fmla="*/ 398670 h 2638416"/>
              <a:gd name="connsiteX887" fmla="*/ 1536191 w 4894877"/>
              <a:gd name="connsiteY887" fmla="*/ 359377 h 2638416"/>
              <a:gd name="connsiteX888" fmla="*/ 1487663 w 4894877"/>
              <a:gd name="connsiteY888" fmla="*/ 343804 h 2638416"/>
              <a:gd name="connsiteX889" fmla="*/ 1407989 w 4894877"/>
              <a:gd name="connsiteY889" fmla="*/ 359377 h 2638416"/>
              <a:gd name="connsiteX890" fmla="*/ 1455793 w 4894877"/>
              <a:gd name="connsiteY890" fmla="*/ 375310 h 2638416"/>
              <a:gd name="connsiteX891" fmla="*/ 1536191 w 4894877"/>
              <a:gd name="connsiteY891" fmla="*/ 359377 h 2638416"/>
              <a:gd name="connsiteX892" fmla="*/ 1578201 w 4894877"/>
              <a:gd name="connsiteY892" fmla="*/ 323884 h 2638416"/>
              <a:gd name="connsiteX893" fmla="*/ 1530938 w 4894877"/>
              <a:gd name="connsiteY893" fmla="*/ 309761 h 2638416"/>
              <a:gd name="connsiteX894" fmla="*/ 1454886 w 4894877"/>
              <a:gd name="connsiteY894" fmla="*/ 324247 h 2638416"/>
              <a:gd name="connsiteX895" fmla="*/ 1501786 w 4894877"/>
              <a:gd name="connsiteY895" fmla="*/ 338733 h 2638416"/>
              <a:gd name="connsiteX896" fmla="*/ 1578201 w 4894877"/>
              <a:gd name="connsiteY896" fmla="*/ 323884 h 2638416"/>
              <a:gd name="connsiteX897" fmla="*/ 1657151 w 4894877"/>
              <a:gd name="connsiteY897" fmla="*/ 259964 h 2638416"/>
              <a:gd name="connsiteX898" fmla="*/ 1614237 w 4894877"/>
              <a:gd name="connsiteY898" fmla="*/ 248375 h 2638416"/>
              <a:gd name="connsiteX899" fmla="*/ 1550134 w 4894877"/>
              <a:gd name="connsiteY899" fmla="*/ 259601 h 2638416"/>
              <a:gd name="connsiteX900" fmla="*/ 1591420 w 4894877"/>
              <a:gd name="connsiteY900" fmla="*/ 271734 h 2638416"/>
              <a:gd name="connsiteX901" fmla="*/ 1657151 w 4894877"/>
              <a:gd name="connsiteY901" fmla="*/ 259964 h 2638416"/>
              <a:gd name="connsiteX902" fmla="*/ 1621841 w 4894877"/>
              <a:gd name="connsiteY902" fmla="*/ 291470 h 2638416"/>
              <a:gd name="connsiteX903" fmla="*/ 1577295 w 4894877"/>
              <a:gd name="connsiteY903" fmla="*/ 278252 h 2638416"/>
              <a:gd name="connsiteX904" fmla="*/ 1505227 w 4894877"/>
              <a:gd name="connsiteY904" fmla="*/ 291109 h 2638416"/>
              <a:gd name="connsiteX905" fmla="*/ 1549410 w 4894877"/>
              <a:gd name="connsiteY905" fmla="*/ 304871 h 2638416"/>
              <a:gd name="connsiteX906" fmla="*/ 1621841 w 4894877"/>
              <a:gd name="connsiteY906" fmla="*/ 291470 h 2638416"/>
              <a:gd name="connsiteX907" fmla="*/ 1725780 w 4894877"/>
              <a:gd name="connsiteY907" fmla="*/ 205099 h 2638416"/>
              <a:gd name="connsiteX908" fmla="*/ 1687028 w 4894877"/>
              <a:gd name="connsiteY908" fmla="*/ 195683 h 2638416"/>
              <a:gd name="connsiteX909" fmla="*/ 1630171 w 4894877"/>
              <a:gd name="connsiteY909" fmla="*/ 205462 h 2638416"/>
              <a:gd name="connsiteX910" fmla="*/ 1668559 w 4894877"/>
              <a:gd name="connsiteY910" fmla="*/ 215239 h 2638416"/>
              <a:gd name="connsiteX911" fmla="*/ 1725780 w 4894877"/>
              <a:gd name="connsiteY911" fmla="*/ 205099 h 2638416"/>
              <a:gd name="connsiteX912" fmla="*/ 1695358 w 4894877"/>
              <a:gd name="connsiteY912" fmla="*/ 231899 h 2638416"/>
              <a:gd name="connsiteX913" fmla="*/ 1654979 w 4894877"/>
              <a:gd name="connsiteY913" fmla="*/ 221034 h 2638416"/>
              <a:gd name="connsiteX914" fmla="*/ 1594136 w 4894877"/>
              <a:gd name="connsiteY914" fmla="*/ 231718 h 2638416"/>
              <a:gd name="connsiteX915" fmla="*/ 1633249 w 4894877"/>
              <a:gd name="connsiteY915" fmla="*/ 242583 h 2638416"/>
              <a:gd name="connsiteX916" fmla="*/ 1695358 w 4894877"/>
              <a:gd name="connsiteY916" fmla="*/ 231899 h 2638416"/>
              <a:gd name="connsiteX917" fmla="*/ 1807265 w 4894877"/>
              <a:gd name="connsiteY917" fmla="*/ 136287 h 2638416"/>
              <a:gd name="connsiteX918" fmla="*/ 1779924 w 4894877"/>
              <a:gd name="connsiteY918" fmla="*/ 129226 h 2638416"/>
              <a:gd name="connsiteX919" fmla="*/ 1735197 w 4894877"/>
              <a:gd name="connsiteY919" fmla="*/ 135563 h 2638416"/>
              <a:gd name="connsiteX920" fmla="*/ 1763626 w 4894877"/>
              <a:gd name="connsiteY920" fmla="*/ 142625 h 2638416"/>
              <a:gd name="connsiteX921" fmla="*/ 1807265 w 4894877"/>
              <a:gd name="connsiteY921" fmla="*/ 136287 h 2638416"/>
              <a:gd name="connsiteX922" fmla="*/ 1783180 w 4894877"/>
              <a:gd name="connsiteY922" fmla="*/ 157656 h 2638416"/>
              <a:gd name="connsiteX923" fmla="*/ 1750769 w 4894877"/>
              <a:gd name="connsiteY923" fmla="*/ 149871 h 2638416"/>
              <a:gd name="connsiteX924" fmla="*/ 1703144 w 4894877"/>
              <a:gd name="connsiteY924" fmla="*/ 157295 h 2638416"/>
              <a:gd name="connsiteX925" fmla="*/ 1734290 w 4894877"/>
              <a:gd name="connsiteY925" fmla="*/ 165262 h 2638416"/>
              <a:gd name="connsiteX926" fmla="*/ 1783180 w 4894877"/>
              <a:gd name="connsiteY926" fmla="*/ 157656 h 2638416"/>
              <a:gd name="connsiteX927" fmla="*/ 1756924 w 4894877"/>
              <a:gd name="connsiteY927" fmla="*/ 180834 h 2638416"/>
              <a:gd name="connsiteX928" fmla="*/ 1721976 w 4894877"/>
              <a:gd name="connsiteY928" fmla="*/ 172142 h 2638416"/>
              <a:gd name="connsiteX929" fmla="*/ 1670369 w 4894877"/>
              <a:gd name="connsiteY929" fmla="*/ 180471 h 2638416"/>
              <a:gd name="connsiteX930" fmla="*/ 1705136 w 4894877"/>
              <a:gd name="connsiteY930" fmla="*/ 189343 h 2638416"/>
              <a:gd name="connsiteX931" fmla="*/ 1756924 w 4894877"/>
              <a:gd name="connsiteY931" fmla="*/ 180834 h 2638416"/>
              <a:gd name="connsiteX932" fmla="*/ 1833340 w 4894877"/>
              <a:gd name="connsiteY932" fmla="*/ 114740 h 2638416"/>
              <a:gd name="connsiteX933" fmla="*/ 1806721 w 4894877"/>
              <a:gd name="connsiteY933" fmla="*/ 108946 h 2638416"/>
              <a:gd name="connsiteX934" fmla="*/ 1769782 w 4894877"/>
              <a:gd name="connsiteY934" fmla="*/ 114560 h 2638416"/>
              <a:gd name="connsiteX935" fmla="*/ 1797125 w 4894877"/>
              <a:gd name="connsiteY935" fmla="*/ 120535 h 2638416"/>
              <a:gd name="connsiteX936" fmla="*/ 1833340 w 4894877"/>
              <a:gd name="connsiteY936" fmla="*/ 114740 h 2638416"/>
              <a:gd name="connsiteX937" fmla="*/ 1855251 w 4894877"/>
              <a:gd name="connsiteY937" fmla="*/ 95546 h 2638416"/>
              <a:gd name="connsiteX938" fmla="*/ 1831348 w 4894877"/>
              <a:gd name="connsiteY938" fmla="*/ 90295 h 2638416"/>
              <a:gd name="connsiteX939" fmla="*/ 1795133 w 4894877"/>
              <a:gd name="connsiteY939" fmla="*/ 95365 h 2638416"/>
              <a:gd name="connsiteX940" fmla="*/ 1819035 w 4894877"/>
              <a:gd name="connsiteY940" fmla="*/ 100617 h 2638416"/>
              <a:gd name="connsiteX941" fmla="*/ 1855251 w 4894877"/>
              <a:gd name="connsiteY941" fmla="*/ 95546 h 2638416"/>
              <a:gd name="connsiteX942" fmla="*/ 1895992 w 4894877"/>
              <a:gd name="connsiteY942" fmla="*/ 59874 h 2638416"/>
              <a:gd name="connsiteX943" fmla="*/ 1877884 w 4894877"/>
              <a:gd name="connsiteY943" fmla="*/ 56433 h 2638416"/>
              <a:gd name="connsiteX944" fmla="*/ 1852534 w 4894877"/>
              <a:gd name="connsiteY944" fmla="*/ 60055 h 2638416"/>
              <a:gd name="connsiteX945" fmla="*/ 1870641 w 4894877"/>
              <a:gd name="connsiteY945" fmla="*/ 63677 h 2638416"/>
              <a:gd name="connsiteX946" fmla="*/ 1895992 w 4894877"/>
              <a:gd name="connsiteY946" fmla="*/ 59874 h 2638416"/>
              <a:gd name="connsiteX947" fmla="*/ 1932751 w 4894877"/>
              <a:gd name="connsiteY947" fmla="*/ 28365 h 2638416"/>
              <a:gd name="connsiteX948" fmla="*/ 1919169 w 4894877"/>
              <a:gd name="connsiteY948" fmla="*/ 25832 h 2638416"/>
              <a:gd name="connsiteX949" fmla="*/ 1901062 w 4894877"/>
              <a:gd name="connsiteY949" fmla="*/ 28004 h 2638416"/>
              <a:gd name="connsiteX950" fmla="*/ 1914643 w 4894877"/>
              <a:gd name="connsiteY950" fmla="*/ 30719 h 2638416"/>
              <a:gd name="connsiteX951" fmla="*/ 1932751 w 4894877"/>
              <a:gd name="connsiteY951" fmla="*/ 28365 h 2638416"/>
              <a:gd name="connsiteX952" fmla="*/ 1877887 w 4894877"/>
              <a:gd name="connsiteY952" fmla="*/ 77075 h 2638416"/>
              <a:gd name="connsiteX953" fmla="*/ 1856519 w 4894877"/>
              <a:gd name="connsiteY953" fmla="*/ 72729 h 2638416"/>
              <a:gd name="connsiteX954" fmla="*/ 1826460 w 4894877"/>
              <a:gd name="connsiteY954" fmla="*/ 76894 h 2638416"/>
              <a:gd name="connsiteX955" fmla="*/ 1847827 w 4894877"/>
              <a:gd name="connsiteY955" fmla="*/ 81421 h 2638416"/>
              <a:gd name="connsiteX956" fmla="*/ 1877887 w 4894877"/>
              <a:gd name="connsiteY956" fmla="*/ 77075 h 2638416"/>
              <a:gd name="connsiteX957" fmla="*/ 1951222 w 4894877"/>
              <a:gd name="connsiteY957" fmla="*/ 13155 h 2638416"/>
              <a:gd name="connsiteX958" fmla="*/ 1942348 w 4894877"/>
              <a:gd name="connsiteY958" fmla="*/ 11164 h 2638416"/>
              <a:gd name="connsiteX959" fmla="*/ 1927500 w 4894877"/>
              <a:gd name="connsiteY959" fmla="*/ 12974 h 2638416"/>
              <a:gd name="connsiteX960" fmla="*/ 1937097 w 4894877"/>
              <a:gd name="connsiteY960" fmla="*/ 14966 h 2638416"/>
              <a:gd name="connsiteX961" fmla="*/ 1951222 w 4894877"/>
              <a:gd name="connsiteY961" fmla="*/ 13155 h 2638416"/>
              <a:gd name="connsiteX962" fmla="*/ 1916455 w 4894877"/>
              <a:gd name="connsiteY962" fmla="*/ 43756 h 2638416"/>
              <a:gd name="connsiteX963" fmla="*/ 1900338 w 4894877"/>
              <a:gd name="connsiteY963" fmla="*/ 40678 h 2638416"/>
              <a:gd name="connsiteX964" fmla="*/ 1879333 w 4894877"/>
              <a:gd name="connsiteY964" fmla="*/ 43756 h 2638416"/>
              <a:gd name="connsiteX965" fmla="*/ 1895450 w 4894877"/>
              <a:gd name="connsiteY965" fmla="*/ 46653 h 2638416"/>
              <a:gd name="connsiteX966" fmla="*/ 1916455 w 4894877"/>
              <a:gd name="connsiteY966" fmla="*/ 43756 h 2638416"/>
              <a:gd name="connsiteX967" fmla="*/ 2045019 w 4894877"/>
              <a:gd name="connsiteY967" fmla="*/ 14606 h 2638416"/>
              <a:gd name="connsiteX968" fmla="*/ 2032886 w 4894877"/>
              <a:gd name="connsiteY968" fmla="*/ 12613 h 2638416"/>
              <a:gd name="connsiteX969" fmla="*/ 2018763 w 4894877"/>
              <a:gd name="connsiteY969" fmla="*/ 14423 h 2638416"/>
              <a:gd name="connsiteX970" fmla="*/ 2030896 w 4894877"/>
              <a:gd name="connsiteY970" fmla="*/ 16596 h 2638416"/>
              <a:gd name="connsiteX971" fmla="*/ 2045019 w 4894877"/>
              <a:gd name="connsiteY971" fmla="*/ 14606 h 2638416"/>
              <a:gd name="connsiteX972" fmla="*/ 2029266 w 4894877"/>
              <a:gd name="connsiteY972" fmla="*/ 29453 h 2638416"/>
              <a:gd name="connsiteX973" fmla="*/ 2013513 w 4894877"/>
              <a:gd name="connsiteY973" fmla="*/ 26738 h 2638416"/>
              <a:gd name="connsiteX974" fmla="*/ 1995405 w 4894877"/>
              <a:gd name="connsiteY974" fmla="*/ 29272 h 2638416"/>
              <a:gd name="connsiteX975" fmla="*/ 2011158 w 4894877"/>
              <a:gd name="connsiteY975" fmla="*/ 31989 h 2638416"/>
              <a:gd name="connsiteX976" fmla="*/ 2029266 w 4894877"/>
              <a:gd name="connsiteY976" fmla="*/ 29453 h 2638416"/>
              <a:gd name="connsiteX977" fmla="*/ 2017134 w 4894877"/>
              <a:gd name="connsiteY977" fmla="*/ 44846 h 2638416"/>
              <a:gd name="connsiteX978" fmla="*/ 1999026 w 4894877"/>
              <a:gd name="connsiteY978" fmla="*/ 41585 h 2638416"/>
              <a:gd name="connsiteX979" fmla="*/ 1974761 w 4894877"/>
              <a:gd name="connsiteY979" fmla="*/ 45027 h 2638416"/>
              <a:gd name="connsiteX980" fmla="*/ 1993775 w 4894877"/>
              <a:gd name="connsiteY980" fmla="*/ 48285 h 2638416"/>
              <a:gd name="connsiteX981" fmla="*/ 2017134 w 4894877"/>
              <a:gd name="connsiteY981" fmla="*/ 44846 h 2638416"/>
              <a:gd name="connsiteX982" fmla="*/ 2001743 w 4894877"/>
              <a:gd name="connsiteY982" fmla="*/ 61142 h 2638416"/>
              <a:gd name="connsiteX983" fmla="*/ 1979833 w 4894877"/>
              <a:gd name="connsiteY983" fmla="*/ 57340 h 2638416"/>
              <a:gd name="connsiteX984" fmla="*/ 1953576 w 4894877"/>
              <a:gd name="connsiteY984" fmla="*/ 61323 h 2638416"/>
              <a:gd name="connsiteX985" fmla="*/ 1975487 w 4894877"/>
              <a:gd name="connsiteY985" fmla="*/ 65308 h 2638416"/>
              <a:gd name="connsiteX986" fmla="*/ 2001743 w 4894877"/>
              <a:gd name="connsiteY986" fmla="*/ 61142 h 2638416"/>
              <a:gd name="connsiteX987" fmla="*/ 1981824 w 4894877"/>
              <a:gd name="connsiteY987" fmla="*/ 79067 h 2638416"/>
              <a:gd name="connsiteX988" fmla="*/ 1957560 w 4894877"/>
              <a:gd name="connsiteY988" fmla="*/ 74540 h 2638416"/>
              <a:gd name="connsiteX989" fmla="*/ 1927864 w 4894877"/>
              <a:gd name="connsiteY989" fmla="*/ 79067 h 2638416"/>
              <a:gd name="connsiteX990" fmla="*/ 1950861 w 4894877"/>
              <a:gd name="connsiteY990" fmla="*/ 83776 h 2638416"/>
              <a:gd name="connsiteX991" fmla="*/ 1981824 w 4894877"/>
              <a:gd name="connsiteY991" fmla="*/ 79067 h 2638416"/>
              <a:gd name="connsiteX992" fmla="*/ 826568 w 4894877"/>
              <a:gd name="connsiteY992" fmla="*/ 1095817 h 2638416"/>
              <a:gd name="connsiteX993" fmla="*/ 782206 w 4894877"/>
              <a:gd name="connsiteY993" fmla="*/ 1062680 h 2638416"/>
              <a:gd name="connsiteX994" fmla="*/ 717788 w 4894877"/>
              <a:gd name="connsiteY994" fmla="*/ 1071371 h 2638416"/>
              <a:gd name="connsiteX995" fmla="*/ 693092 w 4894877"/>
              <a:gd name="connsiteY995" fmla="*/ 1080830 h 2638416"/>
              <a:gd name="connsiteX996" fmla="*/ 735111 w 4894877"/>
              <a:gd name="connsiteY996" fmla="*/ 1128665 h 2638416"/>
              <a:gd name="connsiteX997" fmla="*/ 780733 w 4894877"/>
              <a:gd name="connsiteY997" fmla="*/ 1121530 h 2638416"/>
              <a:gd name="connsiteX998" fmla="*/ 826568 w 4894877"/>
              <a:gd name="connsiteY998" fmla="*/ 1095817 h 2638416"/>
              <a:gd name="connsiteX999" fmla="*/ 1965528 w 4894877"/>
              <a:gd name="connsiteY999" fmla="*/ 97357 h 2638416"/>
              <a:gd name="connsiteX1000" fmla="*/ 1938546 w 4894877"/>
              <a:gd name="connsiteY1000" fmla="*/ 92107 h 2638416"/>
              <a:gd name="connsiteX1001" fmla="*/ 1903779 w 4894877"/>
              <a:gd name="connsiteY1001" fmla="*/ 97538 h 2638416"/>
              <a:gd name="connsiteX1002" fmla="*/ 1930761 w 4894877"/>
              <a:gd name="connsiteY1002" fmla="*/ 102789 h 2638416"/>
              <a:gd name="connsiteX1003" fmla="*/ 1965528 w 4894877"/>
              <a:gd name="connsiteY1003" fmla="*/ 97357 h 2638416"/>
              <a:gd name="connsiteX1004" fmla="*/ 956763 w 4894877"/>
              <a:gd name="connsiteY1004" fmla="*/ 984093 h 2638416"/>
              <a:gd name="connsiteX1005" fmla="*/ 906063 w 4894877"/>
              <a:gd name="connsiteY1005" fmla="*/ 952404 h 2638416"/>
              <a:gd name="connsiteX1006" fmla="*/ 794699 w 4894877"/>
              <a:gd name="connsiteY1006" fmla="*/ 984998 h 2638416"/>
              <a:gd name="connsiteX1007" fmla="*/ 845401 w 4894877"/>
              <a:gd name="connsiteY1007" fmla="*/ 1018860 h 2638416"/>
              <a:gd name="connsiteX1008" fmla="*/ 956763 w 4894877"/>
              <a:gd name="connsiteY1008" fmla="*/ 984093 h 2638416"/>
              <a:gd name="connsiteX1009" fmla="*/ 1944340 w 4894877"/>
              <a:gd name="connsiteY1009" fmla="*/ 116733 h 2638416"/>
              <a:gd name="connsiteX1010" fmla="*/ 1913194 w 4894877"/>
              <a:gd name="connsiteY1010" fmla="*/ 110575 h 2638416"/>
              <a:gd name="connsiteX1011" fmla="*/ 1874625 w 4894877"/>
              <a:gd name="connsiteY1011" fmla="*/ 116913 h 2638416"/>
              <a:gd name="connsiteX1012" fmla="*/ 1904864 w 4894877"/>
              <a:gd name="connsiteY1012" fmla="*/ 123071 h 2638416"/>
              <a:gd name="connsiteX1013" fmla="*/ 1944340 w 4894877"/>
              <a:gd name="connsiteY1013" fmla="*/ 116733 h 2638416"/>
              <a:gd name="connsiteX1014" fmla="*/ 1924603 w 4894877"/>
              <a:gd name="connsiteY1014" fmla="*/ 137375 h 2638416"/>
              <a:gd name="connsiteX1015" fmla="*/ 1892916 w 4894877"/>
              <a:gd name="connsiteY1015" fmla="*/ 130313 h 2638416"/>
              <a:gd name="connsiteX1016" fmla="*/ 1849275 w 4894877"/>
              <a:gd name="connsiteY1016" fmla="*/ 137375 h 2638416"/>
              <a:gd name="connsiteX1017" fmla="*/ 1880783 w 4894877"/>
              <a:gd name="connsiteY1017" fmla="*/ 144437 h 2638416"/>
              <a:gd name="connsiteX1018" fmla="*/ 1924603 w 4894877"/>
              <a:gd name="connsiteY1018" fmla="*/ 137375 h 2638416"/>
              <a:gd name="connsiteX1019" fmla="*/ 1900519 w 4894877"/>
              <a:gd name="connsiteY1019" fmla="*/ 159285 h 2638416"/>
              <a:gd name="connsiteX1020" fmla="*/ 1864485 w 4894877"/>
              <a:gd name="connsiteY1020" fmla="*/ 151137 h 2638416"/>
              <a:gd name="connsiteX1021" fmla="*/ 1817042 w 4894877"/>
              <a:gd name="connsiteY1021" fmla="*/ 158922 h 2638416"/>
              <a:gd name="connsiteX1022" fmla="*/ 1851990 w 4894877"/>
              <a:gd name="connsiteY1022" fmla="*/ 167252 h 2638416"/>
              <a:gd name="connsiteX1023" fmla="*/ 1900519 w 4894877"/>
              <a:gd name="connsiteY1023" fmla="*/ 159285 h 2638416"/>
              <a:gd name="connsiteX1024" fmla="*/ 1878972 w 4894877"/>
              <a:gd name="connsiteY1024" fmla="*/ 182282 h 2638416"/>
              <a:gd name="connsiteX1025" fmla="*/ 1840222 w 4894877"/>
              <a:gd name="connsiteY1025" fmla="*/ 173410 h 2638416"/>
              <a:gd name="connsiteX1026" fmla="*/ 1787347 w 4894877"/>
              <a:gd name="connsiteY1026" fmla="*/ 182102 h 2638416"/>
              <a:gd name="connsiteX1027" fmla="*/ 1826822 w 4894877"/>
              <a:gd name="connsiteY1027" fmla="*/ 191518 h 2638416"/>
              <a:gd name="connsiteX1028" fmla="*/ 1878972 w 4894877"/>
              <a:gd name="connsiteY1028" fmla="*/ 182282 h 2638416"/>
              <a:gd name="connsiteX1029" fmla="*/ 1849636 w 4894877"/>
              <a:gd name="connsiteY1029" fmla="*/ 208538 h 2638416"/>
              <a:gd name="connsiteX1030" fmla="*/ 1810162 w 4894877"/>
              <a:gd name="connsiteY1030" fmla="*/ 198036 h 2638416"/>
              <a:gd name="connsiteX1031" fmla="*/ 1751493 w 4894877"/>
              <a:gd name="connsiteY1031" fmla="*/ 207633 h 2638416"/>
              <a:gd name="connsiteX1032" fmla="*/ 1790605 w 4894877"/>
              <a:gd name="connsiteY1032" fmla="*/ 218317 h 2638416"/>
              <a:gd name="connsiteX1033" fmla="*/ 1849636 w 4894877"/>
              <a:gd name="connsiteY1033" fmla="*/ 208538 h 2638416"/>
              <a:gd name="connsiteX1034" fmla="*/ 1173152 w 4894877"/>
              <a:gd name="connsiteY1034" fmla="*/ 802835 h 2638416"/>
              <a:gd name="connsiteX1035" fmla="*/ 1122992 w 4894877"/>
              <a:gd name="connsiteY1035" fmla="*/ 773863 h 2638416"/>
              <a:gd name="connsiteX1036" fmla="*/ 1013262 w 4894877"/>
              <a:gd name="connsiteY1036" fmla="*/ 802472 h 2638416"/>
              <a:gd name="connsiteX1037" fmla="*/ 1064685 w 4894877"/>
              <a:gd name="connsiteY1037" fmla="*/ 831988 h 2638416"/>
              <a:gd name="connsiteX1038" fmla="*/ 1173152 w 4894877"/>
              <a:gd name="connsiteY1038" fmla="*/ 802835 h 2638416"/>
              <a:gd name="connsiteX1039" fmla="*/ 1075732 w 4894877"/>
              <a:gd name="connsiteY1039" fmla="*/ 889390 h 2638416"/>
              <a:gd name="connsiteX1040" fmla="*/ 1026841 w 4894877"/>
              <a:gd name="connsiteY1040" fmla="*/ 856977 h 2638416"/>
              <a:gd name="connsiteX1041" fmla="*/ 915297 w 4894877"/>
              <a:gd name="connsiteY1041" fmla="*/ 886311 h 2638416"/>
              <a:gd name="connsiteX1042" fmla="*/ 962559 w 4894877"/>
              <a:gd name="connsiteY1042" fmla="*/ 920172 h 2638416"/>
              <a:gd name="connsiteX1043" fmla="*/ 1075732 w 4894877"/>
              <a:gd name="connsiteY1043" fmla="*/ 889390 h 2638416"/>
              <a:gd name="connsiteX1044" fmla="*/ 1791692 w 4894877"/>
              <a:gd name="connsiteY1044" fmla="*/ 263405 h 2638416"/>
              <a:gd name="connsiteX1045" fmla="*/ 1745516 w 4894877"/>
              <a:gd name="connsiteY1045" fmla="*/ 250547 h 2638416"/>
              <a:gd name="connsiteX1046" fmla="*/ 1677250 w 4894877"/>
              <a:gd name="connsiteY1046" fmla="*/ 262861 h 2638416"/>
              <a:gd name="connsiteX1047" fmla="*/ 1722157 w 4894877"/>
              <a:gd name="connsiteY1047" fmla="*/ 275899 h 2638416"/>
              <a:gd name="connsiteX1048" fmla="*/ 1791692 w 4894877"/>
              <a:gd name="connsiteY1048" fmla="*/ 263405 h 2638416"/>
              <a:gd name="connsiteX1049" fmla="*/ 1824468 w 4894877"/>
              <a:gd name="connsiteY1049" fmla="*/ 235701 h 2638416"/>
              <a:gd name="connsiteX1050" fmla="*/ 1781553 w 4894877"/>
              <a:gd name="connsiteY1050" fmla="*/ 224293 h 2638416"/>
              <a:gd name="connsiteX1051" fmla="*/ 1717450 w 4894877"/>
              <a:gd name="connsiteY1051" fmla="*/ 235340 h 2638416"/>
              <a:gd name="connsiteX1052" fmla="*/ 1760184 w 4894877"/>
              <a:gd name="connsiteY1052" fmla="*/ 247110 h 2638416"/>
              <a:gd name="connsiteX1053" fmla="*/ 1824468 w 4894877"/>
              <a:gd name="connsiteY1053" fmla="*/ 235701 h 2638416"/>
              <a:gd name="connsiteX1054" fmla="*/ 1342801 w 4894877"/>
              <a:gd name="connsiteY1054" fmla="*/ 658878 h 2638416"/>
              <a:gd name="connsiteX1055" fmla="*/ 1288478 w 4894877"/>
              <a:gd name="connsiteY1055" fmla="*/ 633165 h 2638416"/>
              <a:gd name="connsiteX1056" fmla="*/ 1186913 w 4894877"/>
              <a:gd name="connsiteY1056" fmla="*/ 657610 h 2638416"/>
              <a:gd name="connsiteX1057" fmla="*/ 1241215 w 4894877"/>
              <a:gd name="connsiteY1057" fmla="*/ 684410 h 2638416"/>
              <a:gd name="connsiteX1058" fmla="*/ 1342801 w 4894877"/>
              <a:gd name="connsiteY1058" fmla="*/ 658878 h 2638416"/>
              <a:gd name="connsiteX1059" fmla="*/ 1722880 w 4894877"/>
              <a:gd name="connsiteY1059" fmla="*/ 326781 h 2638416"/>
              <a:gd name="connsiteX1060" fmla="*/ 1671093 w 4894877"/>
              <a:gd name="connsiteY1060" fmla="*/ 311390 h 2638416"/>
              <a:gd name="connsiteX1061" fmla="*/ 1594134 w 4894877"/>
              <a:gd name="connsiteY1061" fmla="*/ 326057 h 2638416"/>
              <a:gd name="connsiteX1062" fmla="*/ 1645560 w 4894877"/>
              <a:gd name="connsiteY1062" fmla="*/ 341992 h 2638416"/>
              <a:gd name="connsiteX1063" fmla="*/ 1722880 w 4894877"/>
              <a:gd name="connsiteY1063" fmla="*/ 326781 h 2638416"/>
              <a:gd name="connsiteX1064" fmla="*/ 1538184 w 4894877"/>
              <a:gd name="connsiteY1064" fmla="*/ 489209 h 2638416"/>
              <a:gd name="connsiteX1065" fmla="*/ 1482956 w 4894877"/>
              <a:gd name="connsiteY1065" fmla="*/ 468566 h 2638416"/>
              <a:gd name="connsiteX1066" fmla="*/ 1389700 w 4894877"/>
              <a:gd name="connsiteY1066" fmla="*/ 488846 h 2638416"/>
              <a:gd name="connsiteX1067" fmla="*/ 1444024 w 4894877"/>
              <a:gd name="connsiteY1067" fmla="*/ 510395 h 2638416"/>
              <a:gd name="connsiteX1068" fmla="*/ 1538184 w 4894877"/>
              <a:gd name="connsiteY1068" fmla="*/ 489209 h 2638416"/>
              <a:gd name="connsiteX1069" fmla="*/ 1761090 w 4894877"/>
              <a:gd name="connsiteY1069" fmla="*/ 293463 h 2638416"/>
              <a:gd name="connsiteX1070" fmla="*/ 1710388 w 4894877"/>
              <a:gd name="connsiteY1070" fmla="*/ 280064 h 2638416"/>
              <a:gd name="connsiteX1071" fmla="*/ 1639224 w 4894877"/>
              <a:gd name="connsiteY1071" fmla="*/ 294006 h 2638416"/>
              <a:gd name="connsiteX1072" fmla="*/ 1688658 w 4894877"/>
              <a:gd name="connsiteY1072" fmla="*/ 307588 h 2638416"/>
              <a:gd name="connsiteX1073" fmla="*/ 1761090 w 4894877"/>
              <a:gd name="connsiteY1073" fmla="*/ 293463 h 2638416"/>
              <a:gd name="connsiteX1074" fmla="*/ 1269282 w 4894877"/>
              <a:gd name="connsiteY1074" fmla="*/ 725876 h 2638416"/>
              <a:gd name="connsiteX1075" fmla="*/ 1212625 w 4894877"/>
              <a:gd name="connsiteY1075" fmla="*/ 699077 h 2638416"/>
              <a:gd name="connsiteX1076" fmla="*/ 1106876 w 4894877"/>
              <a:gd name="connsiteY1076" fmla="*/ 726420 h 2638416"/>
              <a:gd name="connsiteX1077" fmla="*/ 1162467 w 4894877"/>
              <a:gd name="connsiteY1077" fmla="*/ 754668 h 2638416"/>
              <a:gd name="connsiteX1078" fmla="*/ 1269282 w 4894877"/>
              <a:gd name="connsiteY1078" fmla="*/ 725876 h 2638416"/>
              <a:gd name="connsiteX1079" fmla="*/ 1483497 w 4894877"/>
              <a:gd name="connsiteY1079" fmla="*/ 539911 h 2638416"/>
              <a:gd name="connsiteX1080" fmla="*/ 1427183 w 4894877"/>
              <a:gd name="connsiteY1080" fmla="*/ 517639 h 2638416"/>
              <a:gd name="connsiteX1081" fmla="*/ 1330124 w 4894877"/>
              <a:gd name="connsiteY1081" fmla="*/ 539186 h 2638416"/>
              <a:gd name="connsiteX1082" fmla="*/ 1386622 w 4894877"/>
              <a:gd name="connsiteY1082" fmla="*/ 562908 h 2638416"/>
              <a:gd name="connsiteX1083" fmla="*/ 1483497 w 4894877"/>
              <a:gd name="connsiteY1083" fmla="*/ 539911 h 2638416"/>
              <a:gd name="connsiteX1084" fmla="*/ 1640129 w 4894877"/>
              <a:gd name="connsiteY1084" fmla="*/ 402472 h 2638416"/>
              <a:gd name="connsiteX1085" fmla="*/ 1583452 w 4894877"/>
              <a:gd name="connsiteY1085" fmla="*/ 384365 h 2638416"/>
              <a:gd name="connsiteX1086" fmla="*/ 1497079 w 4894877"/>
              <a:gd name="connsiteY1086" fmla="*/ 402472 h 2638416"/>
              <a:gd name="connsiteX1087" fmla="*/ 1553212 w 4894877"/>
              <a:gd name="connsiteY1087" fmla="*/ 420580 h 2638416"/>
              <a:gd name="connsiteX1088" fmla="*/ 1640129 w 4894877"/>
              <a:gd name="connsiteY1088" fmla="*/ 402472 h 2638416"/>
              <a:gd name="connsiteX1089" fmla="*/ 1687209 w 4894877"/>
              <a:gd name="connsiteY1089" fmla="*/ 362455 h 2638416"/>
              <a:gd name="connsiteX1090" fmla="*/ 1632525 w 4894877"/>
              <a:gd name="connsiteY1090" fmla="*/ 346881 h 2638416"/>
              <a:gd name="connsiteX1091" fmla="*/ 1550676 w 4894877"/>
              <a:gd name="connsiteY1091" fmla="*/ 363541 h 2638416"/>
              <a:gd name="connsiteX1092" fmla="*/ 1604999 w 4894877"/>
              <a:gd name="connsiteY1092" fmla="*/ 380563 h 2638416"/>
              <a:gd name="connsiteX1093" fmla="*/ 1687209 w 4894877"/>
              <a:gd name="connsiteY1093" fmla="*/ 362455 h 2638416"/>
              <a:gd name="connsiteX1094" fmla="*/ 1423560 w 4894877"/>
              <a:gd name="connsiteY1094" fmla="*/ 594597 h 2638416"/>
              <a:gd name="connsiteX1095" fmla="*/ 1364891 w 4894877"/>
              <a:gd name="connsiteY1095" fmla="*/ 571056 h 2638416"/>
              <a:gd name="connsiteX1096" fmla="*/ 1264392 w 4894877"/>
              <a:gd name="connsiteY1096" fmla="*/ 595139 h 2638416"/>
              <a:gd name="connsiteX1097" fmla="*/ 1322337 w 4894877"/>
              <a:gd name="connsiteY1097" fmla="*/ 619948 h 2638416"/>
              <a:gd name="connsiteX1098" fmla="*/ 1423560 w 4894877"/>
              <a:gd name="connsiteY1098" fmla="*/ 594597 h 2638416"/>
              <a:gd name="connsiteX1099" fmla="*/ 1595404 w 4894877"/>
              <a:gd name="connsiteY1099" fmla="*/ 444663 h 2638416"/>
              <a:gd name="connsiteX1100" fmla="*/ 1539994 w 4894877"/>
              <a:gd name="connsiteY1100" fmla="*/ 425468 h 2638416"/>
              <a:gd name="connsiteX1101" fmla="*/ 1447826 w 4894877"/>
              <a:gd name="connsiteY1101" fmla="*/ 443576 h 2638416"/>
              <a:gd name="connsiteX1102" fmla="*/ 1503236 w 4894877"/>
              <a:gd name="connsiteY1102" fmla="*/ 464039 h 2638416"/>
              <a:gd name="connsiteX1103" fmla="*/ 1595404 w 4894877"/>
              <a:gd name="connsiteY1103" fmla="*/ 444663 h 2638416"/>
              <a:gd name="connsiteX1104" fmla="*/ 2151131 w 4894877"/>
              <a:gd name="connsiteY1104" fmla="*/ 1568 h 2638416"/>
              <a:gd name="connsiteX1105" fmla="*/ 2141352 w 4894877"/>
              <a:gd name="connsiteY1105" fmla="*/ 119 h 2638416"/>
              <a:gd name="connsiteX1106" fmla="*/ 2131575 w 4894877"/>
              <a:gd name="connsiteY1106" fmla="*/ 1385 h 2638416"/>
              <a:gd name="connsiteX1107" fmla="*/ 2140447 w 4894877"/>
              <a:gd name="connsiteY1107" fmla="*/ 3016 h 2638416"/>
              <a:gd name="connsiteX1108" fmla="*/ 2151131 w 4894877"/>
              <a:gd name="connsiteY1108" fmla="*/ 1568 h 2638416"/>
              <a:gd name="connsiteX1109" fmla="*/ 2138819 w 4894877"/>
              <a:gd name="connsiteY1109" fmla="*/ 15691 h 2638416"/>
              <a:gd name="connsiteX1110" fmla="*/ 2126323 w 4894877"/>
              <a:gd name="connsiteY1110" fmla="*/ 13518 h 2638416"/>
              <a:gd name="connsiteX1111" fmla="*/ 2111476 w 4894877"/>
              <a:gd name="connsiteY1111" fmla="*/ 15510 h 2638416"/>
              <a:gd name="connsiteX1112" fmla="*/ 2123789 w 4894877"/>
              <a:gd name="connsiteY1112" fmla="*/ 17683 h 2638416"/>
              <a:gd name="connsiteX1113" fmla="*/ 2138819 w 4894877"/>
              <a:gd name="connsiteY1113" fmla="*/ 15691 h 2638416"/>
              <a:gd name="connsiteX1114" fmla="*/ 2128859 w 4894877"/>
              <a:gd name="connsiteY1114" fmla="*/ 30539 h 2638416"/>
              <a:gd name="connsiteX1115" fmla="*/ 2112017 w 4894877"/>
              <a:gd name="connsiteY1115" fmla="*/ 27642 h 2638416"/>
              <a:gd name="connsiteX1116" fmla="*/ 2093909 w 4894877"/>
              <a:gd name="connsiteY1116" fmla="*/ 30539 h 2638416"/>
              <a:gd name="connsiteX1117" fmla="*/ 2110027 w 4894877"/>
              <a:gd name="connsiteY1117" fmla="*/ 33255 h 2638416"/>
              <a:gd name="connsiteX1118" fmla="*/ 2128859 w 4894877"/>
              <a:gd name="connsiteY1118" fmla="*/ 30539 h 2638416"/>
              <a:gd name="connsiteX1119" fmla="*/ 2114553 w 4894877"/>
              <a:gd name="connsiteY1119" fmla="*/ 46476 h 2638416"/>
              <a:gd name="connsiteX1120" fmla="*/ 2094997 w 4894877"/>
              <a:gd name="connsiteY1120" fmla="*/ 43215 h 2638416"/>
              <a:gd name="connsiteX1121" fmla="*/ 2072543 w 4894877"/>
              <a:gd name="connsiteY1121" fmla="*/ 46476 h 2638416"/>
              <a:gd name="connsiteX1122" fmla="*/ 2090651 w 4894877"/>
              <a:gd name="connsiteY1122" fmla="*/ 50097 h 2638416"/>
              <a:gd name="connsiteX1123" fmla="*/ 2114553 w 4894877"/>
              <a:gd name="connsiteY1123" fmla="*/ 46476 h 2638416"/>
              <a:gd name="connsiteX1124" fmla="*/ 2103327 w 4894877"/>
              <a:gd name="connsiteY1124" fmla="*/ 62952 h 2638416"/>
              <a:gd name="connsiteX1125" fmla="*/ 2079062 w 4894877"/>
              <a:gd name="connsiteY1125" fmla="*/ 58788 h 2638416"/>
              <a:gd name="connsiteX1126" fmla="*/ 2052986 w 4894877"/>
              <a:gd name="connsiteY1126" fmla="*/ 62952 h 2638416"/>
              <a:gd name="connsiteX1127" fmla="*/ 2076164 w 4894877"/>
              <a:gd name="connsiteY1127" fmla="*/ 67300 h 2638416"/>
              <a:gd name="connsiteX1128" fmla="*/ 2103327 w 4894877"/>
              <a:gd name="connsiteY1128" fmla="*/ 62952 h 2638416"/>
              <a:gd name="connsiteX1129" fmla="*/ 2087211 w 4894877"/>
              <a:gd name="connsiteY1129" fmla="*/ 80518 h 2638416"/>
              <a:gd name="connsiteX1130" fmla="*/ 2061498 w 4894877"/>
              <a:gd name="connsiteY1130" fmla="*/ 75448 h 2638416"/>
              <a:gd name="connsiteX1131" fmla="*/ 2028722 w 4894877"/>
              <a:gd name="connsiteY1131" fmla="*/ 80155 h 2638416"/>
              <a:gd name="connsiteX1132" fmla="*/ 2053349 w 4894877"/>
              <a:gd name="connsiteY1132" fmla="*/ 85405 h 2638416"/>
              <a:gd name="connsiteX1133" fmla="*/ 2087211 w 4894877"/>
              <a:gd name="connsiteY1133" fmla="*/ 80518 h 2638416"/>
              <a:gd name="connsiteX1134" fmla="*/ 2073267 w 4894877"/>
              <a:gd name="connsiteY1134" fmla="*/ 99168 h 2638416"/>
              <a:gd name="connsiteX1135" fmla="*/ 2045926 w 4894877"/>
              <a:gd name="connsiteY1135" fmla="*/ 93192 h 2638416"/>
              <a:gd name="connsiteX1136" fmla="*/ 2009710 w 4894877"/>
              <a:gd name="connsiteY1136" fmla="*/ 98443 h 2638416"/>
              <a:gd name="connsiteX1137" fmla="*/ 2037052 w 4894877"/>
              <a:gd name="connsiteY1137" fmla="*/ 104420 h 2638416"/>
              <a:gd name="connsiteX1138" fmla="*/ 2073267 w 4894877"/>
              <a:gd name="connsiteY1138" fmla="*/ 99168 h 2638416"/>
              <a:gd name="connsiteX1139" fmla="*/ 2054798 w 4894877"/>
              <a:gd name="connsiteY1139" fmla="*/ 118179 h 2638416"/>
              <a:gd name="connsiteX1140" fmla="*/ 2023653 w 4894877"/>
              <a:gd name="connsiteY1140" fmla="*/ 111841 h 2638416"/>
              <a:gd name="connsiteX1141" fmla="*/ 1983452 w 4894877"/>
              <a:gd name="connsiteY1141" fmla="*/ 118179 h 2638416"/>
              <a:gd name="connsiteX1142" fmla="*/ 2014598 w 4894877"/>
              <a:gd name="connsiteY1142" fmla="*/ 124698 h 2638416"/>
              <a:gd name="connsiteX1143" fmla="*/ 2054798 w 4894877"/>
              <a:gd name="connsiteY1143" fmla="*/ 118179 h 2638416"/>
              <a:gd name="connsiteX1144" fmla="*/ 2039407 w 4894877"/>
              <a:gd name="connsiteY1144" fmla="*/ 139728 h 2638416"/>
              <a:gd name="connsiteX1145" fmla="*/ 2003372 w 4894877"/>
              <a:gd name="connsiteY1145" fmla="*/ 132124 h 2638416"/>
              <a:gd name="connsiteX1146" fmla="*/ 1959370 w 4894877"/>
              <a:gd name="connsiteY1146" fmla="*/ 139367 h 2638416"/>
              <a:gd name="connsiteX1147" fmla="*/ 1994137 w 4894877"/>
              <a:gd name="connsiteY1147" fmla="*/ 147154 h 2638416"/>
              <a:gd name="connsiteX1148" fmla="*/ 2039407 w 4894877"/>
              <a:gd name="connsiteY1148" fmla="*/ 139728 h 2638416"/>
              <a:gd name="connsiteX1149" fmla="*/ 2017859 w 4894877"/>
              <a:gd name="connsiteY1149" fmla="*/ 161458 h 2638416"/>
              <a:gd name="connsiteX1150" fmla="*/ 1979831 w 4894877"/>
              <a:gd name="connsiteY1150" fmla="*/ 153309 h 2638416"/>
              <a:gd name="connsiteX1151" fmla="*/ 1931483 w 4894877"/>
              <a:gd name="connsiteY1151" fmla="*/ 161458 h 2638416"/>
              <a:gd name="connsiteX1152" fmla="*/ 1970235 w 4894877"/>
              <a:gd name="connsiteY1152" fmla="*/ 169968 h 2638416"/>
              <a:gd name="connsiteX1153" fmla="*/ 2017859 w 4894877"/>
              <a:gd name="connsiteY1153" fmla="*/ 161458 h 2638416"/>
              <a:gd name="connsiteX1154" fmla="*/ 2000114 w 4894877"/>
              <a:gd name="connsiteY1154" fmla="*/ 184999 h 2638416"/>
              <a:gd name="connsiteX1155" fmla="*/ 1958104 w 4894877"/>
              <a:gd name="connsiteY1155" fmla="*/ 175582 h 2638416"/>
              <a:gd name="connsiteX1156" fmla="*/ 1904866 w 4894877"/>
              <a:gd name="connsiteY1156" fmla="*/ 184999 h 2638416"/>
              <a:gd name="connsiteX1157" fmla="*/ 1945790 w 4894877"/>
              <a:gd name="connsiteY1157" fmla="*/ 194595 h 2638416"/>
              <a:gd name="connsiteX1158" fmla="*/ 2000114 w 4894877"/>
              <a:gd name="connsiteY1158" fmla="*/ 184999 h 2638416"/>
              <a:gd name="connsiteX1159" fmla="*/ 1976390 w 4894877"/>
              <a:gd name="connsiteY1159" fmla="*/ 209806 h 2638416"/>
              <a:gd name="connsiteX1160" fmla="*/ 1930759 w 4894877"/>
              <a:gd name="connsiteY1160" fmla="*/ 199485 h 2638416"/>
              <a:gd name="connsiteX1161" fmla="*/ 1872634 w 4894877"/>
              <a:gd name="connsiteY1161" fmla="*/ 210169 h 2638416"/>
              <a:gd name="connsiteX1162" fmla="*/ 1919170 w 4894877"/>
              <a:gd name="connsiteY1162" fmla="*/ 220671 h 2638416"/>
              <a:gd name="connsiteX1163" fmla="*/ 1976390 w 4894877"/>
              <a:gd name="connsiteY1163" fmla="*/ 209806 h 2638416"/>
              <a:gd name="connsiteX1164" fmla="*/ 1954663 w 4894877"/>
              <a:gd name="connsiteY1164" fmla="*/ 236787 h 2638416"/>
              <a:gd name="connsiteX1165" fmla="*/ 1907220 w 4894877"/>
              <a:gd name="connsiteY1165" fmla="*/ 224835 h 2638416"/>
              <a:gd name="connsiteX1166" fmla="*/ 1843844 w 4894877"/>
              <a:gd name="connsiteY1166" fmla="*/ 236424 h 2638416"/>
              <a:gd name="connsiteX1167" fmla="*/ 1890924 w 4894877"/>
              <a:gd name="connsiteY1167" fmla="*/ 248557 h 2638416"/>
              <a:gd name="connsiteX1168" fmla="*/ 1954663 w 4894877"/>
              <a:gd name="connsiteY1168" fmla="*/ 236787 h 2638416"/>
              <a:gd name="connsiteX1169" fmla="*/ 1926594 w 4894877"/>
              <a:gd name="connsiteY1169" fmla="*/ 265036 h 2638416"/>
              <a:gd name="connsiteX1170" fmla="*/ 1875350 w 4894877"/>
              <a:gd name="connsiteY1170" fmla="*/ 252359 h 2638416"/>
              <a:gd name="connsiteX1171" fmla="*/ 1808170 w 4894877"/>
              <a:gd name="connsiteY1171" fmla="*/ 265036 h 2638416"/>
              <a:gd name="connsiteX1172" fmla="*/ 1857784 w 4894877"/>
              <a:gd name="connsiteY1172" fmla="*/ 278435 h 2638416"/>
              <a:gd name="connsiteX1173" fmla="*/ 1926594 w 4894877"/>
              <a:gd name="connsiteY1173" fmla="*/ 265036 h 2638416"/>
              <a:gd name="connsiteX1174" fmla="*/ 1901606 w 4894877"/>
              <a:gd name="connsiteY1174" fmla="*/ 297267 h 2638416"/>
              <a:gd name="connsiteX1175" fmla="*/ 1849275 w 4894877"/>
              <a:gd name="connsiteY1175" fmla="*/ 282600 h 2638416"/>
              <a:gd name="connsiteX1176" fmla="*/ 1773764 w 4894877"/>
              <a:gd name="connsiteY1176" fmla="*/ 296723 h 2638416"/>
              <a:gd name="connsiteX1177" fmla="*/ 1828089 w 4894877"/>
              <a:gd name="connsiteY1177" fmla="*/ 311934 h 2638416"/>
              <a:gd name="connsiteX1178" fmla="*/ 1901606 w 4894877"/>
              <a:gd name="connsiteY1178" fmla="*/ 297267 h 2638416"/>
              <a:gd name="connsiteX1179" fmla="*/ 2243119 w 4894877"/>
              <a:gd name="connsiteY1179" fmla="*/ 3014 h 2638416"/>
              <a:gd name="connsiteX1180" fmla="*/ 2232254 w 4894877"/>
              <a:gd name="connsiteY1180" fmla="*/ 1385 h 2638416"/>
              <a:gd name="connsiteX1181" fmla="*/ 2221934 w 4894877"/>
              <a:gd name="connsiteY1181" fmla="*/ 3014 h 2638416"/>
              <a:gd name="connsiteX1182" fmla="*/ 2232618 w 4894877"/>
              <a:gd name="connsiteY1182" fmla="*/ 4645 h 2638416"/>
              <a:gd name="connsiteX1183" fmla="*/ 2243119 w 4894877"/>
              <a:gd name="connsiteY1183" fmla="*/ 3014 h 2638416"/>
              <a:gd name="connsiteX1184" fmla="*/ 1873359 w 4894877"/>
              <a:gd name="connsiteY1184" fmla="*/ 330042 h 2638416"/>
              <a:gd name="connsiteX1185" fmla="*/ 1816863 w 4894877"/>
              <a:gd name="connsiteY1185" fmla="*/ 314288 h 2638416"/>
              <a:gd name="connsiteX1186" fmla="*/ 1737913 w 4894877"/>
              <a:gd name="connsiteY1186" fmla="*/ 330223 h 2638416"/>
              <a:gd name="connsiteX1187" fmla="*/ 1796763 w 4894877"/>
              <a:gd name="connsiteY1187" fmla="*/ 346519 h 2638416"/>
              <a:gd name="connsiteX1188" fmla="*/ 1873359 w 4894877"/>
              <a:gd name="connsiteY1188" fmla="*/ 330042 h 2638416"/>
              <a:gd name="connsiteX1189" fmla="*/ 2232796 w 4894877"/>
              <a:gd name="connsiteY1189" fmla="*/ 16959 h 2638416"/>
              <a:gd name="connsiteX1190" fmla="*/ 2219578 w 4894877"/>
              <a:gd name="connsiteY1190" fmla="*/ 14966 h 2638416"/>
              <a:gd name="connsiteX1191" fmla="*/ 2204187 w 4894877"/>
              <a:gd name="connsiteY1191" fmla="*/ 17139 h 2638416"/>
              <a:gd name="connsiteX1192" fmla="*/ 2218310 w 4894877"/>
              <a:gd name="connsiteY1192" fmla="*/ 19312 h 2638416"/>
              <a:gd name="connsiteX1193" fmla="*/ 2232796 w 4894877"/>
              <a:gd name="connsiteY1193" fmla="*/ 16959 h 2638416"/>
              <a:gd name="connsiteX1194" fmla="*/ 1836961 w 4894877"/>
              <a:gd name="connsiteY1194" fmla="*/ 365894 h 2638416"/>
              <a:gd name="connsiteX1195" fmla="*/ 1776843 w 4894877"/>
              <a:gd name="connsiteY1195" fmla="*/ 348873 h 2638416"/>
              <a:gd name="connsiteX1196" fmla="*/ 1695359 w 4894877"/>
              <a:gd name="connsiteY1196" fmla="*/ 365894 h 2638416"/>
              <a:gd name="connsiteX1197" fmla="*/ 1753665 w 4894877"/>
              <a:gd name="connsiteY1197" fmla="*/ 384002 h 2638416"/>
              <a:gd name="connsiteX1198" fmla="*/ 1836961 w 4894877"/>
              <a:gd name="connsiteY1198" fmla="*/ 365894 h 2638416"/>
              <a:gd name="connsiteX1199" fmla="*/ 2225192 w 4894877"/>
              <a:gd name="connsiteY1199" fmla="*/ 31987 h 2638416"/>
              <a:gd name="connsiteX1200" fmla="*/ 2207084 w 4894877"/>
              <a:gd name="connsiteY1200" fmla="*/ 29090 h 2638416"/>
              <a:gd name="connsiteX1201" fmla="*/ 2188976 w 4894877"/>
              <a:gd name="connsiteY1201" fmla="*/ 32168 h 2638416"/>
              <a:gd name="connsiteX1202" fmla="*/ 2207084 w 4894877"/>
              <a:gd name="connsiteY1202" fmla="*/ 34884 h 2638416"/>
              <a:gd name="connsiteX1203" fmla="*/ 2225192 w 4894877"/>
              <a:gd name="connsiteY1203" fmla="*/ 31987 h 2638416"/>
              <a:gd name="connsiteX1204" fmla="*/ 1802738 w 4894877"/>
              <a:gd name="connsiteY1204" fmla="*/ 405008 h 2638416"/>
              <a:gd name="connsiteX1205" fmla="*/ 1742621 w 4894877"/>
              <a:gd name="connsiteY1205" fmla="*/ 386357 h 2638416"/>
              <a:gd name="connsiteX1206" fmla="*/ 1654978 w 4894877"/>
              <a:gd name="connsiteY1206" fmla="*/ 404465 h 2638416"/>
              <a:gd name="connsiteX1207" fmla="*/ 1714552 w 4894877"/>
              <a:gd name="connsiteY1207" fmla="*/ 424202 h 2638416"/>
              <a:gd name="connsiteX1208" fmla="*/ 1802738 w 4894877"/>
              <a:gd name="connsiteY1208" fmla="*/ 405008 h 2638416"/>
              <a:gd name="connsiteX1209" fmla="*/ 2213603 w 4894877"/>
              <a:gd name="connsiteY1209" fmla="*/ 47743 h 2638416"/>
              <a:gd name="connsiteX1210" fmla="*/ 2192779 w 4894877"/>
              <a:gd name="connsiteY1210" fmla="*/ 44121 h 2638416"/>
              <a:gd name="connsiteX1211" fmla="*/ 2170144 w 4894877"/>
              <a:gd name="connsiteY1211" fmla="*/ 47560 h 2638416"/>
              <a:gd name="connsiteX1212" fmla="*/ 2190062 w 4894877"/>
              <a:gd name="connsiteY1212" fmla="*/ 51364 h 2638416"/>
              <a:gd name="connsiteX1213" fmla="*/ 2213603 w 4894877"/>
              <a:gd name="connsiteY1213" fmla="*/ 47743 h 2638416"/>
              <a:gd name="connsiteX1214" fmla="*/ 1759278 w 4894877"/>
              <a:gd name="connsiteY1214" fmla="*/ 447016 h 2638416"/>
              <a:gd name="connsiteX1215" fmla="*/ 1698255 w 4894877"/>
              <a:gd name="connsiteY1215" fmla="*/ 426736 h 2638416"/>
              <a:gd name="connsiteX1216" fmla="*/ 1605723 w 4894877"/>
              <a:gd name="connsiteY1216" fmla="*/ 447016 h 2638416"/>
              <a:gd name="connsiteX1217" fmla="*/ 1666024 w 4894877"/>
              <a:gd name="connsiteY1217" fmla="*/ 468021 h 2638416"/>
              <a:gd name="connsiteX1218" fmla="*/ 1759278 w 4894877"/>
              <a:gd name="connsiteY1218" fmla="*/ 447016 h 2638416"/>
              <a:gd name="connsiteX1219" fmla="*/ 2204911 w 4894877"/>
              <a:gd name="connsiteY1219" fmla="*/ 64220 h 2638416"/>
              <a:gd name="connsiteX1220" fmla="*/ 2181553 w 4894877"/>
              <a:gd name="connsiteY1220" fmla="*/ 60055 h 2638416"/>
              <a:gd name="connsiteX1221" fmla="*/ 2153666 w 4894877"/>
              <a:gd name="connsiteY1221" fmla="*/ 64220 h 2638416"/>
              <a:gd name="connsiteX1222" fmla="*/ 2176844 w 4894877"/>
              <a:gd name="connsiteY1222" fmla="*/ 68566 h 2638416"/>
              <a:gd name="connsiteX1223" fmla="*/ 2204911 w 4894877"/>
              <a:gd name="connsiteY1223" fmla="*/ 64220 h 2638416"/>
              <a:gd name="connsiteX1224" fmla="*/ 1717810 w 4894877"/>
              <a:gd name="connsiteY1224" fmla="*/ 492650 h 2638416"/>
              <a:gd name="connsiteX1225" fmla="*/ 1652442 w 4894877"/>
              <a:gd name="connsiteY1225" fmla="*/ 471102 h 2638416"/>
              <a:gd name="connsiteX1226" fmla="*/ 1558282 w 4894877"/>
              <a:gd name="connsiteY1226" fmla="*/ 493374 h 2638416"/>
              <a:gd name="connsiteX1227" fmla="*/ 1623108 w 4894877"/>
              <a:gd name="connsiteY1227" fmla="*/ 515828 h 2638416"/>
              <a:gd name="connsiteX1228" fmla="*/ 1717810 w 4894877"/>
              <a:gd name="connsiteY1228" fmla="*/ 492650 h 2638416"/>
              <a:gd name="connsiteX1229" fmla="*/ 1662944 w 4894877"/>
              <a:gd name="connsiteY1229" fmla="*/ 545885 h 2638416"/>
              <a:gd name="connsiteX1230" fmla="*/ 1599387 w 4894877"/>
              <a:gd name="connsiteY1230" fmla="*/ 521801 h 2638416"/>
              <a:gd name="connsiteX1231" fmla="*/ 1500518 w 4894877"/>
              <a:gd name="connsiteY1231" fmla="*/ 544437 h 2638416"/>
              <a:gd name="connsiteX1232" fmla="*/ 1561179 w 4894877"/>
              <a:gd name="connsiteY1232" fmla="*/ 569968 h 2638416"/>
              <a:gd name="connsiteX1233" fmla="*/ 1662944 w 4894877"/>
              <a:gd name="connsiteY1233" fmla="*/ 545885 h 2638416"/>
              <a:gd name="connsiteX1234" fmla="*/ 2191874 w 4894877"/>
              <a:gd name="connsiteY1234" fmla="*/ 81603 h 2638416"/>
              <a:gd name="connsiteX1235" fmla="*/ 2163445 w 4894877"/>
              <a:gd name="connsiteY1235" fmla="*/ 76713 h 2638416"/>
              <a:gd name="connsiteX1236" fmla="*/ 2132481 w 4894877"/>
              <a:gd name="connsiteY1236" fmla="*/ 81783 h 2638416"/>
              <a:gd name="connsiteX1237" fmla="*/ 2160909 w 4894877"/>
              <a:gd name="connsiteY1237" fmla="*/ 86853 h 2638416"/>
              <a:gd name="connsiteX1238" fmla="*/ 2191874 w 4894877"/>
              <a:gd name="connsiteY1238" fmla="*/ 81603 h 2638416"/>
              <a:gd name="connsiteX1239" fmla="*/ 1608983 w 4894877"/>
              <a:gd name="connsiteY1239" fmla="*/ 601296 h 2638416"/>
              <a:gd name="connsiteX1240" fmla="*/ 1547600 w 4894877"/>
              <a:gd name="connsiteY1240" fmla="*/ 576489 h 2638416"/>
              <a:gd name="connsiteX1241" fmla="*/ 1445833 w 4894877"/>
              <a:gd name="connsiteY1241" fmla="*/ 601116 h 2638416"/>
              <a:gd name="connsiteX1242" fmla="*/ 1506132 w 4894877"/>
              <a:gd name="connsiteY1242" fmla="*/ 627008 h 2638416"/>
              <a:gd name="connsiteX1243" fmla="*/ 1608983 w 4894877"/>
              <a:gd name="connsiteY1243" fmla="*/ 601296 h 2638416"/>
              <a:gd name="connsiteX1244" fmla="*/ 2181553 w 4894877"/>
              <a:gd name="connsiteY1244" fmla="*/ 100435 h 2638416"/>
              <a:gd name="connsiteX1245" fmla="*/ 2148959 w 4894877"/>
              <a:gd name="connsiteY1245" fmla="*/ 94821 h 2638416"/>
              <a:gd name="connsiteX1246" fmla="*/ 2114009 w 4894877"/>
              <a:gd name="connsiteY1246" fmla="*/ 100796 h 2638416"/>
              <a:gd name="connsiteX1247" fmla="*/ 2146604 w 4894877"/>
              <a:gd name="connsiteY1247" fmla="*/ 106771 h 2638416"/>
              <a:gd name="connsiteX1248" fmla="*/ 2181553 w 4894877"/>
              <a:gd name="connsiteY1248" fmla="*/ 100435 h 2638416"/>
              <a:gd name="connsiteX1249" fmla="*/ 1544340 w 4894877"/>
              <a:gd name="connsiteY1249" fmla="*/ 662317 h 2638416"/>
              <a:gd name="connsiteX1250" fmla="*/ 1479332 w 4894877"/>
              <a:gd name="connsiteY1250" fmla="*/ 636061 h 2638416"/>
              <a:gd name="connsiteX1251" fmla="*/ 1376300 w 4894877"/>
              <a:gd name="connsiteY1251" fmla="*/ 663224 h 2638416"/>
              <a:gd name="connsiteX1252" fmla="*/ 1440583 w 4894877"/>
              <a:gd name="connsiteY1252" fmla="*/ 690748 h 2638416"/>
              <a:gd name="connsiteX1253" fmla="*/ 1544340 w 4894877"/>
              <a:gd name="connsiteY1253" fmla="*/ 662317 h 2638416"/>
              <a:gd name="connsiteX1254" fmla="*/ 2165255 w 4894877"/>
              <a:gd name="connsiteY1254" fmla="*/ 120535 h 2638416"/>
              <a:gd name="connsiteX1255" fmla="*/ 2133205 w 4894877"/>
              <a:gd name="connsiteY1255" fmla="*/ 113836 h 2638416"/>
              <a:gd name="connsiteX1256" fmla="*/ 2092282 w 4894877"/>
              <a:gd name="connsiteY1256" fmla="*/ 120174 h 2638416"/>
              <a:gd name="connsiteX1257" fmla="*/ 2124333 w 4894877"/>
              <a:gd name="connsiteY1257" fmla="*/ 127054 h 2638416"/>
              <a:gd name="connsiteX1258" fmla="*/ 2165255 w 4894877"/>
              <a:gd name="connsiteY1258" fmla="*/ 120535 h 2638416"/>
              <a:gd name="connsiteX1259" fmla="*/ 1476254 w 4894877"/>
              <a:gd name="connsiteY1259" fmla="*/ 731853 h 2638416"/>
              <a:gd name="connsiteX1260" fmla="*/ 1417585 w 4894877"/>
              <a:gd name="connsiteY1260" fmla="*/ 703424 h 2638416"/>
              <a:gd name="connsiteX1261" fmla="*/ 1311293 w 4894877"/>
              <a:gd name="connsiteY1261" fmla="*/ 730224 h 2638416"/>
              <a:gd name="connsiteX1262" fmla="*/ 1370323 w 4894877"/>
              <a:gd name="connsiteY1262" fmla="*/ 760645 h 2638416"/>
              <a:gd name="connsiteX1263" fmla="*/ 1476254 w 4894877"/>
              <a:gd name="connsiteY1263" fmla="*/ 731853 h 2638416"/>
              <a:gd name="connsiteX1264" fmla="*/ 2153666 w 4894877"/>
              <a:gd name="connsiteY1264" fmla="*/ 141359 h 2638416"/>
              <a:gd name="connsiteX1265" fmla="*/ 2115641 w 4894877"/>
              <a:gd name="connsiteY1265" fmla="*/ 133572 h 2638416"/>
              <a:gd name="connsiteX1266" fmla="*/ 2071458 w 4894877"/>
              <a:gd name="connsiteY1266" fmla="*/ 140815 h 2638416"/>
              <a:gd name="connsiteX1267" fmla="*/ 2107673 w 4894877"/>
              <a:gd name="connsiteY1267" fmla="*/ 148782 h 2638416"/>
              <a:gd name="connsiteX1268" fmla="*/ 2153666 w 4894877"/>
              <a:gd name="connsiteY1268" fmla="*/ 141359 h 2638416"/>
              <a:gd name="connsiteX1269" fmla="*/ 1394226 w 4894877"/>
              <a:gd name="connsiteY1269" fmla="*/ 809898 h 2638416"/>
              <a:gd name="connsiteX1270" fmla="*/ 1337549 w 4894877"/>
              <a:gd name="connsiteY1270" fmla="*/ 777665 h 2638416"/>
              <a:gd name="connsiteX1271" fmla="*/ 1227272 w 4894877"/>
              <a:gd name="connsiteY1271" fmla="*/ 806276 h 2638416"/>
              <a:gd name="connsiteX1272" fmla="*/ 1282501 w 4894877"/>
              <a:gd name="connsiteY1272" fmla="*/ 839775 h 2638416"/>
              <a:gd name="connsiteX1273" fmla="*/ 1394226 w 4894877"/>
              <a:gd name="connsiteY1273" fmla="*/ 809898 h 2638416"/>
              <a:gd name="connsiteX1274" fmla="*/ 2141173 w 4894877"/>
              <a:gd name="connsiteY1274" fmla="*/ 163267 h 2638416"/>
              <a:gd name="connsiteX1275" fmla="*/ 2098619 w 4894877"/>
              <a:gd name="connsiteY1275" fmla="*/ 154576 h 2638416"/>
              <a:gd name="connsiteX1276" fmla="*/ 2050272 w 4894877"/>
              <a:gd name="connsiteY1276" fmla="*/ 162906 h 2638416"/>
              <a:gd name="connsiteX1277" fmla="*/ 2091558 w 4894877"/>
              <a:gd name="connsiteY1277" fmla="*/ 172141 h 2638416"/>
              <a:gd name="connsiteX1278" fmla="*/ 2141173 w 4894877"/>
              <a:gd name="connsiteY1278" fmla="*/ 163267 h 2638416"/>
              <a:gd name="connsiteX1279" fmla="*/ 1308215 w 4894877"/>
              <a:gd name="connsiteY1279" fmla="*/ 897176 h 2638416"/>
              <a:gd name="connsiteX1280" fmla="*/ 1249728 w 4894877"/>
              <a:gd name="connsiteY1280" fmla="*/ 865487 h 2638416"/>
              <a:gd name="connsiteX1281" fmla="*/ 1138205 w 4894877"/>
              <a:gd name="connsiteY1281" fmla="*/ 898261 h 2638416"/>
              <a:gd name="connsiteX1282" fmla="*/ 1195606 w 4894877"/>
              <a:gd name="connsiteY1282" fmla="*/ 931399 h 2638416"/>
              <a:gd name="connsiteX1283" fmla="*/ 1308215 w 4894877"/>
              <a:gd name="connsiteY1283" fmla="*/ 897176 h 2638416"/>
              <a:gd name="connsiteX1284" fmla="*/ 2121798 w 4894877"/>
              <a:gd name="connsiteY1284" fmla="*/ 186628 h 2638416"/>
              <a:gd name="connsiteX1285" fmla="*/ 2076166 w 4894877"/>
              <a:gd name="connsiteY1285" fmla="*/ 177031 h 2638416"/>
              <a:gd name="connsiteX1286" fmla="*/ 2024558 w 4894877"/>
              <a:gd name="connsiteY1286" fmla="*/ 186628 h 2638416"/>
              <a:gd name="connsiteX1287" fmla="*/ 2069104 w 4894877"/>
              <a:gd name="connsiteY1287" fmla="*/ 196587 h 2638416"/>
              <a:gd name="connsiteX1288" fmla="*/ 2121798 w 4894877"/>
              <a:gd name="connsiteY1288" fmla="*/ 186628 h 2638416"/>
              <a:gd name="connsiteX1289" fmla="*/ 1200854 w 4894877"/>
              <a:gd name="connsiteY1289" fmla="*/ 995682 h 2638416"/>
              <a:gd name="connsiteX1290" fmla="*/ 1144900 w 4894877"/>
              <a:gd name="connsiteY1290" fmla="*/ 962364 h 2638416"/>
              <a:gd name="connsiteX1291" fmla="*/ 1034807 w 4894877"/>
              <a:gd name="connsiteY1291" fmla="*/ 995682 h 2638416"/>
              <a:gd name="connsiteX1292" fmla="*/ 1086597 w 4894877"/>
              <a:gd name="connsiteY1292" fmla="*/ 1031898 h 2638416"/>
              <a:gd name="connsiteX1293" fmla="*/ 1200854 w 4894877"/>
              <a:gd name="connsiteY1293" fmla="*/ 995682 h 2638416"/>
              <a:gd name="connsiteX1294" fmla="*/ 2336555 w 4894877"/>
              <a:gd name="connsiteY1294" fmla="*/ 4102 h 2638416"/>
              <a:gd name="connsiteX1295" fmla="*/ 2324061 w 4894877"/>
              <a:gd name="connsiteY1295" fmla="*/ 2292 h 2638416"/>
              <a:gd name="connsiteX1296" fmla="*/ 2313016 w 4894877"/>
              <a:gd name="connsiteY1296" fmla="*/ 4102 h 2638416"/>
              <a:gd name="connsiteX1297" fmla="*/ 2324966 w 4894877"/>
              <a:gd name="connsiteY1297" fmla="*/ 5734 h 2638416"/>
              <a:gd name="connsiteX1298" fmla="*/ 2336555 w 4894877"/>
              <a:gd name="connsiteY1298" fmla="*/ 4102 h 2638416"/>
              <a:gd name="connsiteX1299" fmla="*/ 2328949 w 4894877"/>
              <a:gd name="connsiteY1299" fmla="*/ 18227 h 2638416"/>
              <a:gd name="connsiteX1300" fmla="*/ 2314824 w 4894877"/>
              <a:gd name="connsiteY1300" fmla="*/ 15691 h 2638416"/>
              <a:gd name="connsiteX1301" fmla="*/ 2296716 w 4894877"/>
              <a:gd name="connsiteY1301" fmla="*/ 18045 h 2638416"/>
              <a:gd name="connsiteX1302" fmla="*/ 2311566 w 4894877"/>
              <a:gd name="connsiteY1302" fmla="*/ 20581 h 2638416"/>
              <a:gd name="connsiteX1303" fmla="*/ 2328949 w 4894877"/>
              <a:gd name="connsiteY1303" fmla="*/ 18227 h 2638416"/>
              <a:gd name="connsiteX1304" fmla="*/ 2107673 w 4894877"/>
              <a:gd name="connsiteY1304" fmla="*/ 212885 h 2638416"/>
              <a:gd name="connsiteX1305" fmla="*/ 2057515 w 4894877"/>
              <a:gd name="connsiteY1305" fmla="*/ 201657 h 2638416"/>
              <a:gd name="connsiteX1306" fmla="*/ 1999027 w 4894877"/>
              <a:gd name="connsiteY1306" fmla="*/ 212342 h 2638416"/>
              <a:gd name="connsiteX1307" fmla="*/ 2047736 w 4894877"/>
              <a:gd name="connsiteY1307" fmla="*/ 223931 h 2638416"/>
              <a:gd name="connsiteX1308" fmla="*/ 2107673 w 4894877"/>
              <a:gd name="connsiteY1308" fmla="*/ 212885 h 2638416"/>
              <a:gd name="connsiteX1309" fmla="*/ 1090581 w 4894877"/>
              <a:gd name="connsiteY1309" fmla="*/ 1109036 h 2638416"/>
              <a:gd name="connsiteX1310" fmla="*/ 1038611 w 4894877"/>
              <a:gd name="connsiteY1310" fmla="*/ 1071191 h 2638416"/>
              <a:gd name="connsiteX1311" fmla="*/ 922900 w 4894877"/>
              <a:gd name="connsiteY1311" fmla="*/ 1107406 h 2638416"/>
              <a:gd name="connsiteX1312" fmla="*/ 974869 w 4894877"/>
              <a:gd name="connsiteY1312" fmla="*/ 1147244 h 2638416"/>
              <a:gd name="connsiteX1313" fmla="*/ 1090581 w 4894877"/>
              <a:gd name="connsiteY1313" fmla="*/ 1109036 h 2638416"/>
              <a:gd name="connsiteX1314" fmla="*/ 2085039 w 4894877"/>
              <a:gd name="connsiteY1314" fmla="*/ 239683 h 2638416"/>
              <a:gd name="connsiteX1315" fmla="*/ 2034157 w 4894877"/>
              <a:gd name="connsiteY1315" fmla="*/ 227552 h 2638416"/>
              <a:gd name="connsiteX1316" fmla="*/ 1970417 w 4894877"/>
              <a:gd name="connsiteY1316" fmla="*/ 239141 h 2638416"/>
              <a:gd name="connsiteX1317" fmla="*/ 2019671 w 4894877"/>
              <a:gd name="connsiteY1317" fmla="*/ 251997 h 2638416"/>
              <a:gd name="connsiteX1318" fmla="*/ 2085039 w 4894877"/>
              <a:gd name="connsiteY1318" fmla="*/ 239683 h 2638416"/>
              <a:gd name="connsiteX1319" fmla="*/ 949884 w 4894877"/>
              <a:gd name="connsiteY1319" fmla="*/ 1239412 h 2638416"/>
              <a:gd name="connsiteX1320" fmla="*/ 900993 w 4894877"/>
              <a:gd name="connsiteY1320" fmla="*/ 1200119 h 2638416"/>
              <a:gd name="connsiteX1321" fmla="*/ 833609 w 4894877"/>
              <a:gd name="connsiteY1321" fmla="*/ 1211163 h 2638416"/>
              <a:gd name="connsiteX1322" fmla="*/ 814672 w 4894877"/>
              <a:gd name="connsiteY1322" fmla="*/ 1219239 h 2638416"/>
              <a:gd name="connsiteX1323" fmla="*/ 863059 w 4894877"/>
              <a:gd name="connsiteY1323" fmla="*/ 1274323 h 2638416"/>
              <a:gd name="connsiteX1324" fmla="*/ 901376 w 4894877"/>
              <a:gd name="connsiteY1324" fmla="*/ 1267615 h 2638416"/>
              <a:gd name="connsiteX1325" fmla="*/ 949884 w 4894877"/>
              <a:gd name="connsiteY1325" fmla="*/ 1239412 h 2638416"/>
              <a:gd name="connsiteX1326" fmla="*/ 2323155 w 4894877"/>
              <a:gd name="connsiteY1326" fmla="*/ 33254 h 2638416"/>
              <a:gd name="connsiteX1327" fmla="*/ 2303961 w 4894877"/>
              <a:gd name="connsiteY1327" fmla="*/ 29996 h 2638416"/>
              <a:gd name="connsiteX1328" fmla="*/ 2284222 w 4894877"/>
              <a:gd name="connsiteY1328" fmla="*/ 32893 h 2638416"/>
              <a:gd name="connsiteX1329" fmla="*/ 2302330 w 4894877"/>
              <a:gd name="connsiteY1329" fmla="*/ 36334 h 2638416"/>
              <a:gd name="connsiteX1330" fmla="*/ 2323155 w 4894877"/>
              <a:gd name="connsiteY1330" fmla="*/ 33254 h 2638416"/>
              <a:gd name="connsiteX1331" fmla="*/ 2067656 w 4894877"/>
              <a:gd name="connsiteY1331" fmla="*/ 268114 h 2638416"/>
              <a:gd name="connsiteX1332" fmla="*/ 2010072 w 4894877"/>
              <a:gd name="connsiteY1332" fmla="*/ 254713 h 2638416"/>
              <a:gd name="connsiteX1333" fmla="*/ 1942711 w 4894877"/>
              <a:gd name="connsiteY1333" fmla="*/ 268295 h 2638416"/>
              <a:gd name="connsiteX1334" fmla="*/ 1998663 w 4894877"/>
              <a:gd name="connsiteY1334" fmla="*/ 282418 h 2638416"/>
              <a:gd name="connsiteX1335" fmla="*/ 2067656 w 4894877"/>
              <a:gd name="connsiteY1335" fmla="*/ 268114 h 2638416"/>
              <a:gd name="connsiteX1336" fmla="*/ 2317361 w 4894877"/>
              <a:gd name="connsiteY1336" fmla="*/ 49551 h 2638416"/>
              <a:gd name="connsiteX1337" fmla="*/ 2294365 w 4894877"/>
              <a:gd name="connsiteY1337" fmla="*/ 45749 h 2638416"/>
              <a:gd name="connsiteX1338" fmla="*/ 2270643 w 4894877"/>
              <a:gd name="connsiteY1338" fmla="*/ 49189 h 2638416"/>
              <a:gd name="connsiteX1339" fmla="*/ 2292916 w 4894877"/>
              <a:gd name="connsiteY1339" fmla="*/ 53172 h 2638416"/>
              <a:gd name="connsiteX1340" fmla="*/ 2317361 w 4894877"/>
              <a:gd name="connsiteY1340" fmla="*/ 49551 h 2638416"/>
              <a:gd name="connsiteX1341" fmla="*/ 2306858 w 4894877"/>
              <a:gd name="connsiteY1341" fmla="*/ 66029 h 2638416"/>
              <a:gd name="connsiteX1342" fmla="*/ 2281688 w 4894877"/>
              <a:gd name="connsiteY1342" fmla="*/ 61683 h 2638416"/>
              <a:gd name="connsiteX1343" fmla="*/ 2254525 w 4894877"/>
              <a:gd name="connsiteY1343" fmla="*/ 66029 h 2638416"/>
              <a:gd name="connsiteX1344" fmla="*/ 2279695 w 4894877"/>
              <a:gd name="connsiteY1344" fmla="*/ 70555 h 2638416"/>
              <a:gd name="connsiteX1345" fmla="*/ 2306858 w 4894877"/>
              <a:gd name="connsiteY1345" fmla="*/ 66029 h 2638416"/>
              <a:gd name="connsiteX1346" fmla="*/ 2041760 w 4894877"/>
              <a:gd name="connsiteY1346" fmla="*/ 299440 h 2638416"/>
              <a:gd name="connsiteX1347" fmla="*/ 1983997 w 4894877"/>
              <a:gd name="connsiteY1347" fmla="*/ 284410 h 2638416"/>
              <a:gd name="connsiteX1348" fmla="*/ 1909754 w 4894877"/>
              <a:gd name="connsiteY1348" fmla="*/ 299077 h 2638416"/>
              <a:gd name="connsiteX1349" fmla="*/ 1967338 w 4894877"/>
              <a:gd name="connsiteY1349" fmla="*/ 314651 h 2638416"/>
              <a:gd name="connsiteX1350" fmla="*/ 2041760 w 4894877"/>
              <a:gd name="connsiteY1350" fmla="*/ 299440 h 2638416"/>
              <a:gd name="connsiteX1351" fmla="*/ 2300159 w 4894877"/>
              <a:gd name="connsiteY1351" fmla="*/ 83958 h 2638416"/>
              <a:gd name="connsiteX1352" fmla="*/ 2271730 w 4894877"/>
              <a:gd name="connsiteY1352" fmla="*/ 78525 h 2638416"/>
              <a:gd name="connsiteX1353" fmla="*/ 2240041 w 4894877"/>
              <a:gd name="connsiteY1353" fmla="*/ 83595 h 2638416"/>
              <a:gd name="connsiteX1354" fmla="*/ 2268650 w 4894877"/>
              <a:gd name="connsiteY1354" fmla="*/ 88846 h 2638416"/>
              <a:gd name="connsiteX1355" fmla="*/ 2300159 w 4894877"/>
              <a:gd name="connsiteY1355" fmla="*/ 83958 h 2638416"/>
              <a:gd name="connsiteX1356" fmla="*/ 2289656 w 4894877"/>
              <a:gd name="connsiteY1356" fmla="*/ 102969 h 2638416"/>
              <a:gd name="connsiteX1357" fmla="*/ 2257062 w 4894877"/>
              <a:gd name="connsiteY1357" fmla="*/ 96813 h 2638416"/>
              <a:gd name="connsiteX1358" fmla="*/ 2220846 w 4894877"/>
              <a:gd name="connsiteY1358" fmla="*/ 102789 h 2638416"/>
              <a:gd name="connsiteX1359" fmla="*/ 2253440 w 4894877"/>
              <a:gd name="connsiteY1359" fmla="*/ 108946 h 2638416"/>
              <a:gd name="connsiteX1360" fmla="*/ 2289656 w 4894877"/>
              <a:gd name="connsiteY1360" fmla="*/ 102969 h 2638416"/>
              <a:gd name="connsiteX1361" fmla="*/ 2281505 w 4894877"/>
              <a:gd name="connsiteY1361" fmla="*/ 121804 h 2638416"/>
              <a:gd name="connsiteX1362" fmla="*/ 2246014 w 4894877"/>
              <a:gd name="connsiteY1362" fmla="*/ 114922 h 2638416"/>
              <a:gd name="connsiteX1363" fmla="*/ 2205816 w 4894877"/>
              <a:gd name="connsiteY1363" fmla="*/ 121621 h 2638416"/>
              <a:gd name="connsiteX1364" fmla="*/ 2242031 w 4894877"/>
              <a:gd name="connsiteY1364" fmla="*/ 128864 h 2638416"/>
              <a:gd name="connsiteX1365" fmla="*/ 2281505 w 4894877"/>
              <a:gd name="connsiteY1365" fmla="*/ 121804 h 2638416"/>
              <a:gd name="connsiteX1366" fmla="*/ 2268106 w 4894877"/>
              <a:gd name="connsiteY1366" fmla="*/ 142445 h 2638416"/>
              <a:gd name="connsiteX1367" fmla="*/ 2228089 w 4894877"/>
              <a:gd name="connsiteY1367" fmla="*/ 135021 h 2638416"/>
              <a:gd name="connsiteX1368" fmla="*/ 2185174 w 4894877"/>
              <a:gd name="connsiteY1368" fmla="*/ 142627 h 2638416"/>
              <a:gd name="connsiteX1369" fmla="*/ 2226279 w 4894877"/>
              <a:gd name="connsiteY1369" fmla="*/ 150595 h 2638416"/>
              <a:gd name="connsiteX1370" fmla="*/ 2268106 w 4894877"/>
              <a:gd name="connsiteY1370" fmla="*/ 142445 h 2638416"/>
              <a:gd name="connsiteX1371" fmla="*/ 2428542 w 4894877"/>
              <a:gd name="connsiteY1371" fmla="*/ 5550 h 2638416"/>
              <a:gd name="connsiteX1372" fmla="*/ 2416410 w 4894877"/>
              <a:gd name="connsiteY1372" fmla="*/ 3560 h 2638416"/>
              <a:gd name="connsiteX1373" fmla="*/ 2403916 w 4894877"/>
              <a:gd name="connsiteY1373" fmla="*/ 5189 h 2638416"/>
              <a:gd name="connsiteX1374" fmla="*/ 2415144 w 4894877"/>
              <a:gd name="connsiteY1374" fmla="*/ 7362 h 2638416"/>
              <a:gd name="connsiteX1375" fmla="*/ 2428542 w 4894877"/>
              <a:gd name="connsiteY1375" fmla="*/ 5550 h 2638416"/>
              <a:gd name="connsiteX1376" fmla="*/ 2259959 w 4894877"/>
              <a:gd name="connsiteY1376" fmla="*/ 165805 h 2638416"/>
              <a:gd name="connsiteX1377" fmla="*/ 2216320 w 4894877"/>
              <a:gd name="connsiteY1377" fmla="*/ 156750 h 2638416"/>
              <a:gd name="connsiteX1378" fmla="*/ 2167247 w 4894877"/>
              <a:gd name="connsiteY1378" fmla="*/ 165623 h 2638416"/>
              <a:gd name="connsiteX1379" fmla="*/ 2211791 w 4894877"/>
              <a:gd name="connsiteY1379" fmla="*/ 174677 h 2638416"/>
              <a:gd name="connsiteX1380" fmla="*/ 2259959 w 4894877"/>
              <a:gd name="connsiteY1380" fmla="*/ 165805 h 2638416"/>
              <a:gd name="connsiteX1381" fmla="*/ 2426370 w 4894877"/>
              <a:gd name="connsiteY1381" fmla="*/ 19673 h 2638416"/>
              <a:gd name="connsiteX1382" fmla="*/ 2409530 w 4894877"/>
              <a:gd name="connsiteY1382" fmla="*/ 17320 h 2638416"/>
              <a:gd name="connsiteX1383" fmla="*/ 2393776 w 4894877"/>
              <a:gd name="connsiteY1383" fmla="*/ 19854 h 2638416"/>
              <a:gd name="connsiteX1384" fmla="*/ 2410616 w 4894877"/>
              <a:gd name="connsiteY1384" fmla="*/ 22390 h 2638416"/>
              <a:gd name="connsiteX1385" fmla="*/ 2426370 w 4894877"/>
              <a:gd name="connsiteY1385" fmla="*/ 19673 h 2638416"/>
              <a:gd name="connsiteX1386" fmla="*/ 2056789 w 4894877"/>
              <a:gd name="connsiteY1386" fmla="*/ 353763 h 2638416"/>
              <a:gd name="connsiteX1387" fmla="*/ 1993774 w 4894877"/>
              <a:gd name="connsiteY1387" fmla="*/ 366076 h 2638416"/>
              <a:gd name="connsiteX1388" fmla="*/ 1943979 w 4894877"/>
              <a:gd name="connsiteY1388" fmla="*/ 351046 h 2638416"/>
              <a:gd name="connsiteX1389" fmla="*/ 1987074 w 4894877"/>
              <a:gd name="connsiteY1389" fmla="*/ 345976 h 2638416"/>
              <a:gd name="connsiteX1390" fmla="*/ 2017134 w 4894877"/>
              <a:gd name="connsiteY1390" fmla="*/ 338191 h 2638416"/>
              <a:gd name="connsiteX1391" fmla="*/ 2029448 w 4894877"/>
              <a:gd name="connsiteY1391" fmla="*/ 346700 h 2638416"/>
              <a:gd name="connsiteX1392" fmla="*/ 2056789 w 4894877"/>
              <a:gd name="connsiteY1392" fmla="*/ 353763 h 2638416"/>
              <a:gd name="connsiteX1393" fmla="*/ 2420393 w 4894877"/>
              <a:gd name="connsiteY1393" fmla="*/ 34884 h 2638416"/>
              <a:gd name="connsiteX1394" fmla="*/ 2400836 w 4894877"/>
              <a:gd name="connsiteY1394" fmla="*/ 31625 h 2638416"/>
              <a:gd name="connsiteX1395" fmla="*/ 2380194 w 4894877"/>
              <a:gd name="connsiteY1395" fmla="*/ 34703 h 2638416"/>
              <a:gd name="connsiteX1396" fmla="*/ 2400656 w 4894877"/>
              <a:gd name="connsiteY1396" fmla="*/ 37961 h 2638416"/>
              <a:gd name="connsiteX1397" fmla="*/ 2420393 w 4894877"/>
              <a:gd name="connsiteY1397" fmla="*/ 34884 h 2638416"/>
              <a:gd name="connsiteX1398" fmla="*/ 2245109 w 4894877"/>
              <a:gd name="connsiteY1398" fmla="*/ 189525 h 2638416"/>
              <a:gd name="connsiteX1399" fmla="*/ 2197668 w 4894877"/>
              <a:gd name="connsiteY1399" fmla="*/ 179204 h 2638416"/>
              <a:gd name="connsiteX1400" fmla="*/ 2143345 w 4894877"/>
              <a:gd name="connsiteY1400" fmla="*/ 188801 h 2638416"/>
              <a:gd name="connsiteX1401" fmla="*/ 2189881 w 4894877"/>
              <a:gd name="connsiteY1401" fmla="*/ 199666 h 2638416"/>
              <a:gd name="connsiteX1402" fmla="*/ 2245109 w 4894877"/>
              <a:gd name="connsiteY1402" fmla="*/ 189525 h 2638416"/>
              <a:gd name="connsiteX1403" fmla="*/ 1843119 w 4894877"/>
              <a:gd name="connsiteY1403" fmla="*/ 549690 h 2638416"/>
              <a:gd name="connsiteX1404" fmla="*/ 1775397 w 4894877"/>
              <a:gd name="connsiteY1404" fmla="*/ 524881 h 2638416"/>
              <a:gd name="connsiteX1405" fmla="*/ 1675803 w 4894877"/>
              <a:gd name="connsiteY1405" fmla="*/ 548242 h 2638416"/>
              <a:gd name="connsiteX1406" fmla="*/ 1744251 w 4894877"/>
              <a:gd name="connsiteY1406" fmla="*/ 574678 h 2638416"/>
              <a:gd name="connsiteX1407" fmla="*/ 1843119 w 4894877"/>
              <a:gd name="connsiteY1407" fmla="*/ 549690 h 2638416"/>
              <a:gd name="connsiteX1408" fmla="*/ 2417134 w 4894877"/>
              <a:gd name="connsiteY1408" fmla="*/ 50638 h 2638416"/>
              <a:gd name="connsiteX1409" fmla="*/ 2393956 w 4894877"/>
              <a:gd name="connsiteY1409" fmla="*/ 46836 h 2638416"/>
              <a:gd name="connsiteX1410" fmla="*/ 2369872 w 4894877"/>
              <a:gd name="connsiteY1410" fmla="*/ 50457 h 2638416"/>
              <a:gd name="connsiteX1411" fmla="*/ 2393049 w 4894877"/>
              <a:gd name="connsiteY1411" fmla="*/ 54442 h 2638416"/>
              <a:gd name="connsiteX1412" fmla="*/ 2417134 w 4894877"/>
              <a:gd name="connsiteY1412" fmla="*/ 50638 h 2638416"/>
              <a:gd name="connsiteX1413" fmla="*/ 2233160 w 4894877"/>
              <a:gd name="connsiteY1413" fmla="*/ 214695 h 2638416"/>
              <a:gd name="connsiteX1414" fmla="*/ 2183363 w 4894877"/>
              <a:gd name="connsiteY1414" fmla="*/ 203469 h 2638416"/>
              <a:gd name="connsiteX1415" fmla="*/ 2124152 w 4894877"/>
              <a:gd name="connsiteY1415" fmla="*/ 214334 h 2638416"/>
              <a:gd name="connsiteX1416" fmla="*/ 2173586 w 4894877"/>
              <a:gd name="connsiteY1416" fmla="*/ 225923 h 2638416"/>
              <a:gd name="connsiteX1417" fmla="*/ 2233160 w 4894877"/>
              <a:gd name="connsiteY1417" fmla="*/ 214695 h 2638416"/>
              <a:gd name="connsiteX1418" fmla="*/ 2409347 w 4894877"/>
              <a:gd name="connsiteY1418" fmla="*/ 67478 h 2638416"/>
              <a:gd name="connsiteX1419" fmla="*/ 2384359 w 4894877"/>
              <a:gd name="connsiteY1419" fmla="*/ 62771 h 2638416"/>
              <a:gd name="connsiteX1420" fmla="*/ 2355929 w 4894877"/>
              <a:gd name="connsiteY1420" fmla="*/ 67117 h 2638416"/>
              <a:gd name="connsiteX1421" fmla="*/ 2380918 w 4894877"/>
              <a:gd name="connsiteY1421" fmla="*/ 71826 h 2638416"/>
              <a:gd name="connsiteX1422" fmla="*/ 2409347 w 4894877"/>
              <a:gd name="connsiteY1422" fmla="*/ 67478 h 2638416"/>
              <a:gd name="connsiteX1423" fmla="*/ 1996490 w 4894877"/>
              <a:gd name="connsiteY1423" fmla="*/ 431808 h 2638416"/>
              <a:gd name="connsiteX1424" fmla="*/ 1929310 w 4894877"/>
              <a:gd name="connsiteY1424" fmla="*/ 447199 h 2638416"/>
              <a:gd name="connsiteX1425" fmla="*/ 1904153 w 4894877"/>
              <a:gd name="connsiteY1425" fmla="*/ 434077 h 2638416"/>
              <a:gd name="connsiteX1426" fmla="*/ 1878256 w 4894877"/>
              <a:gd name="connsiteY1426" fmla="*/ 430313 h 2638416"/>
              <a:gd name="connsiteX1427" fmla="*/ 1876074 w 4894877"/>
              <a:gd name="connsiteY1427" fmla="*/ 430720 h 2638416"/>
              <a:gd name="connsiteX1428" fmla="*/ 1876074 w 4894877"/>
              <a:gd name="connsiteY1428" fmla="*/ 429996 h 2638416"/>
              <a:gd name="connsiteX1429" fmla="*/ 1878256 w 4894877"/>
              <a:gd name="connsiteY1429" fmla="*/ 430313 h 2638416"/>
              <a:gd name="connsiteX1430" fmla="*/ 1954661 w 4894877"/>
              <a:gd name="connsiteY1430" fmla="*/ 416054 h 2638416"/>
              <a:gd name="connsiteX1431" fmla="*/ 1970959 w 4894877"/>
              <a:gd name="connsiteY1431" fmla="*/ 425108 h 2638416"/>
              <a:gd name="connsiteX1432" fmla="*/ 1996490 w 4894877"/>
              <a:gd name="connsiteY1432" fmla="*/ 431808 h 2638416"/>
              <a:gd name="connsiteX1433" fmla="*/ 1799841 w 4894877"/>
              <a:gd name="connsiteY1433" fmla="*/ 605822 h 2638416"/>
              <a:gd name="connsiteX1434" fmla="*/ 1729583 w 4894877"/>
              <a:gd name="connsiteY1434" fmla="*/ 579204 h 2638416"/>
              <a:gd name="connsiteX1435" fmla="*/ 1628179 w 4894877"/>
              <a:gd name="connsiteY1435" fmla="*/ 604374 h 2638416"/>
              <a:gd name="connsiteX1436" fmla="*/ 1695720 w 4894877"/>
              <a:gd name="connsiteY1436" fmla="*/ 632622 h 2638416"/>
              <a:gd name="connsiteX1437" fmla="*/ 1799841 w 4894877"/>
              <a:gd name="connsiteY1437" fmla="*/ 605822 h 2638416"/>
              <a:gd name="connsiteX1438" fmla="*/ 2217224 w 4894877"/>
              <a:gd name="connsiteY1438" fmla="*/ 241675 h 2638416"/>
              <a:gd name="connsiteX1439" fmla="*/ 2160909 w 4894877"/>
              <a:gd name="connsiteY1439" fmla="*/ 228818 h 2638416"/>
              <a:gd name="connsiteX1440" fmla="*/ 2097350 w 4894877"/>
              <a:gd name="connsiteY1440" fmla="*/ 241312 h 2638416"/>
              <a:gd name="connsiteX1441" fmla="*/ 2153666 w 4894877"/>
              <a:gd name="connsiteY1441" fmla="*/ 254532 h 2638416"/>
              <a:gd name="connsiteX1442" fmla="*/ 2217224 w 4894877"/>
              <a:gd name="connsiteY1442" fmla="*/ 241675 h 2638416"/>
              <a:gd name="connsiteX1443" fmla="*/ 2405546 w 4894877"/>
              <a:gd name="connsiteY1443" fmla="*/ 85406 h 2638416"/>
              <a:gd name="connsiteX1444" fmla="*/ 2375668 w 4894877"/>
              <a:gd name="connsiteY1444" fmla="*/ 80335 h 2638416"/>
              <a:gd name="connsiteX1445" fmla="*/ 2344523 w 4894877"/>
              <a:gd name="connsiteY1445" fmla="*/ 85586 h 2638416"/>
              <a:gd name="connsiteX1446" fmla="*/ 2375305 w 4894877"/>
              <a:gd name="connsiteY1446" fmla="*/ 90839 h 2638416"/>
              <a:gd name="connsiteX1447" fmla="*/ 2405546 w 4894877"/>
              <a:gd name="connsiteY1447" fmla="*/ 85406 h 2638416"/>
              <a:gd name="connsiteX1448" fmla="*/ 1730863 w 4894877"/>
              <a:gd name="connsiteY1448" fmla="*/ 678129 h 2638416"/>
              <a:gd name="connsiteX1449" fmla="*/ 1743343 w 4894877"/>
              <a:gd name="connsiteY1449" fmla="*/ 667026 h 2638416"/>
              <a:gd name="connsiteX1450" fmla="*/ 1673085 w 4894877"/>
              <a:gd name="connsiteY1450" fmla="*/ 640046 h 2638416"/>
              <a:gd name="connsiteX1451" fmla="*/ 1571320 w 4894877"/>
              <a:gd name="connsiteY1451" fmla="*/ 667389 h 2638416"/>
              <a:gd name="connsiteX1452" fmla="*/ 1638862 w 4894877"/>
              <a:gd name="connsiteY1452" fmla="*/ 696362 h 2638416"/>
              <a:gd name="connsiteX1453" fmla="*/ 1730863 w 4894877"/>
              <a:gd name="connsiteY1453" fmla="*/ 678129 h 2638416"/>
              <a:gd name="connsiteX1454" fmla="*/ 2203102 w 4894877"/>
              <a:gd name="connsiteY1454" fmla="*/ 270467 h 2638416"/>
              <a:gd name="connsiteX1455" fmla="*/ 2143345 w 4894877"/>
              <a:gd name="connsiteY1455" fmla="*/ 256524 h 2638416"/>
              <a:gd name="connsiteX1456" fmla="*/ 2075623 w 4894877"/>
              <a:gd name="connsiteY1456" fmla="*/ 270467 h 2638416"/>
              <a:gd name="connsiteX1457" fmla="*/ 2135197 w 4894877"/>
              <a:gd name="connsiteY1457" fmla="*/ 284773 h 2638416"/>
              <a:gd name="connsiteX1458" fmla="*/ 2203102 w 4894877"/>
              <a:gd name="connsiteY1458" fmla="*/ 270467 h 2638416"/>
              <a:gd name="connsiteX1459" fmla="*/ 1968967 w 4894877"/>
              <a:gd name="connsiteY1459" fmla="*/ 477439 h 2638416"/>
              <a:gd name="connsiteX1460" fmla="*/ 1926232 w 4894877"/>
              <a:gd name="connsiteY1460" fmla="*/ 485044 h 2638416"/>
              <a:gd name="connsiteX1461" fmla="*/ 1891285 w 4894877"/>
              <a:gd name="connsiteY1461" fmla="*/ 496633 h 2638416"/>
              <a:gd name="connsiteX1462" fmla="*/ 1822112 w 4894877"/>
              <a:gd name="connsiteY1462" fmla="*/ 475628 h 2638416"/>
              <a:gd name="connsiteX1463" fmla="*/ 1920982 w 4894877"/>
              <a:gd name="connsiteY1463" fmla="*/ 457520 h 2638416"/>
              <a:gd name="connsiteX1464" fmla="*/ 1968967 w 4894877"/>
              <a:gd name="connsiteY1464" fmla="*/ 477439 h 2638416"/>
              <a:gd name="connsiteX1465" fmla="*/ 2397760 w 4894877"/>
              <a:gd name="connsiteY1465" fmla="*/ 104239 h 2638416"/>
              <a:gd name="connsiteX1466" fmla="*/ 2363535 w 4894877"/>
              <a:gd name="connsiteY1466" fmla="*/ 98081 h 2638416"/>
              <a:gd name="connsiteX1467" fmla="*/ 2327320 w 4894877"/>
              <a:gd name="connsiteY1467" fmla="*/ 104419 h 2638416"/>
              <a:gd name="connsiteX1468" fmla="*/ 2363535 w 4894877"/>
              <a:gd name="connsiteY1468" fmla="*/ 110394 h 2638416"/>
              <a:gd name="connsiteX1469" fmla="*/ 2397760 w 4894877"/>
              <a:gd name="connsiteY1469" fmla="*/ 104239 h 2638416"/>
              <a:gd name="connsiteX1470" fmla="*/ 1673059 w 4894877"/>
              <a:gd name="connsiteY1470" fmla="*/ 750835 h 2638416"/>
              <a:gd name="connsiteX1471" fmla="*/ 1686124 w 4894877"/>
              <a:gd name="connsiteY1471" fmla="*/ 739096 h 2638416"/>
              <a:gd name="connsiteX1472" fmla="*/ 1617314 w 4894877"/>
              <a:gd name="connsiteY1472" fmla="*/ 709580 h 2638416"/>
              <a:gd name="connsiteX1473" fmla="*/ 1511204 w 4894877"/>
              <a:gd name="connsiteY1473" fmla="*/ 740001 h 2638416"/>
              <a:gd name="connsiteX1474" fmla="*/ 1581642 w 4894877"/>
              <a:gd name="connsiteY1474" fmla="*/ 770061 h 2638416"/>
              <a:gd name="connsiteX1475" fmla="*/ 1673059 w 4894877"/>
              <a:gd name="connsiteY1475" fmla="*/ 750835 h 2638416"/>
              <a:gd name="connsiteX1476" fmla="*/ 2521254 w 4894877"/>
              <a:gd name="connsiteY1476" fmla="*/ 6457 h 2638416"/>
              <a:gd name="connsiteX1477" fmla="*/ 2508760 w 4894877"/>
              <a:gd name="connsiteY1477" fmla="*/ 4645 h 2638416"/>
              <a:gd name="connsiteX1478" fmla="*/ 2495903 w 4894877"/>
              <a:gd name="connsiteY1478" fmla="*/ 6637 h 2638416"/>
              <a:gd name="connsiteX1479" fmla="*/ 2509302 w 4894877"/>
              <a:gd name="connsiteY1479" fmla="*/ 8447 h 2638416"/>
              <a:gd name="connsiteX1480" fmla="*/ 2521254 w 4894877"/>
              <a:gd name="connsiteY1480" fmla="*/ 6457 h 2638416"/>
              <a:gd name="connsiteX1481" fmla="*/ 2393413 w 4894877"/>
              <a:gd name="connsiteY1481" fmla="*/ 124156 h 2638416"/>
              <a:gd name="connsiteX1482" fmla="*/ 2354661 w 4894877"/>
              <a:gd name="connsiteY1482" fmla="*/ 116913 h 2638416"/>
              <a:gd name="connsiteX1483" fmla="*/ 2315368 w 4894877"/>
              <a:gd name="connsiteY1483" fmla="*/ 123795 h 2638416"/>
              <a:gd name="connsiteX1484" fmla="*/ 2353032 w 4894877"/>
              <a:gd name="connsiteY1484" fmla="*/ 131219 h 2638416"/>
              <a:gd name="connsiteX1485" fmla="*/ 2393413 w 4894877"/>
              <a:gd name="connsiteY1485" fmla="*/ 124156 h 2638416"/>
              <a:gd name="connsiteX1486" fmla="*/ 1600768 w 4894877"/>
              <a:gd name="connsiteY1486" fmla="*/ 829616 h 2638416"/>
              <a:gd name="connsiteX1487" fmla="*/ 1615322 w 4894877"/>
              <a:gd name="connsiteY1487" fmla="*/ 816777 h 2638416"/>
              <a:gd name="connsiteX1488" fmla="*/ 1549048 w 4894877"/>
              <a:gd name="connsiteY1488" fmla="*/ 785451 h 2638416"/>
              <a:gd name="connsiteX1489" fmla="*/ 1440402 w 4894877"/>
              <a:gd name="connsiteY1489" fmla="*/ 816777 h 2638416"/>
              <a:gd name="connsiteX1490" fmla="*/ 1505226 w 4894877"/>
              <a:gd name="connsiteY1490" fmla="*/ 849732 h 2638416"/>
              <a:gd name="connsiteX1491" fmla="*/ 1600768 w 4894877"/>
              <a:gd name="connsiteY1491" fmla="*/ 829616 h 2638416"/>
              <a:gd name="connsiteX1492" fmla="*/ 2521435 w 4894877"/>
              <a:gd name="connsiteY1492" fmla="*/ 20942 h 2638416"/>
              <a:gd name="connsiteX1493" fmla="*/ 2504776 w 4894877"/>
              <a:gd name="connsiteY1493" fmla="*/ 18408 h 2638416"/>
              <a:gd name="connsiteX1494" fmla="*/ 2488297 w 4894877"/>
              <a:gd name="connsiteY1494" fmla="*/ 21124 h 2638416"/>
              <a:gd name="connsiteX1495" fmla="*/ 2504776 w 4894877"/>
              <a:gd name="connsiteY1495" fmla="*/ 23658 h 2638416"/>
              <a:gd name="connsiteX1496" fmla="*/ 2521435 w 4894877"/>
              <a:gd name="connsiteY1496" fmla="*/ 20942 h 2638416"/>
              <a:gd name="connsiteX1497" fmla="*/ 2383091 w 4894877"/>
              <a:gd name="connsiteY1497" fmla="*/ 144981 h 2638416"/>
              <a:gd name="connsiteX1498" fmla="*/ 2340901 w 4894877"/>
              <a:gd name="connsiteY1498" fmla="*/ 137194 h 2638416"/>
              <a:gd name="connsiteX1499" fmla="*/ 2298710 w 4894877"/>
              <a:gd name="connsiteY1499" fmla="*/ 145162 h 2638416"/>
              <a:gd name="connsiteX1500" fmla="*/ 2339996 w 4894877"/>
              <a:gd name="connsiteY1500" fmla="*/ 152948 h 2638416"/>
              <a:gd name="connsiteX1501" fmla="*/ 2383091 w 4894877"/>
              <a:gd name="connsiteY1501" fmla="*/ 144981 h 2638416"/>
              <a:gd name="connsiteX1502" fmla="*/ 2517813 w 4894877"/>
              <a:gd name="connsiteY1502" fmla="*/ 35791 h 2638416"/>
              <a:gd name="connsiteX1503" fmla="*/ 2497532 w 4894877"/>
              <a:gd name="connsiteY1503" fmla="*/ 32713 h 2638416"/>
              <a:gd name="connsiteX1504" fmla="*/ 2477071 w 4894877"/>
              <a:gd name="connsiteY1504" fmla="*/ 35611 h 2638416"/>
              <a:gd name="connsiteX1505" fmla="*/ 2497532 w 4894877"/>
              <a:gd name="connsiteY1505" fmla="*/ 39232 h 2638416"/>
              <a:gd name="connsiteX1506" fmla="*/ 2517813 w 4894877"/>
              <a:gd name="connsiteY1506" fmla="*/ 35791 h 2638416"/>
              <a:gd name="connsiteX1507" fmla="*/ 2377841 w 4894877"/>
              <a:gd name="connsiteY1507" fmla="*/ 167252 h 2638416"/>
              <a:gd name="connsiteX1508" fmla="*/ 2331303 w 4894877"/>
              <a:gd name="connsiteY1508" fmla="*/ 158379 h 2638416"/>
              <a:gd name="connsiteX1509" fmla="*/ 2284223 w 4894877"/>
              <a:gd name="connsiteY1509" fmla="*/ 167434 h 2638416"/>
              <a:gd name="connsiteX1510" fmla="*/ 2330761 w 4894877"/>
              <a:gd name="connsiteY1510" fmla="*/ 176487 h 2638416"/>
              <a:gd name="connsiteX1511" fmla="*/ 2377841 w 4894877"/>
              <a:gd name="connsiteY1511" fmla="*/ 167252 h 2638416"/>
              <a:gd name="connsiteX1512" fmla="*/ 1529202 w 4894877"/>
              <a:gd name="connsiteY1512" fmla="*/ 917509 h 2638416"/>
              <a:gd name="connsiteX1513" fmla="*/ 1543071 w 4894877"/>
              <a:gd name="connsiteY1513" fmla="*/ 903512 h 2638416"/>
              <a:gd name="connsiteX1514" fmla="*/ 1476615 w 4894877"/>
              <a:gd name="connsiteY1514" fmla="*/ 871282 h 2638416"/>
              <a:gd name="connsiteX1515" fmla="*/ 1370142 w 4894877"/>
              <a:gd name="connsiteY1515" fmla="*/ 904237 h 2638416"/>
              <a:gd name="connsiteX1516" fmla="*/ 1437685 w 4894877"/>
              <a:gd name="connsiteY1516" fmla="*/ 938823 h 2638416"/>
              <a:gd name="connsiteX1517" fmla="*/ 1529202 w 4894877"/>
              <a:gd name="connsiteY1517" fmla="*/ 917509 h 2638416"/>
              <a:gd name="connsiteX1518" fmla="*/ 2517452 w 4894877"/>
              <a:gd name="connsiteY1518" fmla="*/ 52268 h 2638416"/>
              <a:gd name="connsiteX1519" fmla="*/ 2492826 w 4894877"/>
              <a:gd name="connsiteY1519" fmla="*/ 48466 h 2638416"/>
              <a:gd name="connsiteX1520" fmla="*/ 2469284 w 4894877"/>
              <a:gd name="connsiteY1520" fmla="*/ 52450 h 2638416"/>
              <a:gd name="connsiteX1521" fmla="*/ 2494635 w 4894877"/>
              <a:gd name="connsiteY1521" fmla="*/ 56253 h 2638416"/>
              <a:gd name="connsiteX1522" fmla="*/ 2517452 w 4894877"/>
              <a:gd name="connsiteY1522" fmla="*/ 52268 h 2638416"/>
              <a:gd name="connsiteX1523" fmla="*/ 2367881 w 4894877"/>
              <a:gd name="connsiteY1523" fmla="*/ 191337 h 2638416"/>
              <a:gd name="connsiteX1524" fmla="*/ 2318628 w 4894877"/>
              <a:gd name="connsiteY1524" fmla="*/ 180833 h 2638416"/>
              <a:gd name="connsiteX1525" fmla="*/ 2264305 w 4894877"/>
              <a:gd name="connsiteY1525" fmla="*/ 190430 h 2638416"/>
              <a:gd name="connsiteX1526" fmla="*/ 2313558 w 4894877"/>
              <a:gd name="connsiteY1526" fmla="*/ 201477 h 2638416"/>
              <a:gd name="connsiteX1527" fmla="*/ 2367881 w 4894877"/>
              <a:gd name="connsiteY1527" fmla="*/ 191337 h 2638416"/>
              <a:gd name="connsiteX1528" fmla="*/ 2512923 w 4894877"/>
              <a:gd name="connsiteY1528" fmla="*/ 69109 h 2638416"/>
              <a:gd name="connsiteX1529" fmla="*/ 2485400 w 4894877"/>
              <a:gd name="connsiteY1529" fmla="*/ 64583 h 2638416"/>
              <a:gd name="connsiteX1530" fmla="*/ 2457515 w 4894877"/>
              <a:gd name="connsiteY1530" fmla="*/ 69109 h 2638416"/>
              <a:gd name="connsiteX1531" fmla="*/ 2486124 w 4894877"/>
              <a:gd name="connsiteY1531" fmla="*/ 73816 h 2638416"/>
              <a:gd name="connsiteX1532" fmla="*/ 2512923 w 4894877"/>
              <a:gd name="connsiteY1532" fmla="*/ 69109 h 2638416"/>
              <a:gd name="connsiteX1533" fmla="*/ 1437799 w 4894877"/>
              <a:gd name="connsiteY1533" fmla="*/ 1018039 h 2638416"/>
              <a:gd name="connsiteX1534" fmla="*/ 1453982 w 4894877"/>
              <a:gd name="connsiteY1534" fmla="*/ 1003650 h 2638416"/>
              <a:gd name="connsiteX1535" fmla="*/ 1391148 w 4894877"/>
              <a:gd name="connsiteY1535" fmla="*/ 967615 h 2638416"/>
              <a:gd name="connsiteX1536" fmla="*/ 1277431 w 4894877"/>
              <a:gd name="connsiteY1536" fmla="*/ 1003830 h 2638416"/>
              <a:gd name="connsiteX1537" fmla="*/ 1338997 w 4894877"/>
              <a:gd name="connsiteY1537" fmla="*/ 1041314 h 2638416"/>
              <a:gd name="connsiteX1538" fmla="*/ 1437799 w 4894877"/>
              <a:gd name="connsiteY1538" fmla="*/ 1018039 h 2638416"/>
              <a:gd name="connsiteX1539" fmla="*/ 2191874 w 4894877"/>
              <a:gd name="connsiteY1539" fmla="*/ 355755 h 2638416"/>
              <a:gd name="connsiteX1540" fmla="*/ 2165979 w 4894877"/>
              <a:gd name="connsiteY1540" fmla="*/ 360462 h 2638416"/>
              <a:gd name="connsiteX1541" fmla="*/ 2145698 w 4894877"/>
              <a:gd name="connsiteY1541" fmla="*/ 366439 h 2638416"/>
              <a:gd name="connsiteX1542" fmla="*/ 2107673 w 4894877"/>
              <a:gd name="connsiteY1542" fmla="*/ 354850 h 2638416"/>
              <a:gd name="connsiteX1543" fmla="*/ 2161996 w 4894877"/>
              <a:gd name="connsiteY1543" fmla="*/ 344347 h 2638416"/>
              <a:gd name="connsiteX1544" fmla="*/ 2361182 w 4894877"/>
              <a:gd name="connsiteY1544" fmla="*/ 216507 h 2638416"/>
              <a:gd name="connsiteX1545" fmla="*/ 2306859 w 4894877"/>
              <a:gd name="connsiteY1545" fmla="*/ 205098 h 2638416"/>
              <a:gd name="connsiteX1546" fmla="*/ 2250001 w 4894877"/>
              <a:gd name="connsiteY1546" fmla="*/ 216326 h 2638416"/>
              <a:gd name="connsiteX1547" fmla="*/ 2304324 w 4894877"/>
              <a:gd name="connsiteY1547" fmla="*/ 228095 h 2638416"/>
              <a:gd name="connsiteX1548" fmla="*/ 2361182 w 4894877"/>
              <a:gd name="connsiteY1548" fmla="*/ 216507 h 2638416"/>
              <a:gd name="connsiteX1549" fmla="*/ 2511114 w 4894877"/>
              <a:gd name="connsiteY1549" fmla="*/ 86674 h 2638416"/>
              <a:gd name="connsiteX1550" fmla="*/ 2479244 w 4894877"/>
              <a:gd name="connsiteY1550" fmla="*/ 81603 h 2638416"/>
              <a:gd name="connsiteX1551" fmla="*/ 2449728 w 4894877"/>
              <a:gd name="connsiteY1551" fmla="*/ 86854 h 2638416"/>
              <a:gd name="connsiteX1552" fmla="*/ 2481598 w 4894877"/>
              <a:gd name="connsiteY1552" fmla="*/ 92287 h 2638416"/>
              <a:gd name="connsiteX1553" fmla="*/ 2511114 w 4894877"/>
              <a:gd name="connsiteY1553" fmla="*/ 86674 h 2638416"/>
              <a:gd name="connsiteX1554" fmla="*/ 2170144 w 4894877"/>
              <a:gd name="connsiteY1554" fmla="*/ 394324 h 2638416"/>
              <a:gd name="connsiteX1555" fmla="*/ 2122520 w 4894877"/>
              <a:gd name="connsiteY1555" fmla="*/ 403740 h 2638416"/>
              <a:gd name="connsiteX1556" fmla="*/ 2084856 w 4894877"/>
              <a:gd name="connsiteY1556" fmla="*/ 392514 h 2638416"/>
              <a:gd name="connsiteX1557" fmla="*/ 2136102 w 4894877"/>
              <a:gd name="connsiteY1557" fmla="*/ 382011 h 2638416"/>
              <a:gd name="connsiteX1558" fmla="*/ 2614688 w 4894877"/>
              <a:gd name="connsiteY1558" fmla="*/ 7360 h 2638416"/>
              <a:gd name="connsiteX1559" fmla="*/ 2601289 w 4894877"/>
              <a:gd name="connsiteY1559" fmla="*/ 5550 h 2638416"/>
              <a:gd name="connsiteX1560" fmla="*/ 2588976 w 4894877"/>
              <a:gd name="connsiteY1560" fmla="*/ 7360 h 2638416"/>
              <a:gd name="connsiteX1561" fmla="*/ 2603282 w 4894877"/>
              <a:gd name="connsiteY1561" fmla="*/ 9352 h 2638416"/>
              <a:gd name="connsiteX1562" fmla="*/ 2614688 w 4894877"/>
              <a:gd name="connsiteY1562" fmla="*/ 7360 h 2638416"/>
              <a:gd name="connsiteX1563" fmla="*/ 2506042 w 4894877"/>
              <a:gd name="connsiteY1563" fmla="*/ 105505 h 2638416"/>
              <a:gd name="connsiteX1564" fmla="*/ 2471275 w 4894877"/>
              <a:gd name="connsiteY1564" fmla="*/ 99530 h 2638416"/>
              <a:gd name="connsiteX1565" fmla="*/ 2436147 w 4894877"/>
              <a:gd name="connsiteY1565" fmla="*/ 105505 h 2638416"/>
              <a:gd name="connsiteX1566" fmla="*/ 2470914 w 4894877"/>
              <a:gd name="connsiteY1566" fmla="*/ 111843 h 2638416"/>
              <a:gd name="connsiteX1567" fmla="*/ 2506042 w 4894877"/>
              <a:gd name="connsiteY1567" fmla="*/ 105505 h 2638416"/>
              <a:gd name="connsiteX1568" fmla="*/ 2348324 w 4894877"/>
              <a:gd name="connsiteY1568" fmla="*/ 244572 h 2638416"/>
              <a:gd name="connsiteX1569" fmla="*/ 2289292 w 4894877"/>
              <a:gd name="connsiteY1569" fmla="*/ 231715 h 2638416"/>
              <a:gd name="connsiteX1570" fmla="*/ 2226640 w 4894877"/>
              <a:gd name="connsiteY1570" fmla="*/ 244392 h 2638416"/>
              <a:gd name="connsiteX1571" fmla="*/ 2285490 w 4894877"/>
              <a:gd name="connsiteY1571" fmla="*/ 257790 h 2638416"/>
              <a:gd name="connsiteX1572" fmla="*/ 2348324 w 4894877"/>
              <a:gd name="connsiteY1572" fmla="*/ 244572 h 2638416"/>
              <a:gd name="connsiteX1573" fmla="*/ 1343793 w 4894877"/>
              <a:gd name="connsiteY1573" fmla="*/ 1131844 h 2638416"/>
              <a:gd name="connsiteX1574" fmla="*/ 1359640 w 4894877"/>
              <a:gd name="connsiteY1574" fmla="*/ 1116642 h 2638416"/>
              <a:gd name="connsiteX1575" fmla="*/ 1296808 w 4894877"/>
              <a:gd name="connsiteY1575" fmla="*/ 1079341 h 2638416"/>
              <a:gd name="connsiteX1576" fmla="*/ 1184921 w 4894877"/>
              <a:gd name="connsiteY1576" fmla="*/ 1117185 h 2638416"/>
              <a:gd name="connsiteX1577" fmla="*/ 1248279 w 4894877"/>
              <a:gd name="connsiteY1577" fmla="*/ 1157386 h 2638416"/>
              <a:gd name="connsiteX1578" fmla="*/ 1343793 w 4894877"/>
              <a:gd name="connsiteY1578" fmla="*/ 1131844 h 2638416"/>
              <a:gd name="connsiteX1579" fmla="*/ 2143345 w 4894877"/>
              <a:gd name="connsiteY1579" fmla="*/ 437422 h 2638416"/>
              <a:gd name="connsiteX1580" fmla="*/ 2093187 w 4894877"/>
              <a:gd name="connsiteY1580" fmla="*/ 450820 h 2638416"/>
              <a:gd name="connsiteX1581" fmla="*/ 2053350 w 4894877"/>
              <a:gd name="connsiteY1581" fmla="*/ 434886 h 2638416"/>
              <a:gd name="connsiteX1582" fmla="*/ 2109122 w 4894877"/>
              <a:gd name="connsiteY1582" fmla="*/ 425289 h 2638416"/>
              <a:gd name="connsiteX1583" fmla="*/ 2616863 w 4894877"/>
              <a:gd name="connsiteY1583" fmla="*/ 22392 h 2638416"/>
              <a:gd name="connsiteX1584" fmla="*/ 2598755 w 4894877"/>
              <a:gd name="connsiteY1584" fmla="*/ 19856 h 2638416"/>
              <a:gd name="connsiteX1585" fmla="*/ 2583725 w 4894877"/>
              <a:gd name="connsiteY1585" fmla="*/ 22392 h 2638416"/>
              <a:gd name="connsiteX1586" fmla="*/ 2601833 w 4894877"/>
              <a:gd name="connsiteY1586" fmla="*/ 24926 h 2638416"/>
              <a:gd name="connsiteX1587" fmla="*/ 2616863 w 4894877"/>
              <a:gd name="connsiteY1587" fmla="*/ 22392 h 2638416"/>
              <a:gd name="connsiteX1588" fmla="*/ 2506044 w 4894877"/>
              <a:gd name="connsiteY1588" fmla="*/ 125242 h 2638416"/>
              <a:gd name="connsiteX1589" fmla="*/ 2464759 w 4894877"/>
              <a:gd name="connsiteY1589" fmla="*/ 118362 h 2638416"/>
              <a:gd name="connsiteX1590" fmla="*/ 2427638 w 4894877"/>
              <a:gd name="connsiteY1590" fmla="*/ 125424 h 2638416"/>
              <a:gd name="connsiteX1591" fmla="*/ 2467836 w 4894877"/>
              <a:gd name="connsiteY1591" fmla="*/ 132667 h 2638416"/>
              <a:gd name="connsiteX1592" fmla="*/ 2506044 w 4894877"/>
              <a:gd name="connsiteY1592" fmla="*/ 125242 h 2638416"/>
              <a:gd name="connsiteX1593" fmla="*/ 2619036 w 4894877"/>
              <a:gd name="connsiteY1593" fmla="*/ 37601 h 2638416"/>
              <a:gd name="connsiteX1594" fmla="*/ 2598212 w 4894877"/>
              <a:gd name="connsiteY1594" fmla="*/ 34342 h 2638416"/>
              <a:gd name="connsiteX1595" fmla="*/ 2578475 w 4894877"/>
              <a:gd name="connsiteY1595" fmla="*/ 37601 h 2638416"/>
              <a:gd name="connsiteX1596" fmla="*/ 2599117 w 4894877"/>
              <a:gd name="connsiteY1596" fmla="*/ 40861 h 2638416"/>
              <a:gd name="connsiteX1597" fmla="*/ 2619036 w 4894877"/>
              <a:gd name="connsiteY1597" fmla="*/ 37601 h 2638416"/>
              <a:gd name="connsiteX1598" fmla="*/ 2502603 w 4894877"/>
              <a:gd name="connsiteY1598" fmla="*/ 146430 h 2638416"/>
              <a:gd name="connsiteX1599" fmla="*/ 2460049 w 4894877"/>
              <a:gd name="connsiteY1599" fmla="*/ 138643 h 2638416"/>
              <a:gd name="connsiteX1600" fmla="*/ 2417678 w 4894877"/>
              <a:gd name="connsiteY1600" fmla="*/ 146430 h 2638416"/>
              <a:gd name="connsiteX1601" fmla="*/ 2461136 w 4894877"/>
              <a:gd name="connsiteY1601" fmla="*/ 154578 h 2638416"/>
              <a:gd name="connsiteX1602" fmla="*/ 2502603 w 4894877"/>
              <a:gd name="connsiteY1602" fmla="*/ 146430 h 2638416"/>
              <a:gd name="connsiteX1603" fmla="*/ 1228996 w 4894877"/>
              <a:gd name="connsiteY1603" fmla="*/ 1270041 h 2638416"/>
              <a:gd name="connsiteX1604" fmla="*/ 1245743 w 4894877"/>
              <a:gd name="connsiteY1604" fmla="*/ 1253173 h 2638416"/>
              <a:gd name="connsiteX1605" fmla="*/ 1183833 w 4894877"/>
              <a:gd name="connsiteY1605" fmla="*/ 1213880 h 2638416"/>
              <a:gd name="connsiteX1606" fmla="*/ 1075187 w 4894877"/>
              <a:gd name="connsiteY1606" fmla="*/ 1253717 h 2638416"/>
              <a:gd name="connsiteX1607" fmla="*/ 1132046 w 4894877"/>
              <a:gd name="connsiteY1607" fmla="*/ 1296271 h 2638416"/>
              <a:gd name="connsiteX1608" fmla="*/ 1228996 w 4894877"/>
              <a:gd name="connsiteY1608" fmla="*/ 1270041 h 2638416"/>
              <a:gd name="connsiteX1609" fmla="*/ 2617770 w 4894877"/>
              <a:gd name="connsiteY1609" fmla="*/ 53536 h 2638416"/>
              <a:gd name="connsiteX1610" fmla="*/ 2592600 w 4894877"/>
              <a:gd name="connsiteY1610" fmla="*/ 49553 h 2638416"/>
              <a:gd name="connsiteX1611" fmla="*/ 2569422 w 4894877"/>
              <a:gd name="connsiteY1611" fmla="*/ 53355 h 2638416"/>
              <a:gd name="connsiteX1612" fmla="*/ 2595316 w 4894877"/>
              <a:gd name="connsiteY1612" fmla="*/ 57520 h 2638416"/>
              <a:gd name="connsiteX1613" fmla="*/ 2617770 w 4894877"/>
              <a:gd name="connsiteY1613" fmla="*/ 53536 h 2638416"/>
              <a:gd name="connsiteX1614" fmla="*/ 2132300 w 4894877"/>
              <a:gd name="connsiteY1614" fmla="*/ 481422 h 2638416"/>
              <a:gd name="connsiteX1615" fmla="*/ 2066929 w 4894877"/>
              <a:gd name="connsiteY1615" fmla="*/ 498444 h 2638416"/>
              <a:gd name="connsiteX1616" fmla="*/ 2067112 w 4894877"/>
              <a:gd name="connsiteY1616" fmla="*/ 499169 h 2638416"/>
              <a:gd name="connsiteX1617" fmla="*/ 2010072 w 4894877"/>
              <a:gd name="connsiteY1617" fmla="*/ 477983 h 2638416"/>
              <a:gd name="connsiteX1618" fmla="*/ 2085037 w 4894877"/>
              <a:gd name="connsiteY1618" fmla="*/ 462048 h 2638416"/>
              <a:gd name="connsiteX1619" fmla="*/ 2132300 w 4894877"/>
              <a:gd name="connsiteY1619" fmla="*/ 481422 h 2638416"/>
              <a:gd name="connsiteX1620" fmla="*/ 1979174 w 4894877"/>
              <a:gd name="connsiteY1620" fmla="*/ 622297 h 2638416"/>
              <a:gd name="connsiteX1621" fmla="*/ 1989608 w 4894877"/>
              <a:gd name="connsiteY1621" fmla="*/ 611255 h 2638416"/>
              <a:gd name="connsiteX1622" fmla="*/ 1911022 w 4894877"/>
              <a:gd name="connsiteY1622" fmla="*/ 584636 h 2638416"/>
              <a:gd name="connsiteX1623" fmla="*/ 1812335 w 4894877"/>
              <a:gd name="connsiteY1623" fmla="*/ 612160 h 2638416"/>
              <a:gd name="connsiteX1624" fmla="*/ 1890561 w 4894877"/>
              <a:gd name="connsiteY1624" fmla="*/ 640047 h 2638416"/>
              <a:gd name="connsiteX1625" fmla="*/ 1979174 w 4894877"/>
              <a:gd name="connsiteY1625" fmla="*/ 622297 h 2638416"/>
              <a:gd name="connsiteX1626" fmla="*/ 2496808 w 4894877"/>
              <a:gd name="connsiteY1626" fmla="*/ 169969 h 2638416"/>
              <a:gd name="connsiteX1627" fmla="*/ 2450272 w 4894877"/>
              <a:gd name="connsiteY1627" fmla="*/ 160735 h 2638416"/>
              <a:gd name="connsiteX1628" fmla="*/ 2402467 w 4894877"/>
              <a:gd name="connsiteY1628" fmla="*/ 169427 h 2638416"/>
              <a:gd name="connsiteX1629" fmla="*/ 2450272 w 4894877"/>
              <a:gd name="connsiteY1629" fmla="*/ 179023 h 2638416"/>
              <a:gd name="connsiteX1630" fmla="*/ 2496808 w 4894877"/>
              <a:gd name="connsiteY1630" fmla="*/ 169969 h 2638416"/>
              <a:gd name="connsiteX1631" fmla="*/ 2618674 w 4894877"/>
              <a:gd name="connsiteY1631" fmla="*/ 70557 h 2638416"/>
              <a:gd name="connsiteX1632" fmla="*/ 2590789 w 4894877"/>
              <a:gd name="connsiteY1632" fmla="*/ 65848 h 2638416"/>
              <a:gd name="connsiteX1633" fmla="*/ 2564894 w 4894877"/>
              <a:gd name="connsiteY1633" fmla="*/ 70194 h 2638416"/>
              <a:gd name="connsiteX1634" fmla="*/ 2592961 w 4894877"/>
              <a:gd name="connsiteY1634" fmla="*/ 74903 h 2638416"/>
              <a:gd name="connsiteX1635" fmla="*/ 2618674 w 4894877"/>
              <a:gd name="connsiteY1635" fmla="*/ 70557 h 2638416"/>
              <a:gd name="connsiteX1636" fmla="*/ 1084407 w 4894877"/>
              <a:gd name="connsiteY1636" fmla="*/ 1428061 h 2638416"/>
              <a:gd name="connsiteX1637" fmla="*/ 1102893 w 4894877"/>
              <a:gd name="connsiteY1637" fmla="*/ 1410531 h 2638416"/>
              <a:gd name="connsiteX1638" fmla="*/ 1054365 w 4894877"/>
              <a:gd name="connsiteY1638" fmla="*/ 1366529 h 2638416"/>
              <a:gd name="connsiteX1639" fmla="*/ 987999 w 4894877"/>
              <a:gd name="connsiteY1639" fmla="*/ 1375764 h 2638416"/>
              <a:gd name="connsiteX1640" fmla="*/ 962524 w 4894877"/>
              <a:gd name="connsiteY1640" fmla="*/ 1387555 h 2638416"/>
              <a:gd name="connsiteX1641" fmla="*/ 1018363 w 4894877"/>
              <a:gd name="connsiteY1641" fmla="*/ 1451123 h 2638416"/>
              <a:gd name="connsiteX1642" fmla="*/ 1025025 w 4894877"/>
              <a:gd name="connsiteY1642" fmla="*/ 1450558 h 2638416"/>
              <a:gd name="connsiteX1643" fmla="*/ 1084407 w 4894877"/>
              <a:gd name="connsiteY1643" fmla="*/ 1428061 h 2638416"/>
              <a:gd name="connsiteX1644" fmla="*/ 2495179 w 4894877"/>
              <a:gd name="connsiteY1644" fmla="*/ 193690 h 2638416"/>
              <a:gd name="connsiteX1645" fmla="*/ 2443573 w 4894877"/>
              <a:gd name="connsiteY1645" fmla="*/ 183369 h 2638416"/>
              <a:gd name="connsiteX1646" fmla="*/ 2390698 w 4894877"/>
              <a:gd name="connsiteY1646" fmla="*/ 193690 h 2638416"/>
              <a:gd name="connsiteX1647" fmla="*/ 2442485 w 4894877"/>
              <a:gd name="connsiteY1647" fmla="*/ 204374 h 2638416"/>
              <a:gd name="connsiteX1648" fmla="*/ 2495179 w 4894877"/>
              <a:gd name="connsiteY1648" fmla="*/ 193690 h 2638416"/>
              <a:gd name="connsiteX1649" fmla="*/ 2617044 w 4894877"/>
              <a:gd name="connsiteY1649" fmla="*/ 88305 h 2638416"/>
              <a:gd name="connsiteX1650" fmla="*/ 2585355 w 4894877"/>
              <a:gd name="connsiteY1650" fmla="*/ 82871 h 2638416"/>
              <a:gd name="connsiteX1651" fmla="*/ 2555478 w 4894877"/>
              <a:gd name="connsiteY1651" fmla="*/ 87942 h 2638416"/>
              <a:gd name="connsiteX1652" fmla="*/ 2587166 w 4894877"/>
              <a:gd name="connsiteY1652" fmla="*/ 93555 h 2638416"/>
              <a:gd name="connsiteX1653" fmla="*/ 2617044 w 4894877"/>
              <a:gd name="connsiteY1653" fmla="*/ 88305 h 2638416"/>
              <a:gd name="connsiteX1654" fmla="*/ 1938473 w 4894877"/>
              <a:gd name="connsiteY1654" fmla="*/ 685866 h 2638416"/>
              <a:gd name="connsiteX1655" fmla="*/ 1949049 w 4894877"/>
              <a:gd name="connsiteY1655" fmla="*/ 674271 h 2638416"/>
              <a:gd name="connsiteX1656" fmla="*/ 1872272 w 4894877"/>
              <a:gd name="connsiteY1656" fmla="*/ 646204 h 2638416"/>
              <a:gd name="connsiteX1657" fmla="*/ 1772859 w 4894877"/>
              <a:gd name="connsiteY1657" fmla="*/ 674815 h 2638416"/>
              <a:gd name="connsiteX1658" fmla="*/ 1849094 w 4894877"/>
              <a:gd name="connsiteY1658" fmla="*/ 704149 h 2638416"/>
              <a:gd name="connsiteX1659" fmla="*/ 1938473 w 4894877"/>
              <a:gd name="connsiteY1659" fmla="*/ 685866 h 2638416"/>
              <a:gd name="connsiteX1660" fmla="*/ 2710299 w 4894877"/>
              <a:gd name="connsiteY1660" fmla="*/ 8992 h 2638416"/>
              <a:gd name="connsiteX1661" fmla="*/ 2698529 w 4894877"/>
              <a:gd name="connsiteY1661" fmla="*/ 7182 h 2638416"/>
              <a:gd name="connsiteX1662" fmla="*/ 2685492 w 4894877"/>
              <a:gd name="connsiteY1662" fmla="*/ 8811 h 2638416"/>
              <a:gd name="connsiteX1663" fmla="*/ 2698347 w 4894877"/>
              <a:gd name="connsiteY1663" fmla="*/ 10803 h 2638416"/>
              <a:gd name="connsiteX1664" fmla="*/ 2710299 w 4894877"/>
              <a:gd name="connsiteY1664" fmla="*/ 8992 h 2638416"/>
              <a:gd name="connsiteX1665" fmla="*/ 2391964 w 4894877"/>
              <a:gd name="connsiteY1665" fmla="*/ 290023 h 2638416"/>
              <a:gd name="connsiteX1666" fmla="*/ 2332751 w 4894877"/>
              <a:gd name="connsiteY1666" fmla="*/ 301069 h 2638416"/>
              <a:gd name="connsiteX1667" fmla="*/ 2280059 w 4894877"/>
              <a:gd name="connsiteY1667" fmla="*/ 288755 h 2638416"/>
              <a:gd name="connsiteX1668" fmla="*/ 2340177 w 4894877"/>
              <a:gd name="connsiteY1668" fmla="*/ 275900 h 2638416"/>
              <a:gd name="connsiteX1669" fmla="*/ 2391964 w 4894877"/>
              <a:gd name="connsiteY1669" fmla="*/ 290023 h 2638416"/>
              <a:gd name="connsiteX1670" fmla="*/ 2488117 w 4894877"/>
              <a:gd name="connsiteY1670" fmla="*/ 219583 h 2638416"/>
              <a:gd name="connsiteX1671" fmla="*/ 2430896 w 4894877"/>
              <a:gd name="connsiteY1671" fmla="*/ 207633 h 2638416"/>
              <a:gd name="connsiteX1672" fmla="*/ 2374400 w 4894877"/>
              <a:gd name="connsiteY1672" fmla="*/ 218859 h 2638416"/>
              <a:gd name="connsiteX1673" fmla="*/ 2431621 w 4894877"/>
              <a:gd name="connsiteY1673" fmla="*/ 231173 h 2638416"/>
              <a:gd name="connsiteX1674" fmla="*/ 2488117 w 4894877"/>
              <a:gd name="connsiteY1674" fmla="*/ 219583 h 2638416"/>
              <a:gd name="connsiteX1675" fmla="*/ 2711928 w 4894877"/>
              <a:gd name="connsiteY1675" fmla="*/ 23476 h 2638416"/>
              <a:gd name="connsiteX1676" fmla="*/ 2693820 w 4894877"/>
              <a:gd name="connsiteY1676" fmla="*/ 20942 h 2638416"/>
              <a:gd name="connsiteX1677" fmla="*/ 2679334 w 4894877"/>
              <a:gd name="connsiteY1677" fmla="*/ 23476 h 2638416"/>
              <a:gd name="connsiteX1678" fmla="*/ 2697442 w 4894877"/>
              <a:gd name="connsiteY1678" fmla="*/ 26012 h 2638416"/>
              <a:gd name="connsiteX1679" fmla="*/ 2711928 w 4894877"/>
              <a:gd name="connsiteY1679" fmla="*/ 23476 h 2638416"/>
              <a:gd name="connsiteX1680" fmla="*/ 2374400 w 4894877"/>
              <a:gd name="connsiteY1680" fmla="*/ 322798 h 2638416"/>
              <a:gd name="connsiteX1681" fmla="*/ 2316999 w 4894877"/>
              <a:gd name="connsiteY1681" fmla="*/ 331672 h 2638416"/>
              <a:gd name="connsiteX1682" fmla="*/ 2277523 w 4894877"/>
              <a:gd name="connsiteY1682" fmla="*/ 320988 h 2638416"/>
              <a:gd name="connsiteX1683" fmla="*/ 2303779 w 4894877"/>
              <a:gd name="connsiteY1683" fmla="*/ 317186 h 2638416"/>
              <a:gd name="connsiteX1684" fmla="*/ 2328588 w 4894877"/>
              <a:gd name="connsiteY1684" fmla="*/ 310485 h 2638416"/>
              <a:gd name="connsiteX1685" fmla="*/ 2328768 w 4894877"/>
              <a:gd name="connsiteY1685" fmla="*/ 311209 h 2638416"/>
              <a:gd name="connsiteX1686" fmla="*/ 2374400 w 4894877"/>
              <a:gd name="connsiteY1686" fmla="*/ 322798 h 2638416"/>
              <a:gd name="connsiteX1687" fmla="*/ 2619578 w 4894877"/>
              <a:gd name="connsiteY1687" fmla="*/ 108042 h 2638416"/>
              <a:gd name="connsiteX1688" fmla="*/ 2583362 w 4894877"/>
              <a:gd name="connsiteY1688" fmla="*/ 101523 h 2638416"/>
              <a:gd name="connsiteX1689" fmla="*/ 2549139 w 4894877"/>
              <a:gd name="connsiteY1689" fmla="*/ 107317 h 2638416"/>
              <a:gd name="connsiteX1690" fmla="*/ 2585355 w 4894877"/>
              <a:gd name="connsiteY1690" fmla="*/ 114016 h 2638416"/>
              <a:gd name="connsiteX1691" fmla="*/ 2619578 w 4894877"/>
              <a:gd name="connsiteY1691" fmla="*/ 108042 h 2638416"/>
              <a:gd name="connsiteX1692" fmla="*/ 2336011 w 4894877"/>
              <a:gd name="connsiteY1692" fmla="*/ 358833 h 2638416"/>
              <a:gd name="connsiteX1693" fmla="*/ 2304503 w 4894877"/>
              <a:gd name="connsiteY1693" fmla="*/ 365352 h 2638416"/>
              <a:gd name="connsiteX1694" fmla="*/ 2270643 w 4894877"/>
              <a:gd name="connsiteY1694" fmla="*/ 356660 h 2638416"/>
              <a:gd name="connsiteX1695" fmla="*/ 2306858 w 4894877"/>
              <a:gd name="connsiteY1695" fmla="*/ 349236 h 2638416"/>
              <a:gd name="connsiteX1696" fmla="*/ 1887023 w 4894877"/>
              <a:gd name="connsiteY1696" fmla="*/ 756029 h 2638416"/>
              <a:gd name="connsiteX1697" fmla="*/ 1898347 w 4894877"/>
              <a:gd name="connsiteY1697" fmla="*/ 743985 h 2638416"/>
              <a:gd name="connsiteX1698" fmla="*/ 1821207 w 4894877"/>
              <a:gd name="connsiteY1698" fmla="*/ 713745 h 2638416"/>
              <a:gd name="connsiteX1699" fmla="*/ 1717993 w 4894877"/>
              <a:gd name="connsiteY1699" fmla="*/ 744346 h 2638416"/>
              <a:gd name="connsiteX1700" fmla="*/ 1796219 w 4894877"/>
              <a:gd name="connsiteY1700" fmla="*/ 776579 h 2638416"/>
              <a:gd name="connsiteX1701" fmla="*/ 1887023 w 4894877"/>
              <a:gd name="connsiteY1701" fmla="*/ 756029 h 2638416"/>
              <a:gd name="connsiteX1702" fmla="*/ 2716818 w 4894877"/>
              <a:gd name="connsiteY1702" fmla="*/ 38688 h 2638416"/>
              <a:gd name="connsiteX1703" fmla="*/ 2695813 w 4894877"/>
              <a:gd name="connsiteY1703" fmla="*/ 35428 h 2638416"/>
              <a:gd name="connsiteX1704" fmla="*/ 2676437 w 4894877"/>
              <a:gd name="connsiteY1704" fmla="*/ 38507 h 2638416"/>
              <a:gd name="connsiteX1705" fmla="*/ 2696718 w 4894877"/>
              <a:gd name="connsiteY1705" fmla="*/ 41946 h 2638416"/>
              <a:gd name="connsiteX1706" fmla="*/ 2716818 w 4894877"/>
              <a:gd name="connsiteY1706" fmla="*/ 38688 h 2638416"/>
              <a:gd name="connsiteX1707" fmla="*/ 2617588 w 4894877"/>
              <a:gd name="connsiteY1707" fmla="*/ 127596 h 2638416"/>
              <a:gd name="connsiteX1708" fmla="*/ 2575578 w 4894877"/>
              <a:gd name="connsiteY1708" fmla="*/ 120534 h 2638416"/>
              <a:gd name="connsiteX1709" fmla="*/ 2538819 w 4894877"/>
              <a:gd name="connsiteY1709" fmla="*/ 127777 h 2638416"/>
              <a:gd name="connsiteX1710" fmla="*/ 2579924 w 4894877"/>
              <a:gd name="connsiteY1710" fmla="*/ 135020 h 2638416"/>
              <a:gd name="connsiteX1711" fmla="*/ 2617588 w 4894877"/>
              <a:gd name="connsiteY1711" fmla="*/ 127596 h 2638416"/>
              <a:gd name="connsiteX1712" fmla="*/ 2311385 w 4894877"/>
              <a:gd name="connsiteY1712" fmla="*/ 397041 h 2638416"/>
              <a:gd name="connsiteX1713" fmla="*/ 2279696 w 4894877"/>
              <a:gd name="connsiteY1713" fmla="*/ 404284 h 2638416"/>
              <a:gd name="connsiteX1714" fmla="*/ 2253440 w 4894877"/>
              <a:gd name="connsiteY1714" fmla="*/ 395412 h 2638416"/>
              <a:gd name="connsiteX1715" fmla="*/ 2288751 w 4894877"/>
              <a:gd name="connsiteY1715" fmla="*/ 389254 h 2638416"/>
              <a:gd name="connsiteX1716" fmla="*/ 2484676 w 4894877"/>
              <a:gd name="connsiteY1716" fmla="*/ 246565 h 2638416"/>
              <a:gd name="connsiteX1717" fmla="*/ 2423834 w 4894877"/>
              <a:gd name="connsiteY1717" fmla="*/ 233527 h 2638416"/>
              <a:gd name="connsiteX1718" fmla="*/ 2362087 w 4894877"/>
              <a:gd name="connsiteY1718" fmla="*/ 246565 h 2638416"/>
              <a:gd name="connsiteX1719" fmla="*/ 2422748 w 4894877"/>
              <a:gd name="connsiteY1719" fmla="*/ 259966 h 2638416"/>
              <a:gd name="connsiteX1720" fmla="*/ 2484676 w 4894877"/>
              <a:gd name="connsiteY1720" fmla="*/ 246565 h 2638416"/>
              <a:gd name="connsiteX1721" fmla="*/ 2717904 w 4894877"/>
              <a:gd name="connsiteY1721" fmla="*/ 54621 h 2638416"/>
              <a:gd name="connsiteX1722" fmla="*/ 2691829 w 4894877"/>
              <a:gd name="connsiteY1722" fmla="*/ 50639 h 2638416"/>
              <a:gd name="connsiteX1723" fmla="*/ 2670280 w 4894877"/>
              <a:gd name="connsiteY1723" fmla="*/ 54621 h 2638416"/>
              <a:gd name="connsiteX1724" fmla="*/ 2696538 w 4894877"/>
              <a:gd name="connsiteY1724" fmla="*/ 58606 h 2638416"/>
              <a:gd name="connsiteX1725" fmla="*/ 2717904 w 4894877"/>
              <a:gd name="connsiteY1725" fmla="*/ 54621 h 2638416"/>
              <a:gd name="connsiteX1726" fmla="*/ 1834325 w 4894877"/>
              <a:gd name="connsiteY1726" fmla="*/ 835376 h 2638416"/>
              <a:gd name="connsiteX1727" fmla="*/ 1846377 w 4894877"/>
              <a:gd name="connsiteY1727" fmla="*/ 822392 h 2638416"/>
              <a:gd name="connsiteX1728" fmla="*/ 1771773 w 4894877"/>
              <a:gd name="connsiteY1728" fmla="*/ 790703 h 2638416"/>
              <a:gd name="connsiteX1729" fmla="*/ 1667472 w 4894877"/>
              <a:gd name="connsiteY1729" fmla="*/ 822392 h 2638416"/>
              <a:gd name="connsiteX1730" fmla="*/ 1739904 w 4894877"/>
              <a:gd name="connsiteY1730" fmla="*/ 856435 h 2638416"/>
              <a:gd name="connsiteX1731" fmla="*/ 1834325 w 4894877"/>
              <a:gd name="connsiteY1731" fmla="*/ 835376 h 2638416"/>
              <a:gd name="connsiteX1732" fmla="*/ 2618492 w 4894877"/>
              <a:gd name="connsiteY1732" fmla="*/ 148784 h 2638416"/>
              <a:gd name="connsiteX1733" fmla="*/ 2573224 w 4894877"/>
              <a:gd name="connsiteY1733" fmla="*/ 140816 h 2638416"/>
              <a:gd name="connsiteX1734" fmla="*/ 2533204 w 4894877"/>
              <a:gd name="connsiteY1734" fmla="*/ 148603 h 2638416"/>
              <a:gd name="connsiteX1735" fmla="*/ 2577570 w 4894877"/>
              <a:gd name="connsiteY1735" fmla="*/ 156932 h 2638416"/>
              <a:gd name="connsiteX1736" fmla="*/ 2618492 w 4894877"/>
              <a:gd name="connsiteY1736" fmla="*/ 148784 h 2638416"/>
              <a:gd name="connsiteX1737" fmla="*/ 2295811 w 4894877"/>
              <a:gd name="connsiteY1737" fmla="*/ 440319 h 2638416"/>
              <a:gd name="connsiteX1738" fmla="*/ 2261951 w 4894877"/>
              <a:gd name="connsiteY1738" fmla="*/ 448828 h 2638416"/>
              <a:gd name="connsiteX1739" fmla="*/ 2230986 w 4894877"/>
              <a:gd name="connsiteY1739" fmla="*/ 438870 h 2638416"/>
              <a:gd name="connsiteX1740" fmla="*/ 2268470 w 4894877"/>
              <a:gd name="connsiteY1740" fmla="*/ 431627 h 2638416"/>
              <a:gd name="connsiteX1741" fmla="*/ 2722432 w 4894877"/>
              <a:gd name="connsiteY1741" fmla="*/ 72550 h 2638416"/>
              <a:gd name="connsiteX1742" fmla="*/ 2693821 w 4894877"/>
              <a:gd name="connsiteY1742" fmla="*/ 67660 h 2638416"/>
              <a:gd name="connsiteX1743" fmla="*/ 2668470 w 4894877"/>
              <a:gd name="connsiteY1743" fmla="*/ 72006 h 2638416"/>
              <a:gd name="connsiteX1744" fmla="*/ 2697081 w 4894877"/>
              <a:gd name="connsiteY1744" fmla="*/ 76715 h 2638416"/>
              <a:gd name="connsiteX1745" fmla="*/ 2722432 w 4894877"/>
              <a:gd name="connsiteY1745" fmla="*/ 72550 h 2638416"/>
              <a:gd name="connsiteX1746" fmla="*/ 2616139 w 4894877"/>
              <a:gd name="connsiteY1746" fmla="*/ 171599 h 2638416"/>
              <a:gd name="connsiteX1747" fmla="*/ 2568152 w 4894877"/>
              <a:gd name="connsiteY1747" fmla="*/ 162365 h 2638416"/>
              <a:gd name="connsiteX1748" fmla="*/ 2521796 w 4894877"/>
              <a:gd name="connsiteY1748" fmla="*/ 171057 h 2638416"/>
              <a:gd name="connsiteX1749" fmla="*/ 2571049 w 4894877"/>
              <a:gd name="connsiteY1749" fmla="*/ 180654 h 2638416"/>
              <a:gd name="connsiteX1750" fmla="*/ 2616139 w 4894877"/>
              <a:gd name="connsiteY1750" fmla="*/ 171599 h 2638416"/>
              <a:gd name="connsiteX1751" fmla="*/ 2803374 w 4894877"/>
              <a:gd name="connsiteY1751" fmla="*/ 10077 h 2638416"/>
              <a:gd name="connsiteX1752" fmla="*/ 2790880 w 4894877"/>
              <a:gd name="connsiteY1752" fmla="*/ 8268 h 2638416"/>
              <a:gd name="connsiteX1753" fmla="*/ 2779472 w 4894877"/>
              <a:gd name="connsiteY1753" fmla="*/ 9897 h 2638416"/>
              <a:gd name="connsiteX1754" fmla="*/ 2791241 w 4894877"/>
              <a:gd name="connsiteY1754" fmla="*/ 11889 h 2638416"/>
              <a:gd name="connsiteX1755" fmla="*/ 2803374 w 4894877"/>
              <a:gd name="connsiteY1755" fmla="*/ 10077 h 2638416"/>
              <a:gd name="connsiteX1756" fmla="*/ 1768179 w 4894877"/>
              <a:gd name="connsiteY1756" fmla="*/ 924827 h 2638416"/>
              <a:gd name="connsiteX1757" fmla="*/ 1781731 w 4894877"/>
              <a:gd name="connsiteY1757" fmla="*/ 911301 h 2638416"/>
              <a:gd name="connsiteX1758" fmla="*/ 1709299 w 4894877"/>
              <a:gd name="connsiteY1758" fmla="*/ 876534 h 2638416"/>
              <a:gd name="connsiteX1759" fmla="*/ 1602102 w 4894877"/>
              <a:gd name="connsiteY1759" fmla="*/ 910214 h 2638416"/>
              <a:gd name="connsiteX1760" fmla="*/ 1670550 w 4894877"/>
              <a:gd name="connsiteY1760" fmla="*/ 947517 h 2638416"/>
              <a:gd name="connsiteX1761" fmla="*/ 1768179 w 4894877"/>
              <a:gd name="connsiteY1761" fmla="*/ 924827 h 2638416"/>
              <a:gd name="connsiteX1762" fmla="*/ 2723336 w 4894877"/>
              <a:gd name="connsiteY1762" fmla="*/ 90838 h 2638416"/>
              <a:gd name="connsiteX1763" fmla="*/ 2691467 w 4894877"/>
              <a:gd name="connsiteY1763" fmla="*/ 84863 h 2638416"/>
              <a:gd name="connsiteX1764" fmla="*/ 2661951 w 4894877"/>
              <a:gd name="connsiteY1764" fmla="*/ 89933 h 2638416"/>
              <a:gd name="connsiteX1765" fmla="*/ 2695088 w 4894877"/>
              <a:gd name="connsiteY1765" fmla="*/ 95545 h 2638416"/>
              <a:gd name="connsiteX1766" fmla="*/ 2723336 w 4894877"/>
              <a:gd name="connsiteY1766" fmla="*/ 90838 h 2638416"/>
              <a:gd name="connsiteX1767" fmla="*/ 2808625 w 4894877"/>
              <a:gd name="connsiteY1767" fmla="*/ 25107 h 2638416"/>
              <a:gd name="connsiteX1768" fmla="*/ 2790517 w 4894877"/>
              <a:gd name="connsiteY1768" fmla="*/ 22573 h 2638416"/>
              <a:gd name="connsiteX1769" fmla="*/ 2776573 w 4894877"/>
              <a:gd name="connsiteY1769" fmla="*/ 25107 h 2638416"/>
              <a:gd name="connsiteX1770" fmla="*/ 2793051 w 4894877"/>
              <a:gd name="connsiteY1770" fmla="*/ 27643 h 2638416"/>
              <a:gd name="connsiteX1771" fmla="*/ 2808625 w 4894877"/>
              <a:gd name="connsiteY1771" fmla="*/ 25107 h 2638416"/>
              <a:gd name="connsiteX1772" fmla="*/ 2618855 w 4894877"/>
              <a:gd name="connsiteY1772" fmla="*/ 195500 h 2638416"/>
              <a:gd name="connsiteX1773" fmla="*/ 2564532 w 4894877"/>
              <a:gd name="connsiteY1773" fmla="*/ 184998 h 2638416"/>
              <a:gd name="connsiteX1774" fmla="*/ 2514372 w 4894877"/>
              <a:gd name="connsiteY1774" fmla="*/ 195139 h 2638416"/>
              <a:gd name="connsiteX1775" fmla="*/ 2567246 w 4894877"/>
              <a:gd name="connsiteY1775" fmla="*/ 206184 h 2638416"/>
              <a:gd name="connsiteX1776" fmla="*/ 2618855 w 4894877"/>
              <a:gd name="connsiteY1776" fmla="*/ 195500 h 2638416"/>
              <a:gd name="connsiteX1777" fmla="*/ 2290380 w 4894877"/>
              <a:gd name="connsiteY1777" fmla="*/ 486131 h 2638416"/>
              <a:gd name="connsiteX1778" fmla="*/ 2239315 w 4894877"/>
              <a:gd name="connsiteY1778" fmla="*/ 499169 h 2638416"/>
              <a:gd name="connsiteX1779" fmla="*/ 2201290 w 4894877"/>
              <a:gd name="connsiteY1779" fmla="*/ 484863 h 2638416"/>
              <a:gd name="connsiteX1780" fmla="*/ 2254164 w 4894877"/>
              <a:gd name="connsiteY1780" fmla="*/ 474179 h 2638416"/>
              <a:gd name="connsiteX1781" fmla="*/ 2728950 w 4894877"/>
              <a:gd name="connsiteY1781" fmla="*/ 108946 h 2638416"/>
              <a:gd name="connsiteX1782" fmla="*/ 2690379 w 4894877"/>
              <a:gd name="connsiteY1782" fmla="*/ 102608 h 2638416"/>
              <a:gd name="connsiteX1783" fmla="*/ 2658873 w 4894877"/>
              <a:gd name="connsiteY1783" fmla="*/ 108946 h 2638416"/>
              <a:gd name="connsiteX1784" fmla="*/ 2696356 w 4894877"/>
              <a:gd name="connsiteY1784" fmla="*/ 115102 h 2638416"/>
              <a:gd name="connsiteX1785" fmla="*/ 2728950 w 4894877"/>
              <a:gd name="connsiteY1785" fmla="*/ 108946 h 2638416"/>
              <a:gd name="connsiteX1786" fmla="*/ 2814781 w 4894877"/>
              <a:gd name="connsiteY1786" fmla="*/ 40317 h 2638416"/>
              <a:gd name="connsiteX1787" fmla="*/ 2792327 w 4894877"/>
              <a:gd name="connsiteY1787" fmla="*/ 37240 h 2638416"/>
              <a:gd name="connsiteX1788" fmla="*/ 2775849 w 4894877"/>
              <a:gd name="connsiteY1788" fmla="*/ 40317 h 2638416"/>
              <a:gd name="connsiteX1789" fmla="*/ 2798483 w 4894877"/>
              <a:gd name="connsiteY1789" fmla="*/ 43395 h 2638416"/>
              <a:gd name="connsiteX1790" fmla="*/ 2814781 w 4894877"/>
              <a:gd name="connsiteY1790" fmla="*/ 40317 h 2638416"/>
              <a:gd name="connsiteX1791" fmla="*/ 2614688 w 4894877"/>
              <a:gd name="connsiteY1791" fmla="*/ 221034 h 2638416"/>
              <a:gd name="connsiteX1792" fmla="*/ 2556926 w 4894877"/>
              <a:gd name="connsiteY1792" fmla="*/ 209625 h 2638416"/>
              <a:gd name="connsiteX1793" fmla="*/ 2502603 w 4894877"/>
              <a:gd name="connsiteY1793" fmla="*/ 220853 h 2638416"/>
              <a:gd name="connsiteX1794" fmla="*/ 2561814 w 4894877"/>
              <a:gd name="connsiteY1794" fmla="*/ 232984 h 2638416"/>
              <a:gd name="connsiteX1795" fmla="*/ 2614688 w 4894877"/>
              <a:gd name="connsiteY1795" fmla="*/ 221034 h 2638416"/>
              <a:gd name="connsiteX1796" fmla="*/ 2532119 w 4894877"/>
              <a:gd name="connsiteY1796" fmla="*/ 294189 h 2638416"/>
              <a:gd name="connsiteX1797" fmla="*/ 2473267 w 4894877"/>
              <a:gd name="connsiteY1797" fmla="*/ 304873 h 2638416"/>
              <a:gd name="connsiteX1798" fmla="*/ 2420936 w 4894877"/>
              <a:gd name="connsiteY1798" fmla="*/ 291472 h 2638416"/>
              <a:gd name="connsiteX1799" fmla="*/ 2477796 w 4894877"/>
              <a:gd name="connsiteY1799" fmla="*/ 278798 h 2638416"/>
              <a:gd name="connsiteX1800" fmla="*/ 2532119 w 4894877"/>
              <a:gd name="connsiteY1800" fmla="*/ 294189 h 2638416"/>
              <a:gd name="connsiteX1801" fmla="*/ 1701643 w 4894877"/>
              <a:gd name="connsiteY1801" fmla="*/ 1029113 h 2638416"/>
              <a:gd name="connsiteX1802" fmla="*/ 1714553 w 4894877"/>
              <a:gd name="connsiteY1802" fmla="*/ 1014333 h 2638416"/>
              <a:gd name="connsiteX1803" fmla="*/ 1639586 w 4894877"/>
              <a:gd name="connsiteY1803" fmla="*/ 978118 h 2638416"/>
              <a:gd name="connsiteX1804" fmla="*/ 1532751 w 4894877"/>
              <a:gd name="connsiteY1804" fmla="*/ 1016145 h 2638416"/>
              <a:gd name="connsiteX1805" fmla="*/ 1606992 w 4894877"/>
              <a:gd name="connsiteY1805" fmla="*/ 1054170 h 2638416"/>
              <a:gd name="connsiteX1806" fmla="*/ 1701643 w 4894877"/>
              <a:gd name="connsiteY1806" fmla="*/ 1029113 h 2638416"/>
              <a:gd name="connsiteX1807" fmla="*/ 2730219 w 4894877"/>
              <a:gd name="connsiteY1807" fmla="*/ 129227 h 2638416"/>
              <a:gd name="connsiteX1808" fmla="*/ 2689838 w 4894877"/>
              <a:gd name="connsiteY1808" fmla="*/ 121984 h 2638416"/>
              <a:gd name="connsiteX1809" fmla="*/ 2651630 w 4894877"/>
              <a:gd name="connsiteY1809" fmla="*/ 128864 h 2638416"/>
              <a:gd name="connsiteX1810" fmla="*/ 2692192 w 4894877"/>
              <a:gd name="connsiteY1810" fmla="*/ 136471 h 2638416"/>
              <a:gd name="connsiteX1811" fmla="*/ 2730219 w 4894877"/>
              <a:gd name="connsiteY1811" fmla="*/ 129227 h 2638416"/>
              <a:gd name="connsiteX1812" fmla="*/ 2507492 w 4894877"/>
              <a:gd name="connsiteY1812" fmla="*/ 325878 h 2638416"/>
              <a:gd name="connsiteX1813" fmla="*/ 2460954 w 4894877"/>
              <a:gd name="connsiteY1813" fmla="*/ 334387 h 2638416"/>
              <a:gd name="connsiteX1814" fmla="*/ 2416771 w 4894877"/>
              <a:gd name="connsiteY1814" fmla="*/ 324247 h 2638416"/>
              <a:gd name="connsiteX1815" fmla="*/ 2417495 w 4894877"/>
              <a:gd name="connsiteY1815" fmla="*/ 324247 h 2638416"/>
              <a:gd name="connsiteX1816" fmla="*/ 2469828 w 4894877"/>
              <a:gd name="connsiteY1816" fmla="*/ 313382 h 2638416"/>
              <a:gd name="connsiteX1817" fmla="*/ 2507492 w 4894877"/>
              <a:gd name="connsiteY1817" fmla="*/ 325878 h 2638416"/>
              <a:gd name="connsiteX1818" fmla="*/ 2818038 w 4894877"/>
              <a:gd name="connsiteY1818" fmla="*/ 56433 h 2638416"/>
              <a:gd name="connsiteX1819" fmla="*/ 2793051 w 4894877"/>
              <a:gd name="connsiteY1819" fmla="*/ 52812 h 2638416"/>
              <a:gd name="connsiteX1820" fmla="*/ 2772770 w 4894877"/>
              <a:gd name="connsiteY1820" fmla="*/ 56433 h 2638416"/>
              <a:gd name="connsiteX1821" fmla="*/ 2798845 w 4894877"/>
              <a:gd name="connsiteY1821" fmla="*/ 60237 h 2638416"/>
              <a:gd name="connsiteX1822" fmla="*/ 2818038 w 4894877"/>
              <a:gd name="connsiteY1822" fmla="*/ 56433 h 2638416"/>
              <a:gd name="connsiteX1823" fmla="*/ 2170534 w 4894877"/>
              <a:gd name="connsiteY1823" fmla="*/ 627820 h 2638416"/>
              <a:gd name="connsiteX1824" fmla="*/ 2180103 w 4894877"/>
              <a:gd name="connsiteY1824" fmla="*/ 616687 h 2638416"/>
              <a:gd name="connsiteX1825" fmla="*/ 2098255 w 4894877"/>
              <a:gd name="connsiteY1825" fmla="*/ 588620 h 2638416"/>
              <a:gd name="connsiteX1826" fmla="*/ 2001198 w 4894877"/>
              <a:gd name="connsiteY1826" fmla="*/ 615239 h 2638416"/>
              <a:gd name="connsiteX1827" fmla="*/ 2082684 w 4894877"/>
              <a:gd name="connsiteY1827" fmla="*/ 644755 h 2638416"/>
              <a:gd name="connsiteX1828" fmla="*/ 2170534 w 4894877"/>
              <a:gd name="connsiteY1828" fmla="*/ 627820 h 2638416"/>
              <a:gd name="connsiteX1829" fmla="*/ 2487392 w 4894877"/>
              <a:gd name="connsiteY1829" fmla="*/ 361730 h 2638416"/>
              <a:gd name="connsiteX1830" fmla="*/ 2455703 w 4894877"/>
              <a:gd name="connsiteY1830" fmla="*/ 368068 h 2638416"/>
              <a:gd name="connsiteX1831" fmla="*/ 2429809 w 4894877"/>
              <a:gd name="connsiteY1831" fmla="*/ 361369 h 2638416"/>
              <a:gd name="connsiteX1832" fmla="*/ 2457876 w 4894877"/>
              <a:gd name="connsiteY1832" fmla="*/ 352858 h 2638416"/>
              <a:gd name="connsiteX1833" fmla="*/ 2616863 w 4894877"/>
              <a:gd name="connsiteY1833" fmla="*/ 249823 h 2638416"/>
              <a:gd name="connsiteX1834" fmla="*/ 2552943 w 4894877"/>
              <a:gd name="connsiteY1834" fmla="*/ 236424 h 2638416"/>
              <a:gd name="connsiteX1835" fmla="*/ 2493730 w 4894877"/>
              <a:gd name="connsiteY1835" fmla="*/ 249823 h 2638416"/>
              <a:gd name="connsiteX1836" fmla="*/ 2557833 w 4894877"/>
              <a:gd name="connsiteY1836" fmla="*/ 263044 h 2638416"/>
              <a:gd name="connsiteX1837" fmla="*/ 2616863 w 4894877"/>
              <a:gd name="connsiteY1837" fmla="*/ 249823 h 2638416"/>
              <a:gd name="connsiteX1838" fmla="*/ 2734382 w 4894877"/>
              <a:gd name="connsiteY1838" fmla="*/ 150593 h 2638416"/>
              <a:gd name="connsiteX1839" fmla="*/ 2688750 w 4894877"/>
              <a:gd name="connsiteY1839" fmla="*/ 142445 h 2638416"/>
              <a:gd name="connsiteX1840" fmla="*/ 2649637 w 4894877"/>
              <a:gd name="connsiteY1840" fmla="*/ 150232 h 2638416"/>
              <a:gd name="connsiteX1841" fmla="*/ 2695269 w 4894877"/>
              <a:gd name="connsiteY1841" fmla="*/ 158560 h 2638416"/>
              <a:gd name="connsiteX1842" fmla="*/ 2734382 w 4894877"/>
              <a:gd name="connsiteY1842" fmla="*/ 150593 h 2638416"/>
              <a:gd name="connsiteX1843" fmla="*/ 2896444 w 4894877"/>
              <a:gd name="connsiteY1843" fmla="*/ 11345 h 2638416"/>
              <a:gd name="connsiteX1844" fmla="*/ 2884494 w 4894877"/>
              <a:gd name="connsiteY1844" fmla="*/ 9897 h 2638416"/>
              <a:gd name="connsiteX1845" fmla="*/ 2875078 w 4894877"/>
              <a:gd name="connsiteY1845" fmla="*/ 11528 h 2638416"/>
              <a:gd name="connsiteX1846" fmla="*/ 2887028 w 4894877"/>
              <a:gd name="connsiteY1846" fmla="*/ 13157 h 2638416"/>
              <a:gd name="connsiteX1847" fmla="*/ 2896444 w 4894877"/>
              <a:gd name="connsiteY1847" fmla="*/ 11345 h 2638416"/>
              <a:gd name="connsiteX1848" fmla="*/ 2825645 w 4894877"/>
              <a:gd name="connsiteY1848" fmla="*/ 73635 h 2638416"/>
              <a:gd name="connsiteX1849" fmla="*/ 2796853 w 4894877"/>
              <a:gd name="connsiteY1849" fmla="*/ 69109 h 2638416"/>
              <a:gd name="connsiteX1850" fmla="*/ 2772951 w 4894877"/>
              <a:gd name="connsiteY1850" fmla="*/ 72730 h 2638416"/>
              <a:gd name="connsiteX1851" fmla="*/ 2802830 w 4894877"/>
              <a:gd name="connsiteY1851" fmla="*/ 77981 h 2638416"/>
              <a:gd name="connsiteX1852" fmla="*/ 2825645 w 4894877"/>
              <a:gd name="connsiteY1852" fmla="*/ 73635 h 2638416"/>
              <a:gd name="connsiteX1853" fmla="*/ 1612864 w 4894877"/>
              <a:gd name="connsiteY1853" fmla="*/ 1146557 h 2638416"/>
              <a:gd name="connsiteX1854" fmla="*/ 1626911 w 4894877"/>
              <a:gd name="connsiteY1854" fmla="*/ 1130766 h 2638416"/>
              <a:gd name="connsiteX1855" fmla="*/ 1555748 w 4894877"/>
              <a:gd name="connsiteY1855" fmla="*/ 1091473 h 2638416"/>
              <a:gd name="connsiteX1856" fmla="*/ 1449636 w 4894877"/>
              <a:gd name="connsiteY1856" fmla="*/ 1130586 h 2638416"/>
              <a:gd name="connsiteX1857" fmla="*/ 1519894 w 4894877"/>
              <a:gd name="connsiteY1857" fmla="*/ 1171689 h 2638416"/>
              <a:gd name="connsiteX1858" fmla="*/ 1612864 w 4894877"/>
              <a:gd name="connsiteY1858" fmla="*/ 1146557 h 2638416"/>
              <a:gd name="connsiteX1859" fmla="*/ 2308307 w 4894877"/>
              <a:gd name="connsiteY1859" fmla="*/ 538101 h 2638416"/>
              <a:gd name="connsiteX1860" fmla="*/ 2220666 w 4894877"/>
              <a:gd name="connsiteY1860" fmla="*/ 557838 h 2638416"/>
              <a:gd name="connsiteX1861" fmla="*/ 2198212 w 4894877"/>
              <a:gd name="connsiteY1861" fmla="*/ 543532 h 2638416"/>
              <a:gd name="connsiteX1862" fmla="*/ 2161090 w 4894877"/>
              <a:gd name="connsiteY1862" fmla="*/ 532487 h 2638416"/>
              <a:gd name="connsiteX1863" fmla="*/ 2199478 w 4894877"/>
              <a:gd name="connsiteY1863" fmla="*/ 526692 h 2638416"/>
              <a:gd name="connsiteX1864" fmla="*/ 2232435 w 4894877"/>
              <a:gd name="connsiteY1864" fmla="*/ 516733 h 2638416"/>
              <a:gd name="connsiteX1865" fmla="*/ 2232435 w 4894877"/>
              <a:gd name="connsiteY1865" fmla="*/ 517457 h 2638416"/>
              <a:gd name="connsiteX1866" fmla="*/ 2308307 w 4894877"/>
              <a:gd name="connsiteY1866" fmla="*/ 538101 h 2638416"/>
              <a:gd name="connsiteX1867" fmla="*/ 2470370 w 4894877"/>
              <a:gd name="connsiteY1867" fmla="*/ 400119 h 2638416"/>
              <a:gd name="connsiteX1868" fmla="*/ 2441398 w 4894877"/>
              <a:gd name="connsiteY1868" fmla="*/ 406457 h 2638416"/>
              <a:gd name="connsiteX1869" fmla="*/ 2420393 w 4894877"/>
              <a:gd name="connsiteY1869" fmla="*/ 400482 h 2638416"/>
              <a:gd name="connsiteX1870" fmla="*/ 2449909 w 4894877"/>
              <a:gd name="connsiteY1870" fmla="*/ 393600 h 2638416"/>
              <a:gd name="connsiteX1871" fmla="*/ 2142058 w 4894877"/>
              <a:gd name="connsiteY1871" fmla="*/ 690774 h 2638416"/>
              <a:gd name="connsiteX1872" fmla="*/ 2152037 w 4894877"/>
              <a:gd name="connsiteY1872" fmla="*/ 679340 h 2638416"/>
              <a:gd name="connsiteX1873" fmla="*/ 2070734 w 4894877"/>
              <a:gd name="connsiteY1873" fmla="*/ 649824 h 2638416"/>
              <a:gd name="connsiteX1874" fmla="*/ 1969150 w 4894877"/>
              <a:gd name="connsiteY1874" fmla="*/ 678616 h 2638416"/>
              <a:gd name="connsiteX1875" fmla="*/ 2051177 w 4894877"/>
              <a:gd name="connsiteY1875" fmla="*/ 710305 h 2638416"/>
              <a:gd name="connsiteX1876" fmla="*/ 2142058 w 4894877"/>
              <a:gd name="connsiteY1876" fmla="*/ 690774 h 2638416"/>
              <a:gd name="connsiteX1877" fmla="*/ 2830171 w 4894877"/>
              <a:gd name="connsiteY1877" fmla="*/ 90836 h 2638416"/>
              <a:gd name="connsiteX1878" fmla="*/ 2796311 w 4894877"/>
              <a:gd name="connsiteY1878" fmla="*/ 85766 h 2638416"/>
              <a:gd name="connsiteX1879" fmla="*/ 2768968 w 4894877"/>
              <a:gd name="connsiteY1879" fmla="*/ 90836 h 2638416"/>
              <a:gd name="connsiteX1880" fmla="*/ 2802830 w 4894877"/>
              <a:gd name="connsiteY1880" fmla="*/ 96813 h 2638416"/>
              <a:gd name="connsiteX1881" fmla="*/ 2830171 w 4894877"/>
              <a:gd name="connsiteY1881" fmla="*/ 90836 h 2638416"/>
              <a:gd name="connsiteX1882" fmla="*/ 2736374 w 4894877"/>
              <a:gd name="connsiteY1882" fmla="*/ 173954 h 2638416"/>
              <a:gd name="connsiteX1883" fmla="*/ 2685672 w 4894877"/>
              <a:gd name="connsiteY1883" fmla="*/ 164718 h 2638416"/>
              <a:gd name="connsiteX1884" fmla="*/ 2642033 w 4894877"/>
              <a:gd name="connsiteY1884" fmla="*/ 173773 h 2638416"/>
              <a:gd name="connsiteX1885" fmla="*/ 2692735 w 4894877"/>
              <a:gd name="connsiteY1885" fmla="*/ 183187 h 2638416"/>
              <a:gd name="connsiteX1886" fmla="*/ 2736374 w 4894877"/>
              <a:gd name="connsiteY1886" fmla="*/ 173954 h 2638416"/>
              <a:gd name="connsiteX1887" fmla="*/ 2906043 w 4894877"/>
              <a:gd name="connsiteY1887" fmla="*/ 26012 h 2638416"/>
              <a:gd name="connsiteX1888" fmla="*/ 2888840 w 4894877"/>
              <a:gd name="connsiteY1888" fmla="*/ 23839 h 2638416"/>
              <a:gd name="connsiteX1889" fmla="*/ 2877071 w 4894877"/>
              <a:gd name="connsiteY1889" fmla="*/ 26374 h 2638416"/>
              <a:gd name="connsiteX1890" fmla="*/ 2893367 w 4894877"/>
              <a:gd name="connsiteY1890" fmla="*/ 28366 h 2638416"/>
              <a:gd name="connsiteX1891" fmla="*/ 2906043 w 4894877"/>
              <a:gd name="connsiteY1891" fmla="*/ 26012 h 2638416"/>
              <a:gd name="connsiteX1892" fmla="*/ 2912382 w 4894877"/>
              <a:gd name="connsiteY1892" fmla="*/ 41403 h 2638416"/>
              <a:gd name="connsiteX1893" fmla="*/ 2890833 w 4894877"/>
              <a:gd name="connsiteY1893" fmla="*/ 38506 h 2638416"/>
              <a:gd name="connsiteX1894" fmla="*/ 2875803 w 4894877"/>
              <a:gd name="connsiteY1894" fmla="*/ 41403 h 2638416"/>
              <a:gd name="connsiteX1895" fmla="*/ 2896628 w 4894877"/>
              <a:gd name="connsiteY1895" fmla="*/ 44483 h 2638416"/>
              <a:gd name="connsiteX1896" fmla="*/ 2912382 w 4894877"/>
              <a:gd name="connsiteY1896" fmla="*/ 41403 h 2638416"/>
              <a:gd name="connsiteX1897" fmla="*/ 2838502 w 4894877"/>
              <a:gd name="connsiteY1897" fmla="*/ 110575 h 2638416"/>
              <a:gd name="connsiteX1898" fmla="*/ 2800113 w 4894877"/>
              <a:gd name="connsiteY1898" fmla="*/ 104239 h 2638416"/>
              <a:gd name="connsiteX1899" fmla="*/ 2768968 w 4894877"/>
              <a:gd name="connsiteY1899" fmla="*/ 110214 h 2638416"/>
              <a:gd name="connsiteX1900" fmla="*/ 2806452 w 4894877"/>
              <a:gd name="connsiteY1900" fmla="*/ 116733 h 2638416"/>
              <a:gd name="connsiteX1901" fmla="*/ 2838502 w 4894877"/>
              <a:gd name="connsiteY1901" fmla="*/ 110575 h 2638416"/>
              <a:gd name="connsiteX1902" fmla="*/ 2742350 w 4894877"/>
              <a:gd name="connsiteY1902" fmla="*/ 198034 h 2638416"/>
              <a:gd name="connsiteX1903" fmla="*/ 2685492 w 4894877"/>
              <a:gd name="connsiteY1903" fmla="*/ 187713 h 2638416"/>
              <a:gd name="connsiteX1904" fmla="*/ 2638230 w 4894877"/>
              <a:gd name="connsiteY1904" fmla="*/ 198217 h 2638416"/>
              <a:gd name="connsiteX1905" fmla="*/ 2695270 w 4894877"/>
              <a:gd name="connsiteY1905" fmla="*/ 208718 h 2638416"/>
              <a:gd name="connsiteX1906" fmla="*/ 2742350 w 4894877"/>
              <a:gd name="connsiteY1906" fmla="*/ 198034 h 2638416"/>
              <a:gd name="connsiteX1907" fmla="*/ 2099477 w 4894877"/>
              <a:gd name="connsiteY1907" fmla="*/ 764948 h 2638416"/>
              <a:gd name="connsiteX1908" fmla="*/ 2109483 w 4894877"/>
              <a:gd name="connsiteY1908" fmla="*/ 752131 h 2638416"/>
              <a:gd name="connsiteX1909" fmla="*/ 2025282 w 4894877"/>
              <a:gd name="connsiteY1909" fmla="*/ 721168 h 2638416"/>
              <a:gd name="connsiteX1910" fmla="*/ 1926776 w 4894877"/>
              <a:gd name="connsiteY1910" fmla="*/ 751950 h 2638416"/>
              <a:gd name="connsiteX1911" fmla="*/ 2008443 w 4894877"/>
              <a:gd name="connsiteY1911" fmla="*/ 785269 h 2638416"/>
              <a:gd name="connsiteX1912" fmla="*/ 2099477 w 4894877"/>
              <a:gd name="connsiteY1912" fmla="*/ 764948 h 2638416"/>
              <a:gd name="connsiteX1913" fmla="*/ 2465482 w 4894877"/>
              <a:gd name="connsiteY1913" fmla="*/ 445207 h 2638416"/>
              <a:gd name="connsiteX1914" fmla="*/ 2431620 w 4894877"/>
              <a:gd name="connsiteY1914" fmla="*/ 452993 h 2638416"/>
              <a:gd name="connsiteX1915" fmla="*/ 2402648 w 4894877"/>
              <a:gd name="connsiteY1915" fmla="*/ 443034 h 2638416"/>
              <a:gd name="connsiteX1916" fmla="*/ 2431801 w 4894877"/>
              <a:gd name="connsiteY1916" fmla="*/ 436515 h 2638416"/>
              <a:gd name="connsiteX1917" fmla="*/ 1522517 w 4894877"/>
              <a:gd name="connsiteY1917" fmla="*/ 1281553 h 2638416"/>
              <a:gd name="connsiteX1918" fmla="*/ 1537640 w 4894877"/>
              <a:gd name="connsiteY1918" fmla="*/ 1264764 h 2638416"/>
              <a:gd name="connsiteX1919" fmla="*/ 1473901 w 4894877"/>
              <a:gd name="connsiteY1919" fmla="*/ 1223115 h 2638416"/>
              <a:gd name="connsiteX1920" fmla="*/ 1364530 w 4894877"/>
              <a:gd name="connsiteY1920" fmla="*/ 1262772 h 2638416"/>
              <a:gd name="connsiteX1921" fmla="*/ 1423741 w 4894877"/>
              <a:gd name="connsiteY1921" fmla="*/ 1307679 h 2638416"/>
              <a:gd name="connsiteX1922" fmla="*/ 1522517 w 4894877"/>
              <a:gd name="connsiteY1922" fmla="*/ 1281553 h 2638416"/>
              <a:gd name="connsiteX1923" fmla="*/ 2922522 w 4894877"/>
              <a:gd name="connsiteY1923" fmla="*/ 58244 h 2638416"/>
              <a:gd name="connsiteX1924" fmla="*/ 2896810 w 4894877"/>
              <a:gd name="connsiteY1924" fmla="*/ 54623 h 2638416"/>
              <a:gd name="connsiteX1925" fmla="*/ 2878520 w 4894877"/>
              <a:gd name="connsiteY1925" fmla="*/ 58244 h 2638416"/>
              <a:gd name="connsiteX1926" fmla="*/ 2904415 w 4894877"/>
              <a:gd name="connsiteY1926" fmla="*/ 61866 h 2638416"/>
              <a:gd name="connsiteX1927" fmla="*/ 2922522 w 4894877"/>
              <a:gd name="connsiteY1927" fmla="*/ 58244 h 2638416"/>
              <a:gd name="connsiteX1928" fmla="*/ 2847918 w 4894877"/>
              <a:gd name="connsiteY1928" fmla="*/ 131400 h 2638416"/>
              <a:gd name="connsiteX1929" fmla="*/ 2806088 w 4894877"/>
              <a:gd name="connsiteY1929" fmla="*/ 124337 h 2638416"/>
              <a:gd name="connsiteX1930" fmla="*/ 2769873 w 4894877"/>
              <a:gd name="connsiteY1930" fmla="*/ 131400 h 2638416"/>
              <a:gd name="connsiteX1931" fmla="*/ 2812790 w 4894877"/>
              <a:gd name="connsiteY1931" fmla="*/ 138462 h 2638416"/>
              <a:gd name="connsiteX1932" fmla="*/ 2847918 w 4894877"/>
              <a:gd name="connsiteY1932" fmla="*/ 131400 h 2638416"/>
              <a:gd name="connsiteX1933" fmla="*/ 2742710 w 4894877"/>
              <a:gd name="connsiteY1933" fmla="*/ 224111 h 2638416"/>
              <a:gd name="connsiteX1934" fmla="*/ 2682956 w 4894877"/>
              <a:gd name="connsiteY1934" fmla="*/ 212522 h 2638416"/>
              <a:gd name="connsiteX1935" fmla="*/ 2631167 w 4894877"/>
              <a:gd name="connsiteY1935" fmla="*/ 223928 h 2638416"/>
              <a:gd name="connsiteX1936" fmla="*/ 2690923 w 4894877"/>
              <a:gd name="connsiteY1936" fmla="*/ 235880 h 2638416"/>
              <a:gd name="connsiteX1937" fmla="*/ 2742710 w 4894877"/>
              <a:gd name="connsiteY1937" fmla="*/ 224111 h 2638416"/>
              <a:gd name="connsiteX1938" fmla="*/ 2990064 w 4894877"/>
              <a:gd name="connsiteY1938" fmla="*/ 12430 h 2638416"/>
              <a:gd name="connsiteX1939" fmla="*/ 2977931 w 4894877"/>
              <a:gd name="connsiteY1939" fmla="*/ 10982 h 2638416"/>
              <a:gd name="connsiteX1940" fmla="*/ 2969783 w 4894877"/>
              <a:gd name="connsiteY1940" fmla="*/ 12430 h 2638416"/>
              <a:gd name="connsiteX1941" fmla="*/ 2981192 w 4894877"/>
              <a:gd name="connsiteY1941" fmla="*/ 14061 h 2638416"/>
              <a:gd name="connsiteX1942" fmla="*/ 2990064 w 4894877"/>
              <a:gd name="connsiteY1942" fmla="*/ 12430 h 2638416"/>
              <a:gd name="connsiteX1943" fmla="*/ 2930308 w 4894877"/>
              <a:gd name="connsiteY1943" fmla="*/ 75448 h 2638416"/>
              <a:gd name="connsiteX1944" fmla="*/ 2900249 w 4894877"/>
              <a:gd name="connsiteY1944" fmla="*/ 70921 h 2638416"/>
              <a:gd name="connsiteX1945" fmla="*/ 2877978 w 4894877"/>
              <a:gd name="connsiteY1945" fmla="*/ 75267 h 2638416"/>
              <a:gd name="connsiteX1946" fmla="*/ 2908036 w 4894877"/>
              <a:gd name="connsiteY1946" fmla="*/ 79794 h 2638416"/>
              <a:gd name="connsiteX1947" fmla="*/ 2930308 w 4894877"/>
              <a:gd name="connsiteY1947" fmla="*/ 75448 h 2638416"/>
              <a:gd name="connsiteX1948" fmla="*/ 2060071 w 4894877"/>
              <a:gd name="connsiteY1948" fmla="*/ 845127 h 2638416"/>
              <a:gd name="connsiteX1949" fmla="*/ 2070189 w 4894877"/>
              <a:gd name="connsiteY1949" fmla="*/ 831625 h 2638416"/>
              <a:gd name="connsiteX1950" fmla="*/ 1987981 w 4894877"/>
              <a:gd name="connsiteY1950" fmla="*/ 798851 h 2638416"/>
              <a:gd name="connsiteX1951" fmla="*/ 1888568 w 4894877"/>
              <a:gd name="connsiteY1951" fmla="*/ 833256 h 2638416"/>
              <a:gd name="connsiteX1952" fmla="*/ 1968605 w 4894877"/>
              <a:gd name="connsiteY1952" fmla="*/ 866212 h 2638416"/>
              <a:gd name="connsiteX1953" fmla="*/ 2060071 w 4894877"/>
              <a:gd name="connsiteY1953" fmla="*/ 845127 h 2638416"/>
              <a:gd name="connsiteX1954" fmla="*/ 2463851 w 4894877"/>
              <a:gd name="connsiteY1954" fmla="*/ 491382 h 2638416"/>
              <a:gd name="connsiteX1955" fmla="*/ 2414781 w 4894877"/>
              <a:gd name="connsiteY1955" fmla="*/ 506049 h 2638416"/>
              <a:gd name="connsiteX1956" fmla="*/ 2398846 w 4894877"/>
              <a:gd name="connsiteY1956" fmla="*/ 496815 h 2638416"/>
              <a:gd name="connsiteX1957" fmla="*/ 2374761 w 4894877"/>
              <a:gd name="connsiteY1957" fmla="*/ 489209 h 2638416"/>
              <a:gd name="connsiteX1958" fmla="*/ 2423290 w 4894877"/>
              <a:gd name="connsiteY1958" fmla="*/ 478888 h 2638416"/>
              <a:gd name="connsiteX1959" fmla="*/ 2851178 w 4894877"/>
              <a:gd name="connsiteY1959" fmla="*/ 153130 h 2638416"/>
              <a:gd name="connsiteX1960" fmla="*/ 2805183 w 4894877"/>
              <a:gd name="connsiteY1960" fmla="*/ 145162 h 2638416"/>
              <a:gd name="connsiteX1961" fmla="*/ 2766976 w 4894877"/>
              <a:gd name="connsiteY1961" fmla="*/ 152947 h 2638416"/>
              <a:gd name="connsiteX1962" fmla="*/ 2812065 w 4894877"/>
              <a:gd name="connsiteY1962" fmla="*/ 161278 h 2638416"/>
              <a:gd name="connsiteX1963" fmla="*/ 2851178 w 4894877"/>
              <a:gd name="connsiteY1963" fmla="*/ 153130 h 2638416"/>
              <a:gd name="connsiteX1964" fmla="*/ 3002738 w 4894877"/>
              <a:gd name="connsiteY1964" fmla="*/ 27824 h 2638416"/>
              <a:gd name="connsiteX1965" fmla="*/ 2986986 w 4894877"/>
              <a:gd name="connsiteY1965" fmla="*/ 25468 h 2638416"/>
              <a:gd name="connsiteX1966" fmla="*/ 2974673 w 4894877"/>
              <a:gd name="connsiteY1966" fmla="*/ 27641 h 2638416"/>
              <a:gd name="connsiteX1967" fmla="*/ 2990425 w 4894877"/>
              <a:gd name="connsiteY1967" fmla="*/ 29996 h 2638416"/>
              <a:gd name="connsiteX1968" fmla="*/ 3002738 w 4894877"/>
              <a:gd name="connsiteY1968" fmla="*/ 27824 h 2638416"/>
              <a:gd name="connsiteX1969" fmla="*/ 2749232 w 4894877"/>
              <a:gd name="connsiteY1969" fmla="*/ 251454 h 2638416"/>
              <a:gd name="connsiteX1970" fmla="*/ 2682595 w 4894877"/>
              <a:gd name="connsiteY1970" fmla="*/ 238597 h 2638416"/>
              <a:gd name="connsiteX1971" fmla="*/ 2626642 w 4894877"/>
              <a:gd name="connsiteY1971" fmla="*/ 251816 h 2638416"/>
              <a:gd name="connsiteX1972" fmla="*/ 2693459 w 4894877"/>
              <a:gd name="connsiteY1972" fmla="*/ 265217 h 2638416"/>
              <a:gd name="connsiteX1973" fmla="*/ 2749232 w 4894877"/>
              <a:gd name="connsiteY1973" fmla="*/ 251454 h 2638416"/>
              <a:gd name="connsiteX1974" fmla="*/ 1403987 w 4894877"/>
              <a:gd name="connsiteY1974" fmla="*/ 1440774 h 2638416"/>
              <a:gd name="connsiteX1975" fmla="*/ 1421568 w 4894877"/>
              <a:gd name="connsiteY1975" fmla="*/ 1423388 h 2638416"/>
              <a:gd name="connsiteX1976" fmla="*/ 1363080 w 4894877"/>
              <a:gd name="connsiteY1976" fmla="*/ 1375764 h 2638416"/>
              <a:gd name="connsiteX1977" fmla="*/ 1248097 w 4894877"/>
              <a:gd name="connsiteY1977" fmla="*/ 1418859 h 2638416"/>
              <a:gd name="connsiteX1978" fmla="*/ 1305135 w 4894877"/>
              <a:gd name="connsiteY1978" fmla="*/ 1468656 h 2638416"/>
              <a:gd name="connsiteX1979" fmla="*/ 1403987 w 4894877"/>
              <a:gd name="connsiteY1979" fmla="*/ 1440774 h 2638416"/>
              <a:gd name="connsiteX1980" fmla="*/ 2940630 w 4894877"/>
              <a:gd name="connsiteY1980" fmla="*/ 93372 h 2638416"/>
              <a:gd name="connsiteX1981" fmla="*/ 2905320 w 4894877"/>
              <a:gd name="connsiteY1981" fmla="*/ 88121 h 2638416"/>
              <a:gd name="connsiteX1982" fmla="*/ 2880693 w 4894877"/>
              <a:gd name="connsiteY1982" fmla="*/ 93372 h 2638416"/>
              <a:gd name="connsiteX1983" fmla="*/ 2915280 w 4894877"/>
              <a:gd name="connsiteY1983" fmla="*/ 98623 h 2638416"/>
              <a:gd name="connsiteX1984" fmla="*/ 2940630 w 4894877"/>
              <a:gd name="connsiteY1984" fmla="*/ 93372 h 2638416"/>
              <a:gd name="connsiteX1985" fmla="*/ 2672635 w 4894877"/>
              <a:gd name="connsiteY1985" fmla="*/ 329136 h 2638416"/>
              <a:gd name="connsiteX1986" fmla="*/ 2612698 w 4894877"/>
              <a:gd name="connsiteY1986" fmla="*/ 341088 h 2638416"/>
              <a:gd name="connsiteX1987" fmla="*/ 2565600 w 4894877"/>
              <a:gd name="connsiteY1987" fmla="*/ 327732 h 2638416"/>
              <a:gd name="connsiteX1988" fmla="*/ 2564350 w 4894877"/>
              <a:gd name="connsiteY1988" fmla="*/ 328051 h 2638416"/>
              <a:gd name="connsiteX1989" fmla="*/ 2564169 w 4894877"/>
              <a:gd name="connsiteY1989" fmla="*/ 327326 h 2638416"/>
              <a:gd name="connsiteX1990" fmla="*/ 2565600 w 4894877"/>
              <a:gd name="connsiteY1990" fmla="*/ 327732 h 2638416"/>
              <a:gd name="connsiteX1991" fmla="*/ 2612698 w 4894877"/>
              <a:gd name="connsiteY1991" fmla="*/ 315737 h 2638416"/>
              <a:gd name="connsiteX1992" fmla="*/ 2672635 w 4894877"/>
              <a:gd name="connsiteY1992" fmla="*/ 329136 h 2638416"/>
              <a:gd name="connsiteX1993" fmla="*/ 3011793 w 4894877"/>
              <a:gd name="connsiteY1993" fmla="*/ 43215 h 2638416"/>
              <a:gd name="connsiteX1994" fmla="*/ 2992419 w 4894877"/>
              <a:gd name="connsiteY1994" fmla="*/ 40317 h 2638416"/>
              <a:gd name="connsiteX1995" fmla="*/ 2976846 w 4894877"/>
              <a:gd name="connsiteY1995" fmla="*/ 43032 h 2638416"/>
              <a:gd name="connsiteX1996" fmla="*/ 2997307 w 4894877"/>
              <a:gd name="connsiteY1996" fmla="*/ 46112 h 2638416"/>
              <a:gd name="connsiteX1997" fmla="*/ 3011793 w 4894877"/>
              <a:gd name="connsiteY1997" fmla="*/ 43215 h 2638416"/>
              <a:gd name="connsiteX1998" fmla="*/ 2860956 w 4894877"/>
              <a:gd name="connsiteY1998" fmla="*/ 175764 h 2638416"/>
              <a:gd name="connsiteX1999" fmla="*/ 2810798 w 4894877"/>
              <a:gd name="connsiteY1999" fmla="*/ 166528 h 2638416"/>
              <a:gd name="connsiteX2000" fmla="*/ 2767157 w 4894877"/>
              <a:gd name="connsiteY2000" fmla="*/ 175400 h 2638416"/>
              <a:gd name="connsiteX2001" fmla="*/ 2817317 w 4894877"/>
              <a:gd name="connsiteY2001" fmla="*/ 184817 h 2638416"/>
              <a:gd name="connsiteX2002" fmla="*/ 2860956 w 4894877"/>
              <a:gd name="connsiteY2002" fmla="*/ 175764 h 2638416"/>
              <a:gd name="connsiteX2003" fmla="*/ 2648550 w 4894877"/>
              <a:gd name="connsiteY2003" fmla="*/ 366439 h 2638416"/>
              <a:gd name="connsiteX2004" fmla="*/ 2611430 w 4894877"/>
              <a:gd name="connsiteY2004" fmla="*/ 373682 h 2638416"/>
              <a:gd name="connsiteX2005" fmla="*/ 2576119 w 4894877"/>
              <a:gd name="connsiteY2005" fmla="*/ 363723 h 2638416"/>
              <a:gd name="connsiteX2006" fmla="*/ 2610162 w 4894877"/>
              <a:gd name="connsiteY2006" fmla="*/ 354307 h 2638416"/>
              <a:gd name="connsiteX2007" fmla="*/ 2010052 w 4894877"/>
              <a:gd name="connsiteY2007" fmla="*/ 933453 h 2638416"/>
              <a:gd name="connsiteX2008" fmla="*/ 2020212 w 4894877"/>
              <a:gd name="connsiteY2008" fmla="*/ 919630 h 2638416"/>
              <a:gd name="connsiteX2009" fmla="*/ 1939090 w 4894877"/>
              <a:gd name="connsiteY2009" fmla="*/ 885044 h 2638416"/>
              <a:gd name="connsiteX2010" fmla="*/ 1834972 w 4894877"/>
              <a:gd name="connsiteY2010" fmla="*/ 921259 h 2638416"/>
              <a:gd name="connsiteX2011" fmla="*/ 1917543 w 4894877"/>
              <a:gd name="connsiteY2011" fmla="*/ 958562 h 2638416"/>
              <a:gd name="connsiteX2012" fmla="*/ 2010052 w 4894877"/>
              <a:gd name="connsiteY2012" fmla="*/ 933453 h 2638416"/>
              <a:gd name="connsiteX2013" fmla="*/ 2948417 w 4894877"/>
              <a:gd name="connsiteY2013" fmla="*/ 112567 h 2638416"/>
              <a:gd name="connsiteX2014" fmla="*/ 2910390 w 4894877"/>
              <a:gd name="connsiteY2014" fmla="*/ 106591 h 2638416"/>
              <a:gd name="connsiteX2015" fmla="*/ 2880693 w 4894877"/>
              <a:gd name="connsiteY2015" fmla="*/ 112385 h 2638416"/>
              <a:gd name="connsiteX2016" fmla="*/ 2918901 w 4894877"/>
              <a:gd name="connsiteY2016" fmla="*/ 118723 h 2638416"/>
              <a:gd name="connsiteX2017" fmla="*/ 2948417 w 4894877"/>
              <a:gd name="connsiteY2017" fmla="*/ 112567 h 2638416"/>
              <a:gd name="connsiteX2018" fmla="*/ 2365028 w 4894877"/>
              <a:gd name="connsiteY2018" fmla="*/ 634169 h 2638416"/>
              <a:gd name="connsiteX2019" fmla="*/ 2372226 w 4894877"/>
              <a:gd name="connsiteY2019" fmla="*/ 622663 h 2638416"/>
              <a:gd name="connsiteX2020" fmla="*/ 2284585 w 4894877"/>
              <a:gd name="connsiteY2020" fmla="*/ 594596 h 2638416"/>
              <a:gd name="connsiteX2021" fmla="*/ 2190786 w 4894877"/>
              <a:gd name="connsiteY2021" fmla="*/ 622300 h 2638416"/>
              <a:gd name="connsiteX2022" fmla="*/ 2278247 w 4894877"/>
              <a:gd name="connsiteY2022" fmla="*/ 651816 h 2638416"/>
              <a:gd name="connsiteX2023" fmla="*/ 2365028 w 4894877"/>
              <a:gd name="connsiteY2023" fmla="*/ 634169 h 2638416"/>
              <a:gd name="connsiteX2024" fmla="*/ 2471458 w 4894877"/>
              <a:gd name="connsiteY2024" fmla="*/ 541359 h 2638416"/>
              <a:gd name="connsiteX2025" fmla="*/ 2400112 w 4894877"/>
              <a:gd name="connsiteY2025" fmla="*/ 562184 h 2638416"/>
              <a:gd name="connsiteX2026" fmla="*/ 2334200 w 4894877"/>
              <a:gd name="connsiteY2026" fmla="*/ 537918 h 2638416"/>
              <a:gd name="connsiteX2027" fmla="*/ 2411883 w 4894877"/>
              <a:gd name="connsiteY2027" fmla="*/ 518725 h 2638416"/>
              <a:gd name="connsiteX2028" fmla="*/ 2471458 w 4894877"/>
              <a:gd name="connsiteY2028" fmla="*/ 541359 h 2638416"/>
              <a:gd name="connsiteX2029" fmla="*/ 3024469 w 4894877"/>
              <a:gd name="connsiteY2029" fmla="*/ 59511 h 2638416"/>
              <a:gd name="connsiteX2030" fmla="*/ 3000928 w 4894877"/>
              <a:gd name="connsiteY2030" fmla="*/ 55889 h 2638416"/>
              <a:gd name="connsiteX2031" fmla="*/ 2981372 w 4894877"/>
              <a:gd name="connsiteY2031" fmla="*/ 59330 h 2638416"/>
              <a:gd name="connsiteX2032" fmla="*/ 3005998 w 4894877"/>
              <a:gd name="connsiteY2032" fmla="*/ 62952 h 2638416"/>
              <a:gd name="connsiteX2033" fmla="*/ 3024469 w 4894877"/>
              <a:gd name="connsiteY2033" fmla="*/ 59511 h 2638416"/>
              <a:gd name="connsiteX2034" fmla="*/ 2865845 w 4894877"/>
              <a:gd name="connsiteY2034" fmla="*/ 199485 h 2638416"/>
              <a:gd name="connsiteX2035" fmla="*/ 2809710 w 4894877"/>
              <a:gd name="connsiteY2035" fmla="*/ 189344 h 2638416"/>
              <a:gd name="connsiteX2036" fmla="*/ 2763537 w 4894877"/>
              <a:gd name="connsiteY2036" fmla="*/ 199304 h 2638416"/>
              <a:gd name="connsiteX2037" fmla="*/ 2821118 w 4894877"/>
              <a:gd name="connsiteY2037" fmla="*/ 209986 h 2638416"/>
              <a:gd name="connsiteX2038" fmla="*/ 2865845 w 4894877"/>
              <a:gd name="connsiteY2038" fmla="*/ 199485 h 2638416"/>
              <a:gd name="connsiteX2039" fmla="*/ 2643480 w 4894877"/>
              <a:gd name="connsiteY2039" fmla="*/ 405552 h 2638416"/>
              <a:gd name="connsiteX2040" fmla="*/ 2607265 w 4894877"/>
              <a:gd name="connsiteY2040" fmla="*/ 413337 h 2638416"/>
              <a:gd name="connsiteX2041" fmla="*/ 2576663 w 4894877"/>
              <a:gd name="connsiteY2041" fmla="*/ 403016 h 2638416"/>
              <a:gd name="connsiteX2042" fmla="*/ 2606179 w 4894877"/>
              <a:gd name="connsiteY2042" fmla="*/ 395592 h 2638416"/>
              <a:gd name="connsiteX2043" fmla="*/ 2958737 w 4894877"/>
              <a:gd name="connsiteY2043" fmla="*/ 132668 h 2638416"/>
              <a:gd name="connsiteX2044" fmla="*/ 2916547 w 4894877"/>
              <a:gd name="connsiteY2044" fmla="*/ 125967 h 2638416"/>
              <a:gd name="connsiteX2045" fmla="*/ 2886307 w 4894877"/>
              <a:gd name="connsiteY2045" fmla="*/ 132849 h 2638416"/>
              <a:gd name="connsiteX2046" fmla="*/ 2926868 w 4894877"/>
              <a:gd name="connsiteY2046" fmla="*/ 139729 h 2638416"/>
              <a:gd name="connsiteX2047" fmla="*/ 2958737 w 4894877"/>
              <a:gd name="connsiteY2047" fmla="*/ 132668 h 2638416"/>
              <a:gd name="connsiteX2048" fmla="*/ 3035514 w 4894877"/>
              <a:gd name="connsiteY2048" fmla="*/ 76894 h 2638416"/>
              <a:gd name="connsiteX2049" fmla="*/ 3006542 w 4894877"/>
              <a:gd name="connsiteY2049" fmla="*/ 72368 h 2638416"/>
              <a:gd name="connsiteX2050" fmla="*/ 2984088 w 4894877"/>
              <a:gd name="connsiteY2050" fmla="*/ 76352 h 2638416"/>
              <a:gd name="connsiteX2051" fmla="*/ 3013061 w 4894877"/>
              <a:gd name="connsiteY2051" fmla="*/ 80879 h 2638416"/>
              <a:gd name="connsiteX2052" fmla="*/ 3035514 w 4894877"/>
              <a:gd name="connsiteY2052" fmla="*/ 76894 h 2638416"/>
              <a:gd name="connsiteX2053" fmla="*/ 3099073 w 4894877"/>
              <a:gd name="connsiteY2053" fmla="*/ 28728 h 2638416"/>
              <a:gd name="connsiteX2054" fmla="*/ 3083863 w 4894877"/>
              <a:gd name="connsiteY2054" fmla="*/ 26736 h 2638416"/>
              <a:gd name="connsiteX2055" fmla="*/ 3072454 w 4894877"/>
              <a:gd name="connsiteY2055" fmla="*/ 28728 h 2638416"/>
              <a:gd name="connsiteX2056" fmla="*/ 3088750 w 4894877"/>
              <a:gd name="connsiteY2056" fmla="*/ 30901 h 2638416"/>
              <a:gd name="connsiteX2057" fmla="*/ 3099073 w 4894877"/>
              <a:gd name="connsiteY2057" fmla="*/ 28728 h 2638416"/>
              <a:gd name="connsiteX2058" fmla="*/ 1277167 w 4894877"/>
              <a:gd name="connsiteY2058" fmla="*/ 1629144 h 2638416"/>
              <a:gd name="connsiteX2059" fmla="*/ 1295721 w 4894877"/>
              <a:gd name="connsiteY2059" fmla="*/ 1610439 h 2638416"/>
              <a:gd name="connsiteX2060" fmla="*/ 1239405 w 4894877"/>
              <a:gd name="connsiteY2060" fmla="*/ 1558471 h 2638416"/>
              <a:gd name="connsiteX2061" fmla="*/ 1146127 w 4894877"/>
              <a:gd name="connsiteY2061" fmla="*/ 1585691 h 2638416"/>
              <a:gd name="connsiteX2062" fmla="*/ 1140881 w 4894877"/>
              <a:gd name="connsiteY2062" fmla="*/ 1590599 h 2638416"/>
              <a:gd name="connsiteX2063" fmla="*/ 1197563 w 4894877"/>
              <a:gd name="connsiteY2063" fmla="*/ 1655126 h 2638416"/>
              <a:gd name="connsiteX2064" fmla="*/ 1248734 w 4894877"/>
              <a:gd name="connsiteY2064" fmla="*/ 1644641 h 2638416"/>
              <a:gd name="connsiteX2065" fmla="*/ 1277167 w 4894877"/>
              <a:gd name="connsiteY2065" fmla="*/ 1629144 h 2638416"/>
              <a:gd name="connsiteX2066" fmla="*/ 2875261 w 4894877"/>
              <a:gd name="connsiteY2066" fmla="*/ 225921 h 2638416"/>
              <a:gd name="connsiteX2067" fmla="*/ 2814780 w 4894877"/>
              <a:gd name="connsiteY2067" fmla="*/ 214515 h 2638416"/>
              <a:gd name="connsiteX2068" fmla="*/ 2764984 w 4894877"/>
              <a:gd name="connsiteY2068" fmla="*/ 225560 h 2638416"/>
              <a:gd name="connsiteX2069" fmla="*/ 2824560 w 4894877"/>
              <a:gd name="connsiteY2069" fmla="*/ 237510 h 2638416"/>
              <a:gd name="connsiteX2070" fmla="*/ 2875261 w 4894877"/>
              <a:gd name="connsiteY2070" fmla="*/ 225921 h 2638416"/>
              <a:gd name="connsiteX2071" fmla="*/ 1957574 w 4894877"/>
              <a:gd name="connsiteY2071" fmla="*/ 1038385 h 2638416"/>
              <a:gd name="connsiteX2072" fmla="*/ 1969330 w 4894877"/>
              <a:gd name="connsiteY2072" fmla="*/ 1022844 h 2638416"/>
              <a:gd name="connsiteX2073" fmla="*/ 1892010 w 4894877"/>
              <a:gd name="connsiteY2073" fmla="*/ 985000 h 2638416"/>
              <a:gd name="connsiteX2074" fmla="*/ 1785718 w 4894877"/>
              <a:gd name="connsiteY2074" fmla="*/ 1022844 h 2638416"/>
              <a:gd name="connsiteX2075" fmla="*/ 1862313 w 4894877"/>
              <a:gd name="connsiteY2075" fmla="*/ 1062501 h 2638416"/>
              <a:gd name="connsiteX2076" fmla="*/ 1957574 w 4894877"/>
              <a:gd name="connsiteY2076" fmla="*/ 1038385 h 2638416"/>
              <a:gd name="connsiteX2077" fmla="*/ 2344882 w 4894877"/>
              <a:gd name="connsiteY2077" fmla="*/ 698661 h 2638416"/>
              <a:gd name="connsiteX2078" fmla="*/ 2353939 w 4894877"/>
              <a:gd name="connsiteY2078" fmla="*/ 686945 h 2638416"/>
              <a:gd name="connsiteX2079" fmla="*/ 2265573 w 4894877"/>
              <a:gd name="connsiteY2079" fmla="*/ 656344 h 2638416"/>
              <a:gd name="connsiteX2080" fmla="*/ 2168515 w 4894877"/>
              <a:gd name="connsiteY2080" fmla="*/ 686041 h 2638416"/>
              <a:gd name="connsiteX2081" fmla="*/ 2256701 w 4894877"/>
              <a:gd name="connsiteY2081" fmla="*/ 718091 h 2638416"/>
              <a:gd name="connsiteX2082" fmla="*/ 2344882 w 4894877"/>
              <a:gd name="connsiteY2082" fmla="*/ 698661 h 2638416"/>
              <a:gd name="connsiteX2083" fmla="*/ 2967791 w 4894877"/>
              <a:gd name="connsiteY2083" fmla="*/ 154215 h 2638416"/>
              <a:gd name="connsiteX2084" fmla="*/ 2921255 w 4894877"/>
              <a:gd name="connsiteY2084" fmla="*/ 146608 h 2638416"/>
              <a:gd name="connsiteX2085" fmla="*/ 2885039 w 4894877"/>
              <a:gd name="connsiteY2085" fmla="*/ 154576 h 2638416"/>
              <a:gd name="connsiteX2086" fmla="*/ 2932482 w 4894877"/>
              <a:gd name="connsiteY2086" fmla="*/ 162363 h 2638416"/>
              <a:gd name="connsiteX2087" fmla="*/ 2967791 w 4894877"/>
              <a:gd name="connsiteY2087" fmla="*/ 154215 h 2638416"/>
              <a:gd name="connsiteX2088" fmla="*/ 2642032 w 4894877"/>
              <a:gd name="connsiteY2088" fmla="*/ 448104 h 2638416"/>
              <a:gd name="connsiteX2089" fmla="*/ 2598212 w 4894877"/>
              <a:gd name="connsiteY2089" fmla="*/ 458064 h 2638416"/>
              <a:gd name="connsiteX2090" fmla="*/ 2561996 w 4894877"/>
              <a:gd name="connsiteY2090" fmla="*/ 447018 h 2638416"/>
              <a:gd name="connsiteX2091" fmla="*/ 2602919 w 4894877"/>
              <a:gd name="connsiteY2091" fmla="*/ 437059 h 2638416"/>
              <a:gd name="connsiteX2092" fmla="*/ 3048008 w 4894877"/>
              <a:gd name="connsiteY2092" fmla="*/ 94823 h 2638416"/>
              <a:gd name="connsiteX2093" fmla="*/ 3014509 w 4894877"/>
              <a:gd name="connsiteY2093" fmla="*/ 89753 h 2638416"/>
              <a:gd name="connsiteX2094" fmla="*/ 2989702 w 4894877"/>
              <a:gd name="connsiteY2094" fmla="*/ 94641 h 2638416"/>
              <a:gd name="connsiteX2095" fmla="*/ 3023382 w 4894877"/>
              <a:gd name="connsiteY2095" fmla="*/ 99893 h 2638416"/>
              <a:gd name="connsiteX2096" fmla="*/ 3048008 w 4894877"/>
              <a:gd name="connsiteY2096" fmla="*/ 94823 h 2638416"/>
              <a:gd name="connsiteX2097" fmla="*/ 3110661 w 4894877"/>
              <a:gd name="connsiteY2097" fmla="*/ 44301 h 2638416"/>
              <a:gd name="connsiteX2098" fmla="*/ 3090924 w 4894877"/>
              <a:gd name="connsiteY2098" fmla="*/ 41586 h 2638416"/>
              <a:gd name="connsiteX2099" fmla="*/ 3076438 w 4894877"/>
              <a:gd name="connsiteY2099" fmla="*/ 44301 h 2638416"/>
              <a:gd name="connsiteX2100" fmla="*/ 3096355 w 4894877"/>
              <a:gd name="connsiteY2100" fmla="*/ 47017 h 2638416"/>
              <a:gd name="connsiteX2101" fmla="*/ 3110661 w 4894877"/>
              <a:gd name="connsiteY2101" fmla="*/ 44301 h 2638416"/>
              <a:gd name="connsiteX2102" fmla="*/ 2882502 w 4894877"/>
              <a:gd name="connsiteY2102" fmla="*/ 254894 h 2638416"/>
              <a:gd name="connsiteX2103" fmla="*/ 2815504 w 4894877"/>
              <a:gd name="connsiteY2103" fmla="*/ 241675 h 2638416"/>
              <a:gd name="connsiteX2104" fmla="*/ 2760999 w 4894877"/>
              <a:gd name="connsiteY2104" fmla="*/ 254532 h 2638416"/>
              <a:gd name="connsiteX2105" fmla="*/ 2828179 w 4894877"/>
              <a:gd name="connsiteY2105" fmla="*/ 268114 h 2638416"/>
              <a:gd name="connsiteX2106" fmla="*/ 2882502 w 4894877"/>
              <a:gd name="connsiteY2106" fmla="*/ 254894 h 2638416"/>
              <a:gd name="connsiteX2107" fmla="*/ 2981011 w 4894877"/>
              <a:gd name="connsiteY2107" fmla="*/ 177393 h 2638416"/>
              <a:gd name="connsiteX2108" fmla="*/ 2929946 w 4894877"/>
              <a:gd name="connsiteY2108" fmla="*/ 168340 h 2638416"/>
              <a:gd name="connsiteX2109" fmla="*/ 2889204 w 4894877"/>
              <a:gd name="connsiteY2109" fmla="*/ 177212 h 2638416"/>
              <a:gd name="connsiteX2110" fmla="*/ 2942623 w 4894877"/>
              <a:gd name="connsiteY2110" fmla="*/ 186448 h 2638416"/>
              <a:gd name="connsiteX2111" fmla="*/ 2981011 w 4894877"/>
              <a:gd name="connsiteY2111" fmla="*/ 177393 h 2638416"/>
              <a:gd name="connsiteX2112" fmla="*/ 3057969 w 4894877"/>
              <a:gd name="connsiteY2112" fmla="*/ 114197 h 2638416"/>
              <a:gd name="connsiteX2113" fmla="*/ 3021573 w 4894877"/>
              <a:gd name="connsiteY2113" fmla="*/ 108222 h 2638416"/>
              <a:gd name="connsiteX2114" fmla="*/ 2993142 w 4894877"/>
              <a:gd name="connsiteY2114" fmla="*/ 113655 h 2638416"/>
              <a:gd name="connsiteX2115" fmla="*/ 3030626 w 4894877"/>
              <a:gd name="connsiteY2115" fmla="*/ 119811 h 2638416"/>
              <a:gd name="connsiteX2116" fmla="*/ 3057969 w 4894877"/>
              <a:gd name="connsiteY2116" fmla="*/ 114197 h 2638416"/>
              <a:gd name="connsiteX2117" fmla="*/ 2314947 w 4894877"/>
              <a:gd name="connsiteY2117" fmla="*/ 770588 h 2638416"/>
              <a:gd name="connsiteX2118" fmla="*/ 2323154 w 4894877"/>
              <a:gd name="connsiteY2118" fmla="*/ 757928 h 2638416"/>
              <a:gd name="connsiteX2119" fmla="*/ 2235332 w 4894877"/>
              <a:gd name="connsiteY2119" fmla="*/ 726239 h 2638416"/>
              <a:gd name="connsiteX2120" fmla="*/ 2138999 w 4894877"/>
              <a:gd name="connsiteY2120" fmla="*/ 757565 h 2638416"/>
              <a:gd name="connsiteX2121" fmla="*/ 2226460 w 4894877"/>
              <a:gd name="connsiteY2121" fmla="*/ 790883 h 2638416"/>
              <a:gd name="connsiteX2122" fmla="*/ 2314947 w 4894877"/>
              <a:gd name="connsiteY2122" fmla="*/ 770588 h 2638416"/>
              <a:gd name="connsiteX2123" fmla="*/ 3126234 w 4894877"/>
              <a:gd name="connsiteY2123" fmla="*/ 60598 h 2638416"/>
              <a:gd name="connsiteX2124" fmla="*/ 3102332 w 4894877"/>
              <a:gd name="connsiteY2124" fmla="*/ 57157 h 2638416"/>
              <a:gd name="connsiteX2125" fmla="*/ 3084224 w 4894877"/>
              <a:gd name="connsiteY2125" fmla="*/ 60598 h 2638416"/>
              <a:gd name="connsiteX2126" fmla="*/ 3110117 w 4894877"/>
              <a:gd name="connsiteY2126" fmla="*/ 64039 h 2638416"/>
              <a:gd name="connsiteX2127" fmla="*/ 3126234 w 4894877"/>
              <a:gd name="connsiteY2127" fmla="*/ 60598 h 2638416"/>
              <a:gd name="connsiteX2128" fmla="*/ 2818222 w 4894877"/>
              <a:gd name="connsiteY2128" fmla="*/ 333663 h 2638416"/>
              <a:gd name="connsiteX2129" fmla="*/ 2761725 w 4894877"/>
              <a:gd name="connsiteY2129" fmla="*/ 345071 h 2638416"/>
              <a:gd name="connsiteX2130" fmla="*/ 2697804 w 4894877"/>
              <a:gd name="connsiteY2130" fmla="*/ 330765 h 2638416"/>
              <a:gd name="connsiteX2131" fmla="*/ 2756292 w 4894877"/>
              <a:gd name="connsiteY2131" fmla="*/ 318635 h 2638416"/>
              <a:gd name="connsiteX2132" fmla="*/ 2782006 w 4894877"/>
              <a:gd name="connsiteY2132" fmla="*/ 327507 h 2638416"/>
              <a:gd name="connsiteX2133" fmla="*/ 2818222 w 4894877"/>
              <a:gd name="connsiteY2133" fmla="*/ 333663 h 2638416"/>
              <a:gd name="connsiteX2134" fmla="*/ 1889411 w 4894877"/>
              <a:gd name="connsiteY2134" fmla="*/ 1155520 h 2638416"/>
              <a:gd name="connsiteX2135" fmla="*/ 1900700 w 4894877"/>
              <a:gd name="connsiteY2135" fmla="*/ 1138915 h 2638416"/>
              <a:gd name="connsiteX2136" fmla="*/ 1822293 w 4894877"/>
              <a:gd name="connsiteY2136" fmla="*/ 1099622 h 2638416"/>
              <a:gd name="connsiteX2137" fmla="*/ 1719803 w 4894877"/>
              <a:gd name="connsiteY2137" fmla="*/ 1140183 h 2638416"/>
              <a:gd name="connsiteX2138" fmla="*/ 1797485 w 4894877"/>
              <a:gd name="connsiteY2138" fmla="*/ 1181469 h 2638416"/>
              <a:gd name="connsiteX2139" fmla="*/ 1889411 w 4894877"/>
              <a:gd name="connsiteY2139" fmla="*/ 1155520 h 2638416"/>
              <a:gd name="connsiteX2140" fmla="*/ 2643119 w 4894877"/>
              <a:gd name="connsiteY2140" fmla="*/ 494823 h 2638416"/>
              <a:gd name="connsiteX2141" fmla="*/ 2593322 w 4894877"/>
              <a:gd name="connsiteY2141" fmla="*/ 508585 h 2638416"/>
              <a:gd name="connsiteX2142" fmla="*/ 2551493 w 4894877"/>
              <a:gd name="connsiteY2142" fmla="*/ 493374 h 2638416"/>
              <a:gd name="connsiteX2143" fmla="*/ 2596220 w 4894877"/>
              <a:gd name="connsiteY2143" fmla="*/ 482146 h 2638416"/>
              <a:gd name="connsiteX2144" fmla="*/ 2990064 w 4894877"/>
              <a:gd name="connsiteY2144" fmla="*/ 202744 h 2638416"/>
              <a:gd name="connsiteX2145" fmla="*/ 2935921 w 4894877"/>
              <a:gd name="connsiteY2145" fmla="*/ 192603 h 2638416"/>
              <a:gd name="connsiteX2146" fmla="*/ 2891375 w 4894877"/>
              <a:gd name="connsiteY2146" fmla="*/ 202382 h 2638416"/>
              <a:gd name="connsiteX2147" fmla="*/ 2945698 w 4894877"/>
              <a:gd name="connsiteY2147" fmla="*/ 212703 h 2638416"/>
              <a:gd name="connsiteX2148" fmla="*/ 2990064 w 4894877"/>
              <a:gd name="connsiteY2148" fmla="*/ 202744 h 2638416"/>
              <a:gd name="connsiteX2149" fmla="*/ 2890441 w 4894877"/>
              <a:gd name="connsiteY2149" fmla="*/ 290755 h 2638416"/>
              <a:gd name="connsiteX2150" fmla="*/ 2892645 w 4894877"/>
              <a:gd name="connsiteY2150" fmla="*/ 284952 h 2638416"/>
              <a:gd name="connsiteX2151" fmla="*/ 2821482 w 4894877"/>
              <a:gd name="connsiteY2151" fmla="*/ 270285 h 2638416"/>
              <a:gd name="connsiteX2152" fmla="*/ 2762993 w 4894877"/>
              <a:gd name="connsiteY2152" fmla="*/ 284047 h 2638416"/>
              <a:gd name="connsiteX2153" fmla="*/ 2833071 w 4894877"/>
              <a:gd name="connsiteY2153" fmla="*/ 299438 h 2638416"/>
              <a:gd name="connsiteX2154" fmla="*/ 2890441 w 4894877"/>
              <a:gd name="connsiteY2154" fmla="*/ 290755 h 2638416"/>
              <a:gd name="connsiteX2155" fmla="*/ 3073903 w 4894877"/>
              <a:gd name="connsiteY2155" fmla="*/ 135202 h 2638416"/>
              <a:gd name="connsiteX2156" fmla="*/ 3031168 w 4894877"/>
              <a:gd name="connsiteY2156" fmla="*/ 128322 h 2638416"/>
              <a:gd name="connsiteX2157" fmla="*/ 3000747 w 4894877"/>
              <a:gd name="connsiteY2157" fmla="*/ 134841 h 2638416"/>
              <a:gd name="connsiteX2158" fmla="*/ 3043662 w 4894877"/>
              <a:gd name="connsiteY2158" fmla="*/ 141903 h 2638416"/>
              <a:gd name="connsiteX2159" fmla="*/ 3073903 w 4894877"/>
              <a:gd name="connsiteY2159" fmla="*/ 135202 h 2638416"/>
              <a:gd name="connsiteX2160" fmla="*/ 3194139 w 4894877"/>
              <a:gd name="connsiteY2160" fmla="*/ 29814 h 2638416"/>
              <a:gd name="connsiteX2161" fmla="*/ 3181464 w 4894877"/>
              <a:gd name="connsiteY2161" fmla="*/ 28185 h 2638416"/>
              <a:gd name="connsiteX2162" fmla="*/ 3172048 w 4894877"/>
              <a:gd name="connsiteY2162" fmla="*/ 29814 h 2638416"/>
              <a:gd name="connsiteX2163" fmla="*/ 3184723 w 4894877"/>
              <a:gd name="connsiteY2163" fmla="*/ 31626 h 2638416"/>
              <a:gd name="connsiteX2164" fmla="*/ 3194139 w 4894877"/>
              <a:gd name="connsiteY2164" fmla="*/ 29814 h 2638416"/>
              <a:gd name="connsiteX2165" fmla="*/ 3139814 w 4894877"/>
              <a:gd name="connsiteY2165" fmla="*/ 78524 h 2638416"/>
              <a:gd name="connsiteX2166" fmla="*/ 3109393 w 4894877"/>
              <a:gd name="connsiteY2166" fmla="*/ 74360 h 2638416"/>
              <a:gd name="connsiteX2167" fmla="*/ 3091285 w 4894877"/>
              <a:gd name="connsiteY2167" fmla="*/ 78706 h 2638416"/>
              <a:gd name="connsiteX2168" fmla="*/ 3120077 w 4894877"/>
              <a:gd name="connsiteY2168" fmla="*/ 82689 h 2638416"/>
              <a:gd name="connsiteX2169" fmla="*/ 3139814 w 4894877"/>
              <a:gd name="connsiteY2169" fmla="*/ 78524 h 2638416"/>
              <a:gd name="connsiteX2170" fmla="*/ 2813876 w 4894877"/>
              <a:gd name="connsiteY2170" fmla="*/ 369698 h 2638416"/>
              <a:gd name="connsiteX2171" fmla="*/ 2763174 w 4894877"/>
              <a:gd name="connsiteY2171" fmla="*/ 378570 h 2638416"/>
              <a:gd name="connsiteX2172" fmla="*/ 2720620 w 4894877"/>
              <a:gd name="connsiteY2172" fmla="*/ 367344 h 2638416"/>
              <a:gd name="connsiteX2173" fmla="*/ 2763174 w 4894877"/>
              <a:gd name="connsiteY2173" fmla="*/ 356841 h 2638416"/>
              <a:gd name="connsiteX2174" fmla="*/ 2288472 w 4894877"/>
              <a:gd name="connsiteY2174" fmla="*/ 852055 h 2638416"/>
              <a:gd name="connsiteX2175" fmla="*/ 2296898 w 4894877"/>
              <a:gd name="connsiteY2175" fmla="*/ 838146 h 2638416"/>
              <a:gd name="connsiteX2176" fmla="*/ 2210886 w 4894877"/>
              <a:gd name="connsiteY2176" fmla="*/ 803560 h 2638416"/>
              <a:gd name="connsiteX2177" fmla="*/ 2113648 w 4894877"/>
              <a:gd name="connsiteY2177" fmla="*/ 836516 h 2638416"/>
              <a:gd name="connsiteX2178" fmla="*/ 2199297 w 4894877"/>
              <a:gd name="connsiteY2178" fmla="*/ 872732 h 2638416"/>
              <a:gd name="connsiteX2179" fmla="*/ 2288472 w 4894877"/>
              <a:gd name="connsiteY2179" fmla="*/ 852055 h 2638416"/>
              <a:gd name="connsiteX2180" fmla="*/ 3085493 w 4894877"/>
              <a:gd name="connsiteY2180" fmla="*/ 156751 h 2638416"/>
              <a:gd name="connsiteX2181" fmla="*/ 3038776 w 4894877"/>
              <a:gd name="connsiteY2181" fmla="*/ 148964 h 2638416"/>
              <a:gd name="connsiteX2182" fmla="*/ 3004008 w 4894877"/>
              <a:gd name="connsiteY2182" fmla="*/ 156751 h 2638416"/>
              <a:gd name="connsiteX2183" fmla="*/ 3050726 w 4894877"/>
              <a:gd name="connsiteY2183" fmla="*/ 164537 h 2638416"/>
              <a:gd name="connsiteX2184" fmla="*/ 3085493 w 4894877"/>
              <a:gd name="connsiteY2184" fmla="*/ 156751 h 2638416"/>
              <a:gd name="connsiteX2185" fmla="*/ 3004006 w 4894877"/>
              <a:gd name="connsiteY2185" fmla="*/ 228637 h 2638416"/>
              <a:gd name="connsiteX2186" fmla="*/ 2940630 w 4894877"/>
              <a:gd name="connsiteY2186" fmla="*/ 217592 h 2638416"/>
              <a:gd name="connsiteX2187" fmla="*/ 2895179 w 4894877"/>
              <a:gd name="connsiteY2187" fmla="*/ 229001 h 2638416"/>
              <a:gd name="connsiteX2188" fmla="*/ 2958013 w 4894877"/>
              <a:gd name="connsiteY2188" fmla="*/ 240589 h 2638416"/>
              <a:gd name="connsiteX2189" fmla="*/ 3004006 w 4894877"/>
              <a:gd name="connsiteY2189" fmla="*/ 228637 h 2638416"/>
              <a:gd name="connsiteX2190" fmla="*/ 3212246 w 4894877"/>
              <a:gd name="connsiteY2190" fmla="*/ 46112 h 2638416"/>
              <a:gd name="connsiteX2191" fmla="*/ 3194139 w 4894877"/>
              <a:gd name="connsiteY2191" fmla="*/ 43576 h 2638416"/>
              <a:gd name="connsiteX2192" fmla="*/ 3181462 w 4894877"/>
              <a:gd name="connsiteY2192" fmla="*/ 46112 h 2638416"/>
              <a:gd name="connsiteX2193" fmla="*/ 3199570 w 4894877"/>
              <a:gd name="connsiteY2193" fmla="*/ 48465 h 2638416"/>
              <a:gd name="connsiteX2194" fmla="*/ 3212246 w 4894877"/>
              <a:gd name="connsiteY2194" fmla="*/ 46112 h 2638416"/>
              <a:gd name="connsiteX2195" fmla="*/ 3155207 w 4894877"/>
              <a:gd name="connsiteY2195" fmla="*/ 96813 h 2638416"/>
              <a:gd name="connsiteX2196" fmla="*/ 3122252 w 4894877"/>
              <a:gd name="connsiteY2196" fmla="*/ 91924 h 2638416"/>
              <a:gd name="connsiteX2197" fmla="*/ 3100342 w 4894877"/>
              <a:gd name="connsiteY2197" fmla="*/ 96450 h 2638416"/>
              <a:gd name="connsiteX2198" fmla="*/ 3132573 w 4894877"/>
              <a:gd name="connsiteY2198" fmla="*/ 101520 h 2638416"/>
              <a:gd name="connsiteX2199" fmla="*/ 3155207 w 4894877"/>
              <a:gd name="connsiteY2199" fmla="*/ 96813 h 2638416"/>
              <a:gd name="connsiteX2200" fmla="*/ 2812608 w 4894877"/>
              <a:gd name="connsiteY2200" fmla="*/ 408810 h 2638416"/>
              <a:gd name="connsiteX2201" fmla="*/ 2766252 w 4894877"/>
              <a:gd name="connsiteY2201" fmla="*/ 418951 h 2638416"/>
              <a:gd name="connsiteX2202" fmla="*/ 2725510 w 4894877"/>
              <a:gd name="connsiteY2202" fmla="*/ 407362 h 2638416"/>
              <a:gd name="connsiteX2203" fmla="*/ 2763898 w 4894877"/>
              <a:gd name="connsiteY2203" fmla="*/ 397402 h 2638416"/>
              <a:gd name="connsiteX2204" fmla="*/ 2659054 w 4894877"/>
              <a:gd name="connsiteY2204" fmla="*/ 544256 h 2638416"/>
              <a:gd name="connsiteX2205" fmla="*/ 2584269 w 4894877"/>
              <a:gd name="connsiteY2205" fmla="*/ 567073 h 2638416"/>
              <a:gd name="connsiteX2206" fmla="*/ 2518175 w 4894877"/>
              <a:gd name="connsiteY2206" fmla="*/ 541903 h 2638416"/>
              <a:gd name="connsiteX2207" fmla="*/ 2591874 w 4894877"/>
              <a:gd name="connsiteY2207" fmla="*/ 525424 h 2638416"/>
              <a:gd name="connsiteX2208" fmla="*/ 2659054 w 4894877"/>
              <a:gd name="connsiteY2208" fmla="*/ 544256 h 2638416"/>
              <a:gd name="connsiteX2209" fmla="*/ 1822096 w 4894877"/>
              <a:gd name="connsiteY2209" fmla="*/ 1291507 h 2638416"/>
              <a:gd name="connsiteX2210" fmla="*/ 1834245 w 4894877"/>
              <a:gd name="connsiteY2210" fmla="*/ 1274180 h 2638416"/>
              <a:gd name="connsiteX2211" fmla="*/ 1757107 w 4894877"/>
              <a:gd name="connsiteY2211" fmla="*/ 1231627 h 2638416"/>
              <a:gd name="connsiteX2212" fmla="*/ 1651538 w 4894877"/>
              <a:gd name="connsiteY2212" fmla="*/ 1275448 h 2638416"/>
              <a:gd name="connsiteX2213" fmla="*/ 1728135 w 4894877"/>
              <a:gd name="connsiteY2213" fmla="*/ 1320536 h 2638416"/>
              <a:gd name="connsiteX2214" fmla="*/ 1822096 w 4894877"/>
              <a:gd name="connsiteY2214" fmla="*/ 1291507 h 2638416"/>
              <a:gd name="connsiteX2215" fmla="*/ 2567247 w 4894877"/>
              <a:gd name="connsiteY2215" fmla="*/ 638163 h 2638416"/>
              <a:gd name="connsiteX2216" fmla="*/ 2572136 w 4894877"/>
              <a:gd name="connsiteY2216" fmla="*/ 626648 h 2638416"/>
              <a:gd name="connsiteX2217" fmla="*/ 2478339 w 4894877"/>
              <a:gd name="connsiteY2217" fmla="*/ 598761 h 2638416"/>
              <a:gd name="connsiteX2218" fmla="*/ 2390154 w 4894877"/>
              <a:gd name="connsiteY2218" fmla="*/ 627009 h 2638416"/>
              <a:gd name="connsiteX2219" fmla="*/ 2484134 w 4894877"/>
              <a:gd name="connsiteY2219" fmla="*/ 656345 h 2638416"/>
              <a:gd name="connsiteX2220" fmla="*/ 2567247 w 4894877"/>
              <a:gd name="connsiteY2220" fmla="*/ 638163 h 2638416"/>
              <a:gd name="connsiteX2221" fmla="*/ 3227818 w 4894877"/>
              <a:gd name="connsiteY2221" fmla="*/ 62590 h 2638416"/>
              <a:gd name="connsiteX2222" fmla="*/ 3205001 w 4894877"/>
              <a:gd name="connsiteY2222" fmla="*/ 59332 h 2638416"/>
              <a:gd name="connsiteX2223" fmla="*/ 3189610 w 4894877"/>
              <a:gd name="connsiteY2223" fmla="*/ 62229 h 2638416"/>
              <a:gd name="connsiteX2224" fmla="*/ 3211883 w 4894877"/>
              <a:gd name="connsiteY2224" fmla="*/ 65668 h 2638416"/>
              <a:gd name="connsiteX2225" fmla="*/ 3227818 w 4894877"/>
              <a:gd name="connsiteY2225" fmla="*/ 62590 h 2638416"/>
              <a:gd name="connsiteX2226" fmla="*/ 3173132 w 4894877"/>
              <a:gd name="connsiteY2226" fmla="*/ 116189 h 2638416"/>
              <a:gd name="connsiteX2227" fmla="*/ 3136192 w 4894877"/>
              <a:gd name="connsiteY2227" fmla="*/ 110395 h 2638416"/>
              <a:gd name="connsiteX2228" fmla="*/ 3110480 w 4894877"/>
              <a:gd name="connsiteY2228" fmla="*/ 116189 h 2638416"/>
              <a:gd name="connsiteX2229" fmla="*/ 3148144 w 4894877"/>
              <a:gd name="connsiteY2229" fmla="*/ 121803 h 2638416"/>
              <a:gd name="connsiteX2230" fmla="*/ 3173132 w 4894877"/>
              <a:gd name="connsiteY2230" fmla="*/ 116189 h 2638416"/>
              <a:gd name="connsiteX2231" fmla="*/ 3003893 w 4894877"/>
              <a:gd name="connsiteY2231" fmla="*/ 265918 h 2638416"/>
              <a:gd name="connsiteX2232" fmla="*/ 3013058 w 4894877"/>
              <a:gd name="connsiteY2232" fmla="*/ 256706 h 2638416"/>
              <a:gd name="connsiteX2233" fmla="*/ 2946061 w 4894877"/>
              <a:gd name="connsiteY2233" fmla="*/ 244392 h 2638416"/>
              <a:gd name="connsiteX2234" fmla="*/ 2897169 w 4894877"/>
              <a:gd name="connsiteY2234" fmla="*/ 256886 h 2638416"/>
              <a:gd name="connsiteX2235" fmla="*/ 2964712 w 4894877"/>
              <a:gd name="connsiteY2235" fmla="*/ 269563 h 2638416"/>
              <a:gd name="connsiteX2236" fmla="*/ 3003893 w 4894877"/>
              <a:gd name="connsiteY2236" fmla="*/ 265918 h 2638416"/>
              <a:gd name="connsiteX2237" fmla="*/ 3094818 w 4894877"/>
              <a:gd name="connsiteY2237" fmla="*/ 186085 h 2638416"/>
              <a:gd name="connsiteX2238" fmla="*/ 3101246 w 4894877"/>
              <a:gd name="connsiteY2238" fmla="*/ 179748 h 2638416"/>
              <a:gd name="connsiteX2239" fmla="*/ 3049276 w 4894877"/>
              <a:gd name="connsiteY2239" fmla="*/ 171237 h 2638416"/>
              <a:gd name="connsiteX2240" fmla="*/ 3013060 w 4894877"/>
              <a:gd name="connsiteY2240" fmla="*/ 179928 h 2638416"/>
              <a:gd name="connsiteX2241" fmla="*/ 3065030 w 4894877"/>
              <a:gd name="connsiteY2241" fmla="*/ 188620 h 2638416"/>
              <a:gd name="connsiteX2242" fmla="*/ 3094818 w 4894877"/>
              <a:gd name="connsiteY2242" fmla="*/ 186085 h 2638416"/>
              <a:gd name="connsiteX2243" fmla="*/ 2252533 w 4894877"/>
              <a:gd name="connsiteY2243" fmla="*/ 941896 h 2638416"/>
              <a:gd name="connsiteX2244" fmla="*/ 2261227 w 4894877"/>
              <a:gd name="connsiteY2244" fmla="*/ 927597 h 2638416"/>
              <a:gd name="connsiteX2245" fmla="*/ 2171956 w 4894877"/>
              <a:gd name="connsiteY2245" fmla="*/ 892106 h 2638416"/>
              <a:gd name="connsiteX2246" fmla="*/ 2073811 w 4894877"/>
              <a:gd name="connsiteY2246" fmla="*/ 928321 h 2638416"/>
              <a:gd name="connsiteX2247" fmla="*/ 2162720 w 4894877"/>
              <a:gd name="connsiteY2247" fmla="*/ 965986 h 2638416"/>
              <a:gd name="connsiteX2248" fmla="*/ 2252533 w 4894877"/>
              <a:gd name="connsiteY2248" fmla="*/ 941896 h 2638416"/>
              <a:gd name="connsiteX2249" fmla="*/ 3291740 w 4894877"/>
              <a:gd name="connsiteY2249" fmla="*/ 31444 h 2638416"/>
              <a:gd name="connsiteX2250" fmla="*/ 3279246 w 4894877"/>
              <a:gd name="connsiteY2250" fmla="*/ 29995 h 2638416"/>
              <a:gd name="connsiteX2251" fmla="*/ 3271640 w 4894877"/>
              <a:gd name="connsiteY2251" fmla="*/ 31444 h 2638416"/>
              <a:gd name="connsiteX2252" fmla="*/ 3283592 w 4894877"/>
              <a:gd name="connsiteY2252" fmla="*/ 33075 h 2638416"/>
              <a:gd name="connsiteX2253" fmla="*/ 3291740 w 4894877"/>
              <a:gd name="connsiteY2253" fmla="*/ 31444 h 2638416"/>
              <a:gd name="connsiteX2254" fmla="*/ 3244002 w 4894877"/>
              <a:gd name="connsiteY2254" fmla="*/ 82554 h 2638416"/>
              <a:gd name="connsiteX2255" fmla="*/ 3246469 w 4894877"/>
              <a:gd name="connsiteY2255" fmla="*/ 79610 h 2638416"/>
              <a:gd name="connsiteX2256" fmla="*/ 3218763 w 4894877"/>
              <a:gd name="connsiteY2256" fmla="*/ 75989 h 2638416"/>
              <a:gd name="connsiteX2257" fmla="*/ 3201199 w 4894877"/>
              <a:gd name="connsiteY2257" fmla="*/ 79793 h 2638416"/>
              <a:gd name="connsiteX2258" fmla="*/ 3228361 w 4894877"/>
              <a:gd name="connsiteY2258" fmla="*/ 83595 h 2638416"/>
              <a:gd name="connsiteX2259" fmla="*/ 3244002 w 4894877"/>
              <a:gd name="connsiteY2259" fmla="*/ 82554 h 2638416"/>
              <a:gd name="connsiteX2260" fmla="*/ 3187618 w 4894877"/>
              <a:gd name="connsiteY2260" fmla="*/ 136650 h 2638416"/>
              <a:gd name="connsiteX2261" fmla="*/ 3145790 w 4894877"/>
              <a:gd name="connsiteY2261" fmla="*/ 130132 h 2638416"/>
              <a:gd name="connsiteX2262" fmla="*/ 3116635 w 4894877"/>
              <a:gd name="connsiteY2262" fmla="*/ 136287 h 2638416"/>
              <a:gd name="connsiteX2263" fmla="*/ 3157741 w 4894877"/>
              <a:gd name="connsiteY2263" fmla="*/ 143169 h 2638416"/>
              <a:gd name="connsiteX2264" fmla="*/ 3187618 w 4894877"/>
              <a:gd name="connsiteY2264" fmla="*/ 136650 h 2638416"/>
              <a:gd name="connsiteX2265" fmla="*/ 3115370 w 4894877"/>
              <a:gd name="connsiteY2265" fmla="*/ 204736 h 2638416"/>
              <a:gd name="connsiteX2266" fmla="*/ 3058510 w 4894877"/>
              <a:gd name="connsiteY2266" fmla="*/ 194596 h 2638416"/>
              <a:gd name="connsiteX2267" fmla="*/ 3017768 w 4894877"/>
              <a:gd name="connsiteY2267" fmla="*/ 204556 h 2638416"/>
              <a:gd name="connsiteX2268" fmla="*/ 3074445 w 4894877"/>
              <a:gd name="connsiteY2268" fmla="*/ 214516 h 2638416"/>
              <a:gd name="connsiteX2269" fmla="*/ 3115370 w 4894877"/>
              <a:gd name="connsiteY2269" fmla="*/ 204736 h 2638416"/>
              <a:gd name="connsiteX2270" fmla="*/ 2550966 w 4894877"/>
              <a:gd name="connsiteY2270" fmla="*/ 703552 h 2638416"/>
              <a:gd name="connsiteX2271" fmla="*/ 2557467 w 4894877"/>
              <a:gd name="connsiteY2271" fmla="*/ 691472 h 2638416"/>
              <a:gd name="connsiteX2272" fmla="*/ 2463126 w 4894877"/>
              <a:gd name="connsiteY2272" fmla="*/ 661051 h 2638416"/>
              <a:gd name="connsiteX2273" fmla="*/ 2371320 w 4894877"/>
              <a:gd name="connsiteY2273" fmla="*/ 691109 h 2638416"/>
              <a:gd name="connsiteX2274" fmla="*/ 2465662 w 4894877"/>
              <a:gd name="connsiteY2274" fmla="*/ 723161 h 2638416"/>
              <a:gd name="connsiteX2275" fmla="*/ 2550966 w 4894877"/>
              <a:gd name="connsiteY2275" fmla="*/ 703552 h 2638416"/>
              <a:gd name="connsiteX2276" fmla="*/ 3019828 w 4894877"/>
              <a:gd name="connsiteY2276" fmla="*/ 296791 h 2638416"/>
              <a:gd name="connsiteX2277" fmla="*/ 3031168 w 4894877"/>
              <a:gd name="connsiteY2277" fmla="*/ 286583 h 2638416"/>
              <a:gd name="connsiteX2278" fmla="*/ 2958737 w 4894877"/>
              <a:gd name="connsiteY2278" fmla="*/ 272821 h 2638416"/>
              <a:gd name="connsiteX2279" fmla="*/ 2904414 w 4894877"/>
              <a:gd name="connsiteY2279" fmla="*/ 287127 h 2638416"/>
              <a:gd name="connsiteX2280" fmla="*/ 2976845 w 4894877"/>
              <a:gd name="connsiteY2280" fmla="*/ 301431 h 2638416"/>
              <a:gd name="connsiteX2281" fmla="*/ 3019828 w 4894877"/>
              <a:gd name="connsiteY2281" fmla="*/ 296791 h 2638416"/>
              <a:gd name="connsiteX2282" fmla="*/ 3312745 w 4894877"/>
              <a:gd name="connsiteY2282" fmla="*/ 47380 h 2638416"/>
              <a:gd name="connsiteX2283" fmla="*/ 3295723 w 4894877"/>
              <a:gd name="connsiteY2283" fmla="*/ 44844 h 2638416"/>
              <a:gd name="connsiteX2284" fmla="*/ 3284497 w 4894877"/>
              <a:gd name="connsiteY2284" fmla="*/ 47199 h 2638416"/>
              <a:gd name="connsiteX2285" fmla="*/ 3300974 w 4894877"/>
              <a:gd name="connsiteY2285" fmla="*/ 49372 h 2638416"/>
              <a:gd name="connsiteX2286" fmla="*/ 3312745 w 4894877"/>
              <a:gd name="connsiteY2286" fmla="*/ 47380 h 2638416"/>
              <a:gd name="connsiteX2287" fmla="*/ 3263129 w 4894877"/>
              <a:gd name="connsiteY2287" fmla="*/ 98081 h 2638416"/>
              <a:gd name="connsiteX2288" fmla="*/ 3232345 w 4894877"/>
              <a:gd name="connsiteY2288" fmla="*/ 93555 h 2638416"/>
              <a:gd name="connsiteX2289" fmla="*/ 3209710 w 4894877"/>
              <a:gd name="connsiteY2289" fmla="*/ 97901 h 2638416"/>
              <a:gd name="connsiteX2290" fmla="*/ 3241943 w 4894877"/>
              <a:gd name="connsiteY2290" fmla="*/ 102790 h 2638416"/>
              <a:gd name="connsiteX2291" fmla="*/ 3263129 w 4894877"/>
              <a:gd name="connsiteY2291" fmla="*/ 98081 h 2638416"/>
              <a:gd name="connsiteX2292" fmla="*/ 1725907 w 4894877"/>
              <a:gd name="connsiteY2292" fmla="*/ 1458995 h 2638416"/>
              <a:gd name="connsiteX2293" fmla="*/ 1740628 w 4894877"/>
              <a:gd name="connsiteY2293" fmla="*/ 1440228 h 2638416"/>
              <a:gd name="connsiteX2294" fmla="*/ 1671457 w 4894877"/>
              <a:gd name="connsiteY2294" fmla="*/ 1392423 h 2638416"/>
              <a:gd name="connsiteX2295" fmla="*/ 1559731 w 4894877"/>
              <a:gd name="connsiteY2295" fmla="*/ 1438960 h 2638416"/>
              <a:gd name="connsiteX2296" fmla="*/ 1627998 w 4894877"/>
              <a:gd name="connsiteY2296" fmla="*/ 1489118 h 2638416"/>
              <a:gd name="connsiteX2297" fmla="*/ 1725907 w 4894877"/>
              <a:gd name="connsiteY2297" fmla="*/ 1458995 h 2638416"/>
              <a:gd name="connsiteX2298" fmla="*/ 3201541 w 4894877"/>
              <a:gd name="connsiteY2298" fmla="*/ 163608 h 2638416"/>
              <a:gd name="connsiteX2299" fmla="*/ 3205728 w 4894877"/>
              <a:gd name="connsiteY2299" fmla="*/ 158017 h 2638416"/>
              <a:gd name="connsiteX2300" fmla="*/ 3159011 w 4894877"/>
              <a:gd name="connsiteY2300" fmla="*/ 151137 h 2638416"/>
              <a:gd name="connsiteX2301" fmla="*/ 3129495 w 4894877"/>
              <a:gd name="connsiteY2301" fmla="*/ 158380 h 2638416"/>
              <a:gd name="connsiteX2302" fmla="*/ 3175487 w 4894877"/>
              <a:gd name="connsiteY2302" fmla="*/ 165804 h 2638416"/>
              <a:gd name="connsiteX2303" fmla="*/ 3201541 w 4894877"/>
              <a:gd name="connsiteY2303" fmla="*/ 163608 h 2638416"/>
              <a:gd name="connsiteX2304" fmla="*/ 3124696 w 4894877"/>
              <a:gd name="connsiteY2304" fmla="*/ 238710 h 2638416"/>
              <a:gd name="connsiteX2305" fmla="*/ 3132391 w 4894877"/>
              <a:gd name="connsiteY2305" fmla="*/ 230811 h 2638416"/>
              <a:gd name="connsiteX2306" fmla="*/ 3071369 w 4894877"/>
              <a:gd name="connsiteY2306" fmla="*/ 219946 h 2638416"/>
              <a:gd name="connsiteX2307" fmla="*/ 3028452 w 4894877"/>
              <a:gd name="connsiteY2307" fmla="*/ 230631 h 2638416"/>
              <a:gd name="connsiteX2308" fmla="*/ 3089838 w 4894877"/>
              <a:gd name="connsiteY2308" fmla="*/ 241856 h 2638416"/>
              <a:gd name="connsiteX2309" fmla="*/ 3124696 w 4894877"/>
              <a:gd name="connsiteY2309" fmla="*/ 238710 h 2638416"/>
              <a:gd name="connsiteX2310" fmla="*/ 3329766 w 4894877"/>
              <a:gd name="connsiteY2310" fmla="*/ 63676 h 2638416"/>
              <a:gd name="connsiteX2311" fmla="*/ 3308580 w 4894877"/>
              <a:gd name="connsiteY2311" fmla="*/ 60598 h 2638416"/>
              <a:gd name="connsiteX2312" fmla="*/ 3294455 w 4894877"/>
              <a:gd name="connsiteY2312" fmla="*/ 63676 h 2638416"/>
              <a:gd name="connsiteX2313" fmla="*/ 3315823 w 4894877"/>
              <a:gd name="connsiteY2313" fmla="*/ 66574 h 2638416"/>
              <a:gd name="connsiteX2314" fmla="*/ 3329766 w 4894877"/>
              <a:gd name="connsiteY2314" fmla="*/ 63676 h 2638416"/>
              <a:gd name="connsiteX2315" fmla="*/ 2839227 w 4894877"/>
              <a:gd name="connsiteY2315" fmla="*/ 500074 h 2638416"/>
              <a:gd name="connsiteX2316" fmla="*/ 2770417 w 4894877"/>
              <a:gd name="connsiteY2316" fmla="*/ 518181 h 2638416"/>
              <a:gd name="connsiteX2317" fmla="*/ 2708658 w 4894877"/>
              <a:gd name="connsiteY2317" fmla="*/ 495642 h 2638416"/>
              <a:gd name="connsiteX2318" fmla="*/ 2707583 w 4894877"/>
              <a:gd name="connsiteY2318" fmla="*/ 495908 h 2638416"/>
              <a:gd name="connsiteX2319" fmla="*/ 2707402 w 4894877"/>
              <a:gd name="connsiteY2319" fmla="*/ 495184 h 2638416"/>
              <a:gd name="connsiteX2320" fmla="*/ 2708658 w 4894877"/>
              <a:gd name="connsiteY2320" fmla="*/ 495642 h 2638416"/>
              <a:gd name="connsiteX2321" fmla="*/ 2763898 w 4894877"/>
              <a:gd name="connsiteY2321" fmla="*/ 481966 h 2638416"/>
              <a:gd name="connsiteX2322" fmla="*/ 2839227 w 4894877"/>
              <a:gd name="connsiteY2322" fmla="*/ 500074 h 2638416"/>
              <a:gd name="connsiteX2323" fmla="*/ 2984450 w 4894877"/>
              <a:gd name="connsiteY2323" fmla="*/ 374044 h 2638416"/>
              <a:gd name="connsiteX2324" fmla="*/ 2919081 w 4894877"/>
              <a:gd name="connsiteY2324" fmla="*/ 387081 h 2638416"/>
              <a:gd name="connsiteX2325" fmla="*/ 2895360 w 4894877"/>
              <a:gd name="connsiteY2325" fmla="*/ 377304 h 2638416"/>
              <a:gd name="connsiteX2326" fmla="*/ 2859144 w 4894877"/>
              <a:gd name="connsiteY2326" fmla="*/ 370241 h 2638416"/>
              <a:gd name="connsiteX2327" fmla="*/ 2911658 w 4894877"/>
              <a:gd name="connsiteY2327" fmla="*/ 356841 h 2638416"/>
              <a:gd name="connsiteX2328" fmla="*/ 2940811 w 4894877"/>
              <a:gd name="connsiteY2328" fmla="*/ 367164 h 2638416"/>
              <a:gd name="connsiteX2329" fmla="*/ 2984450 w 4894877"/>
              <a:gd name="connsiteY2329" fmla="*/ 374044 h 2638416"/>
              <a:gd name="connsiteX2330" fmla="*/ 3039962 w 4894877"/>
              <a:gd name="connsiteY2330" fmla="*/ 325947 h 2638416"/>
              <a:gd name="connsiteX2331" fmla="*/ 3041309 w 4894877"/>
              <a:gd name="connsiteY2331" fmla="*/ 319720 h 2638416"/>
              <a:gd name="connsiteX2332" fmla="*/ 2965074 w 4894877"/>
              <a:gd name="connsiteY2332" fmla="*/ 303785 h 2638416"/>
              <a:gd name="connsiteX2333" fmla="*/ 2906224 w 4894877"/>
              <a:gd name="connsiteY2333" fmla="*/ 318996 h 2638416"/>
              <a:gd name="connsiteX2334" fmla="*/ 2981191 w 4894877"/>
              <a:gd name="connsiteY2334" fmla="*/ 335292 h 2638416"/>
              <a:gd name="connsiteX2335" fmla="*/ 3039962 w 4894877"/>
              <a:gd name="connsiteY2335" fmla="*/ 325947 h 2638416"/>
              <a:gd name="connsiteX2336" fmla="*/ 2217146 w 4894877"/>
              <a:gd name="connsiteY2336" fmla="*/ 1049861 h 2638416"/>
              <a:gd name="connsiteX2337" fmla="*/ 2225916 w 4894877"/>
              <a:gd name="connsiteY2337" fmla="*/ 1034070 h 2638416"/>
              <a:gd name="connsiteX2338" fmla="*/ 2137189 w 4894877"/>
              <a:gd name="connsiteY2338" fmla="*/ 996226 h 2638416"/>
              <a:gd name="connsiteX2339" fmla="*/ 2039768 w 4894877"/>
              <a:gd name="connsiteY2339" fmla="*/ 1034070 h 2638416"/>
              <a:gd name="connsiteX2340" fmla="*/ 2125781 w 4894877"/>
              <a:gd name="connsiteY2340" fmla="*/ 1074995 h 2638416"/>
              <a:gd name="connsiteX2341" fmla="*/ 2217146 w 4894877"/>
              <a:gd name="connsiteY2341" fmla="*/ 1049861 h 2638416"/>
              <a:gd name="connsiteX2342" fmla="*/ 3283408 w 4894877"/>
              <a:gd name="connsiteY2342" fmla="*/ 117638 h 2638416"/>
              <a:gd name="connsiteX2343" fmla="*/ 3247193 w 4894877"/>
              <a:gd name="connsiteY2343" fmla="*/ 112024 h 2638416"/>
              <a:gd name="connsiteX2344" fmla="*/ 3223472 w 4894877"/>
              <a:gd name="connsiteY2344" fmla="*/ 117457 h 2638416"/>
              <a:gd name="connsiteX2345" fmla="*/ 3259687 w 4894877"/>
              <a:gd name="connsiteY2345" fmla="*/ 123069 h 2638416"/>
              <a:gd name="connsiteX2346" fmla="*/ 3283408 w 4894877"/>
              <a:gd name="connsiteY2346" fmla="*/ 117638 h 2638416"/>
              <a:gd name="connsiteX2347" fmla="*/ 2539964 w 4894877"/>
              <a:gd name="connsiteY2347" fmla="*/ 779128 h 2638416"/>
              <a:gd name="connsiteX2348" fmla="*/ 2546242 w 4894877"/>
              <a:gd name="connsiteY2348" fmla="*/ 766258 h 2638416"/>
              <a:gd name="connsiteX2349" fmla="*/ 2452988 w 4894877"/>
              <a:gd name="connsiteY2349" fmla="*/ 733845 h 2638416"/>
              <a:gd name="connsiteX2350" fmla="*/ 2360818 w 4894877"/>
              <a:gd name="connsiteY2350" fmla="*/ 765533 h 2638416"/>
              <a:gd name="connsiteX2351" fmla="*/ 2454074 w 4894877"/>
              <a:gd name="connsiteY2351" fmla="*/ 799576 h 2638416"/>
              <a:gd name="connsiteX2352" fmla="*/ 2539964 w 4894877"/>
              <a:gd name="connsiteY2352" fmla="*/ 779128 h 2638416"/>
              <a:gd name="connsiteX2353" fmla="*/ 3215957 w 4894877"/>
              <a:gd name="connsiteY2353" fmla="*/ 187714 h 2638416"/>
              <a:gd name="connsiteX2354" fmla="*/ 3222928 w 4894877"/>
              <a:gd name="connsiteY2354" fmla="*/ 181557 h 2638416"/>
              <a:gd name="connsiteX2355" fmla="*/ 3171683 w 4894877"/>
              <a:gd name="connsiteY2355" fmla="*/ 173048 h 2638416"/>
              <a:gd name="connsiteX2356" fmla="*/ 3136555 w 4894877"/>
              <a:gd name="connsiteY2356" fmla="*/ 181377 h 2638416"/>
              <a:gd name="connsiteX2357" fmla="*/ 3186713 w 4894877"/>
              <a:gd name="connsiteY2357" fmla="*/ 190068 h 2638416"/>
              <a:gd name="connsiteX2358" fmla="*/ 3215957 w 4894877"/>
              <a:gd name="connsiteY2358" fmla="*/ 187714 h 2638416"/>
              <a:gd name="connsiteX2359" fmla="*/ 3351677 w 4894877"/>
              <a:gd name="connsiteY2359" fmla="*/ 81242 h 2638416"/>
              <a:gd name="connsiteX2360" fmla="*/ 3325421 w 4894877"/>
              <a:gd name="connsiteY2360" fmla="*/ 77438 h 2638416"/>
              <a:gd name="connsiteX2361" fmla="*/ 3308762 w 4894877"/>
              <a:gd name="connsiteY2361" fmla="*/ 80698 h 2638416"/>
              <a:gd name="connsiteX2362" fmla="*/ 3334474 w 4894877"/>
              <a:gd name="connsiteY2362" fmla="*/ 84681 h 2638416"/>
              <a:gd name="connsiteX2363" fmla="*/ 3351677 w 4894877"/>
              <a:gd name="connsiteY2363" fmla="*/ 81242 h 2638416"/>
              <a:gd name="connsiteX2364" fmla="*/ 3152129 w 4894877"/>
              <a:gd name="connsiteY2364" fmla="*/ 259966 h 2638416"/>
              <a:gd name="connsiteX2365" fmla="*/ 3086217 w 4894877"/>
              <a:gd name="connsiteY2365" fmla="*/ 246928 h 2638416"/>
              <a:gd name="connsiteX2366" fmla="*/ 3037505 w 4894877"/>
              <a:gd name="connsiteY2366" fmla="*/ 258517 h 2638416"/>
              <a:gd name="connsiteX2367" fmla="*/ 3103600 w 4894877"/>
              <a:gd name="connsiteY2367" fmla="*/ 271916 h 2638416"/>
              <a:gd name="connsiteX2368" fmla="*/ 3152129 w 4894877"/>
              <a:gd name="connsiteY2368" fmla="*/ 259966 h 2638416"/>
              <a:gd name="connsiteX2369" fmla="*/ 2989701 w 4894877"/>
              <a:gd name="connsiteY2369" fmla="*/ 412613 h 2638416"/>
              <a:gd name="connsiteX2370" fmla="*/ 2928859 w 4894877"/>
              <a:gd name="connsiteY2370" fmla="*/ 428006 h 2638416"/>
              <a:gd name="connsiteX2371" fmla="*/ 2866568 w 4894877"/>
              <a:gd name="connsiteY2371" fmla="*/ 409898 h 2638416"/>
              <a:gd name="connsiteX2372" fmla="*/ 2918176 w 4894877"/>
              <a:gd name="connsiteY2372" fmla="*/ 395592 h 2638416"/>
              <a:gd name="connsiteX2373" fmla="*/ 2989701 w 4894877"/>
              <a:gd name="connsiteY2373" fmla="*/ 412613 h 2638416"/>
              <a:gd name="connsiteX2374" fmla="*/ 3298574 w 4894877"/>
              <a:gd name="connsiteY2374" fmla="*/ 143192 h 2638416"/>
              <a:gd name="connsiteX2375" fmla="*/ 3301697 w 4894877"/>
              <a:gd name="connsiteY2375" fmla="*/ 138643 h 2638416"/>
              <a:gd name="connsiteX2376" fmla="*/ 3260231 w 4894877"/>
              <a:gd name="connsiteY2376" fmla="*/ 132667 h 2638416"/>
              <a:gd name="connsiteX2377" fmla="*/ 3235604 w 4894877"/>
              <a:gd name="connsiteY2377" fmla="*/ 139004 h 2638416"/>
              <a:gd name="connsiteX2378" fmla="*/ 3277253 w 4894877"/>
              <a:gd name="connsiteY2378" fmla="*/ 145162 h 2638416"/>
              <a:gd name="connsiteX2379" fmla="*/ 3298574 w 4894877"/>
              <a:gd name="connsiteY2379" fmla="*/ 143192 h 2638416"/>
              <a:gd name="connsiteX2380" fmla="*/ 3412155 w 4894877"/>
              <a:gd name="connsiteY2380" fmla="*/ 49190 h 2638416"/>
              <a:gd name="connsiteX2381" fmla="*/ 3397851 w 4894877"/>
              <a:gd name="connsiteY2381" fmla="*/ 47017 h 2638416"/>
              <a:gd name="connsiteX2382" fmla="*/ 3388796 w 4894877"/>
              <a:gd name="connsiteY2382" fmla="*/ 48829 h 2638416"/>
              <a:gd name="connsiteX2383" fmla="*/ 3402558 w 4894877"/>
              <a:gd name="connsiteY2383" fmla="*/ 50820 h 2638416"/>
              <a:gd name="connsiteX2384" fmla="*/ 3412155 w 4894877"/>
              <a:gd name="connsiteY2384" fmla="*/ 49190 h 2638416"/>
              <a:gd name="connsiteX2385" fmla="*/ 3238840 w 4894877"/>
              <a:gd name="connsiteY2385" fmla="*/ 213902 h 2638416"/>
              <a:gd name="connsiteX2386" fmla="*/ 3244114 w 4894877"/>
              <a:gd name="connsiteY2386" fmla="*/ 206909 h 2638416"/>
              <a:gd name="connsiteX2387" fmla="*/ 3186169 w 4894877"/>
              <a:gd name="connsiteY2387" fmla="*/ 197854 h 2638416"/>
              <a:gd name="connsiteX2388" fmla="*/ 3151402 w 4894877"/>
              <a:gd name="connsiteY2388" fmla="*/ 207089 h 2638416"/>
              <a:gd name="connsiteX2389" fmla="*/ 3207898 w 4894877"/>
              <a:gd name="connsiteY2389" fmla="*/ 216686 h 2638416"/>
              <a:gd name="connsiteX2390" fmla="*/ 3238840 w 4894877"/>
              <a:gd name="connsiteY2390" fmla="*/ 213902 h 2638416"/>
              <a:gd name="connsiteX2391" fmla="*/ 3368560 w 4894877"/>
              <a:gd name="connsiteY2391" fmla="*/ 103288 h 2638416"/>
              <a:gd name="connsiteX2392" fmla="*/ 3371231 w 4894877"/>
              <a:gd name="connsiteY2392" fmla="*/ 100255 h 2638416"/>
              <a:gd name="connsiteX2393" fmla="*/ 3342441 w 4894877"/>
              <a:gd name="connsiteY2393" fmla="*/ 95909 h 2638416"/>
              <a:gd name="connsiteX2394" fmla="*/ 3322702 w 4894877"/>
              <a:gd name="connsiteY2394" fmla="*/ 99894 h 2638416"/>
              <a:gd name="connsiteX2395" fmla="*/ 3353123 w 4894877"/>
              <a:gd name="connsiteY2395" fmla="*/ 104420 h 2638416"/>
              <a:gd name="connsiteX2396" fmla="*/ 3368560 w 4894877"/>
              <a:gd name="connsiteY2396" fmla="*/ 103288 h 2638416"/>
              <a:gd name="connsiteX2397" fmla="*/ 2762667 w 4894877"/>
              <a:gd name="connsiteY2397" fmla="*/ 645651 h 2638416"/>
              <a:gd name="connsiteX2398" fmla="*/ 2766976 w 4894877"/>
              <a:gd name="connsiteY2398" fmla="*/ 634252 h 2638416"/>
              <a:gd name="connsiteX2399" fmla="*/ 2670280 w 4894877"/>
              <a:gd name="connsiteY2399" fmla="*/ 605280 h 2638416"/>
              <a:gd name="connsiteX2400" fmla="*/ 2584991 w 4894877"/>
              <a:gd name="connsiteY2400" fmla="*/ 632442 h 2638416"/>
              <a:gd name="connsiteX2401" fmla="*/ 2681869 w 4894877"/>
              <a:gd name="connsiteY2401" fmla="*/ 663044 h 2638416"/>
              <a:gd name="connsiteX2402" fmla="*/ 2762667 w 4894877"/>
              <a:gd name="connsiteY2402" fmla="*/ 645651 h 2638416"/>
              <a:gd name="connsiteX2403" fmla="*/ 2518915 w 4894877"/>
              <a:gd name="connsiteY2403" fmla="*/ 860402 h 2638416"/>
              <a:gd name="connsiteX2404" fmla="*/ 2524149 w 4894877"/>
              <a:gd name="connsiteY2404" fmla="*/ 846111 h 2638416"/>
              <a:gd name="connsiteX2405" fmla="*/ 2427816 w 4894877"/>
              <a:gd name="connsiteY2405" fmla="*/ 813337 h 2638416"/>
              <a:gd name="connsiteX2406" fmla="*/ 2339813 w 4894877"/>
              <a:gd name="connsiteY2406" fmla="*/ 847018 h 2638416"/>
              <a:gd name="connsiteX2407" fmla="*/ 2433610 w 4894877"/>
              <a:gd name="connsiteY2407" fmla="*/ 882327 h 2638416"/>
              <a:gd name="connsiteX2408" fmla="*/ 2518915 w 4894877"/>
              <a:gd name="connsiteY2408" fmla="*/ 860402 h 2638416"/>
              <a:gd name="connsiteX2409" fmla="*/ 3160526 w 4894877"/>
              <a:gd name="connsiteY2409" fmla="*/ 299937 h 2638416"/>
              <a:gd name="connsiteX2410" fmla="*/ 3168425 w 4894877"/>
              <a:gd name="connsiteY2410" fmla="*/ 290024 h 2638416"/>
              <a:gd name="connsiteX2411" fmla="*/ 3095994 w 4894877"/>
              <a:gd name="connsiteY2411" fmla="*/ 276623 h 2638416"/>
              <a:gd name="connsiteX2412" fmla="*/ 3048009 w 4894877"/>
              <a:gd name="connsiteY2412" fmla="*/ 290386 h 2638416"/>
              <a:gd name="connsiteX2413" fmla="*/ 3120440 w 4894877"/>
              <a:gd name="connsiteY2413" fmla="*/ 304148 h 2638416"/>
              <a:gd name="connsiteX2414" fmla="*/ 3160526 w 4894877"/>
              <a:gd name="connsiteY2414" fmla="*/ 299937 h 2638416"/>
              <a:gd name="connsiteX2415" fmla="*/ 1627613 w 4894877"/>
              <a:gd name="connsiteY2415" fmla="*/ 1650110 h 2638416"/>
              <a:gd name="connsiteX2416" fmla="*/ 1642665 w 4894877"/>
              <a:gd name="connsiteY2416" fmla="*/ 1629997 h 2638416"/>
              <a:gd name="connsiteX2417" fmla="*/ 1573675 w 4894877"/>
              <a:gd name="connsiteY2417" fmla="*/ 1578932 h 2638416"/>
              <a:gd name="connsiteX2418" fmla="*/ 1467744 w 4894877"/>
              <a:gd name="connsiteY2418" fmla="*/ 1626556 h 2638416"/>
              <a:gd name="connsiteX2419" fmla="*/ 1531665 w 4894877"/>
              <a:gd name="connsiteY2419" fmla="*/ 1681965 h 2638416"/>
              <a:gd name="connsiteX2420" fmla="*/ 1627613 w 4894877"/>
              <a:gd name="connsiteY2420" fmla="*/ 1650110 h 2638416"/>
              <a:gd name="connsiteX2421" fmla="*/ 3431010 w 4894877"/>
              <a:gd name="connsiteY2421" fmla="*/ 67274 h 2638416"/>
              <a:gd name="connsiteX2422" fmla="*/ 3431712 w 4894877"/>
              <a:gd name="connsiteY2422" fmla="*/ 65305 h 2638416"/>
              <a:gd name="connsiteX2423" fmla="*/ 3412880 w 4894877"/>
              <a:gd name="connsiteY2423" fmla="*/ 62952 h 2638416"/>
              <a:gd name="connsiteX2424" fmla="*/ 3401652 w 4894877"/>
              <a:gd name="connsiteY2424" fmla="*/ 65487 h 2638416"/>
              <a:gd name="connsiteX2425" fmla="*/ 3420667 w 4894877"/>
              <a:gd name="connsiteY2425" fmla="*/ 68021 h 2638416"/>
              <a:gd name="connsiteX2426" fmla="*/ 3431010 w 4894877"/>
              <a:gd name="connsiteY2426" fmla="*/ 67274 h 2638416"/>
              <a:gd name="connsiteX2427" fmla="*/ 2176382 w 4894877"/>
              <a:gd name="connsiteY2427" fmla="*/ 1170124 h 2638416"/>
              <a:gd name="connsiteX2428" fmla="*/ 2185535 w 4894877"/>
              <a:gd name="connsiteY2428" fmla="*/ 1153581 h 2638416"/>
              <a:gd name="connsiteX2429" fmla="*/ 2103508 w 4894877"/>
              <a:gd name="connsiteY2429" fmla="*/ 1111934 h 2638416"/>
              <a:gd name="connsiteX2430" fmla="*/ 2003371 w 4894877"/>
              <a:gd name="connsiteY2430" fmla="*/ 1151047 h 2638416"/>
              <a:gd name="connsiteX2431" fmla="*/ 2087029 w 4894877"/>
              <a:gd name="connsiteY2431" fmla="*/ 1195411 h 2638416"/>
              <a:gd name="connsiteX2432" fmla="*/ 2176382 w 4894877"/>
              <a:gd name="connsiteY2432" fmla="*/ 1170124 h 2638416"/>
              <a:gd name="connsiteX2433" fmla="*/ 3320124 w 4894877"/>
              <a:gd name="connsiteY2433" fmla="*/ 165938 h 2638416"/>
              <a:gd name="connsiteX2434" fmla="*/ 3325420 w 4894877"/>
              <a:gd name="connsiteY2434" fmla="*/ 160914 h 2638416"/>
              <a:gd name="connsiteX2435" fmla="*/ 3279608 w 4894877"/>
              <a:gd name="connsiteY2435" fmla="*/ 153671 h 2638416"/>
              <a:gd name="connsiteX2436" fmla="*/ 3250274 w 4894877"/>
              <a:gd name="connsiteY2436" fmla="*/ 160553 h 2638416"/>
              <a:gd name="connsiteX2437" fmla="*/ 3296086 w 4894877"/>
              <a:gd name="connsiteY2437" fmla="*/ 167976 h 2638416"/>
              <a:gd name="connsiteX2438" fmla="*/ 3320124 w 4894877"/>
              <a:gd name="connsiteY2438" fmla="*/ 165938 h 2638416"/>
              <a:gd name="connsiteX2439" fmla="*/ 3256383 w 4894877"/>
              <a:gd name="connsiteY2439" fmla="*/ 241290 h 2638416"/>
              <a:gd name="connsiteX2440" fmla="*/ 3262947 w 4894877"/>
              <a:gd name="connsiteY2440" fmla="*/ 233525 h 2638416"/>
              <a:gd name="connsiteX2441" fmla="*/ 3200295 w 4894877"/>
              <a:gd name="connsiteY2441" fmla="*/ 223024 h 2638416"/>
              <a:gd name="connsiteX2442" fmla="*/ 3161906 w 4894877"/>
              <a:gd name="connsiteY2442" fmla="*/ 233889 h 2638416"/>
              <a:gd name="connsiteX2443" fmla="*/ 3223473 w 4894877"/>
              <a:gd name="connsiteY2443" fmla="*/ 244572 h 2638416"/>
              <a:gd name="connsiteX2444" fmla="*/ 3256383 w 4894877"/>
              <a:gd name="connsiteY2444" fmla="*/ 241290 h 2638416"/>
              <a:gd name="connsiteX2445" fmla="*/ 3392418 w 4894877"/>
              <a:gd name="connsiteY2445" fmla="*/ 123252 h 2638416"/>
              <a:gd name="connsiteX2446" fmla="*/ 3395134 w 4894877"/>
              <a:gd name="connsiteY2446" fmla="*/ 119631 h 2638416"/>
              <a:gd name="connsiteX2447" fmla="*/ 3358918 w 4894877"/>
              <a:gd name="connsiteY2447" fmla="*/ 114560 h 2638416"/>
              <a:gd name="connsiteX2448" fmla="*/ 3338818 w 4894877"/>
              <a:gd name="connsiteY2448" fmla="*/ 119631 h 2638416"/>
              <a:gd name="connsiteX2449" fmla="*/ 3375034 w 4894877"/>
              <a:gd name="connsiteY2449" fmla="*/ 124701 h 2638416"/>
              <a:gd name="connsiteX2450" fmla="*/ 3392418 w 4894877"/>
              <a:gd name="connsiteY2450" fmla="*/ 123252 h 2638416"/>
              <a:gd name="connsiteX2451" fmla="*/ 3455772 w 4894877"/>
              <a:gd name="connsiteY2451" fmla="*/ 85269 h 2638416"/>
              <a:gd name="connsiteX2452" fmla="*/ 3456882 w 4894877"/>
              <a:gd name="connsiteY2452" fmla="*/ 82871 h 2638416"/>
              <a:gd name="connsiteX2453" fmla="*/ 3432797 w 4894877"/>
              <a:gd name="connsiteY2453" fmla="*/ 79793 h 2638416"/>
              <a:gd name="connsiteX2454" fmla="*/ 3419399 w 4894877"/>
              <a:gd name="connsiteY2454" fmla="*/ 83232 h 2638416"/>
              <a:gd name="connsiteX2455" fmla="*/ 3444206 w 4894877"/>
              <a:gd name="connsiteY2455" fmla="*/ 86311 h 2638416"/>
              <a:gd name="connsiteX2456" fmla="*/ 3455772 w 4894877"/>
              <a:gd name="connsiteY2456" fmla="*/ 85269 h 2638416"/>
              <a:gd name="connsiteX2457" fmla="*/ 3340381 w 4894877"/>
              <a:gd name="connsiteY2457" fmla="*/ 189909 h 2638416"/>
              <a:gd name="connsiteX2458" fmla="*/ 3344071 w 4894877"/>
              <a:gd name="connsiteY2458" fmla="*/ 183913 h 2638416"/>
              <a:gd name="connsiteX2459" fmla="*/ 3294999 w 4894877"/>
              <a:gd name="connsiteY2459" fmla="*/ 176126 h 2638416"/>
              <a:gd name="connsiteX2460" fmla="*/ 3263310 w 4894877"/>
              <a:gd name="connsiteY2460" fmla="*/ 184093 h 2638416"/>
              <a:gd name="connsiteX2461" fmla="*/ 3314011 w 4894877"/>
              <a:gd name="connsiteY2461" fmla="*/ 192241 h 2638416"/>
              <a:gd name="connsiteX2462" fmla="*/ 3340381 w 4894877"/>
              <a:gd name="connsiteY2462" fmla="*/ 189909 h 2638416"/>
              <a:gd name="connsiteX2463" fmla="*/ 3190386 w 4894877"/>
              <a:gd name="connsiteY2463" fmla="*/ 328952 h 2638416"/>
              <a:gd name="connsiteX2464" fmla="*/ 3190878 w 4894877"/>
              <a:gd name="connsiteY2464" fmla="*/ 322979 h 2638416"/>
              <a:gd name="connsiteX2465" fmla="*/ 3112472 w 4894877"/>
              <a:gd name="connsiteY2465" fmla="*/ 307588 h 2638416"/>
              <a:gd name="connsiteX2466" fmla="*/ 3058149 w 4894877"/>
              <a:gd name="connsiteY2466" fmla="*/ 322618 h 2638416"/>
              <a:gd name="connsiteX2467" fmla="*/ 3136555 w 4894877"/>
              <a:gd name="connsiteY2467" fmla="*/ 338553 h 2638416"/>
              <a:gd name="connsiteX2468" fmla="*/ 3190386 w 4894877"/>
              <a:gd name="connsiteY2468" fmla="*/ 328952 h 2638416"/>
              <a:gd name="connsiteX2469" fmla="*/ 2757928 w 4894877"/>
              <a:gd name="connsiteY2469" fmla="*/ 710618 h 2638416"/>
              <a:gd name="connsiteX2470" fmla="*/ 2761906 w 4894877"/>
              <a:gd name="connsiteY2470" fmla="*/ 698715 h 2638416"/>
              <a:gd name="connsiteX2471" fmla="*/ 2661407 w 4894877"/>
              <a:gd name="connsiteY2471" fmla="*/ 668476 h 2638416"/>
              <a:gd name="connsiteX2472" fmla="*/ 2577750 w 4894877"/>
              <a:gd name="connsiteY2472" fmla="*/ 699802 h 2638416"/>
              <a:gd name="connsiteX2473" fmla="*/ 2678429 w 4894877"/>
              <a:gd name="connsiteY2473" fmla="*/ 730404 h 2638416"/>
              <a:gd name="connsiteX2474" fmla="*/ 2757928 w 4894877"/>
              <a:gd name="connsiteY2474" fmla="*/ 710618 h 2638416"/>
              <a:gd name="connsiteX2475" fmla="*/ 3413807 w 4894877"/>
              <a:gd name="connsiteY2475" fmla="*/ 144323 h 2638416"/>
              <a:gd name="connsiteX2476" fmla="*/ 3416138 w 4894877"/>
              <a:gd name="connsiteY2476" fmla="*/ 139909 h 2638416"/>
              <a:gd name="connsiteX2477" fmla="*/ 3375216 w 4894877"/>
              <a:gd name="connsiteY2477" fmla="*/ 134478 h 2638416"/>
              <a:gd name="connsiteX2478" fmla="*/ 3352580 w 4894877"/>
              <a:gd name="connsiteY2478" fmla="*/ 140272 h 2638416"/>
              <a:gd name="connsiteX2479" fmla="*/ 3394229 w 4894877"/>
              <a:gd name="connsiteY2479" fmla="*/ 146428 h 2638416"/>
              <a:gd name="connsiteX2480" fmla="*/ 3413807 w 4894877"/>
              <a:gd name="connsiteY2480" fmla="*/ 144323 h 2638416"/>
              <a:gd name="connsiteX2481" fmla="*/ 3279539 w 4894877"/>
              <a:gd name="connsiteY2481" fmla="*/ 270692 h 2638416"/>
              <a:gd name="connsiteX2482" fmla="*/ 3286126 w 4894877"/>
              <a:gd name="connsiteY2482" fmla="*/ 262137 h 2638416"/>
              <a:gd name="connsiteX2483" fmla="*/ 3220758 w 4894877"/>
              <a:gd name="connsiteY2483" fmla="*/ 250367 h 2638416"/>
              <a:gd name="connsiteX2484" fmla="*/ 3178024 w 4894877"/>
              <a:gd name="connsiteY2484" fmla="*/ 261774 h 2638416"/>
              <a:gd name="connsiteX2485" fmla="*/ 3243755 w 4894877"/>
              <a:gd name="connsiteY2485" fmla="*/ 274087 h 2638416"/>
              <a:gd name="connsiteX2486" fmla="*/ 3279539 w 4894877"/>
              <a:gd name="connsiteY2486" fmla="*/ 270692 h 2638416"/>
              <a:gd name="connsiteX2487" fmla="*/ 2506274 w 4894877"/>
              <a:gd name="connsiteY2487" fmla="*/ 952301 h 2638416"/>
              <a:gd name="connsiteX2488" fmla="*/ 2512382 w 4894877"/>
              <a:gd name="connsiteY2488" fmla="*/ 937737 h 2638416"/>
              <a:gd name="connsiteX2489" fmla="*/ 2414962 w 4894877"/>
              <a:gd name="connsiteY2489" fmla="*/ 901883 h 2638416"/>
              <a:gd name="connsiteX2490" fmla="*/ 2324425 w 4894877"/>
              <a:gd name="connsiteY2490" fmla="*/ 938098 h 2638416"/>
              <a:gd name="connsiteX2491" fmla="*/ 2419671 w 4894877"/>
              <a:gd name="connsiteY2491" fmla="*/ 976850 h 2638416"/>
              <a:gd name="connsiteX2492" fmla="*/ 2506274 w 4894877"/>
              <a:gd name="connsiteY2492" fmla="*/ 952301 h 2638416"/>
              <a:gd name="connsiteX2493" fmla="*/ 3481484 w 4894877"/>
              <a:gd name="connsiteY2493" fmla="*/ 104328 h 2638416"/>
              <a:gd name="connsiteX2494" fmla="*/ 3483861 w 4894877"/>
              <a:gd name="connsiteY2494" fmla="*/ 101521 h 2638416"/>
              <a:gd name="connsiteX2495" fmla="*/ 3454164 w 4894877"/>
              <a:gd name="connsiteY2495" fmla="*/ 97538 h 2638416"/>
              <a:gd name="connsiteX2496" fmla="*/ 3438049 w 4894877"/>
              <a:gd name="connsiteY2496" fmla="*/ 101340 h 2638416"/>
              <a:gd name="connsiteX2497" fmla="*/ 3467021 w 4894877"/>
              <a:gd name="connsiteY2497" fmla="*/ 105506 h 2638416"/>
              <a:gd name="connsiteX2498" fmla="*/ 3481484 w 4894877"/>
              <a:gd name="connsiteY2498" fmla="*/ 104328 h 2638416"/>
              <a:gd name="connsiteX2499" fmla="*/ 2119595 w 4894877"/>
              <a:gd name="connsiteY2499" fmla="*/ 1308289 h 2638416"/>
              <a:gd name="connsiteX2500" fmla="*/ 2130307 w 4894877"/>
              <a:gd name="connsiteY2500" fmla="*/ 1291200 h 2638416"/>
              <a:gd name="connsiteX2501" fmla="*/ 2048097 w 4894877"/>
              <a:gd name="connsiteY2501" fmla="*/ 1246293 h 2638416"/>
              <a:gd name="connsiteX2502" fmla="*/ 1946694 w 4894877"/>
              <a:gd name="connsiteY2502" fmla="*/ 1289932 h 2638416"/>
              <a:gd name="connsiteX2503" fmla="*/ 2028180 w 4894877"/>
              <a:gd name="connsiteY2503" fmla="*/ 1337012 h 2638416"/>
              <a:gd name="connsiteX2504" fmla="*/ 2119595 w 4894877"/>
              <a:gd name="connsiteY2504" fmla="*/ 1308289 h 2638416"/>
              <a:gd name="connsiteX2505" fmla="*/ 3364962 w 4894877"/>
              <a:gd name="connsiteY2505" fmla="*/ 215532 h 2638416"/>
              <a:gd name="connsiteX2506" fmla="*/ 3370326 w 4894877"/>
              <a:gd name="connsiteY2506" fmla="*/ 209081 h 2638416"/>
              <a:gd name="connsiteX2507" fmla="*/ 3316727 w 4894877"/>
              <a:gd name="connsiteY2507" fmla="*/ 199846 h 2638416"/>
              <a:gd name="connsiteX2508" fmla="*/ 3280512 w 4894877"/>
              <a:gd name="connsiteY2508" fmla="*/ 208901 h 2638416"/>
              <a:gd name="connsiteX2509" fmla="*/ 3337189 w 4894877"/>
              <a:gd name="connsiteY2509" fmla="*/ 218317 h 2638416"/>
              <a:gd name="connsiteX2510" fmla="*/ 3364962 w 4894877"/>
              <a:gd name="connsiteY2510" fmla="*/ 215532 h 2638416"/>
              <a:gd name="connsiteX2511" fmla="*/ 3538184 w 4894877"/>
              <a:gd name="connsiteY2511" fmla="*/ 66393 h 2638416"/>
              <a:gd name="connsiteX2512" fmla="*/ 3520076 w 4894877"/>
              <a:gd name="connsiteY2512" fmla="*/ 64403 h 2638416"/>
              <a:gd name="connsiteX2513" fmla="*/ 3511204 w 4894877"/>
              <a:gd name="connsiteY2513" fmla="*/ 66756 h 2638416"/>
              <a:gd name="connsiteX2514" fmla="*/ 3530760 w 4894877"/>
              <a:gd name="connsiteY2514" fmla="*/ 68929 h 2638416"/>
              <a:gd name="connsiteX2515" fmla="*/ 3538184 w 4894877"/>
              <a:gd name="connsiteY2515" fmla="*/ 66393 h 2638416"/>
              <a:gd name="connsiteX2516" fmla="*/ 2946596 w 4894877"/>
              <a:gd name="connsiteY2516" fmla="*/ 590163 h 2638416"/>
              <a:gd name="connsiteX2517" fmla="*/ 2949502 w 4894877"/>
              <a:gd name="connsiteY2517" fmla="*/ 579565 h 2638416"/>
              <a:gd name="connsiteX2518" fmla="*/ 2853530 w 4894877"/>
              <a:gd name="connsiteY2518" fmla="*/ 552585 h 2638416"/>
              <a:gd name="connsiteX2519" fmla="*/ 2773314 w 4894877"/>
              <a:gd name="connsiteY2519" fmla="*/ 577755 h 2638416"/>
              <a:gd name="connsiteX2520" fmla="*/ 2869465 w 4894877"/>
              <a:gd name="connsiteY2520" fmla="*/ 606003 h 2638416"/>
              <a:gd name="connsiteX2521" fmla="*/ 2946596 w 4894877"/>
              <a:gd name="connsiteY2521" fmla="*/ 590163 h 2638416"/>
              <a:gd name="connsiteX2522" fmla="*/ 3207822 w 4894877"/>
              <a:gd name="connsiteY2522" fmla="*/ 364834 h 2638416"/>
              <a:gd name="connsiteX2523" fmla="*/ 3207539 w 4894877"/>
              <a:gd name="connsiteY2523" fmla="*/ 358109 h 2638416"/>
              <a:gd name="connsiteX2524" fmla="*/ 3124785 w 4894877"/>
              <a:gd name="connsiteY2524" fmla="*/ 341450 h 2638416"/>
              <a:gd name="connsiteX2525" fmla="*/ 3068833 w 4894877"/>
              <a:gd name="connsiteY2525" fmla="*/ 358109 h 2638416"/>
              <a:gd name="connsiteX2526" fmla="*/ 3152309 w 4894877"/>
              <a:gd name="connsiteY2526" fmla="*/ 376217 h 2638416"/>
              <a:gd name="connsiteX2527" fmla="*/ 3207822 w 4894877"/>
              <a:gd name="connsiteY2527" fmla="*/ 364834 h 2638416"/>
              <a:gd name="connsiteX2528" fmla="*/ 3438821 w 4894877"/>
              <a:gd name="connsiteY2528" fmla="*/ 168249 h 2638416"/>
              <a:gd name="connsiteX2529" fmla="*/ 3442216 w 4894877"/>
              <a:gd name="connsiteY2529" fmla="*/ 163269 h 2638416"/>
              <a:gd name="connsiteX2530" fmla="*/ 3398938 w 4894877"/>
              <a:gd name="connsiteY2530" fmla="*/ 155663 h 2638416"/>
              <a:gd name="connsiteX2531" fmla="*/ 3372500 w 4894877"/>
              <a:gd name="connsiteY2531" fmla="*/ 163089 h 2638416"/>
              <a:gd name="connsiteX2532" fmla="*/ 3415054 w 4894877"/>
              <a:gd name="connsiteY2532" fmla="*/ 169969 h 2638416"/>
              <a:gd name="connsiteX2533" fmla="*/ 3438821 w 4894877"/>
              <a:gd name="connsiteY2533" fmla="*/ 168249 h 2638416"/>
              <a:gd name="connsiteX2534" fmla="*/ 1496823 w 4894877"/>
              <a:gd name="connsiteY2534" fmla="*/ 1878849 h 2638416"/>
              <a:gd name="connsiteX2535" fmla="*/ 1510115 w 4894877"/>
              <a:gd name="connsiteY2535" fmla="*/ 1857250 h 2638416"/>
              <a:gd name="connsiteX2536" fmla="*/ 1445290 w 4894877"/>
              <a:gd name="connsiteY2536" fmla="*/ 1805824 h 2638416"/>
              <a:gd name="connsiteX2537" fmla="*/ 1381301 w 4894877"/>
              <a:gd name="connsiteY2537" fmla="*/ 1820151 h 2638416"/>
              <a:gd name="connsiteX2538" fmla="*/ 1356951 w 4894877"/>
              <a:gd name="connsiteY2538" fmla="*/ 1836576 h 2638416"/>
              <a:gd name="connsiteX2539" fmla="*/ 1423413 w 4894877"/>
              <a:gd name="connsiteY2539" fmla="*/ 1912238 h 2638416"/>
              <a:gd name="connsiteX2540" fmla="*/ 1442534 w 4894877"/>
              <a:gd name="connsiteY2540" fmla="*/ 1909349 h 2638416"/>
              <a:gd name="connsiteX2541" fmla="*/ 1496823 w 4894877"/>
              <a:gd name="connsiteY2541" fmla="*/ 1878849 h 2638416"/>
              <a:gd name="connsiteX2542" fmla="*/ 3299277 w 4894877"/>
              <a:gd name="connsiteY2542" fmla="*/ 302089 h 2638416"/>
              <a:gd name="connsiteX2543" fmla="*/ 3307493 w 4894877"/>
              <a:gd name="connsiteY2543" fmla="*/ 292741 h 2638416"/>
              <a:gd name="connsiteX2544" fmla="*/ 3237054 w 4894877"/>
              <a:gd name="connsiteY2544" fmla="*/ 279340 h 2638416"/>
              <a:gd name="connsiteX2545" fmla="*/ 3189430 w 4894877"/>
              <a:gd name="connsiteY2545" fmla="*/ 292016 h 2638416"/>
              <a:gd name="connsiteX2546" fmla="*/ 3261861 w 4894877"/>
              <a:gd name="connsiteY2546" fmla="*/ 306140 h 2638416"/>
              <a:gd name="connsiteX2547" fmla="*/ 3299277 w 4894877"/>
              <a:gd name="connsiteY2547" fmla="*/ 302089 h 2638416"/>
              <a:gd name="connsiteX2548" fmla="*/ 3503872 w 4894877"/>
              <a:gd name="connsiteY2548" fmla="*/ 124562 h 2638416"/>
              <a:gd name="connsiteX2549" fmla="*/ 3506678 w 4894877"/>
              <a:gd name="connsiteY2549" fmla="*/ 121257 h 2638416"/>
              <a:gd name="connsiteX2550" fmla="*/ 3472998 w 4894877"/>
              <a:gd name="connsiteY2550" fmla="*/ 116370 h 2638416"/>
              <a:gd name="connsiteX2551" fmla="*/ 3453622 w 4894877"/>
              <a:gd name="connsiteY2551" fmla="*/ 121077 h 2638416"/>
              <a:gd name="connsiteX2552" fmla="*/ 3487485 w 4894877"/>
              <a:gd name="connsiteY2552" fmla="*/ 125966 h 2638416"/>
              <a:gd name="connsiteX2553" fmla="*/ 3503872 w 4894877"/>
              <a:gd name="connsiteY2553" fmla="*/ 124562 h 2638416"/>
              <a:gd name="connsiteX2554" fmla="*/ 2757968 w 4894877"/>
              <a:gd name="connsiteY2554" fmla="*/ 785273 h 2638416"/>
              <a:gd name="connsiteX2555" fmla="*/ 2763354 w 4894877"/>
              <a:gd name="connsiteY2555" fmla="*/ 772414 h 2638416"/>
              <a:gd name="connsiteX2556" fmla="*/ 2664848 w 4894877"/>
              <a:gd name="connsiteY2556" fmla="*/ 738371 h 2638416"/>
              <a:gd name="connsiteX2557" fmla="*/ 2577026 w 4894877"/>
              <a:gd name="connsiteY2557" fmla="*/ 768792 h 2638416"/>
              <a:gd name="connsiteX2558" fmla="*/ 2672816 w 4894877"/>
              <a:gd name="connsiteY2558" fmla="*/ 805008 h 2638416"/>
              <a:gd name="connsiteX2559" fmla="*/ 2757968 w 4894877"/>
              <a:gd name="connsiteY2559" fmla="*/ 785273 h 2638416"/>
              <a:gd name="connsiteX2560" fmla="*/ 3108307 w 4894877"/>
              <a:gd name="connsiteY2560" fmla="*/ 481966 h 2638416"/>
              <a:gd name="connsiteX2561" fmla="*/ 3090199 w 4894877"/>
              <a:gd name="connsiteY2561" fmla="*/ 467480 h 2638416"/>
              <a:gd name="connsiteX2562" fmla="*/ 3021753 w 4894877"/>
              <a:gd name="connsiteY2562" fmla="*/ 455529 h 2638416"/>
              <a:gd name="connsiteX2563" fmla="*/ 3089475 w 4894877"/>
              <a:gd name="connsiteY2563" fmla="*/ 434161 h 2638416"/>
              <a:gd name="connsiteX2564" fmla="*/ 3011612 w 4894877"/>
              <a:gd name="connsiteY2564" fmla="*/ 412251 h 2638416"/>
              <a:gd name="connsiteX2565" fmla="*/ 3070462 w 4894877"/>
              <a:gd name="connsiteY2565" fmla="*/ 391971 h 2638416"/>
              <a:gd name="connsiteX2566" fmla="*/ 3002377 w 4894877"/>
              <a:gd name="connsiteY2566" fmla="*/ 373863 h 2638416"/>
              <a:gd name="connsiteX2567" fmla="*/ 3047465 w 4894877"/>
              <a:gd name="connsiteY2567" fmla="*/ 366620 h 2638416"/>
              <a:gd name="connsiteX2568" fmla="*/ 3056881 w 4894877"/>
              <a:gd name="connsiteY2568" fmla="*/ 352858 h 2638416"/>
              <a:gd name="connsiteX2569" fmla="*/ 2982640 w 4894877"/>
              <a:gd name="connsiteY2569" fmla="*/ 337284 h 2638416"/>
              <a:gd name="connsiteX2570" fmla="*/ 2935377 w 4894877"/>
              <a:gd name="connsiteY2570" fmla="*/ 340364 h 2638416"/>
              <a:gd name="connsiteX2571" fmla="*/ 2911295 w 4894877"/>
              <a:gd name="connsiteY2571" fmla="*/ 351770 h 2638416"/>
              <a:gd name="connsiteX2572" fmla="*/ 2847375 w 4894877"/>
              <a:gd name="connsiteY2572" fmla="*/ 333663 h 2638416"/>
              <a:gd name="connsiteX2573" fmla="*/ 2897713 w 4894877"/>
              <a:gd name="connsiteY2573" fmla="*/ 315555 h 2638416"/>
              <a:gd name="connsiteX2574" fmla="*/ 2829628 w 4894877"/>
              <a:gd name="connsiteY2574" fmla="*/ 300888 h 2638416"/>
              <a:gd name="connsiteX2575" fmla="*/ 2757197 w 4894877"/>
              <a:gd name="connsiteY2575" fmla="*/ 313201 h 2638416"/>
              <a:gd name="connsiteX2576" fmla="*/ 2697442 w 4894877"/>
              <a:gd name="connsiteY2576" fmla="*/ 297267 h 2638416"/>
              <a:gd name="connsiteX2577" fmla="*/ 2752851 w 4894877"/>
              <a:gd name="connsiteY2577" fmla="*/ 279159 h 2638416"/>
              <a:gd name="connsiteX2578" fmla="*/ 2682593 w 4894877"/>
              <a:gd name="connsiteY2578" fmla="*/ 266665 h 2638416"/>
              <a:gd name="connsiteX2579" fmla="*/ 2623382 w 4894877"/>
              <a:gd name="connsiteY2579" fmla="*/ 278978 h 2638416"/>
              <a:gd name="connsiteX2580" fmla="*/ 2629718 w 4894877"/>
              <a:gd name="connsiteY2580" fmla="*/ 287126 h 2638416"/>
              <a:gd name="connsiteX2581" fmla="*/ 2651991 w 4894877"/>
              <a:gd name="connsiteY2581" fmla="*/ 293101 h 2638416"/>
              <a:gd name="connsiteX2582" fmla="*/ 2683861 w 4894877"/>
              <a:gd name="connsiteY2582" fmla="*/ 296723 h 2638416"/>
              <a:gd name="connsiteX2583" fmla="*/ 2615232 w 4894877"/>
              <a:gd name="connsiteY2583" fmla="*/ 307588 h 2638416"/>
              <a:gd name="connsiteX2584" fmla="*/ 2594590 w 4894877"/>
              <a:gd name="connsiteY2584" fmla="*/ 300164 h 2638416"/>
              <a:gd name="connsiteX2585" fmla="*/ 2563626 w 4894877"/>
              <a:gd name="connsiteY2585" fmla="*/ 294369 h 2638416"/>
              <a:gd name="connsiteX2586" fmla="*/ 2612879 w 4894877"/>
              <a:gd name="connsiteY2586" fmla="*/ 277530 h 2638416"/>
              <a:gd name="connsiteX2587" fmla="*/ 2551312 w 4894877"/>
              <a:gd name="connsiteY2587" fmla="*/ 264311 h 2638416"/>
              <a:gd name="connsiteX2588" fmla="*/ 2478881 w 4894877"/>
              <a:gd name="connsiteY2588" fmla="*/ 276081 h 2638416"/>
              <a:gd name="connsiteX2589" fmla="*/ 2414056 w 4894877"/>
              <a:gd name="connsiteY2589" fmla="*/ 261232 h 2638416"/>
              <a:gd name="connsiteX2590" fmla="*/ 2344884 w 4894877"/>
              <a:gd name="connsiteY2590" fmla="*/ 271916 h 2638416"/>
              <a:gd name="connsiteX2591" fmla="*/ 2316999 w 4894877"/>
              <a:gd name="connsiteY2591" fmla="*/ 262863 h 2638416"/>
              <a:gd name="connsiteX2592" fmla="*/ 2268831 w 4894877"/>
              <a:gd name="connsiteY2592" fmla="*/ 259783 h 2638416"/>
              <a:gd name="connsiteX2593" fmla="*/ 2209438 w 4894877"/>
              <a:gd name="connsiteY2593" fmla="*/ 272096 h 2638416"/>
              <a:gd name="connsiteX2594" fmla="*/ 2256337 w 4894877"/>
              <a:gd name="connsiteY2594" fmla="*/ 289119 h 2638416"/>
              <a:gd name="connsiteX2595" fmla="*/ 2190969 w 4894877"/>
              <a:gd name="connsiteY2595" fmla="*/ 302700 h 2638416"/>
              <a:gd name="connsiteX2596" fmla="*/ 2227184 w 4894877"/>
              <a:gd name="connsiteY2596" fmla="*/ 320808 h 2638416"/>
              <a:gd name="connsiteX2597" fmla="*/ 2168515 w 4894877"/>
              <a:gd name="connsiteY2597" fmla="*/ 331672 h 2638416"/>
              <a:gd name="connsiteX2598" fmla="*/ 2123608 w 4894877"/>
              <a:gd name="connsiteY2598" fmla="*/ 319540 h 2638416"/>
              <a:gd name="connsiteX2599" fmla="*/ 2183543 w 4894877"/>
              <a:gd name="connsiteY2599" fmla="*/ 299440 h 2638416"/>
              <a:gd name="connsiteX2600" fmla="*/ 2121252 w 4894877"/>
              <a:gd name="connsiteY2600" fmla="*/ 286946 h 2638416"/>
              <a:gd name="connsiteX2601" fmla="*/ 2050270 w 4894877"/>
              <a:gd name="connsiteY2601" fmla="*/ 298172 h 2638416"/>
              <a:gd name="connsiteX2602" fmla="*/ 2050270 w 4894877"/>
              <a:gd name="connsiteY2602" fmla="*/ 310304 h 2638416"/>
              <a:gd name="connsiteX2603" fmla="*/ 2089565 w 4894877"/>
              <a:gd name="connsiteY2603" fmla="*/ 318815 h 2638416"/>
              <a:gd name="connsiteX2604" fmla="*/ 2026007 w 4894877"/>
              <a:gd name="connsiteY2604" fmla="*/ 331853 h 2638416"/>
              <a:gd name="connsiteX2605" fmla="*/ 1949049 w 4894877"/>
              <a:gd name="connsiteY2605" fmla="*/ 317186 h 2638416"/>
              <a:gd name="connsiteX2606" fmla="*/ 1881145 w 4894877"/>
              <a:gd name="connsiteY2606" fmla="*/ 331853 h 2638416"/>
              <a:gd name="connsiteX2607" fmla="*/ 1884403 w 4894877"/>
              <a:gd name="connsiteY2607" fmla="*/ 341993 h 2638416"/>
              <a:gd name="connsiteX2608" fmla="*/ 1925871 w 4894877"/>
              <a:gd name="connsiteY2608" fmla="*/ 350685 h 2638416"/>
              <a:gd name="connsiteX2609" fmla="*/ 1842032 w 4894877"/>
              <a:gd name="connsiteY2609" fmla="*/ 368793 h 2638416"/>
              <a:gd name="connsiteX2610" fmla="*/ 1882230 w 4894877"/>
              <a:gd name="connsiteY2610" fmla="*/ 386900 h 2638416"/>
              <a:gd name="connsiteX2611" fmla="*/ 1988162 w 4894877"/>
              <a:gd name="connsiteY2611" fmla="*/ 376216 h 2638416"/>
              <a:gd name="connsiteX2612" fmla="*/ 2029265 w 4894877"/>
              <a:gd name="connsiteY2612" fmla="*/ 391971 h 2638416"/>
              <a:gd name="connsiteX2613" fmla="*/ 1965526 w 4894877"/>
              <a:gd name="connsiteY2613" fmla="*/ 404465 h 2638416"/>
              <a:gd name="connsiteX2614" fmla="*/ 1887300 w 4894877"/>
              <a:gd name="connsiteY2614" fmla="*/ 389798 h 2638416"/>
              <a:gd name="connsiteX2615" fmla="*/ 1810706 w 4894877"/>
              <a:gd name="connsiteY2615" fmla="*/ 405552 h 2638416"/>
              <a:gd name="connsiteX2616" fmla="*/ 1853801 w 4894877"/>
              <a:gd name="connsiteY2616" fmla="*/ 430179 h 2638416"/>
              <a:gd name="connsiteX2617" fmla="*/ 1766340 w 4894877"/>
              <a:gd name="connsiteY2617" fmla="*/ 450096 h 2638416"/>
              <a:gd name="connsiteX2618" fmla="*/ 1817949 w 4894877"/>
              <a:gd name="connsiteY2618" fmla="*/ 475086 h 2638416"/>
              <a:gd name="connsiteX2619" fmla="*/ 1724874 w 4894877"/>
              <a:gd name="connsiteY2619" fmla="*/ 500437 h 2638416"/>
              <a:gd name="connsiteX2620" fmla="*/ 1787889 w 4894877"/>
              <a:gd name="connsiteY2620" fmla="*/ 522527 h 2638416"/>
              <a:gd name="connsiteX2621" fmla="*/ 1851992 w 4894877"/>
              <a:gd name="connsiteY2621" fmla="*/ 517276 h 2638416"/>
              <a:gd name="connsiteX2622" fmla="*/ 1890741 w 4894877"/>
              <a:gd name="connsiteY2622" fmla="*/ 501161 h 2638416"/>
              <a:gd name="connsiteX2623" fmla="*/ 1955929 w 4894877"/>
              <a:gd name="connsiteY2623" fmla="*/ 527054 h 2638416"/>
              <a:gd name="connsiteX2624" fmla="*/ 2058781 w 4894877"/>
              <a:gd name="connsiteY2624" fmla="*/ 511119 h 2638416"/>
              <a:gd name="connsiteX2625" fmla="*/ 2076889 w 4894877"/>
              <a:gd name="connsiteY2625" fmla="*/ 523432 h 2638416"/>
              <a:gd name="connsiteX2626" fmla="*/ 2111295 w 4894877"/>
              <a:gd name="connsiteY2626" fmla="*/ 532848 h 2638416"/>
              <a:gd name="connsiteX2627" fmla="*/ 2067112 w 4894877"/>
              <a:gd name="connsiteY2627" fmla="*/ 541359 h 2638416"/>
              <a:gd name="connsiteX2628" fmla="*/ 2035784 w 4894877"/>
              <a:gd name="connsiteY2628" fmla="*/ 553673 h 2638416"/>
              <a:gd name="connsiteX2629" fmla="*/ 1945245 w 4894877"/>
              <a:gd name="connsiteY2629" fmla="*/ 530314 h 2638416"/>
              <a:gd name="connsiteX2630" fmla="*/ 1857603 w 4894877"/>
              <a:gd name="connsiteY2630" fmla="*/ 555302 h 2638416"/>
              <a:gd name="connsiteX2631" fmla="*/ 1922791 w 4894877"/>
              <a:gd name="connsiteY2631" fmla="*/ 581740 h 2638416"/>
              <a:gd name="connsiteX2632" fmla="*/ 2033250 w 4894877"/>
              <a:gd name="connsiteY2632" fmla="*/ 557838 h 2638416"/>
              <a:gd name="connsiteX2633" fmla="*/ 2111295 w 4894877"/>
              <a:gd name="connsiteY2633" fmla="*/ 586991 h 2638416"/>
              <a:gd name="connsiteX2634" fmla="*/ 2214508 w 4894877"/>
              <a:gd name="connsiteY2634" fmla="*/ 565805 h 2638416"/>
              <a:gd name="connsiteX2635" fmla="*/ 2292372 w 4894877"/>
              <a:gd name="connsiteY2635" fmla="*/ 593148 h 2638416"/>
              <a:gd name="connsiteX2636" fmla="*/ 2397397 w 4894877"/>
              <a:gd name="connsiteY2636" fmla="*/ 572505 h 2638416"/>
              <a:gd name="connsiteX2637" fmla="*/ 2487936 w 4894877"/>
              <a:gd name="connsiteY2637" fmla="*/ 597494 h 2638416"/>
              <a:gd name="connsiteX2638" fmla="*/ 2582458 w 4894877"/>
              <a:gd name="connsiteY2638" fmla="*/ 576126 h 2638416"/>
              <a:gd name="connsiteX2639" fmla="*/ 2594047 w 4894877"/>
              <a:gd name="connsiteY2639" fmla="*/ 584274 h 2638416"/>
              <a:gd name="connsiteX2640" fmla="*/ 2689112 w 4894877"/>
              <a:gd name="connsiteY2640" fmla="*/ 601296 h 2638416"/>
              <a:gd name="connsiteX2641" fmla="*/ 2766432 w 4894877"/>
              <a:gd name="connsiteY2641" fmla="*/ 578480 h 2638416"/>
              <a:gd name="connsiteX2642" fmla="*/ 2717723 w 4894877"/>
              <a:gd name="connsiteY2642" fmla="*/ 550595 h 2638416"/>
              <a:gd name="connsiteX2643" fmla="*/ 2695269 w 4894877"/>
              <a:gd name="connsiteY2643" fmla="*/ 546610 h 2638416"/>
              <a:gd name="connsiteX2644" fmla="*/ 2769693 w 4894877"/>
              <a:gd name="connsiteY2644" fmla="*/ 528502 h 2638416"/>
              <a:gd name="connsiteX2645" fmla="*/ 2878339 w 4894877"/>
              <a:gd name="connsiteY2645" fmla="*/ 550775 h 2638416"/>
              <a:gd name="connsiteX2646" fmla="*/ 2947329 w 4894877"/>
              <a:gd name="connsiteY2646" fmla="*/ 527597 h 2638416"/>
              <a:gd name="connsiteX2647" fmla="*/ 2870553 w 4894877"/>
              <a:gd name="connsiteY2647" fmla="*/ 500798 h 2638416"/>
              <a:gd name="connsiteX2648" fmla="*/ 2934111 w 4894877"/>
              <a:gd name="connsiteY2648" fmla="*/ 476534 h 2638416"/>
              <a:gd name="connsiteX2649" fmla="*/ 2865663 w 4894877"/>
              <a:gd name="connsiteY2649" fmla="*/ 454261 h 2638416"/>
              <a:gd name="connsiteX2650" fmla="*/ 2766613 w 4894877"/>
              <a:gd name="connsiteY2650" fmla="*/ 465487 h 2638416"/>
              <a:gd name="connsiteX2651" fmla="*/ 2744523 w 4894877"/>
              <a:gd name="connsiteY2651" fmla="*/ 455347 h 2638416"/>
              <a:gd name="connsiteX2652" fmla="*/ 2721164 w 4894877"/>
              <a:gd name="connsiteY2652" fmla="*/ 449011 h 2638416"/>
              <a:gd name="connsiteX2653" fmla="*/ 2769693 w 4894877"/>
              <a:gd name="connsiteY2653" fmla="*/ 436697 h 2638416"/>
              <a:gd name="connsiteX2654" fmla="*/ 2856247 w 4894877"/>
              <a:gd name="connsiteY2654" fmla="*/ 450820 h 2638416"/>
              <a:gd name="connsiteX2655" fmla="*/ 2927592 w 4894877"/>
              <a:gd name="connsiteY2655" fmla="*/ 436515 h 2638416"/>
              <a:gd name="connsiteX2656" fmla="*/ 2959280 w 4894877"/>
              <a:gd name="connsiteY2656" fmla="*/ 447743 h 2638416"/>
              <a:gd name="connsiteX2657" fmla="*/ 3002014 w 4894877"/>
              <a:gd name="connsiteY2657" fmla="*/ 454986 h 2638416"/>
              <a:gd name="connsiteX2658" fmla="*/ 2944976 w 4894877"/>
              <a:gd name="connsiteY2658" fmla="*/ 481241 h 2638416"/>
              <a:gd name="connsiteX2659" fmla="*/ 3039136 w 4894877"/>
              <a:gd name="connsiteY2659" fmla="*/ 501522 h 2638416"/>
              <a:gd name="connsiteX2660" fmla="*/ 3108307 w 4894877"/>
              <a:gd name="connsiteY2660" fmla="*/ 481966 h 2638416"/>
              <a:gd name="connsiteX2661" fmla="*/ 3562449 w 4894877"/>
              <a:gd name="connsiteY2661" fmla="*/ 84500 h 2638416"/>
              <a:gd name="connsiteX2662" fmla="*/ 3541264 w 4894877"/>
              <a:gd name="connsiteY2662" fmla="*/ 81242 h 2638416"/>
              <a:gd name="connsiteX2663" fmla="*/ 3527863 w 4894877"/>
              <a:gd name="connsiteY2663" fmla="*/ 84320 h 2638416"/>
              <a:gd name="connsiteX2664" fmla="*/ 3549775 w 4894877"/>
              <a:gd name="connsiteY2664" fmla="*/ 87217 h 2638416"/>
              <a:gd name="connsiteX2665" fmla="*/ 3562449 w 4894877"/>
              <a:gd name="connsiteY2665" fmla="*/ 84500 h 2638416"/>
              <a:gd name="connsiteX2666" fmla="*/ 3387484 w 4894877"/>
              <a:gd name="connsiteY2666" fmla="*/ 243191 h 2638416"/>
              <a:gd name="connsiteX2667" fmla="*/ 3391514 w 4894877"/>
              <a:gd name="connsiteY2667" fmla="*/ 235700 h 2638416"/>
              <a:gd name="connsiteX2668" fmla="*/ 3330309 w 4894877"/>
              <a:gd name="connsiteY2668" fmla="*/ 225741 h 2638416"/>
              <a:gd name="connsiteX2669" fmla="*/ 3296086 w 4894877"/>
              <a:gd name="connsiteY2669" fmla="*/ 235700 h 2638416"/>
              <a:gd name="connsiteX2670" fmla="*/ 3356565 w 4894877"/>
              <a:gd name="connsiteY2670" fmla="*/ 246202 h 2638416"/>
              <a:gd name="connsiteX2671" fmla="*/ 3387484 w 4894877"/>
              <a:gd name="connsiteY2671" fmla="*/ 243191 h 2638416"/>
              <a:gd name="connsiteX2672" fmla="*/ 3461953 w 4894877"/>
              <a:gd name="connsiteY2672" fmla="*/ 191494 h 2638416"/>
              <a:gd name="connsiteX2673" fmla="*/ 3466299 w 4894877"/>
              <a:gd name="connsiteY2673" fmla="*/ 185903 h 2638416"/>
              <a:gd name="connsiteX2674" fmla="*/ 3417590 w 4894877"/>
              <a:gd name="connsiteY2674" fmla="*/ 178117 h 2638416"/>
              <a:gd name="connsiteX2675" fmla="*/ 3388254 w 4894877"/>
              <a:gd name="connsiteY2675" fmla="*/ 185542 h 2638416"/>
              <a:gd name="connsiteX2676" fmla="*/ 3436422 w 4894877"/>
              <a:gd name="connsiteY2676" fmla="*/ 193690 h 2638416"/>
              <a:gd name="connsiteX2677" fmla="*/ 3461953 w 4894877"/>
              <a:gd name="connsiteY2677" fmla="*/ 191494 h 2638416"/>
              <a:gd name="connsiteX2678" fmla="*/ 2479570 w 4894877"/>
              <a:gd name="connsiteY2678" fmla="*/ 1058013 h 2638416"/>
              <a:gd name="connsiteX2679" fmla="*/ 2486668 w 4894877"/>
              <a:gd name="connsiteY2679" fmla="*/ 1042763 h 2638416"/>
              <a:gd name="connsiteX2680" fmla="*/ 2397397 w 4894877"/>
              <a:gd name="connsiteY2680" fmla="*/ 1003650 h 2638416"/>
              <a:gd name="connsiteX2681" fmla="*/ 2300339 w 4894877"/>
              <a:gd name="connsiteY2681" fmla="*/ 1041314 h 2638416"/>
              <a:gd name="connsiteX2682" fmla="*/ 2390878 w 4894877"/>
              <a:gd name="connsiteY2682" fmla="*/ 1083324 h 2638416"/>
              <a:gd name="connsiteX2683" fmla="*/ 2479570 w 4894877"/>
              <a:gd name="connsiteY2683" fmla="*/ 1058013 h 2638416"/>
              <a:gd name="connsiteX2684" fmla="*/ 3231118 w 4894877"/>
              <a:gd name="connsiteY2684" fmla="*/ 403624 h 2638416"/>
              <a:gd name="connsiteX2685" fmla="*/ 3230354 w 4894877"/>
              <a:gd name="connsiteY2685" fmla="*/ 396135 h 2638416"/>
              <a:gd name="connsiteX2686" fmla="*/ 3144161 w 4894877"/>
              <a:gd name="connsiteY2686" fmla="*/ 378027 h 2638416"/>
              <a:gd name="connsiteX2687" fmla="*/ 3085131 w 4894877"/>
              <a:gd name="connsiteY2687" fmla="*/ 396135 h 2638416"/>
              <a:gd name="connsiteX2688" fmla="*/ 3171685 w 4894877"/>
              <a:gd name="connsiteY2688" fmla="*/ 414243 h 2638416"/>
              <a:gd name="connsiteX2689" fmla="*/ 3231118 w 4894877"/>
              <a:gd name="connsiteY2689" fmla="*/ 403624 h 2638416"/>
              <a:gd name="connsiteX2690" fmla="*/ 3532595 w 4894877"/>
              <a:gd name="connsiteY2690" fmla="*/ 145841 h 2638416"/>
              <a:gd name="connsiteX2691" fmla="*/ 3534203 w 4894877"/>
              <a:gd name="connsiteY2691" fmla="*/ 141901 h 2638416"/>
              <a:gd name="connsiteX2692" fmla="*/ 3497988 w 4894877"/>
              <a:gd name="connsiteY2692" fmla="*/ 136470 h 2638416"/>
              <a:gd name="connsiteX2693" fmla="*/ 3475896 w 4894877"/>
              <a:gd name="connsiteY2693" fmla="*/ 141721 h 2638416"/>
              <a:gd name="connsiteX2694" fmla="*/ 3513740 w 4894877"/>
              <a:gd name="connsiteY2694" fmla="*/ 147335 h 2638416"/>
              <a:gd name="connsiteX2695" fmla="*/ 3532595 w 4894877"/>
              <a:gd name="connsiteY2695" fmla="*/ 145841 h 2638416"/>
              <a:gd name="connsiteX2696" fmla="*/ 2959641 w 4894877"/>
              <a:gd name="connsiteY2696" fmla="*/ 649742 h 2638416"/>
              <a:gd name="connsiteX2697" fmla="*/ 2962360 w 4894877"/>
              <a:gd name="connsiteY2697" fmla="*/ 638417 h 2638416"/>
              <a:gd name="connsiteX2698" fmla="*/ 2861500 w 4894877"/>
              <a:gd name="connsiteY2698" fmla="*/ 609806 h 2638416"/>
              <a:gd name="connsiteX2699" fmla="*/ 2781462 w 4894877"/>
              <a:gd name="connsiteY2699" fmla="*/ 636786 h 2638416"/>
              <a:gd name="connsiteX2700" fmla="*/ 2881237 w 4894877"/>
              <a:gd name="connsiteY2700" fmla="*/ 667389 h 2638416"/>
              <a:gd name="connsiteX2701" fmla="*/ 2959641 w 4894877"/>
              <a:gd name="connsiteY2701" fmla="*/ 649742 h 2638416"/>
              <a:gd name="connsiteX2702" fmla="*/ 3591038 w 4894877"/>
              <a:gd name="connsiteY2702" fmla="*/ 106228 h 2638416"/>
              <a:gd name="connsiteX2703" fmla="*/ 3592509 w 4894877"/>
              <a:gd name="connsiteY2703" fmla="*/ 103694 h 2638416"/>
              <a:gd name="connsiteX2704" fmla="*/ 3566072 w 4894877"/>
              <a:gd name="connsiteY2704" fmla="*/ 99891 h 2638416"/>
              <a:gd name="connsiteX2705" fmla="*/ 3552128 w 4894877"/>
              <a:gd name="connsiteY2705" fmla="*/ 103513 h 2638416"/>
              <a:gd name="connsiteX2706" fmla="*/ 3577479 w 4894877"/>
              <a:gd name="connsiteY2706" fmla="*/ 107134 h 2638416"/>
              <a:gd name="connsiteX2707" fmla="*/ 3591038 w 4894877"/>
              <a:gd name="connsiteY2707" fmla="*/ 106228 h 2638416"/>
              <a:gd name="connsiteX2708" fmla="*/ 3334572 w 4894877"/>
              <a:gd name="connsiteY2708" fmla="*/ 332044 h 2638416"/>
              <a:gd name="connsiteX2709" fmla="*/ 3333567 w 4894877"/>
              <a:gd name="connsiteY2709" fmla="*/ 326239 h 2638416"/>
              <a:gd name="connsiteX2710" fmla="*/ 3258602 w 4894877"/>
              <a:gd name="connsiteY2710" fmla="*/ 311570 h 2638416"/>
              <a:gd name="connsiteX2711" fmla="*/ 3208444 w 4894877"/>
              <a:gd name="connsiteY2711" fmla="*/ 325332 h 2638416"/>
              <a:gd name="connsiteX2712" fmla="*/ 3285402 w 4894877"/>
              <a:gd name="connsiteY2712" fmla="*/ 340906 h 2638416"/>
              <a:gd name="connsiteX2713" fmla="*/ 3334572 w 4894877"/>
              <a:gd name="connsiteY2713" fmla="*/ 332044 h 2638416"/>
              <a:gd name="connsiteX2714" fmla="*/ 3641402 w 4894877"/>
              <a:gd name="connsiteY2714" fmla="*/ 68566 h 2638416"/>
              <a:gd name="connsiteX2715" fmla="*/ 3626372 w 4894877"/>
              <a:gd name="connsiteY2715" fmla="*/ 66754 h 2638416"/>
              <a:gd name="connsiteX2716" fmla="*/ 3619490 w 4894877"/>
              <a:gd name="connsiteY2716" fmla="*/ 68566 h 2638416"/>
              <a:gd name="connsiteX2717" fmla="*/ 3633252 w 4894877"/>
              <a:gd name="connsiteY2717" fmla="*/ 70376 h 2638416"/>
              <a:gd name="connsiteX2718" fmla="*/ 3641402 w 4894877"/>
              <a:gd name="connsiteY2718" fmla="*/ 68566 h 2638416"/>
              <a:gd name="connsiteX2719" fmla="*/ 3415007 w 4894877"/>
              <a:gd name="connsiteY2719" fmla="*/ 272324 h 2638416"/>
              <a:gd name="connsiteX2720" fmla="*/ 3421209 w 4894877"/>
              <a:gd name="connsiteY2720" fmla="*/ 264312 h 2638416"/>
              <a:gd name="connsiteX2721" fmla="*/ 3354934 w 4894877"/>
              <a:gd name="connsiteY2721" fmla="*/ 252723 h 2638416"/>
              <a:gd name="connsiteX2722" fmla="*/ 3315821 w 4894877"/>
              <a:gd name="connsiteY2722" fmla="*/ 263768 h 2638416"/>
              <a:gd name="connsiteX2723" fmla="*/ 3382457 w 4894877"/>
              <a:gd name="connsiteY2723" fmla="*/ 275719 h 2638416"/>
              <a:gd name="connsiteX2724" fmla="*/ 3415007 w 4894877"/>
              <a:gd name="connsiteY2724" fmla="*/ 272324 h 2638416"/>
              <a:gd name="connsiteX2725" fmla="*/ 3121370 w 4894877"/>
              <a:gd name="connsiteY2725" fmla="*/ 538772 h 2638416"/>
              <a:gd name="connsiteX2726" fmla="*/ 3121706 w 4894877"/>
              <a:gd name="connsiteY2726" fmla="*/ 529046 h 2638416"/>
              <a:gd name="connsiteX2727" fmla="*/ 3023924 w 4894877"/>
              <a:gd name="connsiteY2727" fmla="*/ 504781 h 2638416"/>
              <a:gd name="connsiteX2728" fmla="*/ 2953848 w 4894877"/>
              <a:gd name="connsiteY2728" fmla="*/ 528322 h 2638416"/>
              <a:gd name="connsiteX2729" fmla="*/ 3051267 w 4894877"/>
              <a:gd name="connsiteY2729" fmla="*/ 553490 h 2638416"/>
              <a:gd name="connsiteX2730" fmla="*/ 3121370 w 4894877"/>
              <a:gd name="connsiteY2730" fmla="*/ 538772 h 2638416"/>
              <a:gd name="connsiteX2731" fmla="*/ 2751380 w 4894877"/>
              <a:gd name="connsiteY2731" fmla="*/ 867057 h 2638416"/>
              <a:gd name="connsiteX2732" fmla="*/ 2754843 w 4894877"/>
              <a:gd name="connsiteY2732" fmla="*/ 853174 h 2638416"/>
              <a:gd name="connsiteX2733" fmla="*/ 2654888 w 4894877"/>
              <a:gd name="connsiteY2733" fmla="*/ 819312 h 2638416"/>
              <a:gd name="connsiteX2734" fmla="*/ 2571412 w 4894877"/>
              <a:gd name="connsiteY2734" fmla="*/ 853174 h 2638416"/>
              <a:gd name="connsiteX2735" fmla="*/ 2671728 w 4894877"/>
              <a:gd name="connsiteY2735" fmla="*/ 889389 h 2638416"/>
              <a:gd name="connsiteX2736" fmla="*/ 2751380 w 4894877"/>
              <a:gd name="connsiteY2736" fmla="*/ 867057 h 2638416"/>
              <a:gd name="connsiteX2737" fmla="*/ 2064875 w 4894877"/>
              <a:gd name="connsiteY2737" fmla="*/ 1471310 h 2638416"/>
              <a:gd name="connsiteX2738" fmla="*/ 2076345 w 4894877"/>
              <a:gd name="connsiteY2738" fmla="*/ 1451997 h 2638416"/>
              <a:gd name="connsiteX2739" fmla="*/ 1997215 w 4894877"/>
              <a:gd name="connsiteY2739" fmla="*/ 1404737 h 2638416"/>
              <a:gd name="connsiteX2740" fmla="*/ 1892733 w 4894877"/>
              <a:gd name="connsiteY2740" fmla="*/ 1452722 h 2638416"/>
              <a:gd name="connsiteX2741" fmla="*/ 1971320 w 4894877"/>
              <a:gd name="connsiteY2741" fmla="*/ 1503243 h 2638416"/>
              <a:gd name="connsiteX2742" fmla="*/ 2064875 w 4894877"/>
              <a:gd name="connsiteY2742" fmla="*/ 1471310 h 2638416"/>
              <a:gd name="connsiteX2743" fmla="*/ 3493573 w 4894877"/>
              <a:gd name="connsiteY2743" fmla="*/ 217953 h 2638416"/>
              <a:gd name="connsiteX2744" fmla="*/ 3496176 w 4894877"/>
              <a:gd name="connsiteY2744" fmla="*/ 211615 h 2638416"/>
              <a:gd name="connsiteX2745" fmla="*/ 3441490 w 4894877"/>
              <a:gd name="connsiteY2745" fmla="*/ 203287 h 2638416"/>
              <a:gd name="connsiteX2746" fmla="*/ 3412337 w 4894877"/>
              <a:gd name="connsiteY2746" fmla="*/ 211615 h 2638416"/>
              <a:gd name="connsiteX2747" fmla="*/ 3466660 w 4894877"/>
              <a:gd name="connsiteY2747" fmla="*/ 220489 h 2638416"/>
              <a:gd name="connsiteX2748" fmla="*/ 3493573 w 4894877"/>
              <a:gd name="connsiteY2748" fmla="*/ 217953 h 2638416"/>
              <a:gd name="connsiteX2749" fmla="*/ 3559483 w 4894877"/>
              <a:gd name="connsiteY2749" fmla="*/ 169334 h 2638416"/>
              <a:gd name="connsiteX2750" fmla="*/ 3562268 w 4894877"/>
              <a:gd name="connsiteY2750" fmla="*/ 164718 h 2638416"/>
              <a:gd name="connsiteX2751" fmla="*/ 3518266 w 4894877"/>
              <a:gd name="connsiteY2751" fmla="*/ 158380 h 2638416"/>
              <a:gd name="connsiteX2752" fmla="*/ 3495449 w 4894877"/>
              <a:gd name="connsiteY2752" fmla="*/ 164718 h 2638416"/>
              <a:gd name="connsiteX2753" fmla="*/ 3538908 w 4894877"/>
              <a:gd name="connsiteY2753" fmla="*/ 171237 h 2638416"/>
              <a:gd name="connsiteX2754" fmla="*/ 3559483 w 4894877"/>
              <a:gd name="connsiteY2754" fmla="*/ 169334 h 2638416"/>
              <a:gd name="connsiteX2755" fmla="*/ 3251086 w 4894877"/>
              <a:gd name="connsiteY2755" fmla="*/ 445768 h 2638416"/>
              <a:gd name="connsiteX2756" fmla="*/ 3250090 w 4894877"/>
              <a:gd name="connsiteY2756" fmla="*/ 437783 h 2638416"/>
              <a:gd name="connsiteX2757" fmla="*/ 3157379 w 4894877"/>
              <a:gd name="connsiteY2757" fmla="*/ 417864 h 2638416"/>
              <a:gd name="connsiteX2758" fmla="*/ 3098166 w 4894877"/>
              <a:gd name="connsiteY2758" fmla="*/ 437603 h 2638416"/>
              <a:gd name="connsiteX2759" fmla="*/ 3191602 w 4894877"/>
              <a:gd name="connsiteY2759" fmla="*/ 458245 h 2638416"/>
              <a:gd name="connsiteX2760" fmla="*/ 3251086 w 4894877"/>
              <a:gd name="connsiteY2760" fmla="*/ 445768 h 2638416"/>
              <a:gd name="connsiteX2761" fmla="*/ 3617723 w 4894877"/>
              <a:gd name="connsiteY2761" fmla="*/ 126308 h 2638416"/>
              <a:gd name="connsiteX2762" fmla="*/ 3618764 w 4894877"/>
              <a:gd name="connsiteY2762" fmla="*/ 123252 h 2638416"/>
              <a:gd name="connsiteX2763" fmla="*/ 3587619 w 4894877"/>
              <a:gd name="connsiteY2763" fmla="*/ 118906 h 2638416"/>
              <a:gd name="connsiteX2764" fmla="*/ 3570780 w 4894877"/>
              <a:gd name="connsiteY2764" fmla="*/ 123070 h 2638416"/>
              <a:gd name="connsiteX2765" fmla="*/ 3603373 w 4894877"/>
              <a:gd name="connsiteY2765" fmla="*/ 127598 h 2638416"/>
              <a:gd name="connsiteX2766" fmla="*/ 3617723 w 4894877"/>
              <a:gd name="connsiteY2766" fmla="*/ 126308 h 2638416"/>
              <a:gd name="connsiteX2767" fmla="*/ 3667770 w 4894877"/>
              <a:gd name="connsiteY2767" fmla="*/ 88032 h 2638416"/>
              <a:gd name="connsiteX2768" fmla="*/ 3668561 w 4894877"/>
              <a:gd name="connsiteY2768" fmla="*/ 86132 h 2638416"/>
              <a:gd name="connsiteX2769" fmla="*/ 3649368 w 4894877"/>
              <a:gd name="connsiteY2769" fmla="*/ 83595 h 2638416"/>
              <a:gd name="connsiteX2770" fmla="*/ 3639228 w 4894877"/>
              <a:gd name="connsiteY2770" fmla="*/ 86312 h 2638416"/>
              <a:gd name="connsiteX2771" fmla="*/ 3658421 w 4894877"/>
              <a:gd name="connsiteY2771" fmla="*/ 88847 h 2638416"/>
              <a:gd name="connsiteX2772" fmla="*/ 3667770 w 4894877"/>
              <a:gd name="connsiteY2772" fmla="*/ 88032 h 2638416"/>
              <a:gd name="connsiteX2773" fmla="*/ 3358040 w 4894877"/>
              <a:gd name="connsiteY2773" fmla="*/ 367750 h 2638416"/>
              <a:gd name="connsiteX2774" fmla="*/ 3357106 w 4894877"/>
              <a:gd name="connsiteY2774" fmla="*/ 361367 h 2638416"/>
              <a:gd name="connsiteX2775" fmla="*/ 3277252 w 4894877"/>
              <a:gd name="connsiteY2775" fmla="*/ 344347 h 2638416"/>
              <a:gd name="connsiteX2776" fmla="*/ 3224740 w 4894877"/>
              <a:gd name="connsiteY2776" fmla="*/ 360101 h 2638416"/>
              <a:gd name="connsiteX2777" fmla="*/ 3304414 w 4894877"/>
              <a:gd name="connsiteY2777" fmla="*/ 377121 h 2638416"/>
              <a:gd name="connsiteX2778" fmla="*/ 3358040 w 4894877"/>
              <a:gd name="connsiteY2778" fmla="*/ 367750 h 2638416"/>
              <a:gd name="connsiteX2779" fmla="*/ 2964832 w 4894877"/>
              <a:gd name="connsiteY2779" fmla="*/ 716234 h 2638416"/>
              <a:gd name="connsiteX2780" fmla="*/ 2966342 w 4894877"/>
              <a:gd name="connsiteY2780" fmla="*/ 703785 h 2638416"/>
              <a:gd name="connsiteX2781" fmla="*/ 2865663 w 4894877"/>
              <a:gd name="connsiteY2781" fmla="*/ 674089 h 2638416"/>
              <a:gd name="connsiteX2782" fmla="*/ 2786713 w 4894877"/>
              <a:gd name="connsiteY2782" fmla="*/ 703242 h 2638416"/>
              <a:gd name="connsiteX2783" fmla="*/ 2887574 w 4894877"/>
              <a:gd name="connsiteY2783" fmla="*/ 734570 h 2638416"/>
              <a:gd name="connsiteX2784" fmla="*/ 2964832 w 4894877"/>
              <a:gd name="connsiteY2784" fmla="*/ 716234 h 2638416"/>
              <a:gd name="connsiteX2785" fmla="*/ 3442011 w 4894877"/>
              <a:gd name="connsiteY2785" fmla="*/ 304623 h 2638416"/>
              <a:gd name="connsiteX2786" fmla="*/ 3446017 w 4894877"/>
              <a:gd name="connsiteY2786" fmla="*/ 295275 h 2638416"/>
              <a:gd name="connsiteX2787" fmla="*/ 3374672 w 4894877"/>
              <a:gd name="connsiteY2787" fmla="*/ 282781 h 2638416"/>
              <a:gd name="connsiteX2788" fmla="*/ 3335018 w 4894877"/>
              <a:gd name="connsiteY2788" fmla="*/ 295275 h 2638416"/>
              <a:gd name="connsiteX2789" fmla="*/ 3407448 w 4894877"/>
              <a:gd name="connsiteY2789" fmla="*/ 308132 h 2638416"/>
              <a:gd name="connsiteX2790" fmla="*/ 3442011 w 4894877"/>
              <a:gd name="connsiteY2790" fmla="*/ 304623 h 2638416"/>
              <a:gd name="connsiteX2791" fmla="*/ 2458785 w 4894877"/>
              <a:gd name="connsiteY2791" fmla="*/ 1179117 h 2638416"/>
              <a:gd name="connsiteX2792" fmla="*/ 2464758 w 4894877"/>
              <a:gd name="connsiteY2792" fmla="*/ 1161912 h 2638416"/>
              <a:gd name="connsiteX2793" fmla="*/ 2373675 w 4894877"/>
              <a:gd name="connsiteY2793" fmla="*/ 1120988 h 2638416"/>
              <a:gd name="connsiteX2794" fmla="*/ 2280963 w 4894877"/>
              <a:gd name="connsiteY2794" fmla="*/ 1161369 h 2638416"/>
              <a:gd name="connsiteX2795" fmla="*/ 2374219 w 4894877"/>
              <a:gd name="connsiteY2795" fmla="*/ 1205371 h 2638416"/>
              <a:gd name="connsiteX2796" fmla="*/ 2458785 w 4894877"/>
              <a:gd name="connsiteY2796" fmla="*/ 1179117 h 2638416"/>
              <a:gd name="connsiteX2797" fmla="*/ 3525170 w 4894877"/>
              <a:gd name="connsiteY2797" fmla="*/ 245365 h 2638416"/>
              <a:gd name="connsiteX2798" fmla="*/ 3528045 w 4894877"/>
              <a:gd name="connsiteY2798" fmla="*/ 238235 h 2638416"/>
              <a:gd name="connsiteX2799" fmla="*/ 3468289 w 4894877"/>
              <a:gd name="connsiteY2799" fmla="*/ 228819 h 2638416"/>
              <a:gd name="connsiteX2800" fmla="*/ 3435877 w 4894877"/>
              <a:gd name="connsiteY2800" fmla="*/ 238598 h 2638416"/>
              <a:gd name="connsiteX2801" fmla="*/ 3497444 w 4894877"/>
              <a:gd name="connsiteY2801" fmla="*/ 248558 h 2638416"/>
              <a:gd name="connsiteX2802" fmla="*/ 3525170 w 4894877"/>
              <a:gd name="connsiteY2802" fmla="*/ 245365 h 2638416"/>
              <a:gd name="connsiteX2803" fmla="*/ 3590812 w 4894877"/>
              <a:gd name="connsiteY2803" fmla="*/ 193621 h 2638416"/>
              <a:gd name="connsiteX2804" fmla="*/ 3592510 w 4894877"/>
              <a:gd name="connsiteY2804" fmla="*/ 188438 h 2638416"/>
              <a:gd name="connsiteX2805" fmla="*/ 3545973 w 4894877"/>
              <a:gd name="connsiteY2805" fmla="*/ 181376 h 2638416"/>
              <a:gd name="connsiteX2806" fmla="*/ 3520440 w 4894877"/>
              <a:gd name="connsiteY2806" fmla="*/ 188258 h 2638416"/>
              <a:gd name="connsiteX2807" fmla="*/ 3568607 w 4894877"/>
              <a:gd name="connsiteY2807" fmla="*/ 195681 h 2638416"/>
              <a:gd name="connsiteX2808" fmla="*/ 3590812 w 4894877"/>
              <a:gd name="connsiteY2808" fmla="*/ 193621 h 2638416"/>
              <a:gd name="connsiteX2809" fmla="*/ 3142130 w 4894877"/>
              <a:gd name="connsiteY2809" fmla="*/ 592691 h 2638416"/>
              <a:gd name="connsiteX2810" fmla="*/ 3141627 w 4894877"/>
              <a:gd name="connsiteY2810" fmla="*/ 582282 h 2638416"/>
              <a:gd name="connsiteX2811" fmla="*/ 3039136 w 4894877"/>
              <a:gd name="connsiteY2811" fmla="*/ 556931 h 2638416"/>
              <a:gd name="connsiteX2812" fmla="*/ 2969602 w 4894877"/>
              <a:gd name="connsiteY2812" fmla="*/ 583187 h 2638416"/>
              <a:gd name="connsiteX2813" fmla="*/ 3072817 w 4894877"/>
              <a:gd name="connsiteY2813" fmla="*/ 609625 h 2638416"/>
              <a:gd name="connsiteX2814" fmla="*/ 3142130 w 4894877"/>
              <a:gd name="connsiteY2814" fmla="*/ 592691 h 2638416"/>
              <a:gd name="connsiteX2815" fmla="*/ 3649796 w 4894877"/>
              <a:gd name="connsiteY2815" fmla="*/ 147833 h 2638416"/>
              <a:gd name="connsiteX2816" fmla="*/ 3650815 w 4894877"/>
              <a:gd name="connsiteY2816" fmla="*/ 144801 h 2638416"/>
              <a:gd name="connsiteX2817" fmla="*/ 3614600 w 4894877"/>
              <a:gd name="connsiteY2817" fmla="*/ 139731 h 2638416"/>
              <a:gd name="connsiteX2818" fmla="*/ 3596492 w 4894877"/>
              <a:gd name="connsiteY2818" fmla="*/ 145162 h 2638416"/>
              <a:gd name="connsiteX2819" fmla="*/ 3633975 w 4894877"/>
              <a:gd name="connsiteY2819" fmla="*/ 149508 h 2638416"/>
              <a:gd name="connsiteX2820" fmla="*/ 3649796 w 4894877"/>
              <a:gd name="connsiteY2820" fmla="*/ 147833 h 2638416"/>
              <a:gd name="connsiteX2821" fmla="*/ 3700248 w 4894877"/>
              <a:gd name="connsiteY2821" fmla="*/ 107113 h 2638416"/>
              <a:gd name="connsiteX2822" fmla="*/ 3701154 w 4894877"/>
              <a:gd name="connsiteY2822" fmla="*/ 104781 h 2638416"/>
              <a:gd name="connsiteX2823" fmla="*/ 3675803 w 4894877"/>
              <a:gd name="connsiteY2823" fmla="*/ 101522 h 2638416"/>
              <a:gd name="connsiteX2824" fmla="*/ 3664939 w 4894877"/>
              <a:gd name="connsiteY2824" fmla="*/ 104963 h 2638416"/>
              <a:gd name="connsiteX2825" fmla="*/ 3689565 w 4894877"/>
              <a:gd name="connsiteY2825" fmla="*/ 108221 h 2638416"/>
              <a:gd name="connsiteX2826" fmla="*/ 3700248 w 4894877"/>
              <a:gd name="connsiteY2826" fmla="*/ 107113 h 2638416"/>
              <a:gd name="connsiteX2827" fmla="*/ 3278874 w 4894877"/>
              <a:gd name="connsiteY2827" fmla="*/ 493947 h 2638416"/>
              <a:gd name="connsiteX2828" fmla="*/ 3278520 w 4894877"/>
              <a:gd name="connsiteY2828" fmla="*/ 485405 h 2638416"/>
              <a:gd name="connsiteX2829" fmla="*/ 3185084 w 4894877"/>
              <a:gd name="connsiteY2829" fmla="*/ 463132 h 2638416"/>
              <a:gd name="connsiteX2830" fmla="*/ 3119715 w 4894877"/>
              <a:gd name="connsiteY2830" fmla="*/ 484500 h 2638416"/>
              <a:gd name="connsiteX2831" fmla="*/ 3214780 w 4894877"/>
              <a:gd name="connsiteY2831" fmla="*/ 507315 h 2638416"/>
              <a:gd name="connsiteX2832" fmla="*/ 3278874 w 4894877"/>
              <a:gd name="connsiteY2832" fmla="*/ 493947 h 2638416"/>
              <a:gd name="connsiteX2833" fmla="*/ 2753315 w 4894877"/>
              <a:gd name="connsiteY2833" fmla="*/ 959724 h 2638416"/>
              <a:gd name="connsiteX2834" fmla="*/ 2757559 w 4894877"/>
              <a:gd name="connsiteY2834" fmla="*/ 945161 h 2638416"/>
              <a:gd name="connsiteX2835" fmla="*/ 2655251 w 4894877"/>
              <a:gd name="connsiteY2835" fmla="*/ 908402 h 2638416"/>
              <a:gd name="connsiteX2836" fmla="*/ 2569420 w 4894877"/>
              <a:gd name="connsiteY2836" fmla="*/ 944617 h 2638416"/>
              <a:gd name="connsiteX2837" fmla="*/ 2670099 w 4894877"/>
              <a:gd name="connsiteY2837" fmla="*/ 984093 h 2638416"/>
              <a:gd name="connsiteX2838" fmla="*/ 2753315 w 4894877"/>
              <a:gd name="connsiteY2838" fmla="*/ 959724 h 2638416"/>
              <a:gd name="connsiteX2839" fmla="*/ 3389570 w 4894877"/>
              <a:gd name="connsiteY2839" fmla="*/ 407587 h 2638416"/>
              <a:gd name="connsiteX2840" fmla="*/ 3388254 w 4894877"/>
              <a:gd name="connsiteY2840" fmla="*/ 400480 h 2638416"/>
              <a:gd name="connsiteX2841" fmla="*/ 3302242 w 4894877"/>
              <a:gd name="connsiteY2841" fmla="*/ 382373 h 2638416"/>
              <a:gd name="connsiteX2842" fmla="*/ 3247918 w 4894877"/>
              <a:gd name="connsiteY2842" fmla="*/ 400480 h 2638416"/>
              <a:gd name="connsiteX2843" fmla="*/ 3333931 w 4894877"/>
              <a:gd name="connsiteY2843" fmla="*/ 418588 h 2638416"/>
              <a:gd name="connsiteX2844" fmla="*/ 3389570 w 4894877"/>
              <a:gd name="connsiteY2844" fmla="*/ 407587 h 2638416"/>
              <a:gd name="connsiteX2845" fmla="*/ 3472750 w 4894877"/>
              <a:gd name="connsiteY2845" fmla="*/ 340294 h 2638416"/>
              <a:gd name="connsiteX2846" fmla="*/ 3480061 w 4894877"/>
              <a:gd name="connsiteY2846" fmla="*/ 330402 h 2638416"/>
              <a:gd name="connsiteX2847" fmla="*/ 3404369 w 4894877"/>
              <a:gd name="connsiteY2847" fmla="*/ 315736 h 2638416"/>
              <a:gd name="connsiteX2848" fmla="*/ 3359101 w 4894877"/>
              <a:gd name="connsiteY2848" fmla="*/ 329317 h 2638416"/>
              <a:gd name="connsiteX2849" fmla="*/ 3435154 w 4894877"/>
              <a:gd name="connsiteY2849" fmla="*/ 344347 h 2638416"/>
              <a:gd name="connsiteX2850" fmla="*/ 3472750 w 4894877"/>
              <a:gd name="connsiteY2850" fmla="*/ 340294 h 2638416"/>
              <a:gd name="connsiteX2851" fmla="*/ 3552717 w 4894877"/>
              <a:gd name="connsiteY2851" fmla="*/ 275266 h 2638416"/>
              <a:gd name="connsiteX2852" fmla="*/ 3556294 w 4894877"/>
              <a:gd name="connsiteY2852" fmla="*/ 267390 h 2638416"/>
              <a:gd name="connsiteX2853" fmla="*/ 3493821 w 4894877"/>
              <a:gd name="connsiteY2853" fmla="*/ 256525 h 2638416"/>
              <a:gd name="connsiteX2854" fmla="*/ 3457605 w 4894877"/>
              <a:gd name="connsiteY2854" fmla="*/ 267209 h 2638416"/>
              <a:gd name="connsiteX2855" fmla="*/ 3520078 w 4894877"/>
              <a:gd name="connsiteY2855" fmla="*/ 278255 h 2638416"/>
              <a:gd name="connsiteX2856" fmla="*/ 3552717 w 4894877"/>
              <a:gd name="connsiteY2856" fmla="*/ 275266 h 2638416"/>
              <a:gd name="connsiteX2857" fmla="*/ 3620711 w 4894877"/>
              <a:gd name="connsiteY2857" fmla="*/ 219244 h 2638416"/>
              <a:gd name="connsiteX2858" fmla="*/ 3622205 w 4894877"/>
              <a:gd name="connsiteY2858" fmla="*/ 213427 h 2638416"/>
              <a:gd name="connsiteX2859" fmla="*/ 3569149 w 4894877"/>
              <a:gd name="connsiteY2859" fmla="*/ 205460 h 2638416"/>
              <a:gd name="connsiteX2860" fmla="*/ 3542350 w 4894877"/>
              <a:gd name="connsiteY2860" fmla="*/ 213788 h 2638416"/>
              <a:gd name="connsiteX2861" fmla="*/ 3596673 w 4894877"/>
              <a:gd name="connsiteY2861" fmla="*/ 221938 h 2638416"/>
              <a:gd name="connsiteX2862" fmla="*/ 3620711 w 4894877"/>
              <a:gd name="connsiteY2862" fmla="*/ 219244 h 2638416"/>
              <a:gd name="connsiteX2863" fmla="*/ 3679020 w 4894877"/>
              <a:gd name="connsiteY2863" fmla="*/ 170716 h 2638416"/>
              <a:gd name="connsiteX2864" fmla="*/ 3680151 w 4894877"/>
              <a:gd name="connsiteY2864" fmla="*/ 166530 h 2638416"/>
              <a:gd name="connsiteX2865" fmla="*/ 3639409 w 4894877"/>
              <a:gd name="connsiteY2865" fmla="*/ 160735 h 2638416"/>
              <a:gd name="connsiteX2866" fmla="*/ 3620214 w 4894877"/>
              <a:gd name="connsiteY2866" fmla="*/ 166710 h 2638416"/>
              <a:gd name="connsiteX2867" fmla="*/ 3659690 w 4894877"/>
              <a:gd name="connsiteY2867" fmla="*/ 172324 h 2638416"/>
              <a:gd name="connsiteX2868" fmla="*/ 3679020 w 4894877"/>
              <a:gd name="connsiteY2868" fmla="*/ 170716 h 2638416"/>
              <a:gd name="connsiteX2869" fmla="*/ 3729630 w 4894877"/>
              <a:gd name="connsiteY2869" fmla="*/ 127574 h 2638416"/>
              <a:gd name="connsiteX2870" fmla="*/ 3730489 w 4894877"/>
              <a:gd name="connsiteY2870" fmla="*/ 124881 h 2638416"/>
              <a:gd name="connsiteX2871" fmla="*/ 3702241 w 4894877"/>
              <a:gd name="connsiteY2871" fmla="*/ 120899 h 2638416"/>
              <a:gd name="connsiteX2872" fmla="*/ 3687936 w 4894877"/>
              <a:gd name="connsiteY2872" fmla="*/ 124701 h 2638416"/>
              <a:gd name="connsiteX2873" fmla="*/ 3716003 w 4894877"/>
              <a:gd name="connsiteY2873" fmla="*/ 128503 h 2638416"/>
              <a:gd name="connsiteX2874" fmla="*/ 3729630 w 4894877"/>
              <a:gd name="connsiteY2874" fmla="*/ 127574 h 2638416"/>
              <a:gd name="connsiteX2875" fmla="*/ 3777206 w 4894877"/>
              <a:gd name="connsiteY2875" fmla="*/ 87579 h 2638416"/>
              <a:gd name="connsiteX2876" fmla="*/ 3761454 w 4894877"/>
              <a:gd name="connsiteY2876" fmla="*/ 85586 h 2638416"/>
              <a:gd name="connsiteX2877" fmla="*/ 3754572 w 4894877"/>
              <a:gd name="connsiteY2877" fmla="*/ 87579 h 2638416"/>
              <a:gd name="connsiteX2878" fmla="*/ 3769058 w 4894877"/>
              <a:gd name="connsiteY2878" fmla="*/ 89390 h 2638416"/>
              <a:gd name="connsiteX2879" fmla="*/ 3777206 w 4894877"/>
              <a:gd name="connsiteY2879" fmla="*/ 87579 h 2638416"/>
              <a:gd name="connsiteX2880" fmla="*/ 2978664 w 4894877"/>
              <a:gd name="connsiteY2880" fmla="*/ 789992 h 2638416"/>
              <a:gd name="connsiteX2881" fmla="*/ 2981010 w 4894877"/>
              <a:gd name="connsiteY2881" fmla="*/ 777121 h 2638416"/>
              <a:gd name="connsiteX2882" fmla="*/ 2877795 w 4894877"/>
              <a:gd name="connsiteY2882" fmla="*/ 744891 h 2638416"/>
              <a:gd name="connsiteX2883" fmla="*/ 2797216 w 4894877"/>
              <a:gd name="connsiteY2883" fmla="*/ 776580 h 2638416"/>
              <a:gd name="connsiteX2884" fmla="*/ 2900973 w 4894877"/>
              <a:gd name="connsiteY2884" fmla="*/ 810440 h 2638416"/>
              <a:gd name="connsiteX2885" fmla="*/ 2978664 w 4894877"/>
              <a:gd name="connsiteY2885" fmla="*/ 789992 h 2638416"/>
              <a:gd name="connsiteX2886" fmla="*/ 1985244 w 4894877"/>
              <a:gd name="connsiteY2886" fmla="*/ 1665692 h 2638416"/>
              <a:gd name="connsiteX2887" fmla="*/ 1996853 w 4894877"/>
              <a:gd name="connsiteY2887" fmla="*/ 1645208 h 2638416"/>
              <a:gd name="connsiteX2888" fmla="*/ 1920257 w 4894877"/>
              <a:gd name="connsiteY2888" fmla="*/ 1593419 h 2638416"/>
              <a:gd name="connsiteX2889" fmla="*/ 1818492 w 4894877"/>
              <a:gd name="connsiteY2889" fmla="*/ 1643759 h 2638416"/>
              <a:gd name="connsiteX2890" fmla="*/ 1894362 w 4894877"/>
              <a:gd name="connsiteY2890" fmla="*/ 1698082 h 2638416"/>
              <a:gd name="connsiteX2891" fmla="*/ 1985244 w 4894877"/>
              <a:gd name="connsiteY2891" fmla="*/ 1665692 h 2638416"/>
              <a:gd name="connsiteX2892" fmla="*/ 3158167 w 4894877"/>
              <a:gd name="connsiteY2892" fmla="*/ 655361 h 2638416"/>
              <a:gd name="connsiteX2893" fmla="*/ 3157924 w 4894877"/>
              <a:gd name="connsiteY2893" fmla="*/ 644392 h 2638416"/>
              <a:gd name="connsiteX2894" fmla="*/ 3056520 w 4894877"/>
              <a:gd name="connsiteY2894" fmla="*/ 617048 h 2638416"/>
              <a:gd name="connsiteX2895" fmla="*/ 2982458 w 4894877"/>
              <a:gd name="connsiteY2895" fmla="*/ 644755 h 2638416"/>
              <a:gd name="connsiteX2896" fmla="*/ 3088751 w 4894877"/>
              <a:gd name="connsiteY2896" fmla="*/ 673364 h 2638416"/>
              <a:gd name="connsiteX2897" fmla="*/ 3158167 w 4894877"/>
              <a:gd name="connsiteY2897" fmla="*/ 655361 h 2638416"/>
              <a:gd name="connsiteX2898" fmla="*/ 3300532 w 4894877"/>
              <a:gd name="connsiteY2898" fmla="*/ 544100 h 2638416"/>
              <a:gd name="connsiteX2899" fmla="*/ 3300973 w 4894877"/>
              <a:gd name="connsiteY2899" fmla="*/ 535021 h 2638416"/>
              <a:gd name="connsiteX2900" fmla="*/ 3201923 w 4894877"/>
              <a:gd name="connsiteY2900" fmla="*/ 510756 h 2638416"/>
              <a:gd name="connsiteX2901" fmla="*/ 3135650 w 4894877"/>
              <a:gd name="connsiteY2901" fmla="*/ 533209 h 2638416"/>
              <a:gd name="connsiteX2902" fmla="*/ 3235242 w 4894877"/>
              <a:gd name="connsiteY2902" fmla="*/ 558743 h 2638416"/>
              <a:gd name="connsiteX2903" fmla="*/ 3300532 w 4894877"/>
              <a:gd name="connsiteY2903" fmla="*/ 544100 h 2638416"/>
              <a:gd name="connsiteX2904" fmla="*/ 2424592 w 4894877"/>
              <a:gd name="connsiteY2904" fmla="*/ 1319439 h 2638416"/>
              <a:gd name="connsiteX2905" fmla="*/ 2432344 w 4894877"/>
              <a:gd name="connsiteY2905" fmla="*/ 1301882 h 2638416"/>
              <a:gd name="connsiteX2906" fmla="*/ 2341805 w 4894877"/>
              <a:gd name="connsiteY2906" fmla="*/ 1256434 h 2638416"/>
              <a:gd name="connsiteX2907" fmla="*/ 2246558 w 4894877"/>
              <a:gd name="connsiteY2907" fmla="*/ 1300616 h 2638416"/>
              <a:gd name="connsiteX2908" fmla="*/ 2337096 w 4894877"/>
              <a:gd name="connsiteY2908" fmla="*/ 1348238 h 2638416"/>
              <a:gd name="connsiteX2909" fmla="*/ 2424592 w 4894877"/>
              <a:gd name="connsiteY2909" fmla="*/ 1319439 h 2638416"/>
              <a:gd name="connsiteX2910" fmla="*/ 3415791 w 4894877"/>
              <a:gd name="connsiteY2910" fmla="*/ 450873 h 2638416"/>
              <a:gd name="connsiteX2911" fmla="*/ 3414871 w 4894877"/>
              <a:gd name="connsiteY2911" fmla="*/ 443395 h 2638416"/>
              <a:gd name="connsiteX2912" fmla="*/ 3323066 w 4894877"/>
              <a:gd name="connsiteY2912" fmla="*/ 423658 h 2638416"/>
              <a:gd name="connsiteX2913" fmla="*/ 3267112 w 4894877"/>
              <a:gd name="connsiteY2913" fmla="*/ 441766 h 2638416"/>
              <a:gd name="connsiteX2914" fmla="*/ 3359643 w 4894877"/>
              <a:gd name="connsiteY2914" fmla="*/ 462410 h 2638416"/>
              <a:gd name="connsiteX2915" fmla="*/ 3415791 w 4894877"/>
              <a:gd name="connsiteY2915" fmla="*/ 450873 h 2638416"/>
              <a:gd name="connsiteX2916" fmla="*/ 3510139 w 4894877"/>
              <a:gd name="connsiteY2916" fmla="*/ 370605 h 2638416"/>
              <a:gd name="connsiteX2917" fmla="*/ 3508489 w 4894877"/>
              <a:gd name="connsiteY2917" fmla="*/ 364628 h 2638416"/>
              <a:gd name="connsiteX2918" fmla="*/ 3427910 w 4894877"/>
              <a:gd name="connsiteY2918" fmla="*/ 349236 h 2638416"/>
              <a:gd name="connsiteX2919" fmla="*/ 3380649 w 4894877"/>
              <a:gd name="connsiteY2919" fmla="*/ 364266 h 2638416"/>
              <a:gd name="connsiteX2920" fmla="*/ 3460865 w 4894877"/>
              <a:gd name="connsiteY2920" fmla="*/ 380562 h 2638416"/>
              <a:gd name="connsiteX2921" fmla="*/ 3510139 w 4894877"/>
              <a:gd name="connsiteY2921" fmla="*/ 370605 h 2638416"/>
              <a:gd name="connsiteX2922" fmla="*/ 3810096 w 4894877"/>
              <a:gd name="connsiteY2922" fmla="*/ 108922 h 2638416"/>
              <a:gd name="connsiteX2923" fmla="*/ 3810525 w 4894877"/>
              <a:gd name="connsiteY2923" fmla="*/ 106954 h 2638416"/>
              <a:gd name="connsiteX2924" fmla="*/ 3790244 w 4894877"/>
              <a:gd name="connsiteY2924" fmla="*/ 104237 h 2638416"/>
              <a:gd name="connsiteX2925" fmla="*/ 3780104 w 4894877"/>
              <a:gd name="connsiteY2925" fmla="*/ 106954 h 2638416"/>
              <a:gd name="connsiteX2926" fmla="*/ 3800567 w 4894877"/>
              <a:gd name="connsiteY2926" fmla="*/ 109668 h 2638416"/>
              <a:gd name="connsiteX2927" fmla="*/ 3810096 w 4894877"/>
              <a:gd name="connsiteY2927" fmla="*/ 108922 h 2638416"/>
              <a:gd name="connsiteX2928" fmla="*/ 3766072 w 4894877"/>
              <a:gd name="connsiteY2928" fmla="*/ 148555 h 2638416"/>
              <a:gd name="connsiteX2929" fmla="*/ 3765800 w 4894877"/>
              <a:gd name="connsiteY2929" fmla="*/ 145159 h 2638416"/>
              <a:gd name="connsiteX2930" fmla="*/ 3732301 w 4894877"/>
              <a:gd name="connsiteY2930" fmla="*/ 140633 h 2638416"/>
              <a:gd name="connsiteX2931" fmla="*/ 3716547 w 4894877"/>
              <a:gd name="connsiteY2931" fmla="*/ 145159 h 2638416"/>
              <a:gd name="connsiteX2932" fmla="*/ 3751677 w 4894877"/>
              <a:gd name="connsiteY2932" fmla="*/ 150049 h 2638416"/>
              <a:gd name="connsiteX2933" fmla="*/ 3766072 w 4894877"/>
              <a:gd name="connsiteY2933" fmla="*/ 148555 h 2638416"/>
              <a:gd name="connsiteX2934" fmla="*/ 3714306 w 4894877"/>
              <a:gd name="connsiteY2934" fmla="*/ 195093 h 2638416"/>
              <a:gd name="connsiteX2935" fmla="*/ 3716547 w 4894877"/>
              <a:gd name="connsiteY2935" fmla="*/ 190068 h 2638416"/>
              <a:gd name="connsiteX2936" fmla="*/ 3671640 w 4894877"/>
              <a:gd name="connsiteY2936" fmla="*/ 183369 h 2638416"/>
              <a:gd name="connsiteX2937" fmla="*/ 3648099 w 4894877"/>
              <a:gd name="connsiteY2937" fmla="*/ 190249 h 2638416"/>
              <a:gd name="connsiteX2938" fmla="*/ 3693187 w 4894877"/>
              <a:gd name="connsiteY2938" fmla="*/ 197131 h 2638416"/>
              <a:gd name="connsiteX2939" fmla="*/ 3714306 w 4894877"/>
              <a:gd name="connsiteY2939" fmla="*/ 195093 h 2638416"/>
              <a:gd name="connsiteX2940" fmla="*/ 3587437 w 4894877"/>
              <a:gd name="connsiteY2940" fmla="*/ 306999 h 2638416"/>
              <a:gd name="connsiteX2941" fmla="*/ 3592507 w 4894877"/>
              <a:gd name="connsiteY2941" fmla="*/ 298172 h 2638416"/>
              <a:gd name="connsiteX2942" fmla="*/ 3521888 w 4894877"/>
              <a:gd name="connsiteY2942" fmla="*/ 286039 h 2638416"/>
              <a:gd name="connsiteX2943" fmla="*/ 3483861 w 4894877"/>
              <a:gd name="connsiteY2943" fmla="*/ 297811 h 2638416"/>
              <a:gd name="connsiteX2944" fmla="*/ 3554119 w 4894877"/>
              <a:gd name="connsiteY2944" fmla="*/ 310666 h 2638416"/>
              <a:gd name="connsiteX2945" fmla="*/ 3587437 w 4894877"/>
              <a:gd name="connsiteY2945" fmla="*/ 306999 h 2638416"/>
              <a:gd name="connsiteX2946" fmla="*/ 3655931 w 4894877"/>
              <a:gd name="connsiteY2946" fmla="*/ 247311 h 2638416"/>
              <a:gd name="connsiteX2947" fmla="*/ 3658058 w 4894877"/>
              <a:gd name="connsiteY2947" fmla="*/ 240588 h 2638416"/>
              <a:gd name="connsiteX2948" fmla="*/ 3602286 w 4894877"/>
              <a:gd name="connsiteY2948" fmla="*/ 231535 h 2638416"/>
              <a:gd name="connsiteX2949" fmla="*/ 3572046 w 4894877"/>
              <a:gd name="connsiteY2949" fmla="*/ 240227 h 2638416"/>
              <a:gd name="connsiteX2950" fmla="*/ 3627457 w 4894877"/>
              <a:gd name="connsiteY2950" fmla="*/ 249824 h 2638416"/>
              <a:gd name="connsiteX2951" fmla="*/ 3655931 w 4894877"/>
              <a:gd name="connsiteY2951" fmla="*/ 247311 h 2638416"/>
              <a:gd name="connsiteX2952" fmla="*/ 2743895 w 4894877"/>
              <a:gd name="connsiteY2952" fmla="*/ 1070608 h 2638416"/>
              <a:gd name="connsiteX2953" fmla="*/ 2748507 w 4894877"/>
              <a:gd name="connsiteY2953" fmla="*/ 1055075 h 2638416"/>
              <a:gd name="connsiteX2954" fmla="*/ 2650906 w 4894877"/>
              <a:gd name="connsiteY2954" fmla="*/ 1015238 h 2638416"/>
              <a:gd name="connsiteX2955" fmla="*/ 2561997 w 4894877"/>
              <a:gd name="connsiteY2955" fmla="*/ 1054894 h 2638416"/>
              <a:gd name="connsiteX2956" fmla="*/ 2661951 w 4894877"/>
              <a:gd name="connsiteY2956" fmla="*/ 1095819 h 2638416"/>
              <a:gd name="connsiteX2957" fmla="*/ 2743895 w 4894877"/>
              <a:gd name="connsiteY2957" fmla="*/ 1070608 h 2638416"/>
              <a:gd name="connsiteX2958" fmla="*/ 2986502 w 4894877"/>
              <a:gd name="connsiteY2958" fmla="*/ 875621 h 2638416"/>
              <a:gd name="connsiteX2959" fmla="*/ 2987529 w 4894877"/>
              <a:gd name="connsiteY2959" fmla="*/ 861865 h 2638416"/>
              <a:gd name="connsiteX2960" fmla="*/ 2882866 w 4894877"/>
              <a:gd name="connsiteY2960" fmla="*/ 828547 h 2638416"/>
              <a:gd name="connsiteX2961" fmla="*/ 2805184 w 4894877"/>
              <a:gd name="connsiteY2961" fmla="*/ 863133 h 2638416"/>
              <a:gd name="connsiteX2962" fmla="*/ 2910389 w 4894877"/>
              <a:gd name="connsiteY2962" fmla="*/ 898081 h 2638416"/>
              <a:gd name="connsiteX2963" fmla="*/ 2986502 w 4894877"/>
              <a:gd name="connsiteY2963" fmla="*/ 875621 h 2638416"/>
              <a:gd name="connsiteX2964" fmla="*/ 3847512 w 4894877"/>
              <a:gd name="connsiteY2964" fmla="*/ 129452 h 2638416"/>
              <a:gd name="connsiteX2965" fmla="*/ 3848735 w 4894877"/>
              <a:gd name="connsiteY2965" fmla="*/ 127052 h 2638416"/>
              <a:gd name="connsiteX2966" fmla="*/ 3822297 w 4894877"/>
              <a:gd name="connsiteY2966" fmla="*/ 123613 h 2638416"/>
              <a:gd name="connsiteX2967" fmla="*/ 3809803 w 4894877"/>
              <a:gd name="connsiteY2967" fmla="*/ 127052 h 2638416"/>
              <a:gd name="connsiteX2968" fmla="*/ 3836239 w 4894877"/>
              <a:gd name="connsiteY2968" fmla="*/ 130493 h 2638416"/>
              <a:gd name="connsiteX2969" fmla="*/ 3847512 w 4894877"/>
              <a:gd name="connsiteY2969" fmla="*/ 129452 h 2638416"/>
              <a:gd name="connsiteX2970" fmla="*/ 3800952 w 4894877"/>
              <a:gd name="connsiteY2970" fmla="*/ 172618 h 2638416"/>
              <a:gd name="connsiteX2971" fmla="*/ 3801290 w 4894877"/>
              <a:gd name="connsiteY2971" fmla="*/ 168703 h 2638416"/>
              <a:gd name="connsiteX2972" fmla="*/ 3762361 w 4894877"/>
              <a:gd name="connsiteY2972" fmla="*/ 163450 h 2638416"/>
              <a:gd name="connsiteX2973" fmla="*/ 3744253 w 4894877"/>
              <a:gd name="connsiteY2973" fmla="*/ 168883 h 2638416"/>
              <a:gd name="connsiteX2974" fmla="*/ 3784995 w 4894877"/>
              <a:gd name="connsiteY2974" fmla="*/ 174497 h 2638416"/>
              <a:gd name="connsiteX2975" fmla="*/ 3800952 w 4894877"/>
              <a:gd name="connsiteY2975" fmla="*/ 172618 h 2638416"/>
              <a:gd name="connsiteX2976" fmla="*/ 3748554 w 4894877"/>
              <a:gd name="connsiteY2976" fmla="*/ 220853 h 2638416"/>
              <a:gd name="connsiteX2977" fmla="*/ 3748780 w 4894877"/>
              <a:gd name="connsiteY2977" fmla="*/ 215240 h 2638416"/>
              <a:gd name="connsiteX2978" fmla="*/ 3698622 w 4894877"/>
              <a:gd name="connsiteY2978" fmla="*/ 207997 h 2638416"/>
              <a:gd name="connsiteX2979" fmla="*/ 3675805 w 4894877"/>
              <a:gd name="connsiteY2979" fmla="*/ 215601 h 2638416"/>
              <a:gd name="connsiteX2980" fmla="*/ 3726327 w 4894877"/>
              <a:gd name="connsiteY2980" fmla="*/ 223207 h 2638416"/>
              <a:gd name="connsiteX2981" fmla="*/ 3748554 w 4894877"/>
              <a:gd name="connsiteY2981" fmla="*/ 220853 h 2638416"/>
              <a:gd name="connsiteX2982" fmla="*/ 3688209 w 4894877"/>
              <a:gd name="connsiteY2982" fmla="*/ 277008 h 2638416"/>
              <a:gd name="connsiteX2983" fmla="*/ 3692826 w 4894877"/>
              <a:gd name="connsiteY2983" fmla="*/ 269924 h 2638416"/>
              <a:gd name="connsiteX2984" fmla="*/ 3630535 w 4894877"/>
              <a:gd name="connsiteY2984" fmla="*/ 259059 h 2638416"/>
              <a:gd name="connsiteX2985" fmla="*/ 3597036 w 4894877"/>
              <a:gd name="connsiteY2985" fmla="*/ 268836 h 2638416"/>
              <a:gd name="connsiteX2986" fmla="*/ 3659690 w 4894877"/>
              <a:gd name="connsiteY2986" fmla="*/ 279883 h 2638416"/>
              <a:gd name="connsiteX2987" fmla="*/ 3688209 w 4894877"/>
              <a:gd name="connsiteY2987" fmla="*/ 277008 h 2638416"/>
              <a:gd name="connsiteX2988" fmla="*/ 3181817 w 4894877"/>
              <a:gd name="connsiteY2988" fmla="*/ 723464 h 2638416"/>
              <a:gd name="connsiteX2989" fmla="*/ 3182369 w 4894877"/>
              <a:gd name="connsiteY2989" fmla="*/ 711570 h 2638416"/>
              <a:gd name="connsiteX2990" fmla="*/ 3078069 w 4894877"/>
              <a:gd name="connsiteY2990" fmla="*/ 681693 h 2638416"/>
              <a:gd name="connsiteX2991" fmla="*/ 3004370 w 4894877"/>
              <a:gd name="connsiteY2991" fmla="*/ 710665 h 2638416"/>
              <a:gd name="connsiteX2992" fmla="*/ 3107946 w 4894877"/>
              <a:gd name="connsiteY2992" fmla="*/ 742716 h 2638416"/>
              <a:gd name="connsiteX2993" fmla="*/ 3181817 w 4894877"/>
              <a:gd name="connsiteY2993" fmla="*/ 723464 h 2638416"/>
              <a:gd name="connsiteX2994" fmla="*/ 3620282 w 4894877"/>
              <a:gd name="connsiteY2994" fmla="*/ 341020 h 2638416"/>
              <a:gd name="connsiteX2995" fmla="*/ 3624560 w 4894877"/>
              <a:gd name="connsiteY2995" fmla="*/ 331671 h 2638416"/>
              <a:gd name="connsiteX2996" fmla="*/ 3552129 w 4894877"/>
              <a:gd name="connsiteY2996" fmla="*/ 318092 h 2638416"/>
              <a:gd name="connsiteX2997" fmla="*/ 3510663 w 4894877"/>
              <a:gd name="connsiteY2997" fmla="*/ 331129 h 2638416"/>
              <a:gd name="connsiteX2998" fmla="*/ 3585991 w 4894877"/>
              <a:gd name="connsiteY2998" fmla="*/ 345072 h 2638416"/>
              <a:gd name="connsiteX2999" fmla="*/ 3620282 w 4894877"/>
              <a:gd name="connsiteY2999" fmla="*/ 341020 h 2638416"/>
              <a:gd name="connsiteX3000" fmla="*/ 3330730 w 4894877"/>
              <a:gd name="connsiteY3000" fmla="*/ 598600 h 2638416"/>
              <a:gd name="connsiteX3001" fmla="*/ 3328136 w 4894877"/>
              <a:gd name="connsiteY3001" fmla="*/ 588440 h 2638416"/>
              <a:gd name="connsiteX3002" fmla="*/ 3227274 w 4894877"/>
              <a:gd name="connsiteY3002" fmla="*/ 563994 h 2638416"/>
              <a:gd name="connsiteX3003" fmla="*/ 3163718 w 4894877"/>
              <a:gd name="connsiteY3003" fmla="*/ 588620 h 2638416"/>
              <a:gd name="connsiteX3004" fmla="*/ 3267655 w 4894877"/>
              <a:gd name="connsiteY3004" fmla="*/ 614515 h 2638416"/>
              <a:gd name="connsiteX3005" fmla="*/ 3330730 w 4894877"/>
              <a:gd name="connsiteY3005" fmla="*/ 598600 h 2638416"/>
              <a:gd name="connsiteX3006" fmla="*/ 3546772 w 4894877"/>
              <a:gd name="connsiteY3006" fmla="*/ 409838 h 2638416"/>
              <a:gd name="connsiteX3007" fmla="*/ 3544704 w 4894877"/>
              <a:gd name="connsiteY3007" fmla="*/ 403197 h 2638416"/>
              <a:gd name="connsiteX3008" fmla="*/ 3458331 w 4894877"/>
              <a:gd name="connsiteY3008" fmla="*/ 386177 h 2638416"/>
              <a:gd name="connsiteX3009" fmla="*/ 3410707 w 4894877"/>
              <a:gd name="connsiteY3009" fmla="*/ 402655 h 2638416"/>
              <a:gd name="connsiteX3010" fmla="*/ 3497805 w 4894877"/>
              <a:gd name="connsiteY3010" fmla="*/ 420763 h 2638416"/>
              <a:gd name="connsiteX3011" fmla="*/ 3546772 w 4894877"/>
              <a:gd name="connsiteY3011" fmla="*/ 409838 h 2638416"/>
              <a:gd name="connsiteX3012" fmla="*/ 3449803 w 4894877"/>
              <a:gd name="connsiteY3012" fmla="*/ 495914 h 2638416"/>
              <a:gd name="connsiteX3013" fmla="*/ 3446741 w 4894877"/>
              <a:gd name="connsiteY3013" fmla="*/ 487580 h 2638416"/>
              <a:gd name="connsiteX3014" fmla="*/ 3351675 w 4894877"/>
              <a:gd name="connsiteY3014" fmla="*/ 467480 h 2638416"/>
              <a:gd name="connsiteX3015" fmla="*/ 3297532 w 4894877"/>
              <a:gd name="connsiteY3015" fmla="*/ 488304 h 2638416"/>
              <a:gd name="connsiteX3016" fmla="*/ 3393324 w 4894877"/>
              <a:gd name="connsiteY3016" fmla="*/ 509309 h 2638416"/>
              <a:gd name="connsiteX3017" fmla="*/ 3449803 w 4894877"/>
              <a:gd name="connsiteY3017" fmla="*/ 495914 h 2638416"/>
              <a:gd name="connsiteX3018" fmla="*/ 3919715 w 4894877"/>
              <a:gd name="connsiteY3018" fmla="*/ 108947 h 2638416"/>
              <a:gd name="connsiteX3019" fmla="*/ 3903236 w 4894877"/>
              <a:gd name="connsiteY3019" fmla="*/ 106593 h 2638416"/>
              <a:gd name="connsiteX3020" fmla="*/ 3894727 w 4894877"/>
              <a:gd name="connsiteY3020" fmla="*/ 108586 h 2638416"/>
              <a:gd name="connsiteX3021" fmla="*/ 3911204 w 4894877"/>
              <a:gd name="connsiteY3021" fmla="*/ 110939 h 2638416"/>
              <a:gd name="connsiteX3022" fmla="*/ 3919715 w 4894877"/>
              <a:gd name="connsiteY3022" fmla="*/ 108947 h 2638416"/>
              <a:gd name="connsiteX3023" fmla="*/ 3882412 w 4894877"/>
              <a:gd name="connsiteY3023" fmla="*/ 151090 h 2638416"/>
              <a:gd name="connsiteX3024" fmla="*/ 3882231 w 4894877"/>
              <a:gd name="connsiteY3024" fmla="*/ 148057 h 2638416"/>
              <a:gd name="connsiteX3025" fmla="*/ 3851993 w 4894877"/>
              <a:gd name="connsiteY3025" fmla="*/ 144074 h 2638416"/>
              <a:gd name="connsiteX3026" fmla="*/ 3838772 w 4894877"/>
              <a:gd name="connsiteY3026" fmla="*/ 147876 h 2638416"/>
              <a:gd name="connsiteX3027" fmla="*/ 3868469 w 4894877"/>
              <a:gd name="connsiteY3027" fmla="*/ 152222 h 2638416"/>
              <a:gd name="connsiteX3028" fmla="*/ 3882412 w 4894877"/>
              <a:gd name="connsiteY3028" fmla="*/ 151090 h 2638416"/>
              <a:gd name="connsiteX3029" fmla="*/ 3838934 w 4894877"/>
              <a:gd name="connsiteY3029" fmla="*/ 197538 h 2638416"/>
              <a:gd name="connsiteX3030" fmla="*/ 3840948 w 4894877"/>
              <a:gd name="connsiteY3030" fmla="*/ 193147 h 2638416"/>
              <a:gd name="connsiteX3031" fmla="*/ 3800750 w 4894877"/>
              <a:gd name="connsiteY3031" fmla="*/ 186628 h 2638416"/>
              <a:gd name="connsiteX3032" fmla="*/ 3777933 w 4894877"/>
              <a:gd name="connsiteY3032" fmla="*/ 192423 h 2638416"/>
              <a:gd name="connsiteX3033" fmla="*/ 3818314 w 4894877"/>
              <a:gd name="connsiteY3033" fmla="*/ 198941 h 2638416"/>
              <a:gd name="connsiteX3034" fmla="*/ 3838934 w 4894877"/>
              <a:gd name="connsiteY3034" fmla="*/ 197538 h 2638416"/>
              <a:gd name="connsiteX3035" fmla="*/ 1901569 w 4894877"/>
              <a:gd name="connsiteY3035" fmla="*/ 1901868 h 2638416"/>
              <a:gd name="connsiteX3036" fmla="*/ 1913375 w 4894877"/>
              <a:gd name="connsiteY3036" fmla="*/ 1879521 h 2638416"/>
              <a:gd name="connsiteX3037" fmla="*/ 1838047 w 4894877"/>
              <a:gd name="connsiteY3037" fmla="*/ 1823388 h 2638416"/>
              <a:gd name="connsiteX3038" fmla="*/ 1742077 w 4894877"/>
              <a:gd name="connsiteY3038" fmla="*/ 1877711 h 2638416"/>
              <a:gd name="connsiteX3039" fmla="*/ 1814508 w 4894877"/>
              <a:gd name="connsiteY3039" fmla="*/ 1934207 h 2638416"/>
              <a:gd name="connsiteX3040" fmla="*/ 1901569 w 4894877"/>
              <a:gd name="connsiteY3040" fmla="*/ 1901868 h 2638416"/>
              <a:gd name="connsiteX3041" fmla="*/ 3789544 w 4894877"/>
              <a:gd name="connsiteY3041" fmla="*/ 249800 h 2638416"/>
              <a:gd name="connsiteX3042" fmla="*/ 3792238 w 4894877"/>
              <a:gd name="connsiteY3042" fmla="*/ 243848 h 2638416"/>
              <a:gd name="connsiteX3043" fmla="*/ 3735922 w 4894877"/>
              <a:gd name="connsiteY3043" fmla="*/ 234793 h 2638416"/>
              <a:gd name="connsiteX3044" fmla="*/ 3709304 w 4894877"/>
              <a:gd name="connsiteY3044" fmla="*/ 243304 h 2638416"/>
              <a:gd name="connsiteX3045" fmla="*/ 3765800 w 4894877"/>
              <a:gd name="connsiteY3045" fmla="*/ 252357 h 2638416"/>
              <a:gd name="connsiteX3046" fmla="*/ 3789544 w 4894877"/>
              <a:gd name="connsiteY3046" fmla="*/ 249800 h 2638416"/>
              <a:gd name="connsiteX3047" fmla="*/ 3731803 w 4894877"/>
              <a:gd name="connsiteY3047" fmla="*/ 309761 h 2638416"/>
              <a:gd name="connsiteX3048" fmla="*/ 3733569 w 4894877"/>
              <a:gd name="connsiteY3048" fmla="*/ 301432 h 2638416"/>
              <a:gd name="connsiteX3049" fmla="*/ 3665301 w 4894877"/>
              <a:gd name="connsiteY3049" fmla="*/ 290205 h 2638416"/>
              <a:gd name="connsiteX3050" fmla="*/ 3633251 w 4894877"/>
              <a:gd name="connsiteY3050" fmla="*/ 301432 h 2638416"/>
              <a:gd name="connsiteX3051" fmla="*/ 3700975 w 4894877"/>
              <a:gd name="connsiteY3051" fmla="*/ 313202 h 2638416"/>
              <a:gd name="connsiteX3052" fmla="*/ 3731803 w 4894877"/>
              <a:gd name="connsiteY3052" fmla="*/ 309761 h 2638416"/>
              <a:gd name="connsiteX3053" fmla="*/ 3667025 w 4894877"/>
              <a:gd name="connsiteY3053" fmla="*/ 373100 h 2638416"/>
              <a:gd name="connsiteX3054" fmla="*/ 3663672 w 4894877"/>
              <a:gd name="connsiteY3054" fmla="*/ 367343 h 2638416"/>
              <a:gd name="connsiteX3055" fmla="*/ 3585083 w 4894877"/>
              <a:gd name="connsiteY3055" fmla="*/ 352857 h 2638416"/>
              <a:gd name="connsiteX3056" fmla="*/ 3544705 w 4894877"/>
              <a:gd name="connsiteY3056" fmla="*/ 367343 h 2638416"/>
              <a:gd name="connsiteX3057" fmla="*/ 3624015 w 4894877"/>
              <a:gd name="connsiteY3057" fmla="*/ 382192 h 2638416"/>
              <a:gd name="connsiteX3058" fmla="*/ 3667025 w 4894877"/>
              <a:gd name="connsiteY3058" fmla="*/ 373100 h 2638416"/>
              <a:gd name="connsiteX3059" fmla="*/ 2394090 w 4894877"/>
              <a:gd name="connsiteY3059" fmla="*/ 1493025 h 2638416"/>
              <a:gd name="connsiteX3060" fmla="*/ 2403735 w 4894877"/>
              <a:gd name="connsiteY3060" fmla="*/ 1474270 h 2638416"/>
              <a:gd name="connsiteX3061" fmla="*/ 2315911 w 4894877"/>
              <a:gd name="connsiteY3061" fmla="*/ 1422120 h 2638416"/>
              <a:gd name="connsiteX3062" fmla="*/ 2218854 w 4894877"/>
              <a:gd name="connsiteY3062" fmla="*/ 1468115 h 2638416"/>
              <a:gd name="connsiteX3063" fmla="*/ 2306315 w 4894877"/>
              <a:gd name="connsiteY3063" fmla="*/ 1522438 h 2638416"/>
              <a:gd name="connsiteX3064" fmla="*/ 2394090 w 4894877"/>
              <a:gd name="connsiteY3064" fmla="*/ 1493025 h 2638416"/>
              <a:gd name="connsiteX3065" fmla="*/ 3586001 w 4894877"/>
              <a:gd name="connsiteY3065" fmla="*/ 451543 h 2638416"/>
              <a:gd name="connsiteX3066" fmla="*/ 3584542 w 4894877"/>
              <a:gd name="connsiteY3066" fmla="*/ 444844 h 2638416"/>
              <a:gd name="connsiteX3067" fmla="*/ 3497442 w 4894877"/>
              <a:gd name="connsiteY3067" fmla="*/ 426736 h 2638416"/>
              <a:gd name="connsiteX3068" fmla="*/ 3443119 w 4894877"/>
              <a:gd name="connsiteY3068" fmla="*/ 444844 h 2638416"/>
              <a:gd name="connsiteX3069" fmla="*/ 3531304 w 4894877"/>
              <a:gd name="connsiteY3069" fmla="*/ 462952 h 2638416"/>
              <a:gd name="connsiteX3070" fmla="*/ 3586001 w 4894877"/>
              <a:gd name="connsiteY3070" fmla="*/ 451543 h 2638416"/>
              <a:gd name="connsiteX3071" fmla="*/ 2742564 w 4894877"/>
              <a:gd name="connsiteY3071" fmla="*/ 1194283 h 2638416"/>
              <a:gd name="connsiteX3072" fmla="*/ 2747419 w 4894877"/>
              <a:gd name="connsiteY3072" fmla="*/ 1177304 h 2638416"/>
              <a:gd name="connsiteX3073" fmla="*/ 2652354 w 4894877"/>
              <a:gd name="connsiteY3073" fmla="*/ 1134206 h 2638416"/>
              <a:gd name="connsiteX3074" fmla="*/ 2563264 w 4894877"/>
              <a:gd name="connsiteY3074" fmla="*/ 1174043 h 2638416"/>
              <a:gd name="connsiteX3075" fmla="*/ 2658329 w 4894877"/>
              <a:gd name="connsiteY3075" fmla="*/ 1219314 h 2638416"/>
              <a:gd name="connsiteX3076" fmla="*/ 2742564 w 4894877"/>
              <a:gd name="connsiteY3076" fmla="*/ 1194283 h 2638416"/>
              <a:gd name="connsiteX3077" fmla="*/ 3480162 w 4894877"/>
              <a:gd name="connsiteY3077" fmla="*/ 547066 h 2638416"/>
              <a:gd name="connsiteX3078" fmla="*/ 3476982 w 4894877"/>
              <a:gd name="connsiteY3078" fmla="*/ 537738 h 2638416"/>
              <a:gd name="connsiteX3079" fmla="*/ 3380649 w 4894877"/>
              <a:gd name="connsiteY3079" fmla="*/ 515646 h 2638416"/>
              <a:gd name="connsiteX3080" fmla="*/ 3322522 w 4894877"/>
              <a:gd name="connsiteY3080" fmla="*/ 537919 h 2638416"/>
              <a:gd name="connsiteX3081" fmla="*/ 3419762 w 4894877"/>
              <a:gd name="connsiteY3081" fmla="*/ 561097 h 2638416"/>
              <a:gd name="connsiteX3082" fmla="*/ 3480162 w 4894877"/>
              <a:gd name="connsiteY3082" fmla="*/ 547066 h 2638416"/>
              <a:gd name="connsiteX3083" fmla="*/ 3002071 w 4894877"/>
              <a:gd name="connsiteY3083" fmla="*/ 971103 h 2638416"/>
              <a:gd name="connsiteX3084" fmla="*/ 3003101 w 4894877"/>
              <a:gd name="connsiteY3084" fmla="*/ 956206 h 2638416"/>
              <a:gd name="connsiteX3085" fmla="*/ 2898438 w 4894877"/>
              <a:gd name="connsiteY3085" fmla="*/ 919991 h 2638416"/>
              <a:gd name="connsiteX3086" fmla="*/ 2821300 w 4894877"/>
              <a:gd name="connsiteY3086" fmla="*/ 957474 h 2638416"/>
              <a:gd name="connsiteX3087" fmla="*/ 2924152 w 4894877"/>
              <a:gd name="connsiteY3087" fmla="*/ 993690 h 2638416"/>
              <a:gd name="connsiteX3088" fmla="*/ 3002071 w 4894877"/>
              <a:gd name="connsiteY3088" fmla="*/ 971103 h 2638416"/>
              <a:gd name="connsiteX3089" fmla="*/ 3356440 w 4894877"/>
              <a:gd name="connsiteY3089" fmla="*/ 660027 h 2638416"/>
              <a:gd name="connsiteX3090" fmla="*/ 3354754 w 4894877"/>
              <a:gd name="connsiteY3090" fmla="*/ 649281 h 2638416"/>
              <a:gd name="connsiteX3091" fmla="*/ 3250995 w 4894877"/>
              <a:gd name="connsiteY3091" fmla="*/ 622482 h 2638416"/>
              <a:gd name="connsiteX3092" fmla="*/ 3185446 w 4894877"/>
              <a:gd name="connsiteY3092" fmla="*/ 648920 h 2638416"/>
              <a:gd name="connsiteX3093" fmla="*/ 3289928 w 4894877"/>
              <a:gd name="connsiteY3093" fmla="*/ 676986 h 2638416"/>
              <a:gd name="connsiteX3094" fmla="*/ 3356440 w 4894877"/>
              <a:gd name="connsiteY3094" fmla="*/ 660027 h 2638416"/>
              <a:gd name="connsiteX3095" fmla="*/ 3960436 w 4894877"/>
              <a:gd name="connsiteY3095" fmla="*/ 130359 h 2638416"/>
              <a:gd name="connsiteX3096" fmla="*/ 3960096 w 4894877"/>
              <a:gd name="connsiteY3096" fmla="*/ 128141 h 2638416"/>
              <a:gd name="connsiteX3097" fmla="*/ 3938186 w 4894877"/>
              <a:gd name="connsiteY3097" fmla="*/ 125425 h 2638416"/>
              <a:gd name="connsiteX3098" fmla="*/ 3929131 w 4894877"/>
              <a:gd name="connsiteY3098" fmla="*/ 128503 h 2638416"/>
              <a:gd name="connsiteX3099" fmla="*/ 3950860 w 4894877"/>
              <a:gd name="connsiteY3099" fmla="*/ 131219 h 2638416"/>
              <a:gd name="connsiteX3100" fmla="*/ 3960436 w 4894877"/>
              <a:gd name="connsiteY3100" fmla="*/ 130359 h 2638416"/>
              <a:gd name="connsiteX3101" fmla="*/ 3200226 w 4894877"/>
              <a:gd name="connsiteY3101" fmla="*/ 798459 h 2638416"/>
              <a:gd name="connsiteX3102" fmla="*/ 3199753 w 4894877"/>
              <a:gd name="connsiteY3102" fmla="*/ 785815 h 2638416"/>
              <a:gd name="connsiteX3103" fmla="*/ 3095272 w 4894877"/>
              <a:gd name="connsiteY3103" fmla="*/ 754307 h 2638416"/>
              <a:gd name="connsiteX3104" fmla="*/ 3022840 w 4894877"/>
              <a:gd name="connsiteY3104" fmla="*/ 784728 h 2638416"/>
              <a:gd name="connsiteX3105" fmla="*/ 3127322 w 4894877"/>
              <a:gd name="connsiteY3105" fmla="*/ 817685 h 2638416"/>
              <a:gd name="connsiteX3106" fmla="*/ 3200226 w 4894877"/>
              <a:gd name="connsiteY3106" fmla="*/ 798459 h 2638416"/>
              <a:gd name="connsiteX3107" fmla="*/ 3924221 w 4894877"/>
              <a:gd name="connsiteY3107" fmla="*/ 174066 h 2638416"/>
              <a:gd name="connsiteX3108" fmla="*/ 3924425 w 4894877"/>
              <a:gd name="connsiteY3108" fmla="*/ 170513 h 2638416"/>
              <a:gd name="connsiteX3109" fmla="*/ 3887665 w 4894877"/>
              <a:gd name="connsiteY3109" fmla="*/ 165625 h 2638416"/>
              <a:gd name="connsiteX3110" fmla="*/ 3872998 w 4894877"/>
              <a:gd name="connsiteY3110" fmla="*/ 170332 h 2638416"/>
              <a:gd name="connsiteX3111" fmla="*/ 3909214 w 4894877"/>
              <a:gd name="connsiteY3111" fmla="*/ 175583 h 2638416"/>
              <a:gd name="connsiteX3112" fmla="*/ 3924221 w 4894877"/>
              <a:gd name="connsiteY3112" fmla="*/ 174066 h 2638416"/>
              <a:gd name="connsiteX3113" fmla="*/ 3881870 w 4894877"/>
              <a:gd name="connsiteY3113" fmla="*/ 222662 h 2638416"/>
              <a:gd name="connsiteX3114" fmla="*/ 3882232 w 4894877"/>
              <a:gd name="connsiteY3114" fmla="*/ 217591 h 2638416"/>
              <a:gd name="connsiteX3115" fmla="*/ 3834427 w 4894877"/>
              <a:gd name="connsiteY3115" fmla="*/ 211072 h 2638416"/>
              <a:gd name="connsiteX3116" fmla="*/ 3813422 w 4894877"/>
              <a:gd name="connsiteY3116" fmla="*/ 217773 h 2638416"/>
              <a:gd name="connsiteX3117" fmla="*/ 3861951 w 4894877"/>
              <a:gd name="connsiteY3117" fmla="*/ 225017 h 2638416"/>
              <a:gd name="connsiteX3118" fmla="*/ 3881870 w 4894877"/>
              <a:gd name="connsiteY3118" fmla="*/ 222662 h 2638416"/>
              <a:gd name="connsiteX3119" fmla="*/ 3827208 w 4894877"/>
              <a:gd name="connsiteY3119" fmla="*/ 279792 h 2638416"/>
              <a:gd name="connsiteX3120" fmla="*/ 3829539 w 4894877"/>
              <a:gd name="connsiteY3120" fmla="*/ 272821 h 2638416"/>
              <a:gd name="connsiteX3121" fmla="*/ 3771594 w 4894877"/>
              <a:gd name="connsiteY3121" fmla="*/ 262498 h 2638416"/>
              <a:gd name="connsiteX3122" fmla="*/ 3741356 w 4894877"/>
              <a:gd name="connsiteY3122" fmla="*/ 271914 h 2638416"/>
              <a:gd name="connsiteX3123" fmla="*/ 3799481 w 4894877"/>
              <a:gd name="connsiteY3123" fmla="*/ 282418 h 2638416"/>
              <a:gd name="connsiteX3124" fmla="*/ 3827208 w 4894877"/>
              <a:gd name="connsiteY3124" fmla="*/ 279792 h 2638416"/>
              <a:gd name="connsiteX3125" fmla="*/ 3769399 w 4894877"/>
              <a:gd name="connsiteY3125" fmla="*/ 344437 h 2638416"/>
              <a:gd name="connsiteX3126" fmla="*/ 3770870 w 4894877"/>
              <a:gd name="connsiteY3126" fmla="*/ 335474 h 2638416"/>
              <a:gd name="connsiteX3127" fmla="*/ 3701156 w 4894877"/>
              <a:gd name="connsiteY3127" fmla="*/ 322617 h 2638416"/>
              <a:gd name="connsiteX3128" fmla="*/ 3664940 w 4894877"/>
              <a:gd name="connsiteY3128" fmla="*/ 335111 h 2638416"/>
              <a:gd name="connsiteX3129" fmla="*/ 3736284 w 4894877"/>
              <a:gd name="connsiteY3129" fmla="*/ 347968 h 2638416"/>
              <a:gd name="connsiteX3130" fmla="*/ 3769399 w 4894877"/>
              <a:gd name="connsiteY3130" fmla="*/ 344437 h 2638416"/>
              <a:gd name="connsiteX3131" fmla="*/ 3998960 w 4894877"/>
              <a:gd name="connsiteY3131" fmla="*/ 152247 h 2638416"/>
              <a:gd name="connsiteX3132" fmla="*/ 3999572 w 4894877"/>
              <a:gd name="connsiteY3132" fmla="*/ 149689 h 2638416"/>
              <a:gd name="connsiteX3133" fmla="*/ 3973677 w 4894877"/>
              <a:gd name="connsiteY3133" fmla="*/ 146067 h 2638416"/>
              <a:gd name="connsiteX3134" fmla="*/ 3960278 w 4894877"/>
              <a:gd name="connsiteY3134" fmla="*/ 149327 h 2638416"/>
              <a:gd name="connsiteX3135" fmla="*/ 3987620 w 4894877"/>
              <a:gd name="connsiteY3135" fmla="*/ 153310 h 2638416"/>
              <a:gd name="connsiteX3136" fmla="*/ 3998960 w 4894877"/>
              <a:gd name="connsiteY3136" fmla="*/ 152247 h 2638416"/>
              <a:gd name="connsiteX3137" fmla="*/ 3706560 w 4894877"/>
              <a:gd name="connsiteY3137" fmla="*/ 414269 h 2638416"/>
              <a:gd name="connsiteX3138" fmla="*/ 3703148 w 4894877"/>
              <a:gd name="connsiteY3138" fmla="*/ 408087 h 2638416"/>
              <a:gd name="connsiteX3139" fmla="*/ 3621662 w 4894877"/>
              <a:gd name="connsiteY3139" fmla="*/ 391789 h 2638416"/>
              <a:gd name="connsiteX3140" fmla="*/ 3577659 w 4894877"/>
              <a:gd name="connsiteY3140" fmla="*/ 407724 h 2638416"/>
              <a:gd name="connsiteX3141" fmla="*/ 3660775 w 4894877"/>
              <a:gd name="connsiteY3141" fmla="*/ 424022 h 2638416"/>
              <a:gd name="connsiteX3142" fmla="*/ 3706560 w 4894877"/>
              <a:gd name="connsiteY3142" fmla="*/ 414269 h 2638416"/>
              <a:gd name="connsiteX3143" fmla="*/ 3963876 w 4894877"/>
              <a:gd name="connsiteY3143" fmla="*/ 198170 h 2638416"/>
              <a:gd name="connsiteX3144" fmla="*/ 3963537 w 4894877"/>
              <a:gd name="connsiteY3144" fmla="*/ 193871 h 2638416"/>
              <a:gd name="connsiteX3145" fmla="*/ 3925329 w 4894877"/>
              <a:gd name="connsiteY3145" fmla="*/ 188258 h 2638416"/>
              <a:gd name="connsiteX3146" fmla="*/ 3908309 w 4894877"/>
              <a:gd name="connsiteY3146" fmla="*/ 193871 h 2638416"/>
              <a:gd name="connsiteX3147" fmla="*/ 3947241 w 4894877"/>
              <a:gd name="connsiteY3147" fmla="*/ 199483 h 2638416"/>
              <a:gd name="connsiteX3148" fmla="*/ 3963876 w 4894877"/>
              <a:gd name="connsiteY3148" fmla="*/ 198170 h 2638416"/>
              <a:gd name="connsiteX3149" fmla="*/ 3622252 w 4894877"/>
              <a:gd name="connsiteY3149" fmla="*/ 499194 h 2638416"/>
              <a:gd name="connsiteX3150" fmla="*/ 3619309 w 4894877"/>
              <a:gd name="connsiteY3150" fmla="*/ 491382 h 2638416"/>
              <a:gd name="connsiteX3151" fmla="*/ 3525692 w 4894877"/>
              <a:gd name="connsiteY3151" fmla="*/ 471102 h 2638416"/>
              <a:gd name="connsiteX3152" fmla="*/ 3474085 w 4894877"/>
              <a:gd name="connsiteY3152" fmla="*/ 491745 h 2638416"/>
              <a:gd name="connsiteX3153" fmla="*/ 3569695 w 4894877"/>
              <a:gd name="connsiteY3153" fmla="*/ 512207 h 2638416"/>
              <a:gd name="connsiteX3154" fmla="*/ 3622252 w 4894877"/>
              <a:gd name="connsiteY3154" fmla="*/ 499194 h 2638416"/>
              <a:gd name="connsiteX3155" fmla="*/ 3519299 w 4894877"/>
              <a:gd name="connsiteY3155" fmla="*/ 602680 h 2638416"/>
              <a:gd name="connsiteX3156" fmla="*/ 3517542 w 4894877"/>
              <a:gd name="connsiteY3156" fmla="*/ 593329 h 2638416"/>
              <a:gd name="connsiteX3157" fmla="*/ 3419036 w 4894877"/>
              <a:gd name="connsiteY3157" fmla="*/ 568703 h 2638416"/>
              <a:gd name="connsiteX3158" fmla="*/ 3355841 w 4894877"/>
              <a:gd name="connsiteY3158" fmla="*/ 591881 h 2638416"/>
              <a:gd name="connsiteX3159" fmla="*/ 3457244 w 4894877"/>
              <a:gd name="connsiteY3159" fmla="*/ 618136 h 2638416"/>
              <a:gd name="connsiteX3160" fmla="*/ 3519299 w 4894877"/>
              <a:gd name="connsiteY3160" fmla="*/ 602680 h 2638416"/>
              <a:gd name="connsiteX3161" fmla="*/ 3922546 w 4894877"/>
              <a:gd name="connsiteY3161" fmla="*/ 251273 h 2638416"/>
              <a:gd name="connsiteX3162" fmla="*/ 3922794 w 4894877"/>
              <a:gd name="connsiteY3162" fmla="*/ 245660 h 2638416"/>
              <a:gd name="connsiteX3163" fmla="*/ 3871368 w 4894877"/>
              <a:gd name="connsiteY3163" fmla="*/ 237512 h 2638416"/>
              <a:gd name="connsiteX3164" fmla="*/ 3847466 w 4894877"/>
              <a:gd name="connsiteY3164" fmla="*/ 245297 h 2638416"/>
              <a:gd name="connsiteX3165" fmla="*/ 3900704 w 4894877"/>
              <a:gd name="connsiteY3165" fmla="*/ 253627 h 2638416"/>
              <a:gd name="connsiteX3166" fmla="*/ 3922546 w 4894877"/>
              <a:gd name="connsiteY3166" fmla="*/ 251273 h 2638416"/>
              <a:gd name="connsiteX3167" fmla="*/ 3392462 w 4894877"/>
              <a:gd name="connsiteY3167" fmla="*/ 727392 h 2638416"/>
              <a:gd name="connsiteX3168" fmla="*/ 3390607 w 4894877"/>
              <a:gd name="connsiteY3168" fmla="*/ 715916 h 2638416"/>
              <a:gd name="connsiteX3169" fmla="*/ 3281598 w 4894877"/>
              <a:gd name="connsiteY3169" fmla="*/ 687126 h 2638416"/>
              <a:gd name="connsiteX3170" fmla="*/ 3216591 w 4894877"/>
              <a:gd name="connsiteY3170" fmla="*/ 715555 h 2638416"/>
              <a:gd name="connsiteX3171" fmla="*/ 3325237 w 4894877"/>
              <a:gd name="connsiteY3171" fmla="*/ 746337 h 2638416"/>
              <a:gd name="connsiteX3172" fmla="*/ 3392462 w 4894877"/>
              <a:gd name="connsiteY3172" fmla="*/ 727392 h 2638416"/>
              <a:gd name="connsiteX3173" fmla="*/ 4073993 w 4894877"/>
              <a:gd name="connsiteY3173" fmla="*/ 130493 h 2638416"/>
              <a:gd name="connsiteX3174" fmla="*/ 4055344 w 4894877"/>
              <a:gd name="connsiteY3174" fmla="*/ 128320 h 2638416"/>
              <a:gd name="connsiteX3175" fmla="*/ 4049186 w 4894877"/>
              <a:gd name="connsiteY3175" fmla="*/ 130493 h 2638416"/>
              <a:gd name="connsiteX3176" fmla="*/ 4067294 w 4894877"/>
              <a:gd name="connsiteY3176" fmla="*/ 132847 h 2638416"/>
              <a:gd name="connsiteX3177" fmla="*/ 4073993 w 4894877"/>
              <a:gd name="connsiteY3177" fmla="*/ 130493 h 2638416"/>
              <a:gd name="connsiteX3178" fmla="*/ 3874016 w 4894877"/>
              <a:gd name="connsiteY3178" fmla="*/ 311639 h 2638416"/>
              <a:gd name="connsiteX3179" fmla="*/ 3873359 w 4894877"/>
              <a:gd name="connsiteY3179" fmla="*/ 303603 h 2638416"/>
              <a:gd name="connsiteX3180" fmla="*/ 3809802 w 4894877"/>
              <a:gd name="connsiteY3180" fmla="*/ 293463 h 2638416"/>
              <a:gd name="connsiteX3181" fmla="*/ 3781191 w 4894877"/>
              <a:gd name="connsiteY3181" fmla="*/ 303784 h 2638416"/>
              <a:gd name="connsiteX3182" fmla="*/ 3844387 w 4894877"/>
              <a:gd name="connsiteY3182" fmla="*/ 314649 h 2638416"/>
              <a:gd name="connsiteX3183" fmla="*/ 3874016 w 4894877"/>
              <a:gd name="connsiteY3183" fmla="*/ 311639 h 2638416"/>
              <a:gd name="connsiteX3184" fmla="*/ 3230521 w 4894877"/>
              <a:gd name="connsiteY3184" fmla="*/ 882489 h 2638416"/>
              <a:gd name="connsiteX3185" fmla="*/ 3230354 w 4894877"/>
              <a:gd name="connsiteY3185" fmla="*/ 869471 h 2638416"/>
              <a:gd name="connsiteX3186" fmla="*/ 3123519 w 4894877"/>
              <a:gd name="connsiteY3186" fmla="*/ 835066 h 2638416"/>
              <a:gd name="connsiteX3187" fmla="*/ 3049276 w 4894877"/>
              <a:gd name="connsiteY3187" fmla="*/ 869108 h 2638416"/>
              <a:gd name="connsiteX3188" fmla="*/ 3157923 w 4894877"/>
              <a:gd name="connsiteY3188" fmla="*/ 904056 h 2638416"/>
              <a:gd name="connsiteX3189" fmla="*/ 3230521 w 4894877"/>
              <a:gd name="connsiteY3189" fmla="*/ 882489 h 2638416"/>
              <a:gd name="connsiteX3190" fmla="*/ 4045589 w 4894877"/>
              <a:gd name="connsiteY3190" fmla="*/ 176397 h 2638416"/>
              <a:gd name="connsiteX3191" fmla="*/ 4046109 w 4894877"/>
              <a:gd name="connsiteY3191" fmla="*/ 173229 h 2638416"/>
              <a:gd name="connsiteX3192" fmla="*/ 4016412 w 4894877"/>
              <a:gd name="connsiteY3192" fmla="*/ 168883 h 2638416"/>
              <a:gd name="connsiteX3193" fmla="*/ 4001384 w 4894877"/>
              <a:gd name="connsiteY3193" fmla="*/ 172685 h 2638416"/>
              <a:gd name="connsiteX3194" fmla="*/ 4030537 w 4894877"/>
              <a:gd name="connsiteY3194" fmla="*/ 177392 h 2638416"/>
              <a:gd name="connsiteX3195" fmla="*/ 4045589 w 4894877"/>
              <a:gd name="connsiteY3195" fmla="*/ 176397 h 2638416"/>
              <a:gd name="connsiteX3196" fmla="*/ 3021189 w 4894877"/>
              <a:gd name="connsiteY3196" fmla="*/ 1078117 h 2638416"/>
              <a:gd name="connsiteX3197" fmla="*/ 3022838 w 4894877"/>
              <a:gd name="connsiteY3197" fmla="*/ 1062318 h 2638416"/>
              <a:gd name="connsiteX3198" fmla="*/ 2915097 w 4894877"/>
              <a:gd name="connsiteY3198" fmla="*/ 1023386 h 2638416"/>
              <a:gd name="connsiteX3199" fmla="*/ 2837054 w 4894877"/>
              <a:gd name="connsiteY3199" fmla="*/ 1061955 h 2638416"/>
              <a:gd name="connsiteX3200" fmla="*/ 2943345 w 4894877"/>
              <a:gd name="connsiteY3200" fmla="*/ 1103785 h 2638416"/>
              <a:gd name="connsiteX3201" fmla="*/ 3021189 w 4894877"/>
              <a:gd name="connsiteY3201" fmla="*/ 1078117 h 2638416"/>
              <a:gd name="connsiteX3202" fmla="*/ 3815959 w 4894877"/>
              <a:gd name="connsiteY3202" fmla="*/ 381444 h 2638416"/>
              <a:gd name="connsiteX3203" fmla="*/ 3816684 w 4894877"/>
              <a:gd name="connsiteY3203" fmla="*/ 371327 h 2638416"/>
              <a:gd name="connsiteX3204" fmla="*/ 3740268 w 4894877"/>
              <a:gd name="connsiteY3204" fmla="*/ 357746 h 2638416"/>
              <a:gd name="connsiteX3205" fmla="*/ 3705140 w 4894877"/>
              <a:gd name="connsiteY3205" fmla="*/ 371688 h 2638416"/>
              <a:gd name="connsiteX3206" fmla="*/ 3780469 w 4894877"/>
              <a:gd name="connsiteY3206" fmla="*/ 385450 h 2638416"/>
              <a:gd name="connsiteX3207" fmla="*/ 3815959 w 4894877"/>
              <a:gd name="connsiteY3207" fmla="*/ 381444 h 2638416"/>
              <a:gd name="connsiteX3208" fmla="*/ 2730859 w 4894877"/>
              <a:gd name="connsiteY3208" fmla="*/ 1337409 h 2638416"/>
              <a:gd name="connsiteX3209" fmla="*/ 2735106 w 4894877"/>
              <a:gd name="connsiteY3209" fmla="*/ 1318724 h 2638416"/>
              <a:gd name="connsiteX3210" fmla="*/ 2638049 w 4894877"/>
              <a:gd name="connsiteY3210" fmla="*/ 1273093 h 2638416"/>
              <a:gd name="connsiteX3211" fmla="*/ 2553304 w 4894877"/>
              <a:gd name="connsiteY3211" fmla="*/ 1316190 h 2638416"/>
              <a:gd name="connsiteX3212" fmla="*/ 2650723 w 4894877"/>
              <a:gd name="connsiteY3212" fmla="*/ 1363995 h 2638416"/>
              <a:gd name="connsiteX3213" fmla="*/ 2730859 w 4894877"/>
              <a:gd name="connsiteY3213" fmla="*/ 1337409 h 2638416"/>
              <a:gd name="connsiteX3214" fmla="*/ 4010344 w 4894877"/>
              <a:gd name="connsiteY3214" fmla="*/ 224835 h 2638416"/>
              <a:gd name="connsiteX3215" fmla="*/ 4010435 w 4894877"/>
              <a:gd name="connsiteY3215" fmla="*/ 220127 h 2638416"/>
              <a:gd name="connsiteX3216" fmla="*/ 3965710 w 4894877"/>
              <a:gd name="connsiteY3216" fmla="*/ 213608 h 2638416"/>
              <a:gd name="connsiteX3217" fmla="*/ 3947602 w 4894877"/>
              <a:gd name="connsiteY3217" fmla="*/ 219946 h 2638416"/>
              <a:gd name="connsiteX3218" fmla="*/ 3992327 w 4894877"/>
              <a:gd name="connsiteY3218" fmla="*/ 226828 h 2638416"/>
              <a:gd name="connsiteX3219" fmla="*/ 4010344 w 4894877"/>
              <a:gd name="connsiteY3219" fmla="*/ 224835 h 2638416"/>
              <a:gd name="connsiteX3220" fmla="*/ 2346826 w 4894877"/>
              <a:gd name="connsiteY3220" fmla="*/ 1688141 h 2638416"/>
              <a:gd name="connsiteX3221" fmla="*/ 2355024 w 4894877"/>
              <a:gd name="connsiteY3221" fmla="*/ 1667659 h 2638416"/>
              <a:gd name="connsiteX3222" fmla="*/ 2269012 w 4894877"/>
              <a:gd name="connsiteY3222" fmla="*/ 1614604 h 2638416"/>
              <a:gd name="connsiteX3223" fmla="*/ 2174671 w 4894877"/>
              <a:gd name="connsiteY3223" fmla="*/ 1666210 h 2638416"/>
              <a:gd name="connsiteX3224" fmla="*/ 2260503 w 4894877"/>
              <a:gd name="connsiteY3224" fmla="*/ 1721982 h 2638416"/>
              <a:gd name="connsiteX3225" fmla="*/ 2346826 w 4894877"/>
              <a:gd name="connsiteY3225" fmla="*/ 1688141 h 2638416"/>
              <a:gd name="connsiteX3226" fmla="*/ 3747058 w 4894877"/>
              <a:gd name="connsiteY3226" fmla="*/ 462704 h 2638416"/>
              <a:gd name="connsiteX3227" fmla="*/ 3748055 w 4894877"/>
              <a:gd name="connsiteY3227" fmla="*/ 449916 h 2638416"/>
              <a:gd name="connsiteX3228" fmla="*/ 3660414 w 4894877"/>
              <a:gd name="connsiteY3228" fmla="*/ 431808 h 2638416"/>
              <a:gd name="connsiteX3229" fmla="*/ 3617497 w 4894877"/>
              <a:gd name="connsiteY3229" fmla="*/ 449916 h 2638416"/>
              <a:gd name="connsiteX3230" fmla="*/ 3708035 w 4894877"/>
              <a:gd name="connsiteY3230" fmla="*/ 468024 h 2638416"/>
              <a:gd name="connsiteX3231" fmla="*/ 3747058 w 4894877"/>
              <a:gd name="connsiteY3231" fmla="*/ 462704 h 2638416"/>
              <a:gd name="connsiteX3232" fmla="*/ 1760706 w 4894877"/>
              <a:gd name="connsiteY3232" fmla="*/ 2218543 h 2638416"/>
              <a:gd name="connsiteX3233" fmla="*/ 1793322 w 4894877"/>
              <a:gd name="connsiteY3233" fmla="*/ 2173229 h 2638416"/>
              <a:gd name="connsiteX3234" fmla="*/ 1725056 w 4894877"/>
              <a:gd name="connsiteY3234" fmla="*/ 2118906 h 2638416"/>
              <a:gd name="connsiteX3235" fmla="*/ 1643699 w 4894877"/>
              <a:gd name="connsiteY3235" fmla="*/ 2151983 h 2638416"/>
              <a:gd name="connsiteX3236" fmla="*/ 1640114 w 4894877"/>
              <a:gd name="connsiteY3236" fmla="*/ 2158933 h 2638416"/>
              <a:gd name="connsiteX3237" fmla="*/ 1706494 w 4894877"/>
              <a:gd name="connsiteY3237" fmla="*/ 2234501 h 2638416"/>
              <a:gd name="connsiteX3238" fmla="*/ 1730656 w 4894877"/>
              <a:gd name="connsiteY3238" fmla="*/ 2231643 h 2638416"/>
              <a:gd name="connsiteX3239" fmla="*/ 1760706 w 4894877"/>
              <a:gd name="connsiteY3239" fmla="*/ 2218543 h 2638416"/>
              <a:gd name="connsiteX3240" fmla="*/ 3969196 w 4894877"/>
              <a:gd name="connsiteY3240" fmla="*/ 281534 h 2638416"/>
              <a:gd name="connsiteX3241" fmla="*/ 3970055 w 4894877"/>
              <a:gd name="connsiteY3241" fmla="*/ 275174 h 2638416"/>
              <a:gd name="connsiteX3242" fmla="*/ 3915732 w 4894877"/>
              <a:gd name="connsiteY3242" fmla="*/ 265939 h 2638416"/>
              <a:gd name="connsiteX3243" fmla="*/ 3888208 w 4894877"/>
              <a:gd name="connsiteY3243" fmla="*/ 274087 h 2638416"/>
              <a:gd name="connsiteX3244" fmla="*/ 3942531 w 4894877"/>
              <a:gd name="connsiteY3244" fmla="*/ 283686 h 2638416"/>
              <a:gd name="connsiteX3245" fmla="*/ 3969196 w 4894877"/>
              <a:gd name="connsiteY3245" fmla="*/ 281534 h 2638416"/>
              <a:gd name="connsiteX3246" fmla="*/ 4117746 w 4894877"/>
              <a:gd name="connsiteY3246" fmla="*/ 154125 h 2638416"/>
              <a:gd name="connsiteX3247" fmla="*/ 4117452 w 4894877"/>
              <a:gd name="connsiteY3247" fmla="*/ 152042 h 2638416"/>
              <a:gd name="connsiteX3248" fmla="*/ 4094817 w 4894877"/>
              <a:gd name="connsiteY3248" fmla="*/ 148964 h 2638416"/>
              <a:gd name="connsiteX3249" fmla="*/ 4084677 w 4894877"/>
              <a:gd name="connsiteY3249" fmla="*/ 151680 h 2638416"/>
              <a:gd name="connsiteX3250" fmla="*/ 4108941 w 4894877"/>
              <a:gd name="connsiteY3250" fmla="*/ 155122 h 2638416"/>
              <a:gd name="connsiteX3251" fmla="*/ 4117746 w 4894877"/>
              <a:gd name="connsiteY3251" fmla="*/ 154125 h 2638416"/>
              <a:gd name="connsiteX3252" fmla="*/ 3660662 w 4894877"/>
              <a:gd name="connsiteY3252" fmla="*/ 559444 h 2638416"/>
              <a:gd name="connsiteX3253" fmla="*/ 3664941 w 4894877"/>
              <a:gd name="connsiteY3253" fmla="*/ 543533 h 2638416"/>
              <a:gd name="connsiteX3254" fmla="*/ 3564986 w 4894877"/>
              <a:gd name="connsiteY3254" fmla="*/ 522165 h 2638416"/>
              <a:gd name="connsiteX3255" fmla="*/ 3515008 w 4894877"/>
              <a:gd name="connsiteY3255" fmla="*/ 543713 h 2638416"/>
              <a:gd name="connsiteX3256" fmla="*/ 3614963 w 4894877"/>
              <a:gd name="connsiteY3256" fmla="*/ 566528 h 2638416"/>
              <a:gd name="connsiteX3257" fmla="*/ 3660662 w 4894877"/>
              <a:gd name="connsiteY3257" fmla="*/ 559444 h 2638416"/>
              <a:gd name="connsiteX3258" fmla="*/ 3918243 w 4894877"/>
              <a:gd name="connsiteY3258" fmla="*/ 345931 h 2638416"/>
              <a:gd name="connsiteX3259" fmla="*/ 3918446 w 4894877"/>
              <a:gd name="connsiteY3259" fmla="*/ 337466 h 2638416"/>
              <a:gd name="connsiteX3260" fmla="*/ 3849095 w 4894877"/>
              <a:gd name="connsiteY3260" fmla="*/ 325696 h 2638416"/>
              <a:gd name="connsiteX3261" fmla="*/ 3818855 w 4894877"/>
              <a:gd name="connsiteY3261" fmla="*/ 338009 h 2638416"/>
              <a:gd name="connsiteX3262" fmla="*/ 3889657 w 4894877"/>
              <a:gd name="connsiteY3262" fmla="*/ 349779 h 2638416"/>
              <a:gd name="connsiteX3263" fmla="*/ 3918243 w 4894877"/>
              <a:gd name="connsiteY3263" fmla="*/ 345931 h 2638416"/>
              <a:gd name="connsiteX3264" fmla="*/ 3557687 w 4894877"/>
              <a:gd name="connsiteY3264" fmla="*/ 667075 h 2638416"/>
              <a:gd name="connsiteX3265" fmla="*/ 3555930 w 4894877"/>
              <a:gd name="connsiteY3265" fmla="*/ 656886 h 2638416"/>
              <a:gd name="connsiteX3266" fmla="*/ 3451267 w 4894877"/>
              <a:gd name="connsiteY3266" fmla="*/ 629906 h 2638416"/>
              <a:gd name="connsiteX3267" fmla="*/ 3390244 w 4894877"/>
              <a:gd name="connsiteY3267" fmla="*/ 654894 h 2638416"/>
              <a:gd name="connsiteX3268" fmla="*/ 3495632 w 4894877"/>
              <a:gd name="connsiteY3268" fmla="*/ 683142 h 2638416"/>
              <a:gd name="connsiteX3269" fmla="*/ 3557687 w 4894877"/>
              <a:gd name="connsiteY3269" fmla="*/ 667075 h 2638416"/>
              <a:gd name="connsiteX3270" fmla="*/ 4090516 w 4894877"/>
              <a:gd name="connsiteY3270" fmla="*/ 200775 h 2638416"/>
              <a:gd name="connsiteX3271" fmla="*/ 4089928 w 4894877"/>
              <a:gd name="connsiteY3271" fmla="*/ 197131 h 2638416"/>
              <a:gd name="connsiteX3272" fmla="*/ 4053532 w 4894877"/>
              <a:gd name="connsiteY3272" fmla="*/ 192061 h 2638416"/>
              <a:gd name="connsiteX3273" fmla="*/ 4038682 w 4894877"/>
              <a:gd name="connsiteY3273" fmla="*/ 197131 h 2638416"/>
              <a:gd name="connsiteX3274" fmla="*/ 4076710 w 4894877"/>
              <a:gd name="connsiteY3274" fmla="*/ 202382 h 2638416"/>
              <a:gd name="connsiteX3275" fmla="*/ 4090516 w 4894877"/>
              <a:gd name="connsiteY3275" fmla="*/ 200775 h 2638416"/>
              <a:gd name="connsiteX3276" fmla="*/ 3412745 w 4894877"/>
              <a:gd name="connsiteY3276" fmla="*/ 813269 h 2638416"/>
              <a:gd name="connsiteX3277" fmla="*/ 3420304 w 4894877"/>
              <a:gd name="connsiteY3277" fmla="*/ 790341 h 2638416"/>
              <a:gd name="connsiteX3278" fmla="*/ 3311477 w 4894877"/>
              <a:gd name="connsiteY3278" fmla="*/ 760825 h 2638416"/>
              <a:gd name="connsiteX3279" fmla="*/ 3247738 w 4894877"/>
              <a:gd name="connsiteY3279" fmla="*/ 791426 h 2638416"/>
              <a:gd name="connsiteX3280" fmla="*/ 3357652 w 4894877"/>
              <a:gd name="connsiteY3280" fmla="*/ 822754 h 2638416"/>
              <a:gd name="connsiteX3281" fmla="*/ 3412745 w 4894877"/>
              <a:gd name="connsiteY3281" fmla="*/ 813269 h 2638416"/>
              <a:gd name="connsiteX3282" fmla="*/ 3860277 w 4894877"/>
              <a:gd name="connsiteY3282" fmla="*/ 421464 h 2638416"/>
              <a:gd name="connsiteX3283" fmla="*/ 3861409 w 4894877"/>
              <a:gd name="connsiteY3283" fmla="*/ 410623 h 2638416"/>
              <a:gd name="connsiteX3284" fmla="*/ 3780105 w 4894877"/>
              <a:gd name="connsiteY3284" fmla="*/ 395412 h 2638416"/>
              <a:gd name="connsiteX3285" fmla="*/ 3741536 w 4894877"/>
              <a:gd name="connsiteY3285" fmla="*/ 410260 h 2638416"/>
              <a:gd name="connsiteX3286" fmla="*/ 3825193 w 4894877"/>
              <a:gd name="connsiteY3286" fmla="*/ 426195 h 2638416"/>
              <a:gd name="connsiteX3287" fmla="*/ 3860277 w 4894877"/>
              <a:gd name="connsiteY3287" fmla="*/ 421464 h 2638416"/>
              <a:gd name="connsiteX3288" fmla="*/ 4057697 w 4894877"/>
              <a:gd name="connsiteY3288" fmla="*/ 254237 h 2638416"/>
              <a:gd name="connsiteX3289" fmla="*/ 4055524 w 4894877"/>
              <a:gd name="connsiteY3289" fmla="*/ 248556 h 2638416"/>
              <a:gd name="connsiteX3290" fmla="*/ 4006995 w 4894877"/>
              <a:gd name="connsiteY3290" fmla="*/ 241313 h 2638416"/>
              <a:gd name="connsiteX3291" fmla="*/ 3988887 w 4894877"/>
              <a:gd name="connsiteY3291" fmla="*/ 248556 h 2638416"/>
              <a:gd name="connsiteX3292" fmla="*/ 4037597 w 4894877"/>
              <a:gd name="connsiteY3292" fmla="*/ 255980 h 2638416"/>
              <a:gd name="connsiteX3293" fmla="*/ 4057697 w 4894877"/>
              <a:gd name="connsiteY3293" fmla="*/ 254237 h 2638416"/>
              <a:gd name="connsiteX3294" fmla="*/ 3240970 w 4894877"/>
              <a:gd name="connsiteY3294" fmla="*/ 989389 h 2638416"/>
              <a:gd name="connsiteX3295" fmla="*/ 3251903 w 4894877"/>
              <a:gd name="connsiteY3295" fmla="*/ 962907 h 2638416"/>
              <a:gd name="connsiteX3296" fmla="*/ 3144886 w 4894877"/>
              <a:gd name="connsiteY3296" fmla="*/ 927597 h 2638416"/>
              <a:gd name="connsiteX3297" fmla="*/ 3072455 w 4894877"/>
              <a:gd name="connsiteY3297" fmla="*/ 962364 h 2638416"/>
              <a:gd name="connsiteX3298" fmla="*/ 3182913 w 4894877"/>
              <a:gd name="connsiteY3298" fmla="*/ 1000389 h 2638416"/>
              <a:gd name="connsiteX3299" fmla="*/ 3240970 w 4894877"/>
              <a:gd name="connsiteY3299" fmla="*/ 989389 h 2638416"/>
              <a:gd name="connsiteX3300" fmla="*/ 4166457 w 4894877"/>
              <a:gd name="connsiteY3300" fmla="*/ 177371 h 2638416"/>
              <a:gd name="connsiteX3301" fmla="*/ 4165257 w 4894877"/>
              <a:gd name="connsiteY3301" fmla="*/ 174678 h 2638416"/>
              <a:gd name="connsiteX3302" fmla="*/ 4140086 w 4894877"/>
              <a:gd name="connsiteY3302" fmla="*/ 171237 h 2638416"/>
              <a:gd name="connsiteX3303" fmla="*/ 4129584 w 4894877"/>
              <a:gd name="connsiteY3303" fmla="*/ 174678 h 2638416"/>
              <a:gd name="connsiteX3304" fmla="*/ 4154755 w 4894877"/>
              <a:gd name="connsiteY3304" fmla="*/ 178300 h 2638416"/>
              <a:gd name="connsiteX3305" fmla="*/ 4166457 w 4894877"/>
              <a:gd name="connsiteY3305" fmla="*/ 177371 h 2638416"/>
              <a:gd name="connsiteX3306" fmla="*/ 3791310 w 4894877"/>
              <a:gd name="connsiteY3306" fmla="*/ 510056 h 2638416"/>
              <a:gd name="connsiteX3307" fmla="*/ 3791695 w 4894877"/>
              <a:gd name="connsiteY3307" fmla="*/ 496091 h 2638416"/>
              <a:gd name="connsiteX3308" fmla="*/ 3699707 w 4894877"/>
              <a:gd name="connsiteY3308" fmla="*/ 478345 h 2638416"/>
              <a:gd name="connsiteX3309" fmla="*/ 3656066 w 4894877"/>
              <a:gd name="connsiteY3309" fmla="*/ 496452 h 2638416"/>
              <a:gd name="connsiteX3310" fmla="*/ 3751133 w 4894877"/>
              <a:gd name="connsiteY3310" fmla="*/ 516009 h 2638416"/>
              <a:gd name="connsiteX3311" fmla="*/ 3791310 w 4894877"/>
              <a:gd name="connsiteY3311" fmla="*/ 510056 h 2638416"/>
              <a:gd name="connsiteX3312" fmla="*/ 4016750 w 4894877"/>
              <a:gd name="connsiteY3312" fmla="*/ 313201 h 2638416"/>
              <a:gd name="connsiteX3313" fmla="*/ 4016411 w 4894877"/>
              <a:gd name="connsiteY3313" fmla="*/ 306140 h 2638416"/>
              <a:gd name="connsiteX3314" fmla="*/ 3954481 w 4894877"/>
              <a:gd name="connsiteY3314" fmla="*/ 296180 h 2638416"/>
              <a:gd name="connsiteX3315" fmla="*/ 3928406 w 4894877"/>
              <a:gd name="connsiteY3315" fmla="*/ 305959 h 2638416"/>
              <a:gd name="connsiteX3316" fmla="*/ 3992509 w 4894877"/>
              <a:gd name="connsiteY3316" fmla="*/ 316461 h 2638416"/>
              <a:gd name="connsiteX3317" fmla="*/ 4016750 w 4894877"/>
              <a:gd name="connsiteY3317" fmla="*/ 313201 h 2638416"/>
              <a:gd name="connsiteX3318" fmla="*/ 4140428 w 4894877"/>
              <a:gd name="connsiteY3318" fmla="*/ 227800 h 2638416"/>
              <a:gd name="connsiteX3319" fmla="*/ 4140451 w 4894877"/>
              <a:gd name="connsiteY3319" fmla="*/ 223568 h 2638416"/>
              <a:gd name="connsiteX3320" fmla="*/ 4101519 w 4894877"/>
              <a:gd name="connsiteY3320" fmla="*/ 217591 h 2638416"/>
              <a:gd name="connsiteX3321" fmla="*/ 4084135 w 4894877"/>
              <a:gd name="connsiteY3321" fmla="*/ 222844 h 2638416"/>
              <a:gd name="connsiteX3322" fmla="*/ 4122344 w 4894877"/>
              <a:gd name="connsiteY3322" fmla="*/ 229180 h 2638416"/>
              <a:gd name="connsiteX3323" fmla="*/ 4140428 w 4894877"/>
              <a:gd name="connsiteY3323" fmla="*/ 227800 h 2638416"/>
              <a:gd name="connsiteX3324" fmla="*/ 3014849 w 4894877"/>
              <a:gd name="connsiteY3324" fmla="*/ 1216574 h 2638416"/>
              <a:gd name="connsiteX3325" fmla="*/ 3031168 w 4894877"/>
              <a:gd name="connsiteY3325" fmla="*/ 1185451 h 2638416"/>
              <a:gd name="connsiteX3326" fmla="*/ 2929946 w 4894877"/>
              <a:gd name="connsiteY3326" fmla="*/ 1143985 h 2638416"/>
              <a:gd name="connsiteX3327" fmla="*/ 2850091 w 4894877"/>
              <a:gd name="connsiteY3327" fmla="*/ 1185451 h 2638416"/>
              <a:gd name="connsiteX3328" fmla="*/ 2951675 w 4894877"/>
              <a:gd name="connsiteY3328" fmla="*/ 1229092 h 2638416"/>
              <a:gd name="connsiteX3329" fmla="*/ 3014849 w 4894877"/>
              <a:gd name="connsiteY3329" fmla="*/ 1216574 h 2638416"/>
              <a:gd name="connsiteX3330" fmla="*/ 3711565 w 4894877"/>
              <a:gd name="connsiteY3330" fmla="*/ 609399 h 2638416"/>
              <a:gd name="connsiteX3331" fmla="*/ 3707855 w 4894877"/>
              <a:gd name="connsiteY3331" fmla="*/ 600029 h 2638416"/>
              <a:gd name="connsiteX3332" fmla="*/ 3609349 w 4894877"/>
              <a:gd name="connsiteY3332" fmla="*/ 576126 h 2638416"/>
              <a:gd name="connsiteX3333" fmla="*/ 3555026 w 4894877"/>
              <a:gd name="connsiteY3333" fmla="*/ 597673 h 2638416"/>
              <a:gd name="connsiteX3334" fmla="*/ 3653532 w 4894877"/>
              <a:gd name="connsiteY3334" fmla="*/ 622844 h 2638416"/>
              <a:gd name="connsiteX3335" fmla="*/ 3711565 w 4894877"/>
              <a:gd name="connsiteY3335" fmla="*/ 609399 h 2638416"/>
              <a:gd name="connsiteX3336" fmla="*/ 3970328 w 4894877"/>
              <a:gd name="connsiteY3336" fmla="*/ 383280 h 2638416"/>
              <a:gd name="connsiteX3337" fmla="*/ 3970055 w 4894877"/>
              <a:gd name="connsiteY3337" fmla="*/ 373683 h 2638416"/>
              <a:gd name="connsiteX3338" fmla="*/ 3894366 w 4894877"/>
              <a:gd name="connsiteY3338" fmla="*/ 361006 h 2638416"/>
              <a:gd name="connsiteX3339" fmla="*/ 3864126 w 4894877"/>
              <a:gd name="connsiteY3339" fmla="*/ 373863 h 2638416"/>
              <a:gd name="connsiteX3340" fmla="*/ 3939634 w 4894877"/>
              <a:gd name="connsiteY3340" fmla="*/ 387444 h 2638416"/>
              <a:gd name="connsiteX3341" fmla="*/ 3970328 w 4894877"/>
              <a:gd name="connsiteY3341" fmla="*/ 383280 h 2638416"/>
              <a:gd name="connsiteX3342" fmla="*/ 4109984 w 4894877"/>
              <a:gd name="connsiteY3342" fmla="*/ 284024 h 2638416"/>
              <a:gd name="connsiteX3343" fmla="*/ 4110030 w 4894877"/>
              <a:gd name="connsiteY3343" fmla="*/ 278252 h 2638416"/>
              <a:gd name="connsiteX3344" fmla="*/ 4055707 w 4894877"/>
              <a:gd name="connsiteY3344" fmla="*/ 269743 h 2638416"/>
              <a:gd name="connsiteX3345" fmla="*/ 4034158 w 4894877"/>
              <a:gd name="connsiteY3345" fmla="*/ 277891 h 2638416"/>
              <a:gd name="connsiteX3346" fmla="*/ 4088481 w 4894877"/>
              <a:gd name="connsiteY3346" fmla="*/ 286402 h 2638416"/>
              <a:gd name="connsiteX3347" fmla="*/ 4109984 w 4894877"/>
              <a:gd name="connsiteY3347" fmla="*/ 284024 h 2638416"/>
              <a:gd name="connsiteX3348" fmla="*/ 3913242 w 4894877"/>
              <a:gd name="connsiteY3348" fmla="*/ 464945 h 2638416"/>
              <a:gd name="connsiteX3349" fmla="*/ 3914827 w 4894877"/>
              <a:gd name="connsiteY3349" fmla="*/ 452993 h 2638416"/>
              <a:gd name="connsiteX3350" fmla="*/ 3830263 w 4894877"/>
              <a:gd name="connsiteY3350" fmla="*/ 435973 h 2638416"/>
              <a:gd name="connsiteX3351" fmla="*/ 3789339 w 4894877"/>
              <a:gd name="connsiteY3351" fmla="*/ 451725 h 2638416"/>
              <a:gd name="connsiteX3352" fmla="*/ 3876619 w 4894877"/>
              <a:gd name="connsiteY3352" fmla="*/ 469833 h 2638416"/>
              <a:gd name="connsiteX3353" fmla="*/ 3913242 w 4894877"/>
              <a:gd name="connsiteY3353" fmla="*/ 464945 h 2638416"/>
              <a:gd name="connsiteX3354" fmla="*/ 3595315 w 4894877"/>
              <a:gd name="connsiteY3354" fmla="*/ 744255 h 2638416"/>
              <a:gd name="connsiteX3355" fmla="*/ 3601199 w 4894877"/>
              <a:gd name="connsiteY3355" fmla="*/ 724066 h 2638416"/>
              <a:gd name="connsiteX3356" fmla="*/ 3495089 w 4894877"/>
              <a:gd name="connsiteY3356" fmla="*/ 695999 h 2638416"/>
              <a:gd name="connsiteX3357" fmla="*/ 3435695 w 4894877"/>
              <a:gd name="connsiteY3357" fmla="*/ 723342 h 2638416"/>
              <a:gd name="connsiteX3358" fmla="*/ 3542713 w 4894877"/>
              <a:gd name="connsiteY3358" fmla="*/ 752495 h 2638416"/>
              <a:gd name="connsiteX3359" fmla="*/ 3595315 w 4894877"/>
              <a:gd name="connsiteY3359" fmla="*/ 744255 h 2638416"/>
              <a:gd name="connsiteX3360" fmla="*/ 2730282 w 4894877"/>
              <a:gd name="connsiteY3360" fmla="*/ 1504334 h 2638416"/>
              <a:gd name="connsiteX3361" fmla="*/ 2736011 w 4894877"/>
              <a:gd name="connsiteY3361" fmla="*/ 1485496 h 2638416"/>
              <a:gd name="connsiteX3362" fmla="*/ 2636963 w 4894877"/>
              <a:gd name="connsiteY3362" fmla="*/ 1434614 h 2638416"/>
              <a:gd name="connsiteX3363" fmla="*/ 2550407 w 4894877"/>
              <a:gd name="connsiteY3363" fmla="*/ 1482238 h 2638416"/>
              <a:gd name="connsiteX3364" fmla="*/ 2649637 w 4894877"/>
              <a:gd name="connsiteY3364" fmla="*/ 1535656 h 2638416"/>
              <a:gd name="connsiteX3365" fmla="*/ 2730282 w 4894877"/>
              <a:gd name="connsiteY3365" fmla="*/ 1504334 h 2638416"/>
              <a:gd name="connsiteX3366" fmla="*/ 4218630 w 4894877"/>
              <a:gd name="connsiteY3366" fmla="*/ 202723 h 2638416"/>
              <a:gd name="connsiteX3367" fmla="*/ 4217770 w 4894877"/>
              <a:gd name="connsiteY3367" fmla="*/ 199485 h 2638416"/>
              <a:gd name="connsiteX3368" fmla="*/ 4186262 w 4894877"/>
              <a:gd name="connsiteY3368" fmla="*/ 194958 h 2638416"/>
              <a:gd name="connsiteX3369" fmla="*/ 4175397 w 4894877"/>
              <a:gd name="connsiteY3369" fmla="*/ 199485 h 2638416"/>
              <a:gd name="connsiteX3370" fmla="*/ 4206723 w 4894877"/>
              <a:gd name="connsiteY3370" fmla="*/ 204194 h 2638416"/>
              <a:gd name="connsiteX3371" fmla="*/ 4218630 w 4894877"/>
              <a:gd name="connsiteY3371" fmla="*/ 202723 h 2638416"/>
              <a:gd name="connsiteX3372" fmla="*/ 4073722 w 4894877"/>
              <a:gd name="connsiteY3372" fmla="*/ 349282 h 2638416"/>
              <a:gd name="connsiteX3373" fmla="*/ 4072727 w 4894877"/>
              <a:gd name="connsiteY3373" fmla="*/ 341270 h 2638416"/>
              <a:gd name="connsiteX3374" fmla="*/ 4005366 w 4894877"/>
              <a:gd name="connsiteY3374" fmla="*/ 330224 h 2638416"/>
              <a:gd name="connsiteX3375" fmla="*/ 3980557 w 4894877"/>
              <a:gd name="connsiteY3375" fmla="*/ 341813 h 2638416"/>
              <a:gd name="connsiteX3376" fmla="*/ 4046469 w 4894877"/>
              <a:gd name="connsiteY3376" fmla="*/ 352678 h 2638416"/>
              <a:gd name="connsiteX3377" fmla="*/ 4073722 w 4894877"/>
              <a:gd name="connsiteY3377" fmla="*/ 349282 h 2638416"/>
              <a:gd name="connsiteX3378" fmla="*/ 4191919 w 4894877"/>
              <a:gd name="connsiteY3378" fmla="*/ 255188 h 2638416"/>
              <a:gd name="connsiteX3379" fmla="*/ 4190063 w 4894877"/>
              <a:gd name="connsiteY3379" fmla="*/ 250367 h 2638416"/>
              <a:gd name="connsiteX3380" fmla="*/ 4143707 w 4894877"/>
              <a:gd name="connsiteY3380" fmla="*/ 244029 h 2638416"/>
              <a:gd name="connsiteX3381" fmla="*/ 4129584 w 4894877"/>
              <a:gd name="connsiteY3381" fmla="*/ 251091 h 2638416"/>
              <a:gd name="connsiteX3382" fmla="*/ 4174491 w 4894877"/>
              <a:gd name="connsiteY3382" fmla="*/ 257430 h 2638416"/>
              <a:gd name="connsiteX3383" fmla="*/ 4191919 w 4894877"/>
              <a:gd name="connsiteY3383" fmla="*/ 255188 h 2638416"/>
              <a:gd name="connsiteX3384" fmla="*/ 3843347 w 4894877"/>
              <a:gd name="connsiteY3384" fmla="*/ 562568 h 2638416"/>
              <a:gd name="connsiteX3385" fmla="*/ 3846923 w 4894877"/>
              <a:gd name="connsiteY3385" fmla="*/ 547879 h 2638416"/>
              <a:gd name="connsiteX3386" fmla="*/ 3754031 w 4894877"/>
              <a:gd name="connsiteY3386" fmla="*/ 526873 h 2638416"/>
              <a:gd name="connsiteX3387" fmla="*/ 3703510 w 4894877"/>
              <a:gd name="connsiteY3387" fmla="*/ 546249 h 2638416"/>
              <a:gd name="connsiteX3388" fmla="*/ 3799301 w 4894877"/>
              <a:gd name="connsiteY3388" fmla="*/ 568703 h 2638416"/>
              <a:gd name="connsiteX3389" fmla="*/ 3843347 w 4894877"/>
              <a:gd name="connsiteY3389" fmla="*/ 562568 h 2638416"/>
              <a:gd name="connsiteX3390" fmla="*/ 3457129 w 4894877"/>
              <a:gd name="connsiteY3390" fmla="*/ 902789 h 2638416"/>
              <a:gd name="connsiteX3391" fmla="*/ 3465753 w 4894877"/>
              <a:gd name="connsiteY3391" fmla="*/ 878888 h 2638416"/>
              <a:gd name="connsiteX3392" fmla="*/ 3357106 w 4894877"/>
              <a:gd name="connsiteY3392" fmla="*/ 845750 h 2638416"/>
              <a:gd name="connsiteX3393" fmla="*/ 3292642 w 4894877"/>
              <a:gd name="connsiteY3393" fmla="*/ 878344 h 2638416"/>
              <a:gd name="connsiteX3394" fmla="*/ 3399479 w 4894877"/>
              <a:gd name="connsiteY3394" fmla="*/ 912025 h 2638416"/>
              <a:gd name="connsiteX3395" fmla="*/ 3457129 w 4894877"/>
              <a:gd name="connsiteY3395" fmla="*/ 902789 h 2638416"/>
              <a:gd name="connsiteX3396" fmla="*/ 4288208 w 4894877"/>
              <a:gd name="connsiteY3396" fmla="*/ 177212 h 2638416"/>
              <a:gd name="connsiteX3397" fmla="*/ 4268472 w 4894877"/>
              <a:gd name="connsiteY3397" fmla="*/ 174495 h 2638416"/>
              <a:gd name="connsiteX3398" fmla="*/ 4260685 w 4894877"/>
              <a:gd name="connsiteY3398" fmla="*/ 177392 h 2638416"/>
              <a:gd name="connsiteX3399" fmla="*/ 4280604 w 4894877"/>
              <a:gd name="connsiteY3399" fmla="*/ 179928 h 2638416"/>
              <a:gd name="connsiteX3400" fmla="*/ 4288208 w 4894877"/>
              <a:gd name="connsiteY3400" fmla="*/ 177212 h 2638416"/>
              <a:gd name="connsiteX3401" fmla="*/ 2283137 w 4894877"/>
              <a:gd name="connsiteY3401" fmla="*/ 1945636 h 2638416"/>
              <a:gd name="connsiteX3402" fmla="*/ 2309212 w 4894877"/>
              <a:gd name="connsiteY3402" fmla="*/ 1905052 h 2638416"/>
              <a:gd name="connsiteX3403" fmla="*/ 2227728 w 4894877"/>
              <a:gd name="connsiteY3403" fmla="*/ 1849824 h 2638416"/>
              <a:gd name="connsiteX3404" fmla="*/ 2137189 w 4894877"/>
              <a:gd name="connsiteY3404" fmla="*/ 1903060 h 2638416"/>
              <a:gd name="connsiteX3405" fmla="*/ 2221209 w 4894877"/>
              <a:gd name="connsiteY3405" fmla="*/ 1962997 h 2638416"/>
              <a:gd name="connsiteX3406" fmla="*/ 2283137 w 4894877"/>
              <a:gd name="connsiteY3406" fmla="*/ 1945636 h 2638416"/>
              <a:gd name="connsiteX3407" fmla="*/ 4028793 w 4894877"/>
              <a:gd name="connsiteY3407" fmla="*/ 425311 h 2638416"/>
              <a:gd name="connsiteX3408" fmla="*/ 4028363 w 4894877"/>
              <a:gd name="connsiteY3408" fmla="*/ 414967 h 2638416"/>
              <a:gd name="connsiteX3409" fmla="*/ 3948326 w 4894877"/>
              <a:gd name="connsiteY3409" fmla="*/ 400663 h 2638416"/>
              <a:gd name="connsiteX3410" fmla="*/ 3916637 w 4894877"/>
              <a:gd name="connsiteY3410" fmla="*/ 414786 h 2638416"/>
              <a:gd name="connsiteX3411" fmla="*/ 3996494 w 4894877"/>
              <a:gd name="connsiteY3411" fmla="*/ 429816 h 2638416"/>
              <a:gd name="connsiteX3412" fmla="*/ 4028793 w 4894877"/>
              <a:gd name="connsiteY3412" fmla="*/ 425311 h 2638416"/>
              <a:gd name="connsiteX3413" fmla="*/ 4162541 w 4894877"/>
              <a:gd name="connsiteY3413" fmla="*/ 316212 h 2638416"/>
              <a:gd name="connsiteX3414" fmla="*/ 4160549 w 4894877"/>
              <a:gd name="connsiteY3414" fmla="*/ 309580 h 2638416"/>
              <a:gd name="connsiteX3415" fmla="*/ 4102243 w 4894877"/>
              <a:gd name="connsiteY3415" fmla="*/ 300527 h 2638416"/>
              <a:gd name="connsiteX3416" fmla="*/ 4081419 w 4894877"/>
              <a:gd name="connsiteY3416" fmla="*/ 309943 h 2638416"/>
              <a:gd name="connsiteX3417" fmla="*/ 4140087 w 4894877"/>
              <a:gd name="connsiteY3417" fmla="*/ 319177 h 2638416"/>
              <a:gd name="connsiteX3418" fmla="*/ 4162541 w 4894877"/>
              <a:gd name="connsiteY3418" fmla="*/ 316212 h 2638416"/>
              <a:gd name="connsiteX3419" fmla="*/ 3277321 w 4894877"/>
              <a:gd name="connsiteY3419" fmla="*/ 1098920 h 2638416"/>
              <a:gd name="connsiteX3420" fmla="*/ 3289204 w 4894877"/>
              <a:gd name="connsiteY3420" fmla="*/ 1070830 h 2638416"/>
              <a:gd name="connsiteX3421" fmla="*/ 3180013 w 4894877"/>
              <a:gd name="connsiteY3421" fmla="*/ 1032442 h 2638416"/>
              <a:gd name="connsiteX3422" fmla="*/ 3106497 w 4894877"/>
              <a:gd name="connsiteY3422" fmla="*/ 1069925 h 2638416"/>
              <a:gd name="connsiteX3423" fmla="*/ 3219670 w 4894877"/>
              <a:gd name="connsiteY3423" fmla="*/ 1111392 h 2638416"/>
              <a:gd name="connsiteX3424" fmla="*/ 3277321 w 4894877"/>
              <a:gd name="connsiteY3424" fmla="*/ 1098920 h 2638416"/>
              <a:gd name="connsiteX3425" fmla="*/ 4270577 w 4894877"/>
              <a:gd name="connsiteY3425" fmla="*/ 228433 h 2638416"/>
              <a:gd name="connsiteX3426" fmla="*/ 4267748 w 4894877"/>
              <a:gd name="connsiteY3426" fmla="*/ 224653 h 2638416"/>
              <a:gd name="connsiteX3427" fmla="*/ 4233342 w 4894877"/>
              <a:gd name="connsiteY3427" fmla="*/ 219946 h 2638416"/>
              <a:gd name="connsiteX3428" fmla="*/ 4220486 w 4894877"/>
              <a:gd name="connsiteY3428" fmla="*/ 224834 h 2638416"/>
              <a:gd name="connsiteX3429" fmla="*/ 4256702 w 4894877"/>
              <a:gd name="connsiteY3429" fmla="*/ 229904 h 2638416"/>
              <a:gd name="connsiteX3430" fmla="*/ 4270577 w 4894877"/>
              <a:gd name="connsiteY3430" fmla="*/ 228433 h 2638416"/>
              <a:gd name="connsiteX3431" fmla="*/ 3758286 w 4894877"/>
              <a:gd name="connsiteY3431" fmla="*/ 678864 h 2638416"/>
              <a:gd name="connsiteX3432" fmla="*/ 3761273 w 4894877"/>
              <a:gd name="connsiteY3432" fmla="*/ 660871 h 2638416"/>
              <a:gd name="connsiteX3433" fmla="*/ 3656792 w 4894877"/>
              <a:gd name="connsiteY3433" fmla="*/ 635701 h 2638416"/>
              <a:gd name="connsiteX3434" fmla="*/ 3605003 w 4894877"/>
              <a:gd name="connsiteY3434" fmla="*/ 660690 h 2638416"/>
              <a:gd name="connsiteX3435" fmla="*/ 3711840 w 4894877"/>
              <a:gd name="connsiteY3435" fmla="*/ 686402 h 2638416"/>
              <a:gd name="connsiteX3436" fmla="*/ 3758286 w 4894877"/>
              <a:gd name="connsiteY3436" fmla="*/ 678864 h 2638416"/>
              <a:gd name="connsiteX3437" fmla="*/ 3965960 w 4894877"/>
              <a:gd name="connsiteY3437" fmla="*/ 512770 h 2638416"/>
              <a:gd name="connsiteX3438" fmla="*/ 3964443 w 4894877"/>
              <a:gd name="connsiteY3438" fmla="*/ 499710 h 2638416"/>
              <a:gd name="connsiteX3439" fmla="*/ 3874809 w 4894877"/>
              <a:gd name="connsiteY3439" fmla="*/ 481603 h 2638416"/>
              <a:gd name="connsiteX3440" fmla="*/ 3837689 w 4894877"/>
              <a:gd name="connsiteY3440" fmla="*/ 499710 h 2638416"/>
              <a:gd name="connsiteX3441" fmla="*/ 3928228 w 4894877"/>
              <a:gd name="connsiteY3441" fmla="*/ 517818 h 2638416"/>
              <a:gd name="connsiteX3442" fmla="*/ 3965960 w 4894877"/>
              <a:gd name="connsiteY3442" fmla="*/ 512770 h 2638416"/>
              <a:gd name="connsiteX3443" fmla="*/ 4126710 w 4894877"/>
              <a:gd name="connsiteY3443" fmla="*/ 387035 h 2638416"/>
              <a:gd name="connsiteX3444" fmla="*/ 4126506 w 4894877"/>
              <a:gd name="connsiteY3444" fmla="*/ 378389 h 2638416"/>
              <a:gd name="connsiteX3445" fmla="*/ 4054075 w 4894877"/>
              <a:gd name="connsiteY3445" fmla="*/ 366076 h 2638416"/>
              <a:gd name="connsiteX3446" fmla="*/ 4027639 w 4894877"/>
              <a:gd name="connsiteY3446" fmla="*/ 378026 h 2638416"/>
              <a:gd name="connsiteX3447" fmla="*/ 4098258 w 4894877"/>
              <a:gd name="connsiteY3447" fmla="*/ 390520 h 2638416"/>
              <a:gd name="connsiteX3448" fmla="*/ 4126710 w 4894877"/>
              <a:gd name="connsiteY3448" fmla="*/ 387035 h 2638416"/>
              <a:gd name="connsiteX3449" fmla="*/ 4248350 w 4894877"/>
              <a:gd name="connsiteY3449" fmla="*/ 285677 h 2638416"/>
              <a:gd name="connsiteX3450" fmla="*/ 4247286 w 4894877"/>
              <a:gd name="connsiteY3450" fmla="*/ 280245 h 2638416"/>
              <a:gd name="connsiteX3451" fmla="*/ 4198394 w 4894877"/>
              <a:gd name="connsiteY3451" fmla="*/ 272821 h 2638416"/>
              <a:gd name="connsiteX3452" fmla="*/ 4180286 w 4894877"/>
              <a:gd name="connsiteY3452" fmla="*/ 280245 h 2638416"/>
              <a:gd name="connsiteX3453" fmla="*/ 4229178 w 4894877"/>
              <a:gd name="connsiteY3453" fmla="*/ 287851 h 2638416"/>
              <a:gd name="connsiteX3454" fmla="*/ 4248350 w 4894877"/>
              <a:gd name="connsiteY3454" fmla="*/ 285677 h 2638416"/>
              <a:gd name="connsiteX3455" fmla="*/ 3640087 w 4894877"/>
              <a:gd name="connsiteY3455" fmla="*/ 820716 h 2638416"/>
              <a:gd name="connsiteX3456" fmla="*/ 3645203 w 4894877"/>
              <a:gd name="connsiteY3456" fmla="*/ 798850 h 2638416"/>
              <a:gd name="connsiteX3457" fmla="*/ 3536556 w 4894877"/>
              <a:gd name="connsiteY3457" fmla="*/ 769336 h 2638416"/>
              <a:gd name="connsiteX3458" fmla="*/ 3476256 w 4894877"/>
              <a:gd name="connsiteY3458" fmla="*/ 799214 h 2638416"/>
              <a:gd name="connsiteX3459" fmla="*/ 3589068 w 4894877"/>
              <a:gd name="connsiteY3459" fmla="*/ 830903 h 2638416"/>
              <a:gd name="connsiteX3460" fmla="*/ 3640087 w 4894877"/>
              <a:gd name="connsiteY3460" fmla="*/ 820716 h 2638416"/>
              <a:gd name="connsiteX3461" fmla="*/ 4345521 w 4894877"/>
              <a:gd name="connsiteY3461" fmla="*/ 204237 h 2638416"/>
              <a:gd name="connsiteX3462" fmla="*/ 4345068 w 4894877"/>
              <a:gd name="connsiteY3462" fmla="*/ 201839 h 2638416"/>
              <a:gd name="connsiteX3463" fmla="*/ 4320080 w 4894877"/>
              <a:gd name="connsiteY3463" fmla="*/ 198217 h 2638416"/>
              <a:gd name="connsiteX3464" fmla="*/ 4309032 w 4894877"/>
              <a:gd name="connsiteY3464" fmla="*/ 201475 h 2638416"/>
              <a:gd name="connsiteX3465" fmla="*/ 4336195 w 4894877"/>
              <a:gd name="connsiteY3465" fmla="*/ 205278 h 2638416"/>
              <a:gd name="connsiteX3466" fmla="*/ 4345521 w 4894877"/>
              <a:gd name="connsiteY3466" fmla="*/ 204237 h 2638416"/>
              <a:gd name="connsiteX3467" fmla="*/ 3039068 w 4894877"/>
              <a:gd name="connsiteY3467" fmla="*/ 1361503 h 2638416"/>
              <a:gd name="connsiteX3468" fmla="*/ 3053802 w 4894877"/>
              <a:gd name="connsiteY3468" fmla="*/ 1327777 h 2638416"/>
              <a:gd name="connsiteX3469" fmla="*/ 2950589 w 4894877"/>
              <a:gd name="connsiteY3469" fmla="*/ 1284138 h 2638416"/>
              <a:gd name="connsiteX3470" fmla="*/ 2873632 w 4894877"/>
              <a:gd name="connsiteY3470" fmla="*/ 1327596 h 2638416"/>
              <a:gd name="connsiteX3471" fmla="*/ 2975035 w 4894877"/>
              <a:gd name="connsiteY3471" fmla="*/ 1374857 h 2638416"/>
              <a:gd name="connsiteX3472" fmla="*/ 3039068 w 4894877"/>
              <a:gd name="connsiteY3472" fmla="*/ 1361503 h 2638416"/>
              <a:gd name="connsiteX3473" fmla="*/ 3897036 w 4894877"/>
              <a:gd name="connsiteY3473" fmla="*/ 619108 h 2638416"/>
              <a:gd name="connsiteX3474" fmla="*/ 3897805 w 4894877"/>
              <a:gd name="connsiteY3474" fmla="*/ 602925 h 2638416"/>
              <a:gd name="connsiteX3475" fmla="*/ 3796584 w 4894877"/>
              <a:gd name="connsiteY3475" fmla="*/ 581014 h 2638416"/>
              <a:gd name="connsiteX3476" fmla="*/ 3752219 w 4894877"/>
              <a:gd name="connsiteY3476" fmla="*/ 603650 h 2638416"/>
              <a:gd name="connsiteX3477" fmla="*/ 3854709 w 4894877"/>
              <a:gd name="connsiteY3477" fmla="*/ 626465 h 2638416"/>
              <a:gd name="connsiteX3478" fmla="*/ 3897036 w 4894877"/>
              <a:gd name="connsiteY3478" fmla="*/ 619108 h 2638416"/>
              <a:gd name="connsiteX3479" fmla="*/ 4083749 w 4894877"/>
              <a:gd name="connsiteY3479" fmla="*/ 469720 h 2638416"/>
              <a:gd name="connsiteX3480" fmla="*/ 4084133 w 4894877"/>
              <a:gd name="connsiteY3480" fmla="*/ 458425 h 2638416"/>
              <a:gd name="connsiteX3481" fmla="*/ 4002106 w 4894877"/>
              <a:gd name="connsiteY3481" fmla="*/ 442490 h 2638416"/>
              <a:gd name="connsiteX3482" fmla="*/ 3965890 w 4894877"/>
              <a:gd name="connsiteY3482" fmla="*/ 457700 h 2638416"/>
              <a:gd name="connsiteX3483" fmla="*/ 4049549 w 4894877"/>
              <a:gd name="connsiteY3483" fmla="*/ 474359 h 2638416"/>
              <a:gd name="connsiteX3484" fmla="*/ 4083749 w 4894877"/>
              <a:gd name="connsiteY3484" fmla="*/ 469720 h 2638416"/>
              <a:gd name="connsiteX3485" fmla="*/ 4222704 w 4894877"/>
              <a:gd name="connsiteY3485" fmla="*/ 351431 h 2638416"/>
              <a:gd name="connsiteX3486" fmla="*/ 4221028 w 4894877"/>
              <a:gd name="connsiteY3486" fmla="*/ 344346 h 2638416"/>
              <a:gd name="connsiteX3487" fmla="*/ 4161273 w 4894877"/>
              <a:gd name="connsiteY3487" fmla="*/ 334567 h 2638416"/>
              <a:gd name="connsiteX3488" fmla="*/ 4135740 w 4894877"/>
              <a:gd name="connsiteY3488" fmla="*/ 344346 h 2638416"/>
              <a:gd name="connsiteX3489" fmla="*/ 4198575 w 4894877"/>
              <a:gd name="connsiteY3489" fmla="*/ 354306 h 2638416"/>
              <a:gd name="connsiteX3490" fmla="*/ 4222704 w 4894877"/>
              <a:gd name="connsiteY3490" fmla="*/ 351431 h 2638416"/>
              <a:gd name="connsiteX3491" fmla="*/ 4331849 w 4894877"/>
              <a:gd name="connsiteY3491" fmla="*/ 257814 h 2638416"/>
              <a:gd name="connsiteX3492" fmla="*/ 4329857 w 4894877"/>
              <a:gd name="connsiteY3492" fmla="*/ 253808 h 2638416"/>
              <a:gd name="connsiteX3493" fmla="*/ 4288752 w 4894877"/>
              <a:gd name="connsiteY3493" fmla="*/ 248013 h 2638416"/>
              <a:gd name="connsiteX3494" fmla="*/ 4275172 w 4894877"/>
              <a:gd name="connsiteY3494" fmla="*/ 253808 h 2638416"/>
              <a:gd name="connsiteX3495" fmla="*/ 4318087 w 4894877"/>
              <a:gd name="connsiteY3495" fmla="*/ 259785 h 2638416"/>
              <a:gd name="connsiteX3496" fmla="*/ 4331849 w 4894877"/>
              <a:gd name="connsiteY3496" fmla="*/ 257814 h 2638416"/>
              <a:gd name="connsiteX3497" fmla="*/ 3497171 w 4894877"/>
              <a:gd name="connsiteY3497" fmla="*/ 999349 h 2638416"/>
              <a:gd name="connsiteX3498" fmla="*/ 3505592 w 4894877"/>
              <a:gd name="connsiteY3498" fmla="*/ 973229 h 2638416"/>
              <a:gd name="connsiteX3499" fmla="*/ 3393324 w 4894877"/>
              <a:gd name="connsiteY3499" fmla="*/ 938643 h 2638416"/>
              <a:gd name="connsiteX3500" fmla="*/ 3328860 w 4894877"/>
              <a:gd name="connsiteY3500" fmla="*/ 973590 h 2638416"/>
              <a:gd name="connsiteX3501" fmla="*/ 3440404 w 4894877"/>
              <a:gd name="connsiteY3501" fmla="*/ 1011074 h 2638416"/>
              <a:gd name="connsiteX3502" fmla="*/ 3497171 w 4894877"/>
              <a:gd name="connsiteY3502" fmla="*/ 999349 h 2638416"/>
              <a:gd name="connsiteX3503" fmla="*/ 2693505 w 4894877"/>
              <a:gd name="connsiteY3503" fmla="*/ 1722210 h 2638416"/>
              <a:gd name="connsiteX3504" fmla="*/ 2719355 w 4894877"/>
              <a:gd name="connsiteY3504" fmla="*/ 1684320 h 2638416"/>
              <a:gd name="connsiteX3505" fmla="*/ 2625011 w 4894877"/>
              <a:gd name="connsiteY3505" fmla="*/ 1629997 h 2638416"/>
              <a:gd name="connsiteX3506" fmla="*/ 2538277 w 4894877"/>
              <a:gd name="connsiteY3506" fmla="*/ 1681967 h 2638416"/>
              <a:gd name="connsiteX3507" fmla="*/ 2628816 w 4894877"/>
              <a:gd name="connsiteY3507" fmla="*/ 1737556 h 2638416"/>
              <a:gd name="connsiteX3508" fmla="*/ 2693505 w 4894877"/>
              <a:gd name="connsiteY3508" fmla="*/ 1722210 h 2638416"/>
              <a:gd name="connsiteX3509" fmla="*/ 3809305 w 4894877"/>
              <a:gd name="connsiteY3509" fmla="*/ 748579 h 2638416"/>
              <a:gd name="connsiteX3510" fmla="*/ 3812700 w 4894877"/>
              <a:gd name="connsiteY3510" fmla="*/ 728593 h 2638416"/>
              <a:gd name="connsiteX3511" fmla="*/ 3706227 w 4894877"/>
              <a:gd name="connsiteY3511" fmla="*/ 701793 h 2638416"/>
              <a:gd name="connsiteX3512" fmla="*/ 3651903 w 4894877"/>
              <a:gd name="connsiteY3512" fmla="*/ 728954 h 2638416"/>
              <a:gd name="connsiteX3513" fmla="*/ 3760550 w 4894877"/>
              <a:gd name="connsiteY3513" fmla="*/ 757021 h 2638416"/>
              <a:gd name="connsiteX3514" fmla="*/ 3809305 w 4894877"/>
              <a:gd name="connsiteY3514" fmla="*/ 748579 h 2638416"/>
              <a:gd name="connsiteX3515" fmla="*/ 4401632 w 4894877"/>
              <a:gd name="connsiteY3515" fmla="*/ 230675 h 2638416"/>
              <a:gd name="connsiteX3516" fmla="*/ 4398486 w 4894877"/>
              <a:gd name="connsiteY3516" fmla="*/ 227552 h 2638416"/>
              <a:gd name="connsiteX3517" fmla="*/ 4369694 w 4894877"/>
              <a:gd name="connsiteY3517" fmla="*/ 223748 h 2638416"/>
              <a:gd name="connsiteX3518" fmla="*/ 4359917 w 4894877"/>
              <a:gd name="connsiteY3518" fmla="*/ 227732 h 2638416"/>
              <a:gd name="connsiteX3519" fmla="*/ 4390518 w 4894877"/>
              <a:gd name="connsiteY3519" fmla="*/ 231898 h 2638416"/>
              <a:gd name="connsiteX3520" fmla="*/ 4401632 w 4894877"/>
              <a:gd name="connsiteY3520" fmla="*/ 230675 h 2638416"/>
              <a:gd name="connsiteX3521" fmla="*/ 4305978 w 4894877"/>
              <a:gd name="connsiteY3521" fmla="*/ 318136 h 2638416"/>
              <a:gd name="connsiteX3522" fmla="*/ 4303963 w 4894877"/>
              <a:gd name="connsiteY3522" fmla="*/ 312297 h 2638416"/>
              <a:gd name="connsiteX3523" fmla="*/ 4249640 w 4894877"/>
              <a:gd name="connsiteY3523" fmla="*/ 303786 h 2638416"/>
              <a:gd name="connsiteX3524" fmla="*/ 4231532 w 4894877"/>
              <a:gd name="connsiteY3524" fmla="*/ 311753 h 2638416"/>
              <a:gd name="connsiteX3525" fmla="*/ 4285855 w 4894877"/>
              <a:gd name="connsiteY3525" fmla="*/ 320445 h 2638416"/>
              <a:gd name="connsiteX3526" fmla="*/ 4305978 w 4894877"/>
              <a:gd name="connsiteY3526" fmla="*/ 318136 h 2638416"/>
              <a:gd name="connsiteX3527" fmla="*/ 4189657 w 4894877"/>
              <a:gd name="connsiteY3527" fmla="*/ 427664 h 2638416"/>
              <a:gd name="connsiteX3528" fmla="*/ 4188073 w 4894877"/>
              <a:gd name="connsiteY3528" fmla="*/ 418045 h 2638416"/>
              <a:gd name="connsiteX3529" fmla="*/ 4114735 w 4894877"/>
              <a:gd name="connsiteY3529" fmla="*/ 404826 h 2638416"/>
              <a:gd name="connsiteX3530" fmla="*/ 4085582 w 4894877"/>
              <a:gd name="connsiteY3530" fmla="*/ 418045 h 2638416"/>
              <a:gd name="connsiteX3531" fmla="*/ 4159462 w 4894877"/>
              <a:gd name="connsiteY3531" fmla="*/ 431445 h 2638416"/>
              <a:gd name="connsiteX3532" fmla="*/ 4189657 w 4894877"/>
              <a:gd name="connsiteY3532" fmla="*/ 427664 h 2638416"/>
              <a:gd name="connsiteX3533" fmla="*/ 4031350 w 4894877"/>
              <a:gd name="connsiteY3533" fmla="*/ 567479 h 2638416"/>
              <a:gd name="connsiteX3534" fmla="*/ 4030354 w 4894877"/>
              <a:gd name="connsiteY3534" fmla="*/ 553491 h 2638416"/>
              <a:gd name="connsiteX3535" fmla="*/ 3936556 w 4894877"/>
              <a:gd name="connsiteY3535" fmla="*/ 533753 h 2638416"/>
              <a:gd name="connsiteX3536" fmla="*/ 3896900 w 4894877"/>
              <a:gd name="connsiteY3536" fmla="*/ 552585 h 2638416"/>
              <a:gd name="connsiteX3537" fmla="*/ 3991604 w 4894877"/>
              <a:gd name="connsiteY3537" fmla="*/ 573048 h 2638416"/>
              <a:gd name="connsiteX3538" fmla="*/ 4031350 w 4894877"/>
              <a:gd name="connsiteY3538" fmla="*/ 567479 h 2638416"/>
              <a:gd name="connsiteX3539" fmla="*/ 4468745 w 4894877"/>
              <a:gd name="connsiteY3539" fmla="*/ 203470 h 2638416"/>
              <a:gd name="connsiteX3540" fmla="*/ 4449732 w 4894877"/>
              <a:gd name="connsiteY3540" fmla="*/ 200933 h 2638416"/>
              <a:gd name="connsiteX3541" fmla="*/ 4443574 w 4894877"/>
              <a:gd name="connsiteY3541" fmla="*/ 203470 h 2638416"/>
              <a:gd name="connsiteX3542" fmla="*/ 4464218 w 4894877"/>
              <a:gd name="connsiteY3542" fmla="*/ 206184 h 2638416"/>
              <a:gd name="connsiteX3543" fmla="*/ 4468745 w 4894877"/>
              <a:gd name="connsiteY3543" fmla="*/ 203470 h 2638416"/>
              <a:gd name="connsiteX3544" fmla="*/ 3309211 w 4894877"/>
              <a:gd name="connsiteY3544" fmla="*/ 1230880 h 2638416"/>
              <a:gd name="connsiteX3545" fmla="*/ 3322339 w 4894877"/>
              <a:gd name="connsiteY3545" fmla="*/ 1200301 h 2638416"/>
              <a:gd name="connsiteX3546" fmla="*/ 3212244 w 4894877"/>
              <a:gd name="connsiteY3546" fmla="*/ 1159196 h 2638416"/>
              <a:gd name="connsiteX3547" fmla="*/ 3139813 w 4894877"/>
              <a:gd name="connsiteY3547" fmla="*/ 1197948 h 2638416"/>
              <a:gd name="connsiteX3548" fmla="*/ 3249908 w 4894877"/>
              <a:gd name="connsiteY3548" fmla="*/ 1243397 h 2638416"/>
              <a:gd name="connsiteX3549" fmla="*/ 3309211 w 4894877"/>
              <a:gd name="connsiteY3549" fmla="*/ 1230880 h 2638416"/>
              <a:gd name="connsiteX3550" fmla="*/ 4389746 w 4894877"/>
              <a:gd name="connsiteY3550" fmla="*/ 288281 h 2638416"/>
              <a:gd name="connsiteX3551" fmla="*/ 4388343 w 4894877"/>
              <a:gd name="connsiteY3551" fmla="*/ 283686 h 2638416"/>
              <a:gd name="connsiteX3552" fmla="*/ 4342170 w 4894877"/>
              <a:gd name="connsiteY3552" fmla="*/ 276806 h 2638416"/>
              <a:gd name="connsiteX3553" fmla="*/ 4328589 w 4894877"/>
              <a:gd name="connsiteY3553" fmla="*/ 283325 h 2638416"/>
              <a:gd name="connsiteX3554" fmla="*/ 4372952 w 4894877"/>
              <a:gd name="connsiteY3554" fmla="*/ 290024 h 2638416"/>
              <a:gd name="connsiteX3555" fmla="*/ 4389746 w 4894877"/>
              <a:gd name="connsiteY3555" fmla="*/ 288281 h 2638416"/>
              <a:gd name="connsiteX3556" fmla="*/ 4282641 w 4894877"/>
              <a:gd name="connsiteY3556" fmla="*/ 388801 h 2638416"/>
              <a:gd name="connsiteX3557" fmla="*/ 4278612 w 4894877"/>
              <a:gd name="connsiteY3557" fmla="*/ 380562 h 2638416"/>
              <a:gd name="connsiteX3558" fmla="*/ 4211433 w 4894877"/>
              <a:gd name="connsiteY3558" fmla="*/ 369698 h 2638416"/>
              <a:gd name="connsiteX3559" fmla="*/ 4190065 w 4894877"/>
              <a:gd name="connsiteY3559" fmla="*/ 380562 h 2638416"/>
              <a:gd name="connsiteX3560" fmla="*/ 4257065 w 4894877"/>
              <a:gd name="connsiteY3560" fmla="*/ 392151 h 2638416"/>
              <a:gd name="connsiteX3561" fmla="*/ 4282641 w 4894877"/>
              <a:gd name="connsiteY3561" fmla="*/ 388801 h 2638416"/>
              <a:gd name="connsiteX3562" fmla="*/ 3697218 w 4894877"/>
              <a:gd name="connsiteY3562" fmla="*/ 908606 h 2638416"/>
              <a:gd name="connsiteX3563" fmla="*/ 3702785 w 4894877"/>
              <a:gd name="connsiteY3563" fmla="*/ 885406 h 2638416"/>
              <a:gd name="connsiteX3564" fmla="*/ 3591785 w 4894877"/>
              <a:gd name="connsiteY3564" fmla="*/ 852993 h 2638416"/>
              <a:gd name="connsiteX3565" fmla="*/ 3532572 w 4894877"/>
              <a:gd name="connsiteY3565" fmla="*/ 883052 h 2638416"/>
              <a:gd name="connsiteX3566" fmla="*/ 3643030 w 4894877"/>
              <a:gd name="connsiteY3566" fmla="*/ 917819 h 2638416"/>
              <a:gd name="connsiteX3567" fmla="*/ 3697218 w 4894877"/>
              <a:gd name="connsiteY3567" fmla="*/ 908606 h 2638416"/>
              <a:gd name="connsiteX3568" fmla="*/ 3961227 w 4894877"/>
              <a:gd name="connsiteY3568" fmla="*/ 682803 h 2638416"/>
              <a:gd name="connsiteX3569" fmla="*/ 3960457 w 4894877"/>
              <a:gd name="connsiteY3569" fmla="*/ 665397 h 2638416"/>
              <a:gd name="connsiteX3570" fmla="*/ 3858149 w 4894877"/>
              <a:gd name="connsiteY3570" fmla="*/ 641676 h 2638416"/>
              <a:gd name="connsiteX3571" fmla="*/ 3813061 w 4894877"/>
              <a:gd name="connsiteY3571" fmla="*/ 664492 h 2638416"/>
              <a:gd name="connsiteX3572" fmla="*/ 3915550 w 4894877"/>
              <a:gd name="connsiteY3572" fmla="*/ 689480 h 2638416"/>
              <a:gd name="connsiteX3573" fmla="*/ 3961227 w 4894877"/>
              <a:gd name="connsiteY3573" fmla="*/ 682803 h 2638416"/>
              <a:gd name="connsiteX3574" fmla="*/ 4150476 w 4894877"/>
              <a:gd name="connsiteY3574" fmla="*/ 517661 h 2638416"/>
              <a:gd name="connsiteX3575" fmla="*/ 4148778 w 4894877"/>
              <a:gd name="connsiteY3575" fmla="*/ 505144 h 2638416"/>
              <a:gd name="connsiteX3576" fmla="*/ 4060051 w 4894877"/>
              <a:gd name="connsiteY3576" fmla="*/ 488485 h 2638416"/>
              <a:gd name="connsiteX3577" fmla="*/ 4026913 w 4894877"/>
              <a:gd name="connsiteY3577" fmla="*/ 505144 h 2638416"/>
              <a:gd name="connsiteX3578" fmla="*/ 4115642 w 4894877"/>
              <a:gd name="connsiteY3578" fmla="*/ 523252 h 2638416"/>
              <a:gd name="connsiteX3579" fmla="*/ 4150476 w 4894877"/>
              <a:gd name="connsiteY3579" fmla="*/ 517661 h 2638416"/>
              <a:gd name="connsiteX3580" fmla="*/ 4464578 w 4894877"/>
              <a:gd name="connsiteY3580" fmla="*/ 259263 h 2638416"/>
              <a:gd name="connsiteX3581" fmla="*/ 4463672 w 4894877"/>
              <a:gd name="connsiteY3581" fmla="*/ 255800 h 2638416"/>
              <a:gd name="connsiteX3582" fmla="*/ 4428544 w 4894877"/>
              <a:gd name="connsiteY3582" fmla="*/ 250730 h 2638416"/>
              <a:gd name="connsiteX3583" fmla="*/ 4417316 w 4894877"/>
              <a:gd name="connsiteY3583" fmla="*/ 255620 h 2638416"/>
              <a:gd name="connsiteX3584" fmla="*/ 4452446 w 4894877"/>
              <a:gd name="connsiteY3584" fmla="*/ 260690 h 2638416"/>
              <a:gd name="connsiteX3585" fmla="*/ 4464578 w 4894877"/>
              <a:gd name="connsiteY3585" fmla="*/ 259263 h 2638416"/>
              <a:gd name="connsiteX3586" fmla="*/ 2208963 w 4894877"/>
              <a:gd name="connsiteY3586" fmla="*/ 2245388 h 2638416"/>
              <a:gd name="connsiteX3587" fmla="*/ 2236418 w 4894877"/>
              <a:gd name="connsiteY3587" fmla="*/ 2202926 h 2638416"/>
              <a:gd name="connsiteX3588" fmla="*/ 2165255 w 4894877"/>
              <a:gd name="connsiteY3588" fmla="*/ 2141540 h 2638416"/>
              <a:gd name="connsiteX3589" fmla="*/ 2074716 w 4894877"/>
              <a:gd name="connsiteY3589" fmla="*/ 2194415 h 2638416"/>
              <a:gd name="connsiteX3590" fmla="*/ 2148235 w 4894877"/>
              <a:gd name="connsiteY3590" fmla="*/ 2261232 h 2638416"/>
              <a:gd name="connsiteX3591" fmla="*/ 2208963 w 4894877"/>
              <a:gd name="connsiteY3591" fmla="*/ 2245388 h 2638416"/>
              <a:gd name="connsiteX3592" fmla="*/ 4374854 w 4894877"/>
              <a:gd name="connsiteY3592" fmla="*/ 354600 h 2638416"/>
              <a:gd name="connsiteX3593" fmla="*/ 4372048 w 4894877"/>
              <a:gd name="connsiteY3593" fmla="*/ 347969 h 2638416"/>
              <a:gd name="connsiteX3594" fmla="*/ 4315189 w 4894877"/>
              <a:gd name="connsiteY3594" fmla="*/ 338553 h 2638416"/>
              <a:gd name="connsiteX3595" fmla="*/ 4294908 w 4894877"/>
              <a:gd name="connsiteY3595" fmla="*/ 347426 h 2638416"/>
              <a:gd name="connsiteX3596" fmla="*/ 4352129 w 4894877"/>
              <a:gd name="connsiteY3596" fmla="*/ 357022 h 2638416"/>
              <a:gd name="connsiteX3597" fmla="*/ 4374854 w 4894877"/>
              <a:gd name="connsiteY3597" fmla="*/ 354600 h 2638416"/>
              <a:gd name="connsiteX3598" fmla="*/ 4253465 w 4894877"/>
              <a:gd name="connsiteY3598" fmla="*/ 471847 h 2638416"/>
              <a:gd name="connsiteX3599" fmla="*/ 4249640 w 4894877"/>
              <a:gd name="connsiteY3599" fmla="*/ 461142 h 2638416"/>
              <a:gd name="connsiteX3600" fmla="*/ 4171414 w 4894877"/>
              <a:gd name="connsiteY3600" fmla="*/ 447017 h 2638416"/>
              <a:gd name="connsiteX3601" fmla="*/ 4143166 w 4894877"/>
              <a:gd name="connsiteY3601" fmla="*/ 461686 h 2638416"/>
              <a:gd name="connsiteX3602" fmla="*/ 4222116 w 4894877"/>
              <a:gd name="connsiteY3602" fmla="*/ 476172 h 2638416"/>
              <a:gd name="connsiteX3603" fmla="*/ 4253465 w 4894877"/>
              <a:gd name="connsiteY3603" fmla="*/ 471847 h 2638416"/>
              <a:gd name="connsiteX3604" fmla="*/ 4529856 w 4894877"/>
              <a:gd name="connsiteY3604" fmla="*/ 232078 h 2638416"/>
              <a:gd name="connsiteX3605" fmla="*/ 4527775 w 4894877"/>
              <a:gd name="connsiteY3605" fmla="*/ 229723 h 2638416"/>
              <a:gd name="connsiteX3606" fmla="*/ 4505141 w 4894877"/>
              <a:gd name="connsiteY3606" fmla="*/ 226645 h 2638416"/>
              <a:gd name="connsiteX3607" fmla="*/ 4497897 w 4894877"/>
              <a:gd name="connsiteY3607" fmla="*/ 229723 h 2638416"/>
              <a:gd name="connsiteX3608" fmla="*/ 4520532 w 4894877"/>
              <a:gd name="connsiteY3608" fmla="*/ 232803 h 2638416"/>
              <a:gd name="connsiteX3609" fmla="*/ 4529856 w 4894877"/>
              <a:gd name="connsiteY3609" fmla="*/ 232078 h 2638416"/>
              <a:gd name="connsiteX3610" fmla="*/ 4093075 w 4894877"/>
              <a:gd name="connsiteY3610" fmla="*/ 625199 h 2638416"/>
              <a:gd name="connsiteX3611" fmla="*/ 4091739 w 4894877"/>
              <a:gd name="connsiteY3611" fmla="*/ 609808 h 2638416"/>
              <a:gd name="connsiteX3612" fmla="*/ 3997398 w 4894877"/>
              <a:gd name="connsiteY3612" fmla="*/ 588620 h 2638416"/>
              <a:gd name="connsiteX3613" fmla="*/ 3953940 w 4894877"/>
              <a:gd name="connsiteY3613" fmla="*/ 608901 h 2638416"/>
              <a:gd name="connsiteX3614" fmla="*/ 4051902 w 4894877"/>
              <a:gd name="connsiteY3614" fmla="*/ 631355 h 2638416"/>
              <a:gd name="connsiteX3615" fmla="*/ 4093075 w 4894877"/>
              <a:gd name="connsiteY3615" fmla="*/ 625199 h 2638416"/>
              <a:gd name="connsiteX3616" fmla="*/ 3052423 w 4894877"/>
              <a:gd name="connsiteY3616" fmla="*/ 1541269 h 2638416"/>
              <a:gd name="connsiteX3617" fmla="*/ 3072636 w 4894877"/>
              <a:gd name="connsiteY3617" fmla="*/ 1505959 h 2638416"/>
              <a:gd name="connsiteX3618" fmla="*/ 2970147 w 4894877"/>
              <a:gd name="connsiteY3618" fmla="*/ 1454897 h 2638416"/>
              <a:gd name="connsiteX3619" fmla="*/ 2890290 w 4894877"/>
              <a:gd name="connsiteY3619" fmla="*/ 1499984 h 2638416"/>
              <a:gd name="connsiteX3620" fmla="*/ 2989703 w 4894877"/>
              <a:gd name="connsiteY3620" fmla="*/ 1554307 h 2638416"/>
              <a:gd name="connsiteX3621" fmla="*/ 3052423 w 4894877"/>
              <a:gd name="connsiteY3621" fmla="*/ 1541269 h 2638416"/>
              <a:gd name="connsiteX3622" fmla="*/ 3875828 w 4894877"/>
              <a:gd name="connsiteY3622" fmla="*/ 826555 h 2638416"/>
              <a:gd name="connsiteX3623" fmla="*/ 3877163 w 4894877"/>
              <a:gd name="connsiteY3623" fmla="*/ 805731 h 2638416"/>
              <a:gd name="connsiteX3624" fmla="*/ 3768517 w 4894877"/>
              <a:gd name="connsiteY3624" fmla="*/ 776758 h 2638416"/>
              <a:gd name="connsiteX3625" fmla="*/ 3717091 w 4894877"/>
              <a:gd name="connsiteY3625" fmla="*/ 804645 h 2638416"/>
              <a:gd name="connsiteX3626" fmla="*/ 3825737 w 4894877"/>
              <a:gd name="connsiteY3626" fmla="*/ 834886 h 2638416"/>
              <a:gd name="connsiteX3627" fmla="*/ 3875828 w 4894877"/>
              <a:gd name="connsiteY3627" fmla="*/ 826555 h 2638416"/>
              <a:gd name="connsiteX3628" fmla="*/ 3553759 w 4894877"/>
              <a:gd name="connsiteY3628" fmla="*/ 1111141 h 2638416"/>
              <a:gd name="connsiteX3629" fmla="*/ 3558466 w 4894877"/>
              <a:gd name="connsiteY3629" fmla="*/ 1082600 h 2638416"/>
              <a:gd name="connsiteX3630" fmla="*/ 3445474 w 4894877"/>
              <a:gd name="connsiteY3630" fmla="*/ 1046565 h 2638416"/>
              <a:gd name="connsiteX3631" fmla="*/ 3384813 w 4894877"/>
              <a:gd name="connsiteY3631" fmla="*/ 1084590 h 2638416"/>
              <a:gd name="connsiteX3632" fmla="*/ 3499073 w 4894877"/>
              <a:gd name="connsiteY3632" fmla="*/ 1122979 h 2638416"/>
              <a:gd name="connsiteX3633" fmla="*/ 3553759 w 4894877"/>
              <a:gd name="connsiteY3633" fmla="*/ 1111141 h 2638416"/>
              <a:gd name="connsiteX3634" fmla="*/ 4457879 w 4894877"/>
              <a:gd name="connsiteY3634" fmla="*/ 320807 h 2638416"/>
              <a:gd name="connsiteX3635" fmla="*/ 4453351 w 4894877"/>
              <a:gd name="connsiteY3635" fmla="*/ 315375 h 2638416"/>
              <a:gd name="connsiteX3636" fmla="*/ 4406451 w 4894877"/>
              <a:gd name="connsiteY3636" fmla="*/ 308313 h 2638416"/>
              <a:gd name="connsiteX3637" fmla="*/ 4391423 w 4894877"/>
              <a:gd name="connsiteY3637" fmla="*/ 315737 h 2638416"/>
              <a:gd name="connsiteX3638" fmla="*/ 4440677 w 4894877"/>
              <a:gd name="connsiteY3638" fmla="*/ 322980 h 2638416"/>
              <a:gd name="connsiteX3639" fmla="*/ 4457879 w 4894877"/>
              <a:gd name="connsiteY3639" fmla="*/ 320807 h 2638416"/>
              <a:gd name="connsiteX3640" fmla="*/ 4352468 w 4894877"/>
              <a:gd name="connsiteY3640" fmla="*/ 429974 h 2638416"/>
              <a:gd name="connsiteX3641" fmla="*/ 4348870 w 4894877"/>
              <a:gd name="connsiteY3641" fmla="*/ 421124 h 2638416"/>
              <a:gd name="connsiteX3642" fmla="*/ 4279336 w 4894877"/>
              <a:gd name="connsiteY3642" fmla="*/ 408992 h 2638416"/>
              <a:gd name="connsiteX3643" fmla="*/ 4254890 w 4894877"/>
              <a:gd name="connsiteY3643" fmla="*/ 420763 h 2638416"/>
              <a:gd name="connsiteX3644" fmla="*/ 4324967 w 4894877"/>
              <a:gd name="connsiteY3644" fmla="*/ 433257 h 2638416"/>
              <a:gd name="connsiteX3645" fmla="*/ 4352468 w 4894877"/>
              <a:gd name="connsiteY3645" fmla="*/ 429974 h 2638416"/>
              <a:gd name="connsiteX3646" fmla="*/ 4529291 w 4894877"/>
              <a:gd name="connsiteY3646" fmla="*/ 289729 h 2638416"/>
              <a:gd name="connsiteX3647" fmla="*/ 4525963 w 4894877"/>
              <a:gd name="connsiteY3647" fmla="*/ 285678 h 2638416"/>
              <a:gd name="connsiteX3648" fmla="*/ 4487757 w 4894877"/>
              <a:gd name="connsiteY3648" fmla="*/ 280064 h 2638416"/>
              <a:gd name="connsiteX3649" fmla="*/ 4475444 w 4894877"/>
              <a:gd name="connsiteY3649" fmla="*/ 285498 h 2638416"/>
              <a:gd name="connsiteX3650" fmla="*/ 4515642 w 4894877"/>
              <a:gd name="connsiteY3650" fmla="*/ 291473 h 2638416"/>
              <a:gd name="connsiteX3651" fmla="*/ 4529291 w 4894877"/>
              <a:gd name="connsiteY3651" fmla="*/ 289729 h 2638416"/>
              <a:gd name="connsiteX3652" fmla="*/ 4216389 w 4894877"/>
              <a:gd name="connsiteY3652" fmla="*/ 570286 h 2638416"/>
              <a:gd name="connsiteX3653" fmla="*/ 4214692 w 4894877"/>
              <a:gd name="connsiteY3653" fmla="*/ 556570 h 2638416"/>
              <a:gd name="connsiteX3654" fmla="*/ 4121437 w 4894877"/>
              <a:gd name="connsiteY3654" fmla="*/ 538462 h 2638416"/>
              <a:gd name="connsiteX3655" fmla="*/ 4087394 w 4894877"/>
              <a:gd name="connsiteY3655" fmla="*/ 556570 h 2638416"/>
              <a:gd name="connsiteX3656" fmla="*/ 4181555 w 4894877"/>
              <a:gd name="connsiteY3656" fmla="*/ 576126 h 2638416"/>
              <a:gd name="connsiteX3657" fmla="*/ 4216389 w 4894877"/>
              <a:gd name="connsiteY3657" fmla="*/ 570286 h 2638416"/>
              <a:gd name="connsiteX3658" fmla="*/ 4028543 w 4894877"/>
              <a:gd name="connsiteY3658" fmla="*/ 755279 h 2638416"/>
              <a:gd name="connsiteX3659" fmla="*/ 4027095 w 4894877"/>
              <a:gd name="connsiteY3659" fmla="*/ 736379 h 2638416"/>
              <a:gd name="connsiteX3660" fmla="*/ 3919535 w 4894877"/>
              <a:gd name="connsiteY3660" fmla="*/ 711029 h 2638416"/>
              <a:gd name="connsiteX3661" fmla="*/ 3876983 w 4894877"/>
              <a:gd name="connsiteY3661" fmla="*/ 737284 h 2638416"/>
              <a:gd name="connsiteX3662" fmla="*/ 3983274 w 4894877"/>
              <a:gd name="connsiteY3662" fmla="*/ 763179 h 2638416"/>
              <a:gd name="connsiteX3663" fmla="*/ 4028543 w 4894877"/>
              <a:gd name="connsiteY3663" fmla="*/ 755279 h 2638416"/>
              <a:gd name="connsiteX3664" fmla="*/ 4447037 w 4894877"/>
              <a:gd name="connsiteY3664" fmla="*/ 392422 h 2638416"/>
              <a:gd name="connsiteX3665" fmla="*/ 4442850 w 4894877"/>
              <a:gd name="connsiteY3665" fmla="*/ 385270 h 2638416"/>
              <a:gd name="connsiteX3666" fmla="*/ 4380378 w 4894877"/>
              <a:gd name="connsiteY3666" fmla="*/ 374949 h 2638416"/>
              <a:gd name="connsiteX3667" fmla="*/ 4361727 w 4894877"/>
              <a:gd name="connsiteY3667" fmla="*/ 384726 h 2638416"/>
              <a:gd name="connsiteX3668" fmla="*/ 4424742 w 4894877"/>
              <a:gd name="connsiteY3668" fmla="*/ 395230 h 2638416"/>
              <a:gd name="connsiteX3669" fmla="*/ 4447037 w 4894877"/>
              <a:gd name="connsiteY3669" fmla="*/ 392422 h 2638416"/>
              <a:gd name="connsiteX3670" fmla="*/ 4602197 w 4894877"/>
              <a:gd name="connsiteY3670" fmla="*/ 261457 h 2638416"/>
              <a:gd name="connsiteX3671" fmla="*/ 4599843 w 4894877"/>
              <a:gd name="connsiteY3671" fmla="*/ 258695 h 2638416"/>
              <a:gd name="connsiteX3672" fmla="*/ 4571051 w 4894877"/>
              <a:gd name="connsiteY3672" fmla="*/ 254893 h 2638416"/>
              <a:gd name="connsiteX3673" fmla="*/ 4564351 w 4894877"/>
              <a:gd name="connsiteY3673" fmla="*/ 259239 h 2638416"/>
              <a:gd name="connsiteX3674" fmla="*/ 4593687 w 4894877"/>
              <a:gd name="connsiteY3674" fmla="*/ 262861 h 2638416"/>
              <a:gd name="connsiteX3675" fmla="*/ 4602197 w 4894877"/>
              <a:gd name="connsiteY3675" fmla="*/ 261457 h 2638416"/>
              <a:gd name="connsiteX3676" fmla="*/ 3763470 w 4894877"/>
              <a:gd name="connsiteY3676" fmla="*/ 1006977 h 2638416"/>
              <a:gd name="connsiteX3677" fmla="*/ 3767974 w 4894877"/>
              <a:gd name="connsiteY3677" fmla="*/ 981739 h 2638416"/>
              <a:gd name="connsiteX3678" fmla="*/ 3654257 w 4894877"/>
              <a:gd name="connsiteY3678" fmla="*/ 947697 h 2638416"/>
              <a:gd name="connsiteX3679" fmla="*/ 3596312 w 4894877"/>
              <a:gd name="connsiteY3679" fmla="*/ 981739 h 2638416"/>
              <a:gd name="connsiteX3680" fmla="*/ 3711297 w 4894877"/>
              <a:gd name="connsiteY3680" fmla="*/ 1017955 h 2638416"/>
              <a:gd name="connsiteX3681" fmla="*/ 3763470 w 4894877"/>
              <a:gd name="connsiteY3681" fmla="*/ 1006977 h 2638416"/>
              <a:gd name="connsiteX3682" fmla="*/ 4327434 w 4894877"/>
              <a:gd name="connsiteY3682" fmla="*/ 520104 h 2638416"/>
              <a:gd name="connsiteX3683" fmla="*/ 4322974 w 4894877"/>
              <a:gd name="connsiteY3683" fmla="*/ 508402 h 2638416"/>
              <a:gd name="connsiteX3684" fmla="*/ 4239860 w 4894877"/>
              <a:gd name="connsiteY3684" fmla="*/ 493191 h 2638416"/>
              <a:gd name="connsiteX3685" fmla="*/ 4211792 w 4894877"/>
              <a:gd name="connsiteY3685" fmla="*/ 508765 h 2638416"/>
              <a:gd name="connsiteX3686" fmla="*/ 4295090 w 4894877"/>
              <a:gd name="connsiteY3686" fmla="*/ 524880 h 2638416"/>
              <a:gd name="connsiteX3687" fmla="*/ 4327434 w 4894877"/>
              <a:gd name="connsiteY3687" fmla="*/ 520104 h 2638416"/>
              <a:gd name="connsiteX3688" fmla="*/ 3356316 w 4894877"/>
              <a:gd name="connsiteY3688" fmla="*/ 1379452 h 2638416"/>
              <a:gd name="connsiteX3689" fmla="*/ 3368515 w 4894877"/>
              <a:gd name="connsiteY3689" fmla="*/ 1346609 h 2638416"/>
              <a:gd name="connsiteX3690" fmla="*/ 3263672 w 4894877"/>
              <a:gd name="connsiteY3690" fmla="*/ 1300978 h 2638416"/>
              <a:gd name="connsiteX3691" fmla="*/ 3189249 w 4894877"/>
              <a:gd name="connsiteY3691" fmla="*/ 1343712 h 2638416"/>
              <a:gd name="connsiteX3692" fmla="*/ 3294817 w 4894877"/>
              <a:gd name="connsiteY3692" fmla="*/ 1391517 h 2638416"/>
              <a:gd name="connsiteX3693" fmla="*/ 3356316 w 4894877"/>
              <a:gd name="connsiteY3693" fmla="*/ 1379452 h 2638416"/>
              <a:gd name="connsiteX3694" fmla="*/ 2687822 w 4894877"/>
              <a:gd name="connsiteY3694" fmla="*/ 1968067 h 2638416"/>
              <a:gd name="connsiteX3695" fmla="*/ 2713014 w 4894877"/>
              <a:gd name="connsiteY3695" fmla="*/ 1928229 h 2638416"/>
              <a:gd name="connsiteX3696" fmla="*/ 2629538 w 4894877"/>
              <a:gd name="connsiteY3696" fmla="*/ 1867207 h 2638416"/>
              <a:gd name="connsiteX3697" fmla="*/ 2538999 w 4894877"/>
              <a:gd name="connsiteY3697" fmla="*/ 1921530 h 2638416"/>
              <a:gd name="connsiteX3698" fmla="*/ 2625555 w 4894877"/>
              <a:gd name="connsiteY3698" fmla="*/ 1982915 h 2638416"/>
              <a:gd name="connsiteX3699" fmla="*/ 2687822 w 4894877"/>
              <a:gd name="connsiteY3699" fmla="*/ 1968067 h 2638416"/>
              <a:gd name="connsiteX3700" fmla="*/ 4525058 w 4894877"/>
              <a:gd name="connsiteY3700" fmla="*/ 356071 h 2638416"/>
              <a:gd name="connsiteX3701" fmla="*/ 4520893 w 4894877"/>
              <a:gd name="connsiteY3701" fmla="*/ 350142 h 2638416"/>
              <a:gd name="connsiteX3702" fmla="*/ 4466570 w 4894877"/>
              <a:gd name="connsiteY3702" fmla="*/ 342174 h 2638416"/>
              <a:gd name="connsiteX3703" fmla="*/ 4454619 w 4894877"/>
              <a:gd name="connsiteY3703" fmla="*/ 350683 h 2638416"/>
              <a:gd name="connsiteX3704" fmla="*/ 4506950 w 4894877"/>
              <a:gd name="connsiteY3704" fmla="*/ 358470 h 2638416"/>
              <a:gd name="connsiteX3705" fmla="*/ 4525058 w 4894877"/>
              <a:gd name="connsiteY3705" fmla="*/ 356071 h 2638416"/>
              <a:gd name="connsiteX3706" fmla="*/ 4169059 w 4894877"/>
              <a:gd name="connsiteY3706" fmla="*/ 688958 h 2638416"/>
              <a:gd name="connsiteX3707" fmla="*/ 4167611 w 4894877"/>
              <a:gd name="connsiteY3707" fmla="*/ 672459 h 2638416"/>
              <a:gd name="connsiteX3708" fmla="*/ 4065483 w 4894877"/>
              <a:gd name="connsiteY3708" fmla="*/ 649281 h 2638416"/>
              <a:gd name="connsiteX3709" fmla="*/ 4024922 w 4894877"/>
              <a:gd name="connsiteY3709" fmla="*/ 671915 h 2638416"/>
              <a:gd name="connsiteX3710" fmla="*/ 4128135 w 4894877"/>
              <a:gd name="connsiteY3710" fmla="*/ 695817 h 2638416"/>
              <a:gd name="connsiteX3711" fmla="*/ 4169059 w 4894877"/>
              <a:gd name="connsiteY3711" fmla="*/ 688958 h 2638416"/>
              <a:gd name="connsiteX3712" fmla="*/ 4426417 w 4894877"/>
              <a:gd name="connsiteY3712" fmla="*/ 475944 h 2638416"/>
              <a:gd name="connsiteX3713" fmla="*/ 4420396 w 4894877"/>
              <a:gd name="connsiteY3713" fmla="*/ 465849 h 2638416"/>
              <a:gd name="connsiteX3714" fmla="*/ 4345973 w 4894877"/>
              <a:gd name="connsiteY3714" fmla="*/ 452992 h 2638416"/>
              <a:gd name="connsiteX3715" fmla="*/ 4323158 w 4894877"/>
              <a:gd name="connsiteY3715" fmla="*/ 466212 h 2638416"/>
              <a:gd name="connsiteX3716" fmla="*/ 4397399 w 4894877"/>
              <a:gd name="connsiteY3716" fmla="*/ 479791 h 2638416"/>
              <a:gd name="connsiteX3717" fmla="*/ 4426417 w 4894877"/>
              <a:gd name="connsiteY3717" fmla="*/ 475944 h 2638416"/>
              <a:gd name="connsiteX3718" fmla="*/ 4601495 w 4894877"/>
              <a:gd name="connsiteY3718" fmla="*/ 322753 h 2638416"/>
              <a:gd name="connsiteX3719" fmla="*/ 4598393 w 4894877"/>
              <a:gd name="connsiteY3719" fmla="*/ 318272 h 2638416"/>
              <a:gd name="connsiteX3720" fmla="*/ 4556383 w 4894877"/>
              <a:gd name="connsiteY3720" fmla="*/ 311753 h 2638416"/>
              <a:gd name="connsiteX3721" fmla="*/ 4543346 w 4894877"/>
              <a:gd name="connsiteY3721" fmla="*/ 317547 h 2638416"/>
              <a:gd name="connsiteX3722" fmla="*/ 4585175 w 4894877"/>
              <a:gd name="connsiteY3722" fmla="*/ 324246 h 2638416"/>
              <a:gd name="connsiteX3723" fmla="*/ 4601495 w 4894877"/>
              <a:gd name="connsiteY3723" fmla="*/ 322753 h 2638416"/>
              <a:gd name="connsiteX3724" fmla="*/ 3943505 w 4894877"/>
              <a:gd name="connsiteY3724" fmla="*/ 917365 h 2638416"/>
              <a:gd name="connsiteX3725" fmla="*/ 3945790 w 4894877"/>
              <a:gd name="connsiteY3725" fmla="*/ 895183 h 2638416"/>
              <a:gd name="connsiteX3726" fmla="*/ 3831169 w 4894877"/>
              <a:gd name="connsiteY3726" fmla="*/ 863314 h 2638416"/>
              <a:gd name="connsiteX3727" fmla="*/ 3780106 w 4894877"/>
              <a:gd name="connsiteY3727" fmla="*/ 893735 h 2638416"/>
              <a:gd name="connsiteX3728" fmla="*/ 3895996 w 4894877"/>
              <a:gd name="connsiteY3728" fmla="*/ 927053 h 2638416"/>
              <a:gd name="connsiteX3729" fmla="*/ 3943505 w 4894877"/>
              <a:gd name="connsiteY3729" fmla="*/ 917365 h 2638416"/>
              <a:gd name="connsiteX3730" fmla="*/ 4670758 w 4894877"/>
              <a:gd name="connsiteY3730" fmla="*/ 293305 h 2638416"/>
              <a:gd name="connsiteX3731" fmla="*/ 4668110 w 4894877"/>
              <a:gd name="connsiteY3731" fmla="*/ 290023 h 2638416"/>
              <a:gd name="connsiteX3732" fmla="*/ 4636060 w 4894877"/>
              <a:gd name="connsiteY3732" fmla="*/ 284591 h 2638416"/>
              <a:gd name="connsiteX3733" fmla="*/ 4627186 w 4894877"/>
              <a:gd name="connsiteY3733" fmla="*/ 289842 h 2638416"/>
              <a:gd name="connsiteX3734" fmla="*/ 4659418 w 4894877"/>
              <a:gd name="connsiteY3734" fmla="*/ 294551 h 2638416"/>
              <a:gd name="connsiteX3735" fmla="*/ 4670758 w 4894877"/>
              <a:gd name="connsiteY3735" fmla="*/ 293305 h 2638416"/>
              <a:gd name="connsiteX3736" fmla="*/ 4294841 w 4894877"/>
              <a:gd name="connsiteY3736" fmla="*/ 628662 h 2638416"/>
              <a:gd name="connsiteX3737" fmla="*/ 4290744 w 4894877"/>
              <a:gd name="connsiteY3737" fmla="*/ 614154 h 2638416"/>
              <a:gd name="connsiteX3738" fmla="*/ 4199661 w 4894877"/>
              <a:gd name="connsiteY3738" fmla="*/ 594415 h 2638416"/>
              <a:gd name="connsiteX3739" fmla="*/ 4163446 w 4894877"/>
              <a:gd name="connsiteY3739" fmla="*/ 613610 h 2638416"/>
              <a:gd name="connsiteX3740" fmla="*/ 4256158 w 4894877"/>
              <a:gd name="connsiteY3740" fmla="*/ 634072 h 2638416"/>
              <a:gd name="connsiteX3741" fmla="*/ 4294841 w 4894877"/>
              <a:gd name="connsiteY3741" fmla="*/ 628662 h 2638416"/>
              <a:gd name="connsiteX3742" fmla="*/ 4518110 w 4894877"/>
              <a:gd name="connsiteY3742" fmla="*/ 433799 h 2638416"/>
              <a:gd name="connsiteX3743" fmla="*/ 4516005 w 4894877"/>
              <a:gd name="connsiteY3743" fmla="*/ 425831 h 2638416"/>
              <a:gd name="connsiteX3744" fmla="*/ 4450998 w 4894877"/>
              <a:gd name="connsiteY3744" fmla="*/ 414242 h 2638416"/>
              <a:gd name="connsiteX3745" fmla="*/ 4426371 w 4894877"/>
              <a:gd name="connsiteY3745" fmla="*/ 424746 h 2638416"/>
              <a:gd name="connsiteX3746" fmla="*/ 4493189 w 4894877"/>
              <a:gd name="connsiteY3746" fmla="*/ 436878 h 2638416"/>
              <a:gd name="connsiteX3747" fmla="*/ 4518110 w 4894877"/>
              <a:gd name="connsiteY3747" fmla="*/ 433799 h 2638416"/>
              <a:gd name="connsiteX3748" fmla="*/ 3606634 w 4894877"/>
              <a:gd name="connsiteY3748" fmla="*/ 1238959 h 2638416"/>
              <a:gd name="connsiteX3749" fmla="*/ 3612248 w 4894877"/>
              <a:gd name="connsiteY3749" fmla="*/ 1208810 h 2638416"/>
              <a:gd name="connsiteX3750" fmla="*/ 3496539 w 4894877"/>
              <a:gd name="connsiteY3750" fmla="*/ 1168611 h 2638416"/>
              <a:gd name="connsiteX3751" fmla="*/ 3435516 w 4894877"/>
              <a:gd name="connsiteY3751" fmla="*/ 1209897 h 2638416"/>
              <a:gd name="connsiteX3752" fmla="*/ 3552672 w 4894877"/>
              <a:gd name="connsiteY3752" fmla="*/ 1252268 h 2638416"/>
              <a:gd name="connsiteX3753" fmla="*/ 3606634 w 4894877"/>
              <a:gd name="connsiteY3753" fmla="*/ 1238959 h 2638416"/>
              <a:gd name="connsiteX3754" fmla="*/ 4603489 w 4894877"/>
              <a:gd name="connsiteY3754" fmla="*/ 394189 h 2638416"/>
              <a:gd name="connsiteX3755" fmla="*/ 4598577 w 4894877"/>
              <a:gd name="connsiteY3755" fmla="*/ 387625 h 2638416"/>
              <a:gd name="connsiteX3756" fmla="*/ 4540632 w 4894877"/>
              <a:gd name="connsiteY3756" fmla="*/ 378571 h 2638416"/>
              <a:gd name="connsiteX3757" fmla="*/ 4526146 w 4894877"/>
              <a:gd name="connsiteY3757" fmla="*/ 387986 h 2638416"/>
              <a:gd name="connsiteX3758" fmla="*/ 4584634 w 4894877"/>
              <a:gd name="connsiteY3758" fmla="*/ 397222 h 2638416"/>
              <a:gd name="connsiteX3759" fmla="*/ 4603489 w 4894877"/>
              <a:gd name="connsiteY3759" fmla="*/ 394189 h 2638416"/>
              <a:gd name="connsiteX3760" fmla="*/ 4107290 w 4894877"/>
              <a:gd name="connsiteY3760" fmla="*/ 834410 h 2638416"/>
              <a:gd name="connsiteX3761" fmla="*/ 4106408 w 4894877"/>
              <a:gd name="connsiteY3761" fmla="*/ 813881 h 2638416"/>
              <a:gd name="connsiteX3762" fmla="*/ 3997579 w 4894877"/>
              <a:gd name="connsiteY3762" fmla="*/ 785994 h 2638416"/>
              <a:gd name="connsiteX3763" fmla="*/ 3951224 w 4894877"/>
              <a:gd name="connsiteY3763" fmla="*/ 813881 h 2638416"/>
              <a:gd name="connsiteX3764" fmla="*/ 4061319 w 4894877"/>
              <a:gd name="connsiteY3764" fmla="*/ 842853 h 2638416"/>
              <a:gd name="connsiteX3765" fmla="*/ 4107290 w 4894877"/>
              <a:gd name="connsiteY3765" fmla="*/ 834410 h 2638416"/>
              <a:gd name="connsiteX3766" fmla="*/ 4406294 w 4894877"/>
              <a:gd name="connsiteY3766" fmla="*/ 575129 h 2638416"/>
              <a:gd name="connsiteX3767" fmla="*/ 4400657 w 4894877"/>
              <a:gd name="connsiteY3767" fmla="*/ 562544 h 2638416"/>
              <a:gd name="connsiteX3768" fmla="*/ 4312291 w 4894877"/>
              <a:gd name="connsiteY3768" fmla="*/ 544437 h 2638416"/>
              <a:gd name="connsiteX3769" fmla="*/ 4285311 w 4894877"/>
              <a:gd name="connsiteY3769" fmla="*/ 562544 h 2638416"/>
              <a:gd name="connsiteX3770" fmla="*/ 4374584 w 4894877"/>
              <a:gd name="connsiteY3770" fmla="*/ 580652 h 2638416"/>
              <a:gd name="connsiteX3771" fmla="*/ 4406294 w 4894877"/>
              <a:gd name="connsiteY3771" fmla="*/ 575129 h 2638416"/>
              <a:gd name="connsiteX3772" fmla="*/ 3088501 w 4894877"/>
              <a:gd name="connsiteY3772" fmla="*/ 1744505 h 2638416"/>
              <a:gd name="connsiteX3773" fmla="*/ 3103598 w 4894877"/>
              <a:gd name="connsiteY3773" fmla="*/ 1706411 h 2638416"/>
              <a:gd name="connsiteX3774" fmla="*/ 2996400 w 4894877"/>
              <a:gd name="connsiteY3774" fmla="*/ 1653175 h 2638416"/>
              <a:gd name="connsiteX3775" fmla="*/ 2923969 w 4894877"/>
              <a:gd name="connsiteY3775" fmla="*/ 1710032 h 2638416"/>
              <a:gd name="connsiteX3776" fmla="*/ 3031167 w 4894877"/>
              <a:gd name="connsiteY3776" fmla="*/ 1761821 h 2638416"/>
              <a:gd name="connsiteX3777" fmla="*/ 3088501 w 4894877"/>
              <a:gd name="connsiteY3777" fmla="*/ 1744505 h 2638416"/>
              <a:gd name="connsiteX3778" fmla="*/ 4678996 w 4894877"/>
              <a:gd name="connsiteY3778" fmla="*/ 358787 h 2638416"/>
              <a:gd name="connsiteX3779" fmla="*/ 4673361 w 4894877"/>
              <a:gd name="connsiteY3779" fmla="*/ 353581 h 2638416"/>
              <a:gd name="connsiteX3780" fmla="*/ 4626461 w 4894877"/>
              <a:gd name="connsiteY3780" fmla="*/ 346882 h 2638416"/>
              <a:gd name="connsiteX3781" fmla="*/ 4615596 w 4894877"/>
              <a:gd name="connsiteY3781" fmla="*/ 354488 h 2638416"/>
              <a:gd name="connsiteX3782" fmla="*/ 4665211 w 4894877"/>
              <a:gd name="connsiteY3782" fmla="*/ 361549 h 2638416"/>
              <a:gd name="connsiteX3783" fmla="*/ 4678996 w 4894877"/>
              <a:gd name="connsiteY3783" fmla="*/ 358787 h 2638416"/>
              <a:gd name="connsiteX3784" fmla="*/ 3827888 w 4894877"/>
              <a:gd name="connsiteY3784" fmla="*/ 1119426 h 2638416"/>
              <a:gd name="connsiteX3785" fmla="*/ 3832437 w 4894877"/>
              <a:gd name="connsiteY3785" fmla="*/ 1092739 h 2638416"/>
              <a:gd name="connsiteX3786" fmla="*/ 3717815 w 4894877"/>
              <a:gd name="connsiteY3786" fmla="*/ 1054532 h 2638416"/>
              <a:gd name="connsiteX3787" fmla="*/ 3659690 w 4894877"/>
              <a:gd name="connsiteY3787" fmla="*/ 1090747 h 2638416"/>
              <a:gd name="connsiteX3788" fmla="*/ 3775399 w 4894877"/>
              <a:gd name="connsiteY3788" fmla="*/ 1130223 h 2638416"/>
              <a:gd name="connsiteX3789" fmla="*/ 3827888 w 4894877"/>
              <a:gd name="connsiteY3789" fmla="*/ 1119426 h 2638416"/>
              <a:gd name="connsiteX3790" fmla="*/ 4509961 w 4894877"/>
              <a:gd name="connsiteY3790" fmla="*/ 524790 h 2638416"/>
              <a:gd name="connsiteX3791" fmla="*/ 4503872 w 4894877"/>
              <a:gd name="connsiteY3791" fmla="*/ 514197 h 2638416"/>
              <a:gd name="connsiteX3792" fmla="*/ 4425466 w 4894877"/>
              <a:gd name="connsiteY3792" fmla="*/ 499711 h 2638416"/>
              <a:gd name="connsiteX3793" fmla="*/ 4401563 w 4894877"/>
              <a:gd name="connsiteY3793" fmla="*/ 514016 h 2638416"/>
              <a:gd name="connsiteX3794" fmla="*/ 4480874 w 4894877"/>
              <a:gd name="connsiteY3794" fmla="*/ 528864 h 2638416"/>
              <a:gd name="connsiteX3795" fmla="*/ 4509961 w 4894877"/>
              <a:gd name="connsiteY3795" fmla="*/ 524790 h 2638416"/>
              <a:gd name="connsiteX3796" fmla="*/ 4245453 w 4894877"/>
              <a:gd name="connsiteY3796" fmla="*/ 760779 h 2638416"/>
              <a:gd name="connsiteX3797" fmla="*/ 4240587 w 4894877"/>
              <a:gd name="connsiteY3797" fmla="*/ 742716 h 2638416"/>
              <a:gd name="connsiteX3798" fmla="*/ 4136286 w 4894877"/>
              <a:gd name="connsiteY3798" fmla="*/ 718633 h 2638416"/>
              <a:gd name="connsiteX3799" fmla="*/ 4098440 w 4894877"/>
              <a:gd name="connsiteY3799" fmla="*/ 741992 h 2638416"/>
              <a:gd name="connsiteX3800" fmla="*/ 4202923 w 4894877"/>
              <a:gd name="connsiteY3800" fmla="*/ 767706 h 2638416"/>
              <a:gd name="connsiteX3801" fmla="*/ 4245453 w 4894877"/>
              <a:gd name="connsiteY3801" fmla="*/ 760779 h 2638416"/>
              <a:gd name="connsiteX3802" fmla="*/ 2137527 w 4894877"/>
              <a:gd name="connsiteY3802" fmla="*/ 2618972 h 2638416"/>
              <a:gd name="connsiteX3803" fmla="*/ 2161634 w 4894877"/>
              <a:gd name="connsiteY3803" fmla="*/ 2573589 h 2638416"/>
              <a:gd name="connsiteX3804" fmla="*/ 2091375 w 4894877"/>
              <a:gd name="connsiteY3804" fmla="*/ 2514196 h 2638416"/>
              <a:gd name="connsiteX3805" fmla="*/ 2012606 w 4894877"/>
              <a:gd name="connsiteY3805" fmla="*/ 2576486 h 2638416"/>
              <a:gd name="connsiteX3806" fmla="*/ 2017147 w 4894877"/>
              <a:gd name="connsiteY3806" fmla="*/ 2588152 h 2638416"/>
              <a:gd name="connsiteX3807" fmla="*/ 2052552 w 4894877"/>
              <a:gd name="connsiteY3807" fmla="*/ 2628459 h 2638416"/>
              <a:gd name="connsiteX3808" fmla="*/ 2082864 w 4894877"/>
              <a:gd name="connsiteY3808" fmla="*/ 2638416 h 2638416"/>
              <a:gd name="connsiteX3809" fmla="*/ 2137527 w 4894877"/>
              <a:gd name="connsiteY3809" fmla="*/ 2618972 h 2638416"/>
              <a:gd name="connsiteX3810" fmla="*/ 4749844 w 4894877"/>
              <a:gd name="connsiteY3810" fmla="*/ 325379 h 2638416"/>
              <a:gd name="connsiteX3811" fmla="*/ 4745429 w 4894877"/>
              <a:gd name="connsiteY3811" fmla="*/ 321532 h 2638416"/>
              <a:gd name="connsiteX3812" fmla="*/ 4708852 w 4894877"/>
              <a:gd name="connsiteY3812" fmla="*/ 316462 h 2638416"/>
              <a:gd name="connsiteX3813" fmla="*/ 4701065 w 4894877"/>
              <a:gd name="connsiteY3813" fmla="*/ 321350 h 2638416"/>
              <a:gd name="connsiteX3814" fmla="*/ 4737281 w 4894877"/>
              <a:gd name="connsiteY3814" fmla="*/ 326783 h 2638416"/>
              <a:gd name="connsiteX3815" fmla="*/ 4749844 w 4894877"/>
              <a:gd name="connsiteY3815" fmla="*/ 325379 h 2638416"/>
              <a:gd name="connsiteX3816" fmla="*/ 4603398 w 4894877"/>
              <a:gd name="connsiteY3816" fmla="*/ 477980 h 2638416"/>
              <a:gd name="connsiteX3817" fmla="*/ 4597671 w 4894877"/>
              <a:gd name="connsiteY3817" fmla="*/ 469470 h 2638416"/>
              <a:gd name="connsiteX3818" fmla="*/ 4525240 w 4894877"/>
              <a:gd name="connsiteY3818" fmla="*/ 457157 h 2638416"/>
              <a:gd name="connsiteX3819" fmla="*/ 4509125 w 4894877"/>
              <a:gd name="connsiteY3819" fmla="*/ 470013 h 2638416"/>
              <a:gd name="connsiteX3820" fmla="*/ 4581556 w 4894877"/>
              <a:gd name="connsiteY3820" fmla="*/ 482146 h 2638416"/>
              <a:gd name="connsiteX3821" fmla="*/ 4603398 w 4894877"/>
              <a:gd name="connsiteY3821" fmla="*/ 477980 h 2638416"/>
              <a:gd name="connsiteX3822" fmla="*/ 4814873 w 4894877"/>
              <a:gd name="connsiteY3822" fmla="*/ 293895 h 2638416"/>
              <a:gd name="connsiteX3823" fmla="*/ 4812248 w 4894877"/>
              <a:gd name="connsiteY3823" fmla="*/ 291292 h 2638416"/>
              <a:gd name="connsiteX3824" fmla="*/ 4787260 w 4894877"/>
              <a:gd name="connsiteY3824" fmla="*/ 288032 h 2638416"/>
              <a:gd name="connsiteX3825" fmla="*/ 4782912 w 4894877"/>
              <a:gd name="connsiteY3825" fmla="*/ 291653 h 2638416"/>
              <a:gd name="connsiteX3826" fmla="*/ 4806090 w 4894877"/>
              <a:gd name="connsiteY3826" fmla="*/ 294733 h 2638416"/>
              <a:gd name="connsiteX3827" fmla="*/ 4814873 w 4894877"/>
              <a:gd name="connsiteY3827" fmla="*/ 293895 h 2638416"/>
              <a:gd name="connsiteX3828" fmla="*/ 4373973 w 4894877"/>
              <a:gd name="connsiteY3828" fmla="*/ 692784 h 2638416"/>
              <a:gd name="connsiteX3829" fmla="*/ 4370057 w 4894877"/>
              <a:gd name="connsiteY3829" fmla="*/ 677347 h 2638416"/>
              <a:gd name="connsiteX3830" fmla="*/ 4271912 w 4894877"/>
              <a:gd name="connsiteY3830" fmla="*/ 655801 h 2638416"/>
              <a:gd name="connsiteX3831" fmla="*/ 4239138 w 4894877"/>
              <a:gd name="connsiteY3831" fmla="*/ 676986 h 2638416"/>
              <a:gd name="connsiteX3832" fmla="*/ 4335651 w 4894877"/>
              <a:gd name="connsiteY3832" fmla="*/ 698715 h 2638416"/>
              <a:gd name="connsiteX3833" fmla="*/ 4373973 w 4894877"/>
              <a:gd name="connsiteY3833" fmla="*/ 692784 h 2638416"/>
              <a:gd name="connsiteX3834" fmla="*/ 3403101 w 4894877"/>
              <a:gd name="connsiteY3834" fmla="*/ 1551024 h 2638416"/>
              <a:gd name="connsiteX3835" fmla="*/ 3408714 w 4894877"/>
              <a:gd name="connsiteY3835" fmla="*/ 1515375 h 2638416"/>
              <a:gd name="connsiteX3836" fmla="*/ 3299161 w 4894877"/>
              <a:gd name="connsiteY3836" fmla="*/ 1469924 h 2638416"/>
              <a:gd name="connsiteX3837" fmla="*/ 3236690 w 4894877"/>
              <a:gd name="connsiteY3837" fmla="*/ 1518272 h 2638416"/>
              <a:gd name="connsiteX3838" fmla="*/ 3347509 w 4894877"/>
              <a:gd name="connsiteY3838" fmla="*/ 1565896 h 2638416"/>
              <a:gd name="connsiteX3839" fmla="*/ 3403101 w 4894877"/>
              <a:gd name="connsiteY3839" fmla="*/ 1551024 h 2638416"/>
              <a:gd name="connsiteX3840" fmla="*/ 4681510 w 4894877"/>
              <a:gd name="connsiteY3840" fmla="*/ 436108 h 2638416"/>
              <a:gd name="connsiteX3841" fmla="*/ 4677165 w 4894877"/>
              <a:gd name="connsiteY3841" fmla="*/ 428728 h 2638416"/>
              <a:gd name="connsiteX3842" fmla="*/ 4613606 w 4894877"/>
              <a:gd name="connsiteY3842" fmla="*/ 418227 h 2638416"/>
              <a:gd name="connsiteX3843" fmla="*/ 4598939 w 4894877"/>
              <a:gd name="connsiteY3843" fmla="*/ 428548 h 2638416"/>
              <a:gd name="connsiteX3844" fmla="*/ 4660867 w 4894877"/>
              <a:gd name="connsiteY3844" fmla="*/ 438871 h 2638416"/>
              <a:gd name="connsiteX3845" fmla="*/ 4681510 w 4894877"/>
              <a:gd name="connsiteY3845" fmla="*/ 436108 h 2638416"/>
              <a:gd name="connsiteX3846" fmla="*/ 4025849 w 4894877"/>
              <a:gd name="connsiteY3846" fmla="*/ 1016959 h 2638416"/>
              <a:gd name="connsiteX3847" fmla="*/ 4025283 w 4894877"/>
              <a:gd name="connsiteY3847" fmla="*/ 992424 h 2638416"/>
              <a:gd name="connsiteX3848" fmla="*/ 3913378 w 4894877"/>
              <a:gd name="connsiteY3848" fmla="*/ 959467 h 2638416"/>
              <a:gd name="connsiteX3849" fmla="*/ 3862677 w 4894877"/>
              <a:gd name="connsiteY3849" fmla="*/ 992424 h 2638416"/>
              <a:gd name="connsiteX3850" fmla="*/ 3976030 w 4894877"/>
              <a:gd name="connsiteY3850" fmla="*/ 1026827 h 2638416"/>
              <a:gd name="connsiteX3851" fmla="*/ 4025849 w 4894877"/>
              <a:gd name="connsiteY3851" fmla="*/ 1016959 h 2638416"/>
              <a:gd name="connsiteX3852" fmla="*/ 4494479 w 4894877"/>
              <a:gd name="connsiteY3852" fmla="*/ 633527 h 2638416"/>
              <a:gd name="connsiteX3853" fmla="*/ 4488842 w 4894877"/>
              <a:gd name="connsiteY3853" fmla="*/ 619947 h 2638416"/>
              <a:gd name="connsiteX3854" fmla="*/ 4397398 w 4894877"/>
              <a:gd name="connsiteY3854" fmla="*/ 602382 h 2638416"/>
              <a:gd name="connsiteX3855" fmla="*/ 4369694 w 4894877"/>
              <a:gd name="connsiteY3855" fmla="*/ 621396 h 2638416"/>
              <a:gd name="connsiteX3856" fmla="*/ 4462225 w 4894877"/>
              <a:gd name="connsiteY3856" fmla="*/ 639504 h 2638416"/>
              <a:gd name="connsiteX3857" fmla="*/ 4494479 w 4894877"/>
              <a:gd name="connsiteY3857" fmla="*/ 633527 h 2638416"/>
              <a:gd name="connsiteX3858" fmla="*/ 4763153 w 4894877"/>
              <a:gd name="connsiteY3858" fmla="*/ 397718 h 2638416"/>
              <a:gd name="connsiteX3859" fmla="*/ 4758650 w 4894877"/>
              <a:gd name="connsiteY3859" fmla="*/ 391788 h 2638416"/>
              <a:gd name="connsiteX3860" fmla="*/ 4707223 w 4894877"/>
              <a:gd name="connsiteY3860" fmla="*/ 383821 h 2638416"/>
              <a:gd name="connsiteX3861" fmla="*/ 4694547 w 4894877"/>
              <a:gd name="connsiteY3861" fmla="*/ 391788 h 2638416"/>
              <a:gd name="connsiteX3862" fmla="*/ 4745793 w 4894877"/>
              <a:gd name="connsiteY3862" fmla="*/ 400119 h 2638416"/>
              <a:gd name="connsiteX3863" fmla="*/ 4763153 w 4894877"/>
              <a:gd name="connsiteY3863" fmla="*/ 397718 h 2638416"/>
              <a:gd name="connsiteX3864" fmla="*/ 4188345 w 4894877"/>
              <a:gd name="connsiteY3864" fmla="*/ 922460 h 2638416"/>
              <a:gd name="connsiteX3865" fmla="*/ 4183003 w 4894877"/>
              <a:gd name="connsiteY3865" fmla="*/ 900436 h 2638416"/>
              <a:gd name="connsiteX3866" fmla="*/ 4074356 w 4894877"/>
              <a:gd name="connsiteY3866" fmla="*/ 871644 h 2638416"/>
              <a:gd name="connsiteX3867" fmla="*/ 4029993 w 4894877"/>
              <a:gd name="connsiteY3867" fmla="*/ 900797 h 2638416"/>
              <a:gd name="connsiteX3868" fmla="*/ 4143710 w 4894877"/>
              <a:gd name="connsiteY3868" fmla="*/ 931582 h 2638416"/>
              <a:gd name="connsiteX3869" fmla="*/ 4188345 w 4894877"/>
              <a:gd name="connsiteY3869" fmla="*/ 922460 h 2638416"/>
              <a:gd name="connsiteX3870" fmla="*/ 4833683 w 4894877"/>
              <a:gd name="connsiteY3870" fmla="*/ 361230 h 2638416"/>
              <a:gd name="connsiteX3871" fmla="*/ 4831804 w 4894877"/>
              <a:gd name="connsiteY3871" fmla="*/ 357021 h 2638416"/>
              <a:gd name="connsiteX3872" fmla="*/ 4790699 w 4894877"/>
              <a:gd name="connsiteY3872" fmla="*/ 350683 h 2638416"/>
              <a:gd name="connsiteX3873" fmla="*/ 4780920 w 4894877"/>
              <a:gd name="connsiteY3873" fmla="*/ 356658 h 2638416"/>
              <a:gd name="connsiteX3874" fmla="*/ 4820215 w 4894877"/>
              <a:gd name="connsiteY3874" fmla="*/ 362996 h 2638416"/>
              <a:gd name="connsiteX3875" fmla="*/ 4833683 w 4894877"/>
              <a:gd name="connsiteY3875" fmla="*/ 361230 h 2638416"/>
              <a:gd name="connsiteX3876" fmla="*/ 4592962 w 4894877"/>
              <a:gd name="connsiteY3876" fmla="*/ 578298 h 2638416"/>
              <a:gd name="connsiteX3877" fmla="*/ 4586805 w 4894877"/>
              <a:gd name="connsiteY3877" fmla="*/ 566710 h 2638416"/>
              <a:gd name="connsiteX3878" fmla="*/ 4503329 w 4894877"/>
              <a:gd name="connsiteY3878" fmla="*/ 550956 h 2638416"/>
              <a:gd name="connsiteX3879" fmla="*/ 4479788 w 4894877"/>
              <a:gd name="connsiteY3879" fmla="*/ 566166 h 2638416"/>
              <a:gd name="connsiteX3880" fmla="*/ 4562722 w 4894877"/>
              <a:gd name="connsiteY3880" fmla="*/ 582825 h 2638416"/>
              <a:gd name="connsiteX3881" fmla="*/ 4592962 w 4894877"/>
              <a:gd name="connsiteY3881" fmla="*/ 578298 h 2638416"/>
              <a:gd name="connsiteX3882" fmla="*/ 3678837 w 4894877"/>
              <a:gd name="connsiteY3882" fmla="*/ 1387126 h 2638416"/>
              <a:gd name="connsiteX3883" fmla="*/ 3683046 w 4894877"/>
              <a:gd name="connsiteY3883" fmla="*/ 1355120 h 2638416"/>
              <a:gd name="connsiteX3884" fmla="*/ 3569873 w 4894877"/>
              <a:gd name="connsiteY3884" fmla="*/ 1312568 h 2638416"/>
              <a:gd name="connsiteX3885" fmla="*/ 3507946 w 4894877"/>
              <a:gd name="connsiteY3885" fmla="*/ 1356388 h 2638416"/>
              <a:gd name="connsiteX3886" fmla="*/ 3626008 w 4894877"/>
              <a:gd name="connsiteY3886" fmla="*/ 1402563 h 2638416"/>
              <a:gd name="connsiteX3887" fmla="*/ 3678837 w 4894877"/>
              <a:gd name="connsiteY3887" fmla="*/ 1387126 h 2638416"/>
              <a:gd name="connsiteX3888" fmla="*/ 4894683 w 4894877"/>
              <a:gd name="connsiteY3888" fmla="*/ 326804 h 2638416"/>
              <a:gd name="connsiteX3889" fmla="*/ 4891015 w 4894877"/>
              <a:gd name="connsiteY3889" fmla="*/ 324066 h 2638416"/>
              <a:gd name="connsiteX3890" fmla="*/ 4862225 w 4894877"/>
              <a:gd name="connsiteY3890" fmla="*/ 320082 h 2638416"/>
              <a:gd name="connsiteX3891" fmla="*/ 4857335 w 4894877"/>
              <a:gd name="connsiteY3891" fmla="*/ 323884 h 2638416"/>
              <a:gd name="connsiteX3892" fmla="*/ 4886127 w 4894877"/>
              <a:gd name="connsiteY3892" fmla="*/ 328049 h 2638416"/>
              <a:gd name="connsiteX3893" fmla="*/ 4894683 w 4894877"/>
              <a:gd name="connsiteY3893" fmla="*/ 326804 h 2638416"/>
              <a:gd name="connsiteX3894" fmla="*/ 2685354 w 4894877"/>
              <a:gd name="connsiteY3894" fmla="*/ 2279406 h 2638416"/>
              <a:gd name="connsiteX3895" fmla="*/ 2704503 w 4894877"/>
              <a:gd name="connsiteY3895" fmla="*/ 2235880 h 2638416"/>
              <a:gd name="connsiteX3896" fmla="*/ 2617949 w 4894877"/>
              <a:gd name="connsiteY3896" fmla="*/ 2176668 h 2638416"/>
              <a:gd name="connsiteX3897" fmla="*/ 2541716 w 4894877"/>
              <a:gd name="connsiteY3897" fmla="*/ 2236061 h 2638416"/>
              <a:gd name="connsiteX3898" fmla="*/ 2628450 w 4894877"/>
              <a:gd name="connsiteY3898" fmla="*/ 2297808 h 2638416"/>
              <a:gd name="connsiteX3899" fmla="*/ 2685354 w 4894877"/>
              <a:gd name="connsiteY3899" fmla="*/ 2279406 h 2638416"/>
              <a:gd name="connsiteX3900" fmla="*/ 4688346 w 4894877"/>
              <a:gd name="connsiteY3900" fmla="*/ 527212 h 2638416"/>
              <a:gd name="connsiteX3901" fmla="*/ 4680967 w 4894877"/>
              <a:gd name="connsiteY3901" fmla="*/ 517819 h 2638416"/>
              <a:gd name="connsiteX3902" fmla="*/ 4606544 w 4894877"/>
              <a:gd name="connsiteY3902" fmla="*/ 504781 h 2638416"/>
              <a:gd name="connsiteX3903" fmla="*/ 4588436 w 4894877"/>
              <a:gd name="connsiteY3903" fmla="*/ 517638 h 2638416"/>
              <a:gd name="connsiteX3904" fmla="*/ 4663945 w 4894877"/>
              <a:gd name="connsiteY3904" fmla="*/ 531039 h 2638416"/>
              <a:gd name="connsiteX3905" fmla="*/ 4688346 w 4894877"/>
              <a:gd name="connsiteY3905" fmla="*/ 527212 h 2638416"/>
              <a:gd name="connsiteX3906" fmla="*/ 4337553 w 4894877"/>
              <a:gd name="connsiteY3906" fmla="*/ 839050 h 2638416"/>
              <a:gd name="connsiteX3907" fmla="*/ 4333660 w 4894877"/>
              <a:gd name="connsiteY3907" fmla="*/ 820399 h 2638416"/>
              <a:gd name="connsiteX3908" fmla="*/ 4225013 w 4894877"/>
              <a:gd name="connsiteY3908" fmla="*/ 793599 h 2638416"/>
              <a:gd name="connsiteX3909" fmla="*/ 4187349 w 4894877"/>
              <a:gd name="connsiteY3909" fmla="*/ 819131 h 2638416"/>
              <a:gd name="connsiteX3910" fmla="*/ 4297444 w 4894877"/>
              <a:gd name="connsiteY3910" fmla="*/ 846838 h 2638416"/>
              <a:gd name="connsiteX3911" fmla="*/ 4337553 w 4894877"/>
              <a:gd name="connsiteY3911" fmla="*/ 839050 h 2638416"/>
              <a:gd name="connsiteX3912" fmla="*/ 4777005 w 4894877"/>
              <a:gd name="connsiteY3912" fmla="*/ 482553 h 2638416"/>
              <a:gd name="connsiteX3913" fmla="*/ 4772228 w 4894877"/>
              <a:gd name="connsiteY3913" fmla="*/ 474721 h 2638416"/>
              <a:gd name="connsiteX3914" fmla="*/ 4706679 w 4894877"/>
              <a:gd name="connsiteY3914" fmla="*/ 463315 h 2638416"/>
              <a:gd name="connsiteX3915" fmla="*/ 4688571 w 4894877"/>
              <a:gd name="connsiteY3915" fmla="*/ 473816 h 2638416"/>
              <a:gd name="connsiteX3916" fmla="*/ 4756113 w 4894877"/>
              <a:gd name="connsiteY3916" fmla="*/ 485768 h 2638416"/>
              <a:gd name="connsiteX3917" fmla="*/ 4777005 w 4894877"/>
              <a:gd name="connsiteY3917" fmla="*/ 482553 h 2638416"/>
              <a:gd name="connsiteX3918" fmla="*/ 4886778 w 4894877"/>
              <a:gd name="connsiteY3918" fmla="*/ 398492 h 2638416"/>
              <a:gd name="connsiteX3919" fmla="*/ 4894711 w 4894877"/>
              <a:gd name="connsiteY3919" fmla="*/ 391524 h 2638416"/>
              <a:gd name="connsiteX3920" fmla="*/ 4871097 w 4894877"/>
              <a:gd name="connsiteY3920" fmla="*/ 387987 h 2638416"/>
              <a:gd name="connsiteX3921" fmla="*/ 4863130 w 4894877"/>
              <a:gd name="connsiteY3921" fmla="*/ 394869 h 2638416"/>
              <a:gd name="connsiteX3922" fmla="*/ 4838294 w 4894877"/>
              <a:gd name="connsiteY3922" fmla="*/ 441081 h 2638416"/>
              <a:gd name="connsiteX3923" fmla="*/ 4845541 w 4894877"/>
              <a:gd name="connsiteY3923" fmla="*/ 434716 h 2638416"/>
              <a:gd name="connsiteX3924" fmla="*/ 4844298 w 4894877"/>
              <a:gd name="connsiteY3924" fmla="*/ 433074 h 2638416"/>
              <a:gd name="connsiteX3925" fmla="*/ 4790336 w 4894877"/>
              <a:gd name="connsiteY3925" fmla="*/ 424202 h 2638416"/>
              <a:gd name="connsiteX3926" fmla="*/ 4776757 w 4894877"/>
              <a:gd name="connsiteY3926" fmla="*/ 433074 h 2638416"/>
              <a:gd name="connsiteX3927" fmla="*/ 4831080 w 4894877"/>
              <a:gd name="connsiteY3927" fmla="*/ 442129 h 2638416"/>
              <a:gd name="connsiteX3928" fmla="*/ 4689415 w 4894877"/>
              <a:gd name="connsiteY3928" fmla="*/ 571859 h 2638416"/>
              <a:gd name="connsiteX3929" fmla="*/ 4705826 w 4894877"/>
              <a:gd name="connsiteY3929" fmla="*/ 557444 h 2638416"/>
              <a:gd name="connsiteX3930" fmla="*/ 4700885 w 4894877"/>
              <a:gd name="connsiteY3930" fmla="*/ 556570 h 2638416"/>
              <a:gd name="connsiteX3931" fmla="*/ 4684950 w 4894877"/>
              <a:gd name="connsiteY3931" fmla="*/ 571056 h 2638416"/>
              <a:gd name="connsiteX3932" fmla="*/ 4619443 w 4894877"/>
              <a:gd name="connsiteY3932" fmla="*/ 633323 h 2638416"/>
              <a:gd name="connsiteX3933" fmla="*/ 4640242 w 4894877"/>
              <a:gd name="connsiteY3933" fmla="*/ 615053 h 2638416"/>
              <a:gd name="connsiteX3934" fmla="*/ 4599301 w 4894877"/>
              <a:gd name="connsiteY3934" fmla="*/ 606004 h 2638416"/>
              <a:gd name="connsiteX3935" fmla="*/ 4574855 w 4894877"/>
              <a:gd name="connsiteY3935" fmla="*/ 624111 h 2638416"/>
              <a:gd name="connsiteX3936" fmla="*/ 4539898 w 4894877"/>
              <a:gd name="connsiteY3936" fmla="*/ 703197 h 2638416"/>
              <a:gd name="connsiteX3937" fmla="*/ 4565450 w 4894877"/>
              <a:gd name="connsiteY3937" fmla="*/ 680752 h 2638416"/>
              <a:gd name="connsiteX3938" fmla="*/ 4533389 w 4894877"/>
              <a:gd name="connsiteY3938" fmla="*/ 669834 h 2638416"/>
              <a:gd name="connsiteX3939" fmla="*/ 4485040 w 4894877"/>
              <a:gd name="connsiteY3939" fmla="*/ 665035 h 2638416"/>
              <a:gd name="connsiteX3940" fmla="*/ 4455887 w 4894877"/>
              <a:gd name="connsiteY3940" fmla="*/ 683143 h 2638416"/>
              <a:gd name="connsiteX3941" fmla="*/ 4502248 w 4894877"/>
              <a:gd name="connsiteY3941" fmla="*/ 699408 h 2638416"/>
              <a:gd name="connsiteX3942" fmla="*/ 4462766 w 4894877"/>
              <a:gd name="connsiteY3942" fmla="*/ 770951 h 2638416"/>
              <a:gd name="connsiteX3943" fmla="*/ 4476916 w 4894877"/>
              <a:gd name="connsiteY3943" fmla="*/ 758521 h 2638416"/>
              <a:gd name="connsiteX3944" fmla="*/ 4468742 w 4894877"/>
              <a:gd name="connsiteY3944" fmla="*/ 749960 h 2638416"/>
              <a:gd name="connsiteX3945" fmla="*/ 4369150 w 4894877"/>
              <a:gd name="connsiteY3945" fmla="*/ 726602 h 2638416"/>
              <a:gd name="connsiteX3946" fmla="*/ 4332935 w 4894877"/>
              <a:gd name="connsiteY3946" fmla="*/ 748873 h 2638416"/>
              <a:gd name="connsiteX3947" fmla="*/ 4436692 w 4894877"/>
              <a:gd name="connsiteY3947" fmla="*/ 773682 h 2638416"/>
              <a:gd name="connsiteX3948" fmla="*/ 4460186 w 4894877"/>
              <a:gd name="connsiteY3948" fmla="*/ 771910 h 2638416"/>
              <a:gd name="connsiteX3949" fmla="*/ 4301280 w 4894877"/>
              <a:gd name="connsiteY3949" fmla="*/ 912803 h 2638416"/>
              <a:gd name="connsiteX3950" fmla="*/ 4337362 w 4894877"/>
              <a:gd name="connsiteY3950" fmla="*/ 881107 h 2638416"/>
              <a:gd name="connsiteX3951" fmla="*/ 4323519 w 4894877"/>
              <a:gd name="connsiteY3951" fmla="*/ 879432 h 2638416"/>
              <a:gd name="connsiteX3952" fmla="*/ 4289296 w 4894877"/>
              <a:gd name="connsiteY3952" fmla="*/ 908041 h 2638416"/>
              <a:gd name="connsiteX3953" fmla="*/ 4176024 w 4894877"/>
              <a:gd name="connsiteY3953" fmla="*/ 1022830 h 2638416"/>
              <a:gd name="connsiteX3954" fmla="*/ 4228298 w 4894877"/>
              <a:gd name="connsiteY3954" fmla="*/ 976911 h 2638416"/>
              <a:gd name="connsiteX3955" fmla="*/ 4169422 w 4894877"/>
              <a:gd name="connsiteY3955" fmla="*/ 967978 h 2638416"/>
              <a:gd name="connsiteX3956" fmla="*/ 4126688 w 4894877"/>
              <a:gd name="connsiteY3956" fmla="*/ 999484 h 2638416"/>
              <a:gd name="connsiteX3957" fmla="*/ 4175782 w 4894877"/>
              <a:gd name="connsiteY3957" fmla="*/ 1022776 h 2638416"/>
              <a:gd name="connsiteX3958" fmla="*/ 4044635 w 4894877"/>
              <a:gd name="connsiteY3958" fmla="*/ 1138243 h 2638416"/>
              <a:gd name="connsiteX3959" fmla="*/ 4091580 w 4894877"/>
              <a:gd name="connsiteY3959" fmla="*/ 1097006 h 2638416"/>
              <a:gd name="connsiteX3960" fmla="*/ 4059326 w 4894877"/>
              <a:gd name="connsiteY3960" fmla="*/ 1079838 h 2638416"/>
              <a:gd name="connsiteX3961" fmla="*/ 3992328 w 4894877"/>
              <a:gd name="connsiteY3961" fmla="*/ 1069743 h 2638416"/>
              <a:gd name="connsiteX3962" fmla="*/ 3945790 w 4894877"/>
              <a:gd name="connsiteY3962" fmla="*/ 1103785 h 2638416"/>
              <a:gd name="connsiteX3963" fmla="*/ 3993483 w 4894877"/>
              <a:gd name="connsiteY3963" fmla="*/ 1130450 h 2638416"/>
              <a:gd name="connsiteX3964" fmla="*/ 3909342 w 4894877"/>
              <a:gd name="connsiteY3964" fmla="*/ 1257087 h 2638416"/>
              <a:gd name="connsiteX3965" fmla="*/ 3922852 w 4894877"/>
              <a:gd name="connsiteY3965" fmla="*/ 1245220 h 2638416"/>
              <a:gd name="connsiteX3966" fmla="*/ 3925341 w 4894877"/>
              <a:gd name="connsiteY3966" fmla="*/ 1241491 h 2638416"/>
              <a:gd name="connsiteX3967" fmla="*/ 3919354 w 4894877"/>
              <a:gd name="connsiteY3967" fmla="*/ 1225649 h 2638416"/>
              <a:gd name="connsiteX3968" fmla="*/ 3804007 w 4894877"/>
              <a:gd name="connsiteY3968" fmla="*/ 1184907 h 2638416"/>
              <a:gd name="connsiteX3969" fmla="*/ 3749504 w 4894877"/>
              <a:gd name="connsiteY3969" fmla="*/ 1223839 h 2638416"/>
              <a:gd name="connsiteX3970" fmla="*/ 3862496 w 4894877"/>
              <a:gd name="connsiteY3970" fmla="*/ 1264944 h 2638416"/>
              <a:gd name="connsiteX3971" fmla="*/ 3895418 w 4894877"/>
              <a:gd name="connsiteY3971" fmla="*/ 1262445 h 2638416"/>
              <a:gd name="connsiteX3972" fmla="*/ 3591182 w 4894877"/>
              <a:gd name="connsiteY3972" fmla="*/ 1536563 h 2638416"/>
              <a:gd name="connsiteX3973" fmla="*/ 3649983 w 4894877"/>
              <a:gd name="connsiteY3973" fmla="*/ 1484912 h 2638416"/>
              <a:gd name="connsiteX3974" fmla="*/ 3643209 w 4894877"/>
              <a:gd name="connsiteY3974" fmla="*/ 1483506 h 2638416"/>
              <a:gd name="connsiteX3975" fmla="*/ 3583274 w 4894877"/>
              <a:gd name="connsiteY3975" fmla="*/ 1530223 h 2638416"/>
              <a:gd name="connsiteX3976" fmla="*/ 3339543 w 4894877"/>
              <a:gd name="connsiteY3976" fmla="*/ 1757607 h 2638416"/>
              <a:gd name="connsiteX3977" fmla="*/ 3424263 w 4894877"/>
              <a:gd name="connsiteY3977" fmla="*/ 1683188 h 2638416"/>
              <a:gd name="connsiteX3978" fmla="*/ 3395846 w 4894877"/>
              <a:gd name="connsiteY3978" fmla="*/ 1674122 h 2638416"/>
              <a:gd name="connsiteX3979" fmla="*/ 3361996 w 4894877"/>
              <a:gd name="connsiteY3979" fmla="*/ 1670919 h 2638416"/>
              <a:gd name="connsiteX3980" fmla="*/ 3301518 w 4894877"/>
              <a:gd name="connsiteY3980" fmla="*/ 1722165 h 2638416"/>
              <a:gd name="connsiteX3981" fmla="*/ 3316886 w 4894877"/>
              <a:gd name="connsiteY3981" fmla="*/ 1742799 h 2638416"/>
              <a:gd name="connsiteX3982" fmla="*/ 3049902 w 4894877"/>
              <a:gd name="connsiteY3982" fmla="*/ 2012032 h 2638416"/>
              <a:gd name="connsiteX3983" fmla="*/ 3121320 w 4894877"/>
              <a:gd name="connsiteY3983" fmla="*/ 1949298 h 2638416"/>
              <a:gd name="connsiteX3984" fmla="*/ 3110355 w 4894877"/>
              <a:gd name="connsiteY3984" fmla="*/ 1931218 h 2638416"/>
              <a:gd name="connsiteX3985" fmla="*/ 3021027 w 4894877"/>
              <a:gd name="connsiteY3985" fmla="*/ 1896180 h 2638416"/>
              <a:gd name="connsiteX3986" fmla="*/ 2950407 w 4894877"/>
              <a:gd name="connsiteY3986" fmla="*/ 1950505 h 2638416"/>
              <a:gd name="connsiteX3987" fmla="*/ 3016206 w 4894877"/>
              <a:gd name="connsiteY3987" fmla="*/ 2006601 h 2638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</a:cxnLst>
            <a:rect l="l" t="t" r="r" b="b"/>
            <a:pathLst>
              <a:path w="4894877" h="2638416">
                <a:moveTo>
                  <a:pt x="25285" y="292196"/>
                </a:moveTo>
                <a:cubicBezTo>
                  <a:pt x="29992" y="290024"/>
                  <a:pt x="27097" y="290024"/>
                  <a:pt x="18947" y="289119"/>
                </a:cubicBezTo>
                <a:lnTo>
                  <a:pt x="0" y="291805"/>
                </a:lnTo>
                <a:lnTo>
                  <a:pt x="3396" y="295671"/>
                </a:lnTo>
                <a:close/>
                <a:moveTo>
                  <a:pt x="67482" y="327688"/>
                </a:moveTo>
                <a:cubicBezTo>
                  <a:pt x="74726" y="324971"/>
                  <a:pt x="70923" y="322799"/>
                  <a:pt x="58971" y="322799"/>
                </a:cubicBezTo>
                <a:lnTo>
                  <a:pt x="30712" y="326767"/>
                </a:lnTo>
                <a:lnTo>
                  <a:pt x="35510" y="332229"/>
                </a:lnTo>
                <a:close/>
                <a:moveTo>
                  <a:pt x="163095" y="294731"/>
                </a:moveTo>
                <a:cubicBezTo>
                  <a:pt x="169071" y="292377"/>
                  <a:pt x="165810" y="290024"/>
                  <a:pt x="156213" y="290204"/>
                </a:cubicBezTo>
                <a:cubicBezTo>
                  <a:pt x="145241" y="290090"/>
                  <a:pt x="134321" y="291617"/>
                  <a:pt x="123802" y="294731"/>
                </a:cubicBezTo>
                <a:cubicBezTo>
                  <a:pt x="117826" y="297086"/>
                  <a:pt x="120904" y="299259"/>
                  <a:pt x="130500" y="299259"/>
                </a:cubicBezTo>
                <a:cubicBezTo>
                  <a:pt x="141529" y="299413"/>
                  <a:pt x="152520" y="297887"/>
                  <a:pt x="163095" y="294731"/>
                </a:cubicBezTo>
                <a:close/>
                <a:moveTo>
                  <a:pt x="114523" y="362907"/>
                </a:moveTo>
                <a:cubicBezTo>
                  <a:pt x="113255" y="361640"/>
                  <a:pt x="108954" y="360824"/>
                  <a:pt x="102072" y="360643"/>
                </a:cubicBezTo>
                <a:lnTo>
                  <a:pt x="64751" y="365518"/>
                </a:lnTo>
                <a:lnTo>
                  <a:pt x="71373" y="373056"/>
                </a:lnTo>
                <a:lnTo>
                  <a:pt x="108777" y="367886"/>
                </a:lnTo>
                <a:cubicBezTo>
                  <a:pt x="114027" y="365895"/>
                  <a:pt x="115791" y="364175"/>
                  <a:pt x="114523" y="362907"/>
                </a:cubicBezTo>
                <a:close/>
                <a:moveTo>
                  <a:pt x="256162" y="264310"/>
                </a:moveTo>
                <a:cubicBezTo>
                  <a:pt x="261777" y="262317"/>
                  <a:pt x="258878" y="260144"/>
                  <a:pt x="250187" y="259964"/>
                </a:cubicBezTo>
                <a:cubicBezTo>
                  <a:pt x="239774" y="259941"/>
                  <a:pt x="229419" y="261342"/>
                  <a:pt x="219404" y="264129"/>
                </a:cubicBezTo>
                <a:cubicBezTo>
                  <a:pt x="214152" y="266121"/>
                  <a:pt x="217775" y="268112"/>
                  <a:pt x="227009" y="268112"/>
                </a:cubicBezTo>
                <a:cubicBezTo>
                  <a:pt x="236860" y="268134"/>
                  <a:pt x="246658" y="266855"/>
                  <a:pt x="256162" y="264310"/>
                </a:cubicBezTo>
                <a:close/>
                <a:moveTo>
                  <a:pt x="207823" y="332395"/>
                </a:moveTo>
                <a:cubicBezTo>
                  <a:pt x="215973" y="328956"/>
                  <a:pt x="211990" y="326239"/>
                  <a:pt x="197864" y="326239"/>
                </a:cubicBezTo>
                <a:cubicBezTo>
                  <a:pt x="183868" y="326058"/>
                  <a:pt x="169943" y="328074"/>
                  <a:pt x="156580" y="332214"/>
                </a:cubicBezTo>
                <a:cubicBezTo>
                  <a:pt x="148070" y="335655"/>
                  <a:pt x="151870" y="338553"/>
                  <a:pt x="166179" y="338553"/>
                </a:cubicBezTo>
                <a:cubicBezTo>
                  <a:pt x="180301" y="338635"/>
                  <a:pt x="194333" y="336559"/>
                  <a:pt x="207823" y="332395"/>
                </a:cubicBezTo>
                <a:close/>
                <a:moveTo>
                  <a:pt x="339276" y="235701"/>
                </a:moveTo>
                <a:cubicBezTo>
                  <a:pt x="343442" y="233527"/>
                  <a:pt x="338189" y="231716"/>
                  <a:pt x="329497" y="232259"/>
                </a:cubicBezTo>
                <a:cubicBezTo>
                  <a:pt x="320588" y="232366"/>
                  <a:pt x="311753" y="233771"/>
                  <a:pt x="303241" y="236425"/>
                </a:cubicBezTo>
                <a:cubicBezTo>
                  <a:pt x="299983" y="238054"/>
                  <a:pt x="304690" y="239683"/>
                  <a:pt x="312477" y="239683"/>
                </a:cubicBezTo>
                <a:cubicBezTo>
                  <a:pt x="321548" y="239520"/>
                  <a:pt x="330548" y="238180"/>
                  <a:pt x="339276" y="235701"/>
                </a:cubicBezTo>
                <a:close/>
                <a:moveTo>
                  <a:pt x="149882" y="410620"/>
                </a:moveTo>
                <a:cubicBezTo>
                  <a:pt x="161105" y="405913"/>
                  <a:pt x="154587" y="401929"/>
                  <a:pt x="136481" y="401929"/>
                </a:cubicBezTo>
                <a:lnTo>
                  <a:pt x="101610" y="407480"/>
                </a:lnTo>
                <a:lnTo>
                  <a:pt x="110080" y="417121"/>
                </a:lnTo>
                <a:close/>
                <a:moveTo>
                  <a:pt x="304338" y="298172"/>
                </a:moveTo>
                <a:cubicBezTo>
                  <a:pt x="311397" y="294913"/>
                  <a:pt x="307052" y="292377"/>
                  <a:pt x="293290" y="292377"/>
                </a:cubicBezTo>
                <a:cubicBezTo>
                  <a:pt x="280095" y="292231"/>
                  <a:pt x="266944" y="294187"/>
                  <a:pt x="254361" y="298172"/>
                </a:cubicBezTo>
                <a:cubicBezTo>
                  <a:pt x="246934" y="301249"/>
                  <a:pt x="251099" y="303966"/>
                  <a:pt x="265043" y="303966"/>
                </a:cubicBezTo>
                <a:cubicBezTo>
                  <a:pt x="278370" y="304110"/>
                  <a:pt x="291626" y="302156"/>
                  <a:pt x="304338" y="298172"/>
                </a:cubicBezTo>
                <a:close/>
                <a:moveTo>
                  <a:pt x="418220" y="209082"/>
                </a:moveTo>
                <a:cubicBezTo>
                  <a:pt x="423652" y="207272"/>
                  <a:pt x="420574" y="206185"/>
                  <a:pt x="412970" y="206004"/>
                </a:cubicBezTo>
                <a:cubicBezTo>
                  <a:pt x="405074" y="205734"/>
                  <a:pt x="397196" y="206711"/>
                  <a:pt x="389609" y="208902"/>
                </a:cubicBezTo>
                <a:cubicBezTo>
                  <a:pt x="385083" y="210714"/>
                  <a:pt x="387075" y="211980"/>
                  <a:pt x="394862" y="211980"/>
                </a:cubicBezTo>
                <a:cubicBezTo>
                  <a:pt x="402757" y="212250"/>
                  <a:pt x="410633" y="211272"/>
                  <a:pt x="418220" y="209082"/>
                </a:cubicBezTo>
                <a:close/>
                <a:moveTo>
                  <a:pt x="260699" y="369878"/>
                </a:moveTo>
                <a:cubicBezTo>
                  <a:pt x="270114" y="365532"/>
                  <a:pt x="264142" y="362454"/>
                  <a:pt x="247301" y="361911"/>
                </a:cubicBezTo>
                <a:cubicBezTo>
                  <a:pt x="230042" y="361861"/>
                  <a:pt x="212876" y="364489"/>
                  <a:pt x="196416" y="369698"/>
                </a:cubicBezTo>
                <a:cubicBezTo>
                  <a:pt x="184646" y="374407"/>
                  <a:pt x="190622" y="378209"/>
                  <a:pt x="209999" y="378209"/>
                </a:cubicBezTo>
                <a:cubicBezTo>
                  <a:pt x="227237" y="378268"/>
                  <a:pt x="244384" y="375454"/>
                  <a:pt x="260699" y="369878"/>
                </a:cubicBezTo>
                <a:close/>
                <a:moveTo>
                  <a:pt x="390349" y="266302"/>
                </a:moveTo>
                <a:cubicBezTo>
                  <a:pt x="397410" y="263588"/>
                  <a:pt x="391799" y="261052"/>
                  <a:pt x="380209" y="261052"/>
                </a:cubicBezTo>
                <a:cubicBezTo>
                  <a:pt x="367966" y="261036"/>
                  <a:pt x="355766" y="262744"/>
                  <a:pt x="343993" y="266122"/>
                </a:cubicBezTo>
                <a:cubicBezTo>
                  <a:pt x="336931" y="268839"/>
                  <a:pt x="342184" y="271373"/>
                  <a:pt x="355039" y="271373"/>
                </a:cubicBezTo>
                <a:cubicBezTo>
                  <a:pt x="366988" y="271321"/>
                  <a:pt x="378870" y="269614"/>
                  <a:pt x="390349" y="266302"/>
                </a:cubicBezTo>
                <a:close/>
                <a:moveTo>
                  <a:pt x="491193" y="184273"/>
                </a:moveTo>
                <a:cubicBezTo>
                  <a:pt x="496080" y="182644"/>
                  <a:pt x="493727" y="181376"/>
                  <a:pt x="486123" y="181376"/>
                </a:cubicBezTo>
                <a:cubicBezTo>
                  <a:pt x="479459" y="181231"/>
                  <a:pt x="472794" y="182087"/>
                  <a:pt x="466384" y="183912"/>
                </a:cubicBezTo>
                <a:cubicBezTo>
                  <a:pt x="462221" y="185541"/>
                  <a:pt x="465118" y="186628"/>
                  <a:pt x="473085" y="186628"/>
                </a:cubicBezTo>
                <a:cubicBezTo>
                  <a:pt x="479205" y="186638"/>
                  <a:pt x="485290" y="185847"/>
                  <a:pt x="491193" y="184273"/>
                </a:cubicBezTo>
                <a:close/>
                <a:moveTo>
                  <a:pt x="204565" y="455710"/>
                </a:moveTo>
                <a:cubicBezTo>
                  <a:pt x="214887" y="450097"/>
                  <a:pt x="205470" y="445751"/>
                  <a:pt x="185009" y="445751"/>
                </a:cubicBezTo>
                <a:lnTo>
                  <a:pt x="141665" y="453079"/>
                </a:lnTo>
                <a:lnTo>
                  <a:pt x="152441" y="465346"/>
                </a:lnTo>
                <a:close/>
                <a:moveTo>
                  <a:pt x="353591" y="333302"/>
                </a:moveTo>
                <a:cubicBezTo>
                  <a:pt x="362103" y="329317"/>
                  <a:pt x="355946" y="326240"/>
                  <a:pt x="337837" y="326240"/>
                </a:cubicBezTo>
                <a:cubicBezTo>
                  <a:pt x="321669" y="326236"/>
                  <a:pt x="305606" y="328740"/>
                  <a:pt x="290216" y="333663"/>
                </a:cubicBezTo>
                <a:cubicBezTo>
                  <a:pt x="280618" y="337829"/>
                  <a:pt x="286596" y="341269"/>
                  <a:pt x="303796" y="341269"/>
                </a:cubicBezTo>
                <a:cubicBezTo>
                  <a:pt x="320725" y="341519"/>
                  <a:pt x="337586" y="338823"/>
                  <a:pt x="353591" y="333302"/>
                </a:cubicBezTo>
                <a:close/>
                <a:moveTo>
                  <a:pt x="473102" y="237693"/>
                </a:moveTo>
                <a:cubicBezTo>
                  <a:pt x="479077" y="235340"/>
                  <a:pt x="474187" y="232803"/>
                  <a:pt x="463141" y="232803"/>
                </a:cubicBezTo>
                <a:cubicBezTo>
                  <a:pt x="451570" y="232777"/>
                  <a:pt x="440056" y="234360"/>
                  <a:pt x="428918" y="237513"/>
                </a:cubicBezTo>
                <a:cubicBezTo>
                  <a:pt x="422763" y="239866"/>
                  <a:pt x="427651" y="242400"/>
                  <a:pt x="438877" y="242400"/>
                </a:cubicBezTo>
                <a:cubicBezTo>
                  <a:pt x="450448" y="242353"/>
                  <a:pt x="461946" y="240769"/>
                  <a:pt x="473102" y="237693"/>
                </a:cubicBezTo>
                <a:close/>
                <a:moveTo>
                  <a:pt x="312848" y="413518"/>
                </a:moveTo>
                <a:cubicBezTo>
                  <a:pt x="324438" y="408087"/>
                  <a:pt x="315747" y="403378"/>
                  <a:pt x="294742" y="403378"/>
                </a:cubicBezTo>
                <a:cubicBezTo>
                  <a:pt x="273900" y="403416"/>
                  <a:pt x="253203" y="406967"/>
                  <a:pt x="233537" y="413881"/>
                </a:cubicBezTo>
                <a:cubicBezTo>
                  <a:pt x="222856" y="419132"/>
                  <a:pt x="230641" y="423839"/>
                  <a:pt x="250739" y="423839"/>
                </a:cubicBezTo>
                <a:cubicBezTo>
                  <a:pt x="271874" y="423949"/>
                  <a:pt x="292879" y="420461"/>
                  <a:pt x="312848" y="413518"/>
                </a:cubicBezTo>
                <a:close/>
                <a:moveTo>
                  <a:pt x="543722" y="210893"/>
                </a:moveTo>
                <a:cubicBezTo>
                  <a:pt x="550423" y="208540"/>
                  <a:pt x="546076" y="206908"/>
                  <a:pt x="534123" y="206908"/>
                </a:cubicBezTo>
                <a:cubicBezTo>
                  <a:pt x="524364" y="206618"/>
                  <a:pt x="514639" y="207965"/>
                  <a:pt x="505333" y="210893"/>
                </a:cubicBezTo>
                <a:cubicBezTo>
                  <a:pt x="500082" y="213247"/>
                  <a:pt x="503341" y="214695"/>
                  <a:pt x="514207" y="214695"/>
                </a:cubicBezTo>
                <a:cubicBezTo>
                  <a:pt x="524183" y="215161"/>
                  <a:pt x="534177" y="213874"/>
                  <a:pt x="543722" y="210893"/>
                </a:cubicBezTo>
                <a:close/>
                <a:moveTo>
                  <a:pt x="444497" y="300708"/>
                </a:moveTo>
                <a:cubicBezTo>
                  <a:pt x="451555" y="297267"/>
                  <a:pt x="445039" y="294370"/>
                  <a:pt x="429646" y="294370"/>
                </a:cubicBezTo>
                <a:cubicBezTo>
                  <a:pt x="414108" y="294191"/>
                  <a:pt x="398629" y="296515"/>
                  <a:pt x="383834" y="301252"/>
                </a:cubicBezTo>
                <a:cubicBezTo>
                  <a:pt x="375142" y="305054"/>
                  <a:pt x="382024" y="308132"/>
                  <a:pt x="398863" y="308132"/>
                </a:cubicBezTo>
                <a:cubicBezTo>
                  <a:pt x="414381" y="308221"/>
                  <a:pt x="429808" y="305712"/>
                  <a:pt x="444497" y="300708"/>
                </a:cubicBezTo>
                <a:close/>
                <a:moveTo>
                  <a:pt x="611078" y="185903"/>
                </a:moveTo>
                <a:cubicBezTo>
                  <a:pt x="615966" y="183911"/>
                  <a:pt x="611802" y="182282"/>
                  <a:pt x="601843" y="182282"/>
                </a:cubicBezTo>
                <a:cubicBezTo>
                  <a:pt x="593078" y="182179"/>
                  <a:pt x="584351" y="183402"/>
                  <a:pt x="575949" y="185903"/>
                </a:cubicBezTo>
                <a:cubicBezTo>
                  <a:pt x="571964" y="187715"/>
                  <a:pt x="575587" y="189344"/>
                  <a:pt x="584461" y="189344"/>
                </a:cubicBezTo>
                <a:cubicBezTo>
                  <a:pt x="593459" y="189527"/>
                  <a:pt x="602423" y="188367"/>
                  <a:pt x="611078" y="185903"/>
                </a:cubicBezTo>
                <a:close/>
                <a:moveTo>
                  <a:pt x="521633" y="269924"/>
                </a:moveTo>
                <a:cubicBezTo>
                  <a:pt x="530327" y="266666"/>
                  <a:pt x="524532" y="263225"/>
                  <a:pt x="509682" y="263225"/>
                </a:cubicBezTo>
                <a:cubicBezTo>
                  <a:pt x="495434" y="263154"/>
                  <a:pt x="481234" y="265042"/>
                  <a:pt x="467489" y="268839"/>
                </a:cubicBezTo>
                <a:cubicBezTo>
                  <a:pt x="458436" y="272097"/>
                  <a:pt x="464051" y="275719"/>
                  <a:pt x="479077" y="275719"/>
                </a:cubicBezTo>
                <a:cubicBezTo>
                  <a:pt x="493476" y="275837"/>
                  <a:pt x="507798" y="273884"/>
                  <a:pt x="521633" y="269924"/>
                </a:cubicBezTo>
                <a:close/>
                <a:moveTo>
                  <a:pt x="253095" y="509851"/>
                </a:moveTo>
                <a:cubicBezTo>
                  <a:pt x="269751" y="502245"/>
                  <a:pt x="264320" y="496089"/>
                  <a:pt x="240057" y="496089"/>
                </a:cubicBezTo>
                <a:lnTo>
                  <a:pt x="187087" y="504788"/>
                </a:lnTo>
                <a:lnTo>
                  <a:pt x="199344" y="518741"/>
                </a:lnTo>
                <a:close/>
                <a:moveTo>
                  <a:pt x="408274" y="373681"/>
                </a:moveTo>
                <a:cubicBezTo>
                  <a:pt x="418238" y="368793"/>
                  <a:pt x="408821" y="364447"/>
                  <a:pt x="387814" y="364809"/>
                </a:cubicBezTo>
                <a:cubicBezTo>
                  <a:pt x="368857" y="364850"/>
                  <a:pt x="350043" y="367907"/>
                  <a:pt x="332044" y="373863"/>
                </a:cubicBezTo>
                <a:cubicBezTo>
                  <a:pt x="321359" y="378933"/>
                  <a:pt x="329505" y="383460"/>
                  <a:pt x="350150" y="383460"/>
                </a:cubicBezTo>
                <a:cubicBezTo>
                  <a:pt x="369942" y="383597"/>
                  <a:pt x="389607" y="380289"/>
                  <a:pt x="408274" y="373681"/>
                </a:cubicBezTo>
                <a:close/>
                <a:moveTo>
                  <a:pt x="678615" y="162181"/>
                </a:moveTo>
                <a:cubicBezTo>
                  <a:pt x="681332" y="160913"/>
                  <a:pt x="677349" y="159284"/>
                  <a:pt x="670649" y="159284"/>
                </a:cubicBezTo>
                <a:cubicBezTo>
                  <a:pt x="662699" y="159262"/>
                  <a:pt x="654786" y="160296"/>
                  <a:pt x="647108" y="162362"/>
                </a:cubicBezTo>
                <a:cubicBezTo>
                  <a:pt x="643305" y="163810"/>
                  <a:pt x="647651" y="165441"/>
                  <a:pt x="655618" y="165441"/>
                </a:cubicBezTo>
                <a:cubicBezTo>
                  <a:pt x="663407" y="165510"/>
                  <a:pt x="671156" y="164413"/>
                  <a:pt x="678615" y="162181"/>
                </a:cubicBezTo>
                <a:close/>
                <a:moveTo>
                  <a:pt x="601127" y="240410"/>
                </a:moveTo>
                <a:cubicBezTo>
                  <a:pt x="606922" y="237513"/>
                  <a:pt x="598953" y="234976"/>
                  <a:pt x="585374" y="234976"/>
                </a:cubicBezTo>
                <a:cubicBezTo>
                  <a:pt x="572697" y="235127"/>
                  <a:pt x="560095" y="236954"/>
                  <a:pt x="547891" y="240410"/>
                </a:cubicBezTo>
                <a:cubicBezTo>
                  <a:pt x="541008" y="243307"/>
                  <a:pt x="547891" y="246205"/>
                  <a:pt x="561652" y="246205"/>
                </a:cubicBezTo>
                <a:cubicBezTo>
                  <a:pt x="575036" y="246298"/>
                  <a:pt x="588342" y="244343"/>
                  <a:pt x="601127" y="240410"/>
                </a:cubicBezTo>
                <a:close/>
                <a:moveTo>
                  <a:pt x="496103" y="337285"/>
                </a:moveTo>
                <a:cubicBezTo>
                  <a:pt x="504976" y="332757"/>
                  <a:pt x="496103" y="328774"/>
                  <a:pt x="476361" y="328954"/>
                </a:cubicBezTo>
                <a:cubicBezTo>
                  <a:pt x="458472" y="329067"/>
                  <a:pt x="440689" y="331939"/>
                  <a:pt x="423668" y="337466"/>
                </a:cubicBezTo>
                <a:cubicBezTo>
                  <a:pt x="413709" y="342173"/>
                  <a:pt x="422039" y="346338"/>
                  <a:pt x="441778" y="346338"/>
                </a:cubicBezTo>
                <a:cubicBezTo>
                  <a:pt x="460265" y="346477"/>
                  <a:pt x="478644" y="343414"/>
                  <a:pt x="496103" y="337285"/>
                </a:cubicBezTo>
                <a:close/>
                <a:moveTo>
                  <a:pt x="363370" y="461503"/>
                </a:moveTo>
                <a:cubicBezTo>
                  <a:pt x="376771" y="455165"/>
                  <a:pt x="367535" y="449190"/>
                  <a:pt x="343993" y="449190"/>
                </a:cubicBezTo>
                <a:cubicBezTo>
                  <a:pt x="320000" y="449083"/>
                  <a:pt x="296170" y="453125"/>
                  <a:pt x="273556" y="461142"/>
                </a:cubicBezTo>
                <a:cubicBezTo>
                  <a:pt x="259430" y="467660"/>
                  <a:pt x="268122" y="473635"/>
                  <a:pt x="292209" y="473816"/>
                </a:cubicBezTo>
                <a:cubicBezTo>
                  <a:pt x="316471" y="473991"/>
                  <a:pt x="340575" y="469820"/>
                  <a:pt x="363370" y="461503"/>
                </a:cubicBezTo>
                <a:close/>
                <a:moveTo>
                  <a:pt x="736013" y="140273"/>
                </a:moveTo>
                <a:cubicBezTo>
                  <a:pt x="739271" y="138824"/>
                  <a:pt x="736374" y="137919"/>
                  <a:pt x="728407" y="137919"/>
                </a:cubicBezTo>
                <a:cubicBezTo>
                  <a:pt x="722267" y="137826"/>
                  <a:pt x="716167" y="138683"/>
                  <a:pt x="710298" y="140453"/>
                </a:cubicBezTo>
                <a:cubicBezTo>
                  <a:pt x="707040" y="142807"/>
                  <a:pt x="710118" y="142807"/>
                  <a:pt x="717905" y="142807"/>
                </a:cubicBezTo>
                <a:cubicBezTo>
                  <a:pt x="724043" y="142929"/>
                  <a:pt x="730146" y="142075"/>
                  <a:pt x="736013" y="140273"/>
                </a:cubicBezTo>
                <a:close/>
                <a:moveTo>
                  <a:pt x="666856" y="213971"/>
                </a:moveTo>
                <a:cubicBezTo>
                  <a:pt x="673920" y="210893"/>
                  <a:pt x="669754" y="208718"/>
                  <a:pt x="655814" y="208718"/>
                </a:cubicBezTo>
                <a:cubicBezTo>
                  <a:pt x="643791" y="208222"/>
                  <a:pt x="631767" y="209878"/>
                  <a:pt x="620321" y="213607"/>
                </a:cubicBezTo>
                <a:cubicBezTo>
                  <a:pt x="613623" y="216324"/>
                  <a:pt x="617606" y="218497"/>
                  <a:pt x="630643" y="218497"/>
                </a:cubicBezTo>
                <a:cubicBezTo>
                  <a:pt x="642883" y="219041"/>
                  <a:pt x="655123" y="217510"/>
                  <a:pt x="666856" y="213971"/>
                </a:cubicBezTo>
                <a:close/>
                <a:moveTo>
                  <a:pt x="580486" y="304147"/>
                </a:moveTo>
                <a:cubicBezTo>
                  <a:pt x="589719" y="300164"/>
                  <a:pt x="582659" y="296360"/>
                  <a:pt x="565092" y="295999"/>
                </a:cubicBezTo>
                <a:cubicBezTo>
                  <a:pt x="547057" y="295682"/>
                  <a:pt x="529076" y="298250"/>
                  <a:pt x="511858" y="303603"/>
                </a:cubicBezTo>
                <a:cubicBezTo>
                  <a:pt x="502442" y="307588"/>
                  <a:pt x="509137" y="311934"/>
                  <a:pt x="526161" y="311934"/>
                </a:cubicBezTo>
                <a:cubicBezTo>
                  <a:pt x="544578" y="312335"/>
                  <a:pt x="562920" y="309704"/>
                  <a:pt x="580486" y="304147"/>
                </a:cubicBezTo>
                <a:close/>
                <a:moveTo>
                  <a:pt x="466948" y="418410"/>
                </a:moveTo>
                <a:cubicBezTo>
                  <a:pt x="479079" y="412615"/>
                  <a:pt x="470388" y="407001"/>
                  <a:pt x="448116" y="406457"/>
                </a:cubicBezTo>
                <a:cubicBezTo>
                  <a:pt x="424593" y="406317"/>
                  <a:pt x="401215" y="410111"/>
                  <a:pt x="378943" y="417685"/>
                </a:cubicBezTo>
                <a:cubicBezTo>
                  <a:pt x="366810" y="423478"/>
                  <a:pt x="375142" y="429635"/>
                  <a:pt x="397051" y="429635"/>
                </a:cubicBezTo>
                <a:cubicBezTo>
                  <a:pt x="420827" y="429938"/>
                  <a:pt x="444476" y="426141"/>
                  <a:pt x="466948" y="418410"/>
                </a:cubicBezTo>
                <a:close/>
                <a:moveTo>
                  <a:pt x="737294" y="187713"/>
                </a:moveTo>
                <a:cubicBezTo>
                  <a:pt x="742908" y="185179"/>
                  <a:pt x="737840" y="183187"/>
                  <a:pt x="725887" y="183187"/>
                </a:cubicBezTo>
                <a:cubicBezTo>
                  <a:pt x="715168" y="182923"/>
                  <a:pt x="704466" y="184388"/>
                  <a:pt x="694200" y="187533"/>
                </a:cubicBezTo>
                <a:cubicBezTo>
                  <a:pt x="688405" y="189886"/>
                  <a:pt x="693474" y="191879"/>
                  <a:pt x="705608" y="191879"/>
                </a:cubicBezTo>
                <a:cubicBezTo>
                  <a:pt x="716328" y="192095"/>
                  <a:pt x="727010" y="190690"/>
                  <a:pt x="737294" y="187713"/>
                </a:cubicBezTo>
                <a:close/>
                <a:moveTo>
                  <a:pt x="307779" y="566891"/>
                </a:moveTo>
                <a:cubicBezTo>
                  <a:pt x="323715" y="558380"/>
                  <a:pt x="313574" y="551317"/>
                  <a:pt x="285687" y="551317"/>
                </a:cubicBezTo>
                <a:lnTo>
                  <a:pt x="236107" y="560593"/>
                </a:lnTo>
                <a:lnTo>
                  <a:pt x="253151" y="579995"/>
                </a:lnTo>
                <a:lnTo>
                  <a:pt x="267441" y="578716"/>
                </a:lnTo>
                <a:cubicBezTo>
                  <a:pt x="281211" y="576108"/>
                  <a:pt x="294725" y="572154"/>
                  <a:pt x="307779" y="566891"/>
                </a:cubicBezTo>
                <a:close/>
                <a:moveTo>
                  <a:pt x="657442" y="271553"/>
                </a:moveTo>
                <a:cubicBezTo>
                  <a:pt x="665413" y="267932"/>
                  <a:pt x="657442" y="264310"/>
                  <a:pt x="640964" y="264310"/>
                </a:cubicBezTo>
                <a:cubicBezTo>
                  <a:pt x="624653" y="264118"/>
                  <a:pt x="608408" y="266439"/>
                  <a:pt x="592797" y="271190"/>
                </a:cubicBezTo>
                <a:cubicBezTo>
                  <a:pt x="583925" y="274812"/>
                  <a:pt x="590808" y="278797"/>
                  <a:pt x="607282" y="278797"/>
                </a:cubicBezTo>
                <a:cubicBezTo>
                  <a:pt x="624289" y="279167"/>
                  <a:pt x="641236" y="276719"/>
                  <a:pt x="657442" y="271553"/>
                </a:cubicBezTo>
                <a:close/>
                <a:moveTo>
                  <a:pt x="796867" y="163813"/>
                </a:moveTo>
                <a:cubicBezTo>
                  <a:pt x="800491" y="161821"/>
                  <a:pt x="793789" y="160191"/>
                  <a:pt x="783833" y="160191"/>
                </a:cubicBezTo>
                <a:cubicBezTo>
                  <a:pt x="774762" y="160239"/>
                  <a:pt x="765761" y="161517"/>
                  <a:pt x="757032" y="163994"/>
                </a:cubicBezTo>
                <a:cubicBezTo>
                  <a:pt x="752505" y="165986"/>
                  <a:pt x="758297" y="167796"/>
                  <a:pt x="768622" y="167796"/>
                </a:cubicBezTo>
                <a:cubicBezTo>
                  <a:pt x="778182" y="167944"/>
                  <a:pt x="787726" y="166598"/>
                  <a:pt x="796867" y="163813"/>
                </a:cubicBezTo>
                <a:close/>
                <a:moveTo>
                  <a:pt x="558577" y="377122"/>
                </a:moveTo>
                <a:cubicBezTo>
                  <a:pt x="570346" y="371690"/>
                  <a:pt x="560025" y="366257"/>
                  <a:pt x="537930" y="366257"/>
                </a:cubicBezTo>
                <a:cubicBezTo>
                  <a:pt x="516584" y="366224"/>
                  <a:pt x="495359" y="369650"/>
                  <a:pt x="475095" y="376397"/>
                </a:cubicBezTo>
                <a:cubicBezTo>
                  <a:pt x="462784" y="382011"/>
                  <a:pt x="472560" y="387443"/>
                  <a:pt x="495198" y="387443"/>
                </a:cubicBezTo>
                <a:cubicBezTo>
                  <a:pt x="516744" y="387515"/>
                  <a:pt x="538165" y="384028"/>
                  <a:pt x="558577" y="377122"/>
                </a:cubicBezTo>
                <a:close/>
                <a:moveTo>
                  <a:pt x="731505" y="241676"/>
                </a:moveTo>
                <a:cubicBezTo>
                  <a:pt x="737481" y="238237"/>
                  <a:pt x="729332" y="235701"/>
                  <a:pt x="713394" y="235701"/>
                </a:cubicBezTo>
                <a:cubicBezTo>
                  <a:pt x="698440" y="235484"/>
                  <a:pt x="683535" y="237872"/>
                  <a:pt x="669395" y="242764"/>
                </a:cubicBezTo>
                <a:cubicBezTo>
                  <a:pt x="662334" y="246385"/>
                  <a:pt x="671023" y="249283"/>
                  <a:pt x="687863" y="248739"/>
                </a:cubicBezTo>
                <a:cubicBezTo>
                  <a:pt x="702712" y="249070"/>
                  <a:pt x="717506" y="246676"/>
                  <a:pt x="731505" y="241676"/>
                </a:cubicBezTo>
                <a:close/>
                <a:moveTo>
                  <a:pt x="427471" y="512387"/>
                </a:moveTo>
                <a:cubicBezTo>
                  <a:pt x="442863" y="504239"/>
                  <a:pt x="432360" y="498081"/>
                  <a:pt x="403750" y="498081"/>
                </a:cubicBezTo>
                <a:cubicBezTo>
                  <a:pt x="377928" y="497684"/>
                  <a:pt x="352270" y="502359"/>
                  <a:pt x="328241" y="511843"/>
                </a:cubicBezTo>
                <a:cubicBezTo>
                  <a:pt x="311038" y="520174"/>
                  <a:pt x="319913" y="526873"/>
                  <a:pt x="348884" y="526873"/>
                </a:cubicBezTo>
                <a:cubicBezTo>
                  <a:pt x="375791" y="527507"/>
                  <a:pt x="402555" y="522573"/>
                  <a:pt x="427471" y="512387"/>
                </a:cubicBezTo>
                <a:close/>
                <a:moveTo>
                  <a:pt x="854987" y="141903"/>
                </a:moveTo>
                <a:cubicBezTo>
                  <a:pt x="858609" y="140092"/>
                  <a:pt x="853902" y="139006"/>
                  <a:pt x="844122" y="139006"/>
                </a:cubicBezTo>
                <a:cubicBezTo>
                  <a:pt x="836318" y="138717"/>
                  <a:pt x="828531" y="139822"/>
                  <a:pt x="821126" y="142265"/>
                </a:cubicBezTo>
                <a:cubicBezTo>
                  <a:pt x="817503" y="144076"/>
                  <a:pt x="822033" y="145162"/>
                  <a:pt x="831990" y="145162"/>
                </a:cubicBezTo>
                <a:cubicBezTo>
                  <a:pt x="839796" y="145464"/>
                  <a:pt x="847580" y="144362"/>
                  <a:pt x="854987" y="141903"/>
                </a:cubicBezTo>
                <a:close/>
                <a:moveTo>
                  <a:pt x="645855" y="340362"/>
                </a:moveTo>
                <a:cubicBezTo>
                  <a:pt x="656537" y="335292"/>
                  <a:pt x="646034" y="330403"/>
                  <a:pt x="624851" y="330403"/>
                </a:cubicBezTo>
                <a:cubicBezTo>
                  <a:pt x="604676" y="330359"/>
                  <a:pt x="584632" y="333538"/>
                  <a:pt x="565457" y="339819"/>
                </a:cubicBezTo>
                <a:cubicBezTo>
                  <a:pt x="554046" y="344889"/>
                  <a:pt x="564188" y="349959"/>
                  <a:pt x="586099" y="349959"/>
                </a:cubicBezTo>
                <a:cubicBezTo>
                  <a:pt x="606414" y="350092"/>
                  <a:pt x="626606" y="346849"/>
                  <a:pt x="645855" y="340362"/>
                </a:cubicBezTo>
                <a:close/>
                <a:moveTo>
                  <a:pt x="793614" y="215600"/>
                </a:moveTo>
                <a:cubicBezTo>
                  <a:pt x="800675" y="212159"/>
                  <a:pt x="793614" y="209623"/>
                  <a:pt x="777135" y="209806"/>
                </a:cubicBezTo>
                <a:cubicBezTo>
                  <a:pt x="764116" y="209420"/>
                  <a:pt x="751112" y="211319"/>
                  <a:pt x="738748" y="215418"/>
                </a:cubicBezTo>
                <a:cubicBezTo>
                  <a:pt x="731503" y="218859"/>
                  <a:pt x="738387" y="221213"/>
                  <a:pt x="755043" y="221213"/>
                </a:cubicBezTo>
                <a:cubicBezTo>
                  <a:pt x="768136" y="221568"/>
                  <a:pt x="781172" y="219671"/>
                  <a:pt x="793614" y="215600"/>
                </a:cubicBezTo>
                <a:close/>
                <a:moveTo>
                  <a:pt x="906594" y="121079"/>
                </a:moveTo>
                <a:cubicBezTo>
                  <a:pt x="909489" y="119811"/>
                  <a:pt x="904603" y="118362"/>
                  <a:pt x="897359" y="118362"/>
                </a:cubicBezTo>
                <a:cubicBezTo>
                  <a:pt x="890639" y="118351"/>
                  <a:pt x="883941" y="119205"/>
                  <a:pt x="877440" y="120898"/>
                </a:cubicBezTo>
                <a:cubicBezTo>
                  <a:pt x="873998" y="122165"/>
                  <a:pt x="877983" y="123796"/>
                  <a:pt x="885225" y="123796"/>
                </a:cubicBezTo>
                <a:cubicBezTo>
                  <a:pt x="892434" y="123885"/>
                  <a:pt x="899641" y="122972"/>
                  <a:pt x="906594" y="121079"/>
                </a:cubicBezTo>
                <a:close/>
                <a:moveTo>
                  <a:pt x="527791" y="464583"/>
                </a:moveTo>
                <a:cubicBezTo>
                  <a:pt x="541372" y="456978"/>
                  <a:pt x="531232" y="451545"/>
                  <a:pt x="503527" y="451364"/>
                </a:cubicBezTo>
                <a:cubicBezTo>
                  <a:pt x="478793" y="450971"/>
                  <a:pt x="454199" y="455336"/>
                  <a:pt x="431093" y="464221"/>
                </a:cubicBezTo>
                <a:cubicBezTo>
                  <a:pt x="415160" y="472369"/>
                  <a:pt x="425296" y="478164"/>
                  <a:pt x="455359" y="478164"/>
                </a:cubicBezTo>
                <a:cubicBezTo>
                  <a:pt x="480167" y="478557"/>
                  <a:pt x="504813" y="473940"/>
                  <a:pt x="527791" y="464583"/>
                </a:cubicBezTo>
                <a:close/>
                <a:moveTo>
                  <a:pt x="720822" y="306681"/>
                </a:moveTo>
                <a:cubicBezTo>
                  <a:pt x="731505" y="302155"/>
                  <a:pt x="721907" y="297628"/>
                  <a:pt x="702712" y="297265"/>
                </a:cubicBezTo>
                <a:cubicBezTo>
                  <a:pt x="683283" y="297045"/>
                  <a:pt x="663925" y="299793"/>
                  <a:pt x="645310" y="305415"/>
                </a:cubicBezTo>
                <a:cubicBezTo>
                  <a:pt x="633722" y="310122"/>
                  <a:pt x="642595" y="315372"/>
                  <a:pt x="663418" y="315372"/>
                </a:cubicBezTo>
                <a:cubicBezTo>
                  <a:pt x="682902" y="315621"/>
                  <a:pt x="702294" y="312684"/>
                  <a:pt x="720822" y="306681"/>
                </a:cubicBezTo>
                <a:close/>
                <a:moveTo>
                  <a:pt x="958199" y="101340"/>
                </a:moveTo>
                <a:cubicBezTo>
                  <a:pt x="960372" y="100072"/>
                  <a:pt x="956750" y="99348"/>
                  <a:pt x="949507" y="99530"/>
                </a:cubicBezTo>
                <a:cubicBezTo>
                  <a:pt x="944528" y="99249"/>
                  <a:pt x="939545" y="99926"/>
                  <a:pt x="934838" y="101521"/>
                </a:cubicBezTo>
                <a:cubicBezTo>
                  <a:pt x="931943" y="102608"/>
                  <a:pt x="935020" y="103513"/>
                  <a:pt x="942083" y="103513"/>
                </a:cubicBezTo>
                <a:cubicBezTo>
                  <a:pt x="947548" y="103789"/>
                  <a:pt x="953001" y="103051"/>
                  <a:pt x="958199" y="101340"/>
                </a:cubicBezTo>
                <a:close/>
                <a:moveTo>
                  <a:pt x="858257" y="190069"/>
                </a:moveTo>
                <a:cubicBezTo>
                  <a:pt x="864053" y="187172"/>
                  <a:pt x="856447" y="184816"/>
                  <a:pt x="842687" y="184999"/>
                </a:cubicBezTo>
                <a:cubicBezTo>
                  <a:pt x="830426" y="184706"/>
                  <a:pt x="818184" y="186419"/>
                  <a:pt x="806471" y="190069"/>
                </a:cubicBezTo>
                <a:cubicBezTo>
                  <a:pt x="799951" y="192966"/>
                  <a:pt x="806471" y="195320"/>
                  <a:pt x="820958" y="195320"/>
                </a:cubicBezTo>
                <a:cubicBezTo>
                  <a:pt x="833595" y="195755"/>
                  <a:pt x="846216" y="193978"/>
                  <a:pt x="858257" y="190069"/>
                </a:cubicBezTo>
                <a:close/>
                <a:moveTo>
                  <a:pt x="374415" y="629001"/>
                </a:moveTo>
                <a:cubicBezTo>
                  <a:pt x="391801" y="618680"/>
                  <a:pt x="380936" y="611436"/>
                  <a:pt x="348704" y="610893"/>
                </a:cubicBezTo>
                <a:cubicBezTo>
                  <a:pt x="333701" y="610686"/>
                  <a:pt x="318766" y="612129"/>
                  <a:pt x="304162" y="615165"/>
                </a:cubicBezTo>
                <a:lnTo>
                  <a:pt x="288513" y="620252"/>
                </a:lnTo>
                <a:lnTo>
                  <a:pt x="310216" y="644959"/>
                </a:lnTo>
                <a:lnTo>
                  <a:pt x="331442" y="643043"/>
                </a:lnTo>
                <a:cubicBezTo>
                  <a:pt x="346201" y="640006"/>
                  <a:pt x="360618" y="635305"/>
                  <a:pt x="374415" y="629001"/>
                </a:cubicBezTo>
                <a:close/>
                <a:moveTo>
                  <a:pt x="913663" y="166167"/>
                </a:moveTo>
                <a:cubicBezTo>
                  <a:pt x="916929" y="163994"/>
                  <a:pt x="910406" y="162001"/>
                  <a:pt x="898819" y="162001"/>
                </a:cubicBezTo>
                <a:cubicBezTo>
                  <a:pt x="887538" y="161773"/>
                  <a:pt x="876272" y="163364"/>
                  <a:pt x="865500" y="166710"/>
                </a:cubicBezTo>
                <a:cubicBezTo>
                  <a:pt x="862239" y="169064"/>
                  <a:pt x="868579" y="171056"/>
                  <a:pt x="880349" y="171056"/>
                </a:cubicBezTo>
                <a:cubicBezTo>
                  <a:pt x="891648" y="171351"/>
                  <a:pt x="902931" y="169695"/>
                  <a:pt x="913663" y="166167"/>
                </a:cubicBezTo>
                <a:close/>
                <a:moveTo>
                  <a:pt x="623581" y="421485"/>
                </a:moveTo>
                <a:cubicBezTo>
                  <a:pt x="637523" y="414061"/>
                  <a:pt x="627564" y="408628"/>
                  <a:pt x="600040" y="408628"/>
                </a:cubicBezTo>
                <a:cubicBezTo>
                  <a:pt x="576319" y="408081"/>
                  <a:pt x="552722" y="412077"/>
                  <a:pt x="530502" y="420398"/>
                </a:cubicBezTo>
                <a:cubicBezTo>
                  <a:pt x="515658" y="427824"/>
                  <a:pt x="525254" y="433436"/>
                  <a:pt x="553321" y="433436"/>
                </a:cubicBezTo>
                <a:cubicBezTo>
                  <a:pt x="577313" y="434228"/>
                  <a:pt x="601200" y="430164"/>
                  <a:pt x="623581" y="421485"/>
                </a:cubicBezTo>
                <a:close/>
                <a:moveTo>
                  <a:pt x="795242" y="274994"/>
                </a:moveTo>
                <a:cubicBezTo>
                  <a:pt x="803932" y="270648"/>
                  <a:pt x="794699" y="266663"/>
                  <a:pt x="774601" y="266663"/>
                </a:cubicBezTo>
                <a:cubicBezTo>
                  <a:pt x="757055" y="266469"/>
                  <a:pt x="739561" y="269036"/>
                  <a:pt x="722811" y="274269"/>
                </a:cubicBezTo>
                <a:cubicBezTo>
                  <a:pt x="712853" y="278615"/>
                  <a:pt x="721182" y="282961"/>
                  <a:pt x="740918" y="282961"/>
                </a:cubicBezTo>
                <a:cubicBezTo>
                  <a:pt x="759354" y="283579"/>
                  <a:pt x="777754" y="280879"/>
                  <a:pt x="795242" y="274994"/>
                </a:cubicBezTo>
                <a:close/>
                <a:moveTo>
                  <a:pt x="969981" y="143350"/>
                </a:moveTo>
                <a:cubicBezTo>
                  <a:pt x="973963" y="141177"/>
                  <a:pt x="968169" y="139548"/>
                  <a:pt x="956761" y="139548"/>
                </a:cubicBezTo>
                <a:cubicBezTo>
                  <a:pt x="947254" y="139244"/>
                  <a:pt x="937748" y="140594"/>
                  <a:pt x="928697" y="143533"/>
                </a:cubicBezTo>
                <a:cubicBezTo>
                  <a:pt x="923625" y="145706"/>
                  <a:pt x="930323" y="147335"/>
                  <a:pt x="941733" y="147335"/>
                </a:cubicBezTo>
                <a:cubicBezTo>
                  <a:pt x="951311" y="147652"/>
                  <a:pt x="960872" y="146304"/>
                  <a:pt x="969981" y="143350"/>
                </a:cubicBezTo>
                <a:close/>
                <a:moveTo>
                  <a:pt x="858257" y="246565"/>
                </a:moveTo>
                <a:cubicBezTo>
                  <a:pt x="867492" y="242400"/>
                  <a:pt x="859527" y="239322"/>
                  <a:pt x="840149" y="239322"/>
                </a:cubicBezTo>
                <a:cubicBezTo>
                  <a:pt x="823903" y="238588"/>
                  <a:pt x="807683" y="240985"/>
                  <a:pt x="792344" y="246384"/>
                </a:cubicBezTo>
                <a:cubicBezTo>
                  <a:pt x="783111" y="250548"/>
                  <a:pt x="790894" y="253808"/>
                  <a:pt x="810452" y="253808"/>
                </a:cubicBezTo>
                <a:cubicBezTo>
                  <a:pt x="826693" y="254403"/>
                  <a:pt x="842920" y="251947"/>
                  <a:pt x="858257" y="246565"/>
                </a:cubicBezTo>
                <a:close/>
                <a:moveTo>
                  <a:pt x="709049" y="380563"/>
                </a:moveTo>
                <a:cubicBezTo>
                  <a:pt x="719734" y="374405"/>
                  <a:pt x="707419" y="369154"/>
                  <a:pt x="682429" y="368974"/>
                </a:cubicBezTo>
                <a:cubicBezTo>
                  <a:pt x="659309" y="368660"/>
                  <a:pt x="636327" y="372717"/>
                  <a:pt x="614708" y="380924"/>
                </a:cubicBezTo>
                <a:cubicBezTo>
                  <a:pt x="603118" y="387262"/>
                  <a:pt x="615250" y="392513"/>
                  <a:pt x="640783" y="392513"/>
                </a:cubicBezTo>
                <a:cubicBezTo>
                  <a:pt x="664105" y="392999"/>
                  <a:pt x="687282" y="388939"/>
                  <a:pt x="709049" y="380563"/>
                </a:cubicBezTo>
                <a:close/>
                <a:moveTo>
                  <a:pt x="496103" y="570693"/>
                </a:moveTo>
                <a:cubicBezTo>
                  <a:pt x="511312" y="561640"/>
                  <a:pt x="498276" y="553853"/>
                  <a:pt x="469123" y="554214"/>
                </a:cubicBezTo>
                <a:cubicBezTo>
                  <a:pt x="439426" y="554117"/>
                  <a:pt x="409981" y="559710"/>
                  <a:pt x="382384" y="570693"/>
                </a:cubicBezTo>
                <a:cubicBezTo>
                  <a:pt x="364822" y="579748"/>
                  <a:pt x="377857" y="588801"/>
                  <a:pt x="409184" y="588801"/>
                </a:cubicBezTo>
                <a:cubicBezTo>
                  <a:pt x="439079" y="588626"/>
                  <a:pt x="468633" y="582468"/>
                  <a:pt x="496103" y="570693"/>
                </a:cubicBezTo>
                <a:close/>
                <a:moveTo>
                  <a:pt x="1017786" y="122708"/>
                </a:moveTo>
                <a:cubicBezTo>
                  <a:pt x="1021227" y="121079"/>
                  <a:pt x="1016697" y="119450"/>
                  <a:pt x="1007825" y="119267"/>
                </a:cubicBezTo>
                <a:cubicBezTo>
                  <a:pt x="999279" y="119062"/>
                  <a:pt x="990751" y="120035"/>
                  <a:pt x="982476" y="122164"/>
                </a:cubicBezTo>
                <a:cubicBezTo>
                  <a:pt x="977767" y="123976"/>
                  <a:pt x="983016" y="125786"/>
                  <a:pt x="992978" y="125786"/>
                </a:cubicBezTo>
                <a:cubicBezTo>
                  <a:pt x="1001361" y="126020"/>
                  <a:pt x="1009726" y="124982"/>
                  <a:pt x="1017786" y="122708"/>
                </a:cubicBezTo>
                <a:close/>
                <a:moveTo>
                  <a:pt x="925617" y="217049"/>
                </a:moveTo>
                <a:cubicBezTo>
                  <a:pt x="931594" y="213608"/>
                  <a:pt x="923445" y="210893"/>
                  <a:pt x="905336" y="210893"/>
                </a:cubicBezTo>
                <a:cubicBezTo>
                  <a:pt x="890708" y="210517"/>
                  <a:pt x="876114" y="212724"/>
                  <a:pt x="862239" y="217412"/>
                </a:cubicBezTo>
                <a:cubicBezTo>
                  <a:pt x="854820" y="221033"/>
                  <a:pt x="862239" y="223930"/>
                  <a:pt x="880349" y="223930"/>
                </a:cubicBezTo>
                <a:cubicBezTo>
                  <a:pt x="895742" y="224482"/>
                  <a:pt x="911094" y="222147"/>
                  <a:pt x="925617" y="217049"/>
                </a:cubicBezTo>
                <a:close/>
                <a:moveTo>
                  <a:pt x="789989" y="343984"/>
                </a:moveTo>
                <a:cubicBezTo>
                  <a:pt x="800677" y="338190"/>
                  <a:pt x="789268" y="333120"/>
                  <a:pt x="765366" y="333120"/>
                </a:cubicBezTo>
                <a:cubicBezTo>
                  <a:pt x="743346" y="332781"/>
                  <a:pt x="721454" y="336399"/>
                  <a:pt x="700719" y="343803"/>
                </a:cubicBezTo>
                <a:cubicBezTo>
                  <a:pt x="688588" y="349598"/>
                  <a:pt x="700358" y="354849"/>
                  <a:pt x="724804" y="354849"/>
                </a:cubicBezTo>
                <a:cubicBezTo>
                  <a:pt x="747024" y="355404"/>
                  <a:pt x="769150" y="351716"/>
                  <a:pt x="789989" y="343984"/>
                </a:cubicBezTo>
                <a:close/>
                <a:moveTo>
                  <a:pt x="1066668" y="102789"/>
                </a:moveTo>
                <a:cubicBezTo>
                  <a:pt x="1069386" y="101340"/>
                  <a:pt x="1065220" y="100253"/>
                  <a:pt x="1057613" y="100072"/>
                </a:cubicBezTo>
                <a:cubicBezTo>
                  <a:pt x="1050335" y="99890"/>
                  <a:pt x="1043074" y="100806"/>
                  <a:pt x="1036068" y="102789"/>
                </a:cubicBezTo>
                <a:cubicBezTo>
                  <a:pt x="1033350" y="104237"/>
                  <a:pt x="1037517" y="105505"/>
                  <a:pt x="1045120" y="105505"/>
                </a:cubicBezTo>
                <a:cubicBezTo>
                  <a:pt x="1052400" y="105796"/>
                  <a:pt x="1059678" y="104880"/>
                  <a:pt x="1066668" y="102789"/>
                </a:cubicBezTo>
                <a:close/>
                <a:moveTo>
                  <a:pt x="598411" y="517999"/>
                </a:moveTo>
                <a:cubicBezTo>
                  <a:pt x="613080" y="509490"/>
                  <a:pt x="600222" y="501884"/>
                  <a:pt x="570890" y="501884"/>
                </a:cubicBezTo>
                <a:cubicBezTo>
                  <a:pt x="542365" y="501521"/>
                  <a:pt x="514046" y="506813"/>
                  <a:pt x="487589" y="517457"/>
                </a:cubicBezTo>
                <a:cubicBezTo>
                  <a:pt x="471653" y="526149"/>
                  <a:pt x="483970" y="534116"/>
                  <a:pt x="514211" y="534116"/>
                </a:cubicBezTo>
                <a:cubicBezTo>
                  <a:pt x="543073" y="534472"/>
                  <a:pt x="571717" y="528991"/>
                  <a:pt x="598411" y="517999"/>
                </a:cubicBezTo>
                <a:close/>
                <a:moveTo>
                  <a:pt x="980667" y="192061"/>
                </a:moveTo>
                <a:cubicBezTo>
                  <a:pt x="986640" y="188982"/>
                  <a:pt x="978673" y="186084"/>
                  <a:pt x="964004" y="185904"/>
                </a:cubicBezTo>
                <a:cubicBezTo>
                  <a:pt x="949538" y="185567"/>
                  <a:pt x="935105" y="187586"/>
                  <a:pt x="921275" y="191879"/>
                </a:cubicBezTo>
                <a:cubicBezTo>
                  <a:pt x="915114" y="194776"/>
                  <a:pt x="922900" y="198037"/>
                  <a:pt x="937752" y="198037"/>
                </a:cubicBezTo>
                <a:cubicBezTo>
                  <a:pt x="952290" y="198415"/>
                  <a:pt x="966777" y="196396"/>
                  <a:pt x="980667" y="192061"/>
                </a:cubicBezTo>
                <a:close/>
                <a:moveTo>
                  <a:pt x="1108129" y="84139"/>
                </a:moveTo>
                <a:cubicBezTo>
                  <a:pt x="1110300" y="83052"/>
                  <a:pt x="1107223" y="82147"/>
                  <a:pt x="1099980" y="82328"/>
                </a:cubicBezTo>
                <a:cubicBezTo>
                  <a:pt x="1094710" y="82020"/>
                  <a:pt x="1089422" y="82695"/>
                  <a:pt x="1084407" y="84320"/>
                </a:cubicBezTo>
                <a:cubicBezTo>
                  <a:pt x="1082235" y="86312"/>
                  <a:pt x="1085313" y="86312"/>
                  <a:pt x="1092555" y="86312"/>
                </a:cubicBezTo>
                <a:cubicBezTo>
                  <a:pt x="1097843" y="86582"/>
                  <a:pt x="1103132" y="85845"/>
                  <a:pt x="1108129" y="84139"/>
                </a:cubicBezTo>
                <a:close/>
                <a:moveTo>
                  <a:pt x="860792" y="308676"/>
                </a:moveTo>
                <a:cubicBezTo>
                  <a:pt x="870934" y="303242"/>
                  <a:pt x="861516" y="298897"/>
                  <a:pt x="838338" y="298897"/>
                </a:cubicBezTo>
                <a:cubicBezTo>
                  <a:pt x="817679" y="298090"/>
                  <a:pt x="797051" y="301414"/>
                  <a:pt x="777678" y="308676"/>
                </a:cubicBezTo>
                <a:cubicBezTo>
                  <a:pt x="767539" y="314288"/>
                  <a:pt x="777498" y="318273"/>
                  <a:pt x="801581" y="318273"/>
                </a:cubicBezTo>
                <a:cubicBezTo>
                  <a:pt x="821752" y="319060"/>
                  <a:pt x="841889" y="315797"/>
                  <a:pt x="860792" y="308676"/>
                </a:cubicBezTo>
                <a:close/>
                <a:moveTo>
                  <a:pt x="1031003" y="168159"/>
                </a:moveTo>
                <a:cubicBezTo>
                  <a:pt x="1036616" y="165081"/>
                  <a:pt x="1029374" y="163269"/>
                  <a:pt x="1013984" y="163269"/>
                </a:cubicBezTo>
                <a:cubicBezTo>
                  <a:pt x="1002340" y="162868"/>
                  <a:pt x="990714" y="164397"/>
                  <a:pt x="979580" y="167796"/>
                </a:cubicBezTo>
                <a:cubicBezTo>
                  <a:pt x="973240" y="170875"/>
                  <a:pt x="979759" y="173229"/>
                  <a:pt x="994791" y="173229"/>
                </a:cubicBezTo>
                <a:cubicBezTo>
                  <a:pt x="1007064" y="173674"/>
                  <a:pt x="1019324" y="171957"/>
                  <a:pt x="1031003" y="168159"/>
                </a:cubicBezTo>
                <a:close/>
                <a:moveTo>
                  <a:pt x="697822" y="469110"/>
                </a:moveTo>
                <a:cubicBezTo>
                  <a:pt x="710317" y="461142"/>
                  <a:pt x="696917" y="454804"/>
                  <a:pt x="667946" y="454804"/>
                </a:cubicBezTo>
                <a:cubicBezTo>
                  <a:pt x="640674" y="454150"/>
                  <a:pt x="613585" y="459269"/>
                  <a:pt x="588449" y="469834"/>
                </a:cubicBezTo>
                <a:cubicBezTo>
                  <a:pt x="574872" y="477982"/>
                  <a:pt x="587727" y="484683"/>
                  <a:pt x="617606" y="484683"/>
                </a:cubicBezTo>
                <a:cubicBezTo>
                  <a:pt x="645166" y="485438"/>
                  <a:pt x="672546" y="480121"/>
                  <a:pt x="697822" y="469110"/>
                </a:cubicBezTo>
                <a:close/>
                <a:moveTo>
                  <a:pt x="445944" y="701432"/>
                </a:moveTo>
                <a:cubicBezTo>
                  <a:pt x="463870" y="690206"/>
                  <a:pt x="450290" y="680246"/>
                  <a:pt x="417515" y="680246"/>
                </a:cubicBezTo>
                <a:cubicBezTo>
                  <a:pt x="400819" y="680133"/>
                  <a:pt x="384209" y="681822"/>
                  <a:pt x="367969" y="685252"/>
                </a:cubicBezTo>
                <a:lnTo>
                  <a:pt x="350593" y="690925"/>
                </a:lnTo>
                <a:lnTo>
                  <a:pt x="375991" y="719838"/>
                </a:lnTo>
                <a:lnTo>
                  <a:pt x="398137" y="717497"/>
                </a:lnTo>
                <a:cubicBezTo>
                  <a:pt x="414563" y="713914"/>
                  <a:pt x="430598" y="708538"/>
                  <a:pt x="445944" y="701432"/>
                </a:cubicBezTo>
                <a:close/>
                <a:moveTo>
                  <a:pt x="930690" y="277167"/>
                </a:moveTo>
                <a:cubicBezTo>
                  <a:pt x="939741" y="271914"/>
                  <a:pt x="930690" y="268292"/>
                  <a:pt x="907512" y="268112"/>
                </a:cubicBezTo>
                <a:cubicBezTo>
                  <a:pt x="888532" y="267425"/>
                  <a:pt x="869611" y="270376"/>
                  <a:pt x="851740" y="276804"/>
                </a:cubicBezTo>
                <a:cubicBezTo>
                  <a:pt x="841961" y="282054"/>
                  <a:pt x="851556" y="285859"/>
                  <a:pt x="874734" y="285859"/>
                </a:cubicBezTo>
                <a:cubicBezTo>
                  <a:pt x="893785" y="286739"/>
                  <a:pt x="912815" y="283781"/>
                  <a:pt x="930690" y="277167"/>
                </a:cubicBezTo>
                <a:close/>
                <a:moveTo>
                  <a:pt x="1083517" y="145162"/>
                </a:moveTo>
                <a:cubicBezTo>
                  <a:pt x="1088587" y="143533"/>
                  <a:pt x="1081526" y="141177"/>
                  <a:pt x="1068487" y="140453"/>
                </a:cubicBezTo>
                <a:cubicBezTo>
                  <a:pt x="1057534" y="140219"/>
                  <a:pt x="1046615" y="141624"/>
                  <a:pt x="1036076" y="144618"/>
                </a:cubicBezTo>
                <a:cubicBezTo>
                  <a:pt x="1030281" y="147154"/>
                  <a:pt x="1036616" y="149688"/>
                  <a:pt x="1049475" y="149688"/>
                </a:cubicBezTo>
                <a:cubicBezTo>
                  <a:pt x="1060993" y="150051"/>
                  <a:pt x="1072490" y="148523"/>
                  <a:pt x="1083517" y="145162"/>
                </a:cubicBezTo>
                <a:close/>
                <a:moveTo>
                  <a:pt x="782747" y="424563"/>
                </a:moveTo>
                <a:cubicBezTo>
                  <a:pt x="796512" y="416777"/>
                  <a:pt x="785827" y="410621"/>
                  <a:pt x="756493" y="410440"/>
                </a:cubicBezTo>
                <a:cubicBezTo>
                  <a:pt x="730596" y="409590"/>
                  <a:pt x="704794" y="413961"/>
                  <a:pt x="680621" y="423295"/>
                </a:cubicBezTo>
                <a:cubicBezTo>
                  <a:pt x="665953" y="431263"/>
                  <a:pt x="676816" y="437782"/>
                  <a:pt x="706153" y="437782"/>
                </a:cubicBezTo>
                <a:cubicBezTo>
                  <a:pt x="732336" y="438854"/>
                  <a:pt x="758449" y="434346"/>
                  <a:pt x="782747" y="424563"/>
                </a:cubicBezTo>
                <a:close/>
                <a:moveTo>
                  <a:pt x="1127519" y="124880"/>
                </a:moveTo>
                <a:cubicBezTo>
                  <a:pt x="1132227" y="122525"/>
                  <a:pt x="1126797" y="120896"/>
                  <a:pt x="1114120" y="120896"/>
                </a:cubicBezTo>
                <a:cubicBezTo>
                  <a:pt x="1104668" y="120451"/>
                  <a:pt x="1095215" y="121740"/>
                  <a:pt x="1086234" y="124698"/>
                </a:cubicBezTo>
                <a:cubicBezTo>
                  <a:pt x="1082249" y="127053"/>
                  <a:pt x="1087138" y="128502"/>
                  <a:pt x="1098728" y="128502"/>
                </a:cubicBezTo>
                <a:cubicBezTo>
                  <a:pt x="1108471" y="129040"/>
                  <a:pt x="1118214" y="127812"/>
                  <a:pt x="1127519" y="124880"/>
                </a:cubicBezTo>
                <a:close/>
                <a:moveTo>
                  <a:pt x="990261" y="247833"/>
                </a:moveTo>
                <a:cubicBezTo>
                  <a:pt x="998952" y="243124"/>
                  <a:pt x="988813" y="239502"/>
                  <a:pt x="967267" y="239502"/>
                </a:cubicBezTo>
                <a:cubicBezTo>
                  <a:pt x="949735" y="238899"/>
                  <a:pt x="932228" y="241538"/>
                  <a:pt x="915658" y="247289"/>
                </a:cubicBezTo>
                <a:cubicBezTo>
                  <a:pt x="906424" y="251998"/>
                  <a:pt x="916201" y="255800"/>
                  <a:pt x="938291" y="255800"/>
                </a:cubicBezTo>
                <a:cubicBezTo>
                  <a:pt x="955968" y="256422"/>
                  <a:pt x="973586" y="253716"/>
                  <a:pt x="990261" y="247833"/>
                </a:cubicBezTo>
                <a:close/>
                <a:moveTo>
                  <a:pt x="562559" y="636061"/>
                </a:moveTo>
                <a:cubicBezTo>
                  <a:pt x="579398" y="625560"/>
                  <a:pt x="566361" y="615961"/>
                  <a:pt x="534128" y="616505"/>
                </a:cubicBezTo>
                <a:cubicBezTo>
                  <a:pt x="502002" y="615952"/>
                  <a:pt x="470116" y="622119"/>
                  <a:pt x="440508" y="634613"/>
                </a:cubicBezTo>
                <a:cubicBezTo>
                  <a:pt x="420592" y="645658"/>
                  <a:pt x="433630" y="655798"/>
                  <a:pt x="468760" y="655798"/>
                </a:cubicBezTo>
                <a:cubicBezTo>
                  <a:pt x="501100" y="656152"/>
                  <a:pt x="533113" y="649415"/>
                  <a:pt x="562559" y="636061"/>
                </a:cubicBezTo>
                <a:close/>
                <a:moveTo>
                  <a:pt x="1174238" y="105867"/>
                </a:moveTo>
                <a:cubicBezTo>
                  <a:pt x="1178039" y="104057"/>
                  <a:pt x="1171884" y="102245"/>
                  <a:pt x="1161925" y="102245"/>
                </a:cubicBezTo>
                <a:cubicBezTo>
                  <a:pt x="1153483" y="102163"/>
                  <a:pt x="1145065" y="103260"/>
                  <a:pt x="1136936" y="105505"/>
                </a:cubicBezTo>
                <a:cubicBezTo>
                  <a:pt x="1133133" y="107134"/>
                  <a:pt x="1139288" y="108946"/>
                  <a:pt x="1149432" y="108946"/>
                </a:cubicBezTo>
                <a:cubicBezTo>
                  <a:pt x="1157802" y="109100"/>
                  <a:pt x="1166155" y="108064"/>
                  <a:pt x="1174238" y="105867"/>
                </a:cubicBezTo>
                <a:close/>
                <a:moveTo>
                  <a:pt x="1050743" y="220309"/>
                </a:moveTo>
                <a:cubicBezTo>
                  <a:pt x="1057623" y="216507"/>
                  <a:pt x="1048388" y="212703"/>
                  <a:pt x="1030281" y="212703"/>
                </a:cubicBezTo>
                <a:cubicBezTo>
                  <a:pt x="1013224" y="212262"/>
                  <a:pt x="996220" y="214648"/>
                  <a:pt x="979939" y="219765"/>
                </a:cubicBezTo>
                <a:cubicBezTo>
                  <a:pt x="971792" y="223750"/>
                  <a:pt x="981752" y="227733"/>
                  <a:pt x="1000766" y="227733"/>
                </a:cubicBezTo>
                <a:cubicBezTo>
                  <a:pt x="1017732" y="228267"/>
                  <a:pt x="1034660" y="225752"/>
                  <a:pt x="1050743" y="220309"/>
                </a:cubicBezTo>
                <a:close/>
                <a:moveTo>
                  <a:pt x="865862" y="383821"/>
                </a:moveTo>
                <a:cubicBezTo>
                  <a:pt x="878175" y="376578"/>
                  <a:pt x="866587" y="371327"/>
                  <a:pt x="838340" y="371145"/>
                </a:cubicBezTo>
                <a:cubicBezTo>
                  <a:pt x="813640" y="370135"/>
                  <a:pt x="789014" y="374139"/>
                  <a:pt x="765907" y="382916"/>
                </a:cubicBezTo>
                <a:cubicBezTo>
                  <a:pt x="751601" y="390701"/>
                  <a:pt x="763010" y="396496"/>
                  <a:pt x="793432" y="396496"/>
                </a:cubicBezTo>
                <a:cubicBezTo>
                  <a:pt x="818224" y="397635"/>
                  <a:pt x="842938" y="393308"/>
                  <a:pt x="865862" y="383821"/>
                </a:cubicBezTo>
                <a:close/>
                <a:moveTo>
                  <a:pt x="1213703" y="85769"/>
                </a:moveTo>
                <a:cubicBezTo>
                  <a:pt x="1216961" y="84138"/>
                  <a:pt x="1212615" y="82871"/>
                  <a:pt x="1204106" y="82871"/>
                </a:cubicBezTo>
                <a:cubicBezTo>
                  <a:pt x="1197242" y="82632"/>
                  <a:pt x="1190385" y="83550"/>
                  <a:pt x="1183825" y="85586"/>
                </a:cubicBezTo>
                <a:cubicBezTo>
                  <a:pt x="1181109" y="87035"/>
                  <a:pt x="1185815" y="88123"/>
                  <a:pt x="1194507" y="88123"/>
                </a:cubicBezTo>
                <a:cubicBezTo>
                  <a:pt x="1200986" y="88294"/>
                  <a:pt x="1207458" y="87499"/>
                  <a:pt x="1213703" y="85769"/>
                </a:cubicBezTo>
                <a:close/>
                <a:moveTo>
                  <a:pt x="1101262" y="194412"/>
                </a:moveTo>
                <a:cubicBezTo>
                  <a:pt x="1107057" y="190610"/>
                  <a:pt x="1098545" y="188076"/>
                  <a:pt x="1080076" y="188076"/>
                </a:cubicBezTo>
                <a:cubicBezTo>
                  <a:pt x="1065228" y="187268"/>
                  <a:pt x="1050363" y="189548"/>
                  <a:pt x="1036439" y="194775"/>
                </a:cubicBezTo>
                <a:cubicBezTo>
                  <a:pt x="1030281" y="198397"/>
                  <a:pt x="1039335" y="201114"/>
                  <a:pt x="1057443" y="201114"/>
                </a:cubicBezTo>
                <a:cubicBezTo>
                  <a:pt x="1072361" y="201914"/>
                  <a:pt x="1087264" y="199633"/>
                  <a:pt x="1101262" y="194412"/>
                </a:cubicBezTo>
                <a:close/>
                <a:moveTo>
                  <a:pt x="936664" y="346338"/>
                </a:moveTo>
                <a:cubicBezTo>
                  <a:pt x="946987" y="339639"/>
                  <a:pt x="934128" y="334930"/>
                  <a:pt x="906785" y="334930"/>
                </a:cubicBezTo>
                <a:cubicBezTo>
                  <a:pt x="883950" y="334065"/>
                  <a:pt x="861189" y="338015"/>
                  <a:pt x="839968" y="346519"/>
                </a:cubicBezTo>
                <a:cubicBezTo>
                  <a:pt x="828739" y="353220"/>
                  <a:pt x="841234" y="358291"/>
                  <a:pt x="869485" y="358291"/>
                </a:cubicBezTo>
                <a:cubicBezTo>
                  <a:pt x="892483" y="359157"/>
                  <a:pt x="915389" y="355083"/>
                  <a:pt x="936664" y="346338"/>
                </a:cubicBezTo>
                <a:close/>
                <a:moveTo>
                  <a:pt x="1253710" y="68022"/>
                </a:moveTo>
                <a:cubicBezTo>
                  <a:pt x="1256607" y="66756"/>
                  <a:pt x="1253347" y="65849"/>
                  <a:pt x="1246104" y="65849"/>
                </a:cubicBezTo>
                <a:cubicBezTo>
                  <a:pt x="1240912" y="65657"/>
                  <a:pt x="1235720" y="66267"/>
                  <a:pt x="1230713" y="67660"/>
                </a:cubicBezTo>
                <a:cubicBezTo>
                  <a:pt x="1227816" y="68929"/>
                  <a:pt x="1231076" y="69834"/>
                  <a:pt x="1238500" y="69834"/>
                </a:cubicBezTo>
                <a:cubicBezTo>
                  <a:pt x="1243633" y="70045"/>
                  <a:pt x="1248769" y="69432"/>
                  <a:pt x="1253710" y="68022"/>
                </a:cubicBezTo>
                <a:close/>
                <a:moveTo>
                  <a:pt x="678085" y="575221"/>
                </a:moveTo>
                <a:cubicBezTo>
                  <a:pt x="693659" y="564537"/>
                  <a:pt x="680257" y="557114"/>
                  <a:pt x="646035" y="557114"/>
                </a:cubicBezTo>
                <a:cubicBezTo>
                  <a:pt x="614836" y="555720"/>
                  <a:pt x="583761" y="561935"/>
                  <a:pt x="555496" y="575221"/>
                </a:cubicBezTo>
                <a:cubicBezTo>
                  <a:pt x="539381" y="585723"/>
                  <a:pt x="552962" y="593329"/>
                  <a:pt x="589178" y="593329"/>
                </a:cubicBezTo>
                <a:cubicBezTo>
                  <a:pt x="619851" y="594599"/>
                  <a:pt x="650364" y="588384"/>
                  <a:pt x="678085" y="575221"/>
                </a:cubicBezTo>
                <a:close/>
                <a:moveTo>
                  <a:pt x="1153050" y="170874"/>
                </a:moveTo>
                <a:cubicBezTo>
                  <a:pt x="1159388" y="167433"/>
                  <a:pt x="1151602" y="164716"/>
                  <a:pt x="1133494" y="164716"/>
                </a:cubicBezTo>
                <a:cubicBezTo>
                  <a:pt x="1120040" y="164195"/>
                  <a:pt x="1106622" y="166096"/>
                  <a:pt x="1093840" y="170330"/>
                </a:cubicBezTo>
                <a:cubicBezTo>
                  <a:pt x="1087319" y="173771"/>
                  <a:pt x="1095108" y="176487"/>
                  <a:pt x="1113215" y="176487"/>
                </a:cubicBezTo>
                <a:cubicBezTo>
                  <a:pt x="1126723" y="176976"/>
                  <a:pt x="1140214" y="175075"/>
                  <a:pt x="1153050" y="170874"/>
                </a:cubicBezTo>
                <a:close/>
                <a:moveTo>
                  <a:pt x="1001489" y="311934"/>
                </a:moveTo>
                <a:cubicBezTo>
                  <a:pt x="1010542" y="305959"/>
                  <a:pt x="997144" y="301430"/>
                  <a:pt x="971248" y="301430"/>
                </a:cubicBezTo>
                <a:cubicBezTo>
                  <a:pt x="950172" y="300837"/>
                  <a:pt x="929186" y="304406"/>
                  <a:pt x="909502" y="311934"/>
                </a:cubicBezTo>
                <a:cubicBezTo>
                  <a:pt x="898819" y="318090"/>
                  <a:pt x="911132" y="322980"/>
                  <a:pt x="937566" y="322980"/>
                </a:cubicBezTo>
                <a:cubicBezTo>
                  <a:pt x="959425" y="323884"/>
                  <a:pt x="981210" y="320120"/>
                  <a:pt x="1001489" y="311934"/>
                </a:cubicBezTo>
                <a:close/>
                <a:moveTo>
                  <a:pt x="1199227" y="147333"/>
                </a:moveTo>
                <a:cubicBezTo>
                  <a:pt x="1204116" y="145160"/>
                  <a:pt x="1195606" y="142263"/>
                  <a:pt x="1181119" y="142082"/>
                </a:cubicBezTo>
                <a:cubicBezTo>
                  <a:pt x="1168849" y="141752"/>
                  <a:pt x="1156610" y="143466"/>
                  <a:pt x="1144905" y="147152"/>
                </a:cubicBezTo>
                <a:cubicBezTo>
                  <a:pt x="1140015" y="149869"/>
                  <a:pt x="1148345" y="152586"/>
                  <a:pt x="1163010" y="152586"/>
                </a:cubicBezTo>
                <a:cubicBezTo>
                  <a:pt x="1175297" y="152935"/>
                  <a:pt x="1187546" y="151158"/>
                  <a:pt x="1199227" y="147333"/>
                </a:cubicBezTo>
                <a:close/>
                <a:moveTo>
                  <a:pt x="772969" y="522345"/>
                </a:moveTo>
                <a:cubicBezTo>
                  <a:pt x="786731" y="512385"/>
                  <a:pt x="771522" y="504237"/>
                  <a:pt x="740375" y="504237"/>
                </a:cubicBezTo>
                <a:cubicBezTo>
                  <a:pt x="710349" y="504218"/>
                  <a:pt x="680639" y="510383"/>
                  <a:pt x="653094" y="522345"/>
                </a:cubicBezTo>
                <a:cubicBezTo>
                  <a:pt x="636977" y="531399"/>
                  <a:pt x="650381" y="540452"/>
                  <a:pt x="682429" y="540452"/>
                </a:cubicBezTo>
                <a:cubicBezTo>
                  <a:pt x="713575" y="541146"/>
                  <a:pt x="744486" y="534964"/>
                  <a:pt x="772969" y="522345"/>
                </a:cubicBezTo>
                <a:close/>
                <a:moveTo>
                  <a:pt x="1065771" y="280425"/>
                </a:moveTo>
                <a:cubicBezTo>
                  <a:pt x="1074462" y="275174"/>
                  <a:pt x="1062875" y="270648"/>
                  <a:pt x="1039878" y="270467"/>
                </a:cubicBezTo>
                <a:cubicBezTo>
                  <a:pt x="1018927" y="269709"/>
                  <a:pt x="998032" y="272965"/>
                  <a:pt x="978310" y="280064"/>
                </a:cubicBezTo>
                <a:cubicBezTo>
                  <a:pt x="968713" y="285677"/>
                  <a:pt x="981207" y="290204"/>
                  <a:pt x="1006378" y="290204"/>
                </a:cubicBezTo>
                <a:cubicBezTo>
                  <a:pt x="1026622" y="290869"/>
                  <a:pt x="1046816" y="287550"/>
                  <a:pt x="1065771" y="280425"/>
                </a:cubicBezTo>
                <a:close/>
                <a:moveTo>
                  <a:pt x="1244475" y="127054"/>
                </a:moveTo>
                <a:cubicBezTo>
                  <a:pt x="1248277" y="123613"/>
                  <a:pt x="1241034" y="121803"/>
                  <a:pt x="1226728" y="122708"/>
                </a:cubicBezTo>
                <a:cubicBezTo>
                  <a:pt x="1216128" y="122203"/>
                  <a:pt x="1205504" y="123676"/>
                  <a:pt x="1195423" y="127054"/>
                </a:cubicBezTo>
                <a:cubicBezTo>
                  <a:pt x="1191257" y="129589"/>
                  <a:pt x="1199043" y="131581"/>
                  <a:pt x="1213530" y="131581"/>
                </a:cubicBezTo>
                <a:cubicBezTo>
                  <a:pt x="1224019" y="131942"/>
                  <a:pt x="1234507" y="130408"/>
                  <a:pt x="1244475" y="127054"/>
                </a:cubicBezTo>
                <a:close/>
                <a:moveTo>
                  <a:pt x="864958" y="472911"/>
                </a:moveTo>
                <a:cubicBezTo>
                  <a:pt x="877815" y="464402"/>
                  <a:pt x="861698" y="456796"/>
                  <a:pt x="830733" y="456796"/>
                </a:cubicBezTo>
                <a:cubicBezTo>
                  <a:pt x="801850" y="456088"/>
                  <a:pt x="773149" y="461520"/>
                  <a:pt x="746534" y="472731"/>
                </a:cubicBezTo>
                <a:cubicBezTo>
                  <a:pt x="732408" y="481422"/>
                  <a:pt x="747981" y="489390"/>
                  <a:pt x="779852" y="489390"/>
                </a:cubicBezTo>
                <a:cubicBezTo>
                  <a:pt x="809077" y="490124"/>
                  <a:pt x="838125" y="484502"/>
                  <a:pt x="864958" y="472911"/>
                </a:cubicBezTo>
                <a:close/>
                <a:moveTo>
                  <a:pt x="1283588" y="106049"/>
                </a:moveTo>
                <a:cubicBezTo>
                  <a:pt x="1286303" y="104057"/>
                  <a:pt x="1277793" y="102247"/>
                  <a:pt x="1265298" y="102428"/>
                </a:cubicBezTo>
                <a:cubicBezTo>
                  <a:pt x="1256325" y="102243"/>
                  <a:pt x="1247382" y="103589"/>
                  <a:pt x="1238861" y="106410"/>
                </a:cubicBezTo>
                <a:cubicBezTo>
                  <a:pt x="1236869" y="108583"/>
                  <a:pt x="1245199" y="110031"/>
                  <a:pt x="1256969" y="110031"/>
                </a:cubicBezTo>
                <a:cubicBezTo>
                  <a:pt x="1266011" y="110322"/>
                  <a:pt x="1275027" y="108971"/>
                  <a:pt x="1283588" y="106049"/>
                </a:cubicBezTo>
                <a:close/>
                <a:moveTo>
                  <a:pt x="1122089" y="250548"/>
                </a:moveTo>
                <a:cubicBezTo>
                  <a:pt x="1129874" y="245658"/>
                  <a:pt x="1116109" y="241675"/>
                  <a:pt x="1093658" y="241675"/>
                </a:cubicBezTo>
                <a:cubicBezTo>
                  <a:pt x="1074592" y="241139"/>
                  <a:pt x="1055595" y="244274"/>
                  <a:pt x="1037703" y="250911"/>
                </a:cubicBezTo>
                <a:cubicBezTo>
                  <a:pt x="1030823" y="255618"/>
                  <a:pt x="1043137" y="259783"/>
                  <a:pt x="1065044" y="259783"/>
                </a:cubicBezTo>
                <a:cubicBezTo>
                  <a:pt x="1084476" y="260460"/>
                  <a:pt x="1103852" y="257321"/>
                  <a:pt x="1122089" y="250548"/>
                </a:cubicBezTo>
                <a:close/>
                <a:moveTo>
                  <a:pt x="529960" y="779294"/>
                </a:moveTo>
                <a:cubicBezTo>
                  <a:pt x="546260" y="766800"/>
                  <a:pt x="530144" y="755573"/>
                  <a:pt x="496103" y="755573"/>
                </a:cubicBezTo>
                <a:cubicBezTo>
                  <a:pt x="478310" y="755590"/>
                  <a:pt x="460636" y="757577"/>
                  <a:pt x="443390" y="761464"/>
                </a:cubicBezTo>
                <a:lnTo>
                  <a:pt x="419723" y="769623"/>
                </a:lnTo>
                <a:lnTo>
                  <a:pt x="447951" y="801758"/>
                </a:lnTo>
                <a:lnTo>
                  <a:pt x="478357" y="798370"/>
                </a:lnTo>
                <a:cubicBezTo>
                  <a:pt x="496205" y="794144"/>
                  <a:pt x="513538" y="787754"/>
                  <a:pt x="529960" y="779294"/>
                </a:cubicBezTo>
                <a:close/>
                <a:moveTo>
                  <a:pt x="1323244" y="87578"/>
                </a:moveTo>
                <a:cubicBezTo>
                  <a:pt x="1326322" y="85768"/>
                  <a:pt x="1320164" y="84319"/>
                  <a:pt x="1310931" y="84319"/>
                </a:cubicBezTo>
                <a:cubicBezTo>
                  <a:pt x="1302612" y="84057"/>
                  <a:pt x="1294302" y="85097"/>
                  <a:pt x="1286304" y="87397"/>
                </a:cubicBezTo>
                <a:cubicBezTo>
                  <a:pt x="1282500" y="89207"/>
                  <a:pt x="1288114" y="90838"/>
                  <a:pt x="1298255" y="90838"/>
                </a:cubicBezTo>
                <a:cubicBezTo>
                  <a:pt x="1306709" y="91201"/>
                  <a:pt x="1315165" y="90098"/>
                  <a:pt x="1323244" y="87578"/>
                </a:cubicBezTo>
                <a:close/>
                <a:moveTo>
                  <a:pt x="941005" y="429272"/>
                </a:moveTo>
                <a:cubicBezTo>
                  <a:pt x="954407" y="421305"/>
                  <a:pt x="940829" y="413700"/>
                  <a:pt x="911315" y="413700"/>
                </a:cubicBezTo>
                <a:cubicBezTo>
                  <a:pt x="883029" y="412571"/>
                  <a:pt x="854815" y="417445"/>
                  <a:pt x="828561" y="428006"/>
                </a:cubicBezTo>
                <a:cubicBezTo>
                  <a:pt x="814798" y="436154"/>
                  <a:pt x="828739" y="443758"/>
                  <a:pt x="859345" y="443758"/>
                </a:cubicBezTo>
                <a:cubicBezTo>
                  <a:pt x="887284" y="444644"/>
                  <a:pt x="915079" y="439711"/>
                  <a:pt x="941005" y="429272"/>
                </a:cubicBezTo>
                <a:close/>
                <a:moveTo>
                  <a:pt x="1178038" y="222119"/>
                </a:moveTo>
                <a:cubicBezTo>
                  <a:pt x="1185101" y="217773"/>
                  <a:pt x="1173331" y="213971"/>
                  <a:pt x="1152687" y="213971"/>
                </a:cubicBezTo>
                <a:cubicBezTo>
                  <a:pt x="1134961" y="213412"/>
                  <a:pt x="1117288" y="216113"/>
                  <a:pt x="1100538" y="221938"/>
                </a:cubicBezTo>
                <a:cubicBezTo>
                  <a:pt x="1092933" y="226284"/>
                  <a:pt x="1104521" y="230267"/>
                  <a:pt x="1125527" y="230267"/>
                </a:cubicBezTo>
                <a:cubicBezTo>
                  <a:pt x="1143401" y="230940"/>
                  <a:pt x="1161218" y="228172"/>
                  <a:pt x="1178038" y="222119"/>
                </a:cubicBezTo>
                <a:close/>
                <a:moveTo>
                  <a:pt x="1356382" y="69834"/>
                </a:moveTo>
                <a:cubicBezTo>
                  <a:pt x="1359097" y="68385"/>
                  <a:pt x="1354751" y="67298"/>
                  <a:pt x="1347146" y="67298"/>
                </a:cubicBezTo>
                <a:cubicBezTo>
                  <a:pt x="1340299" y="66758"/>
                  <a:pt x="1333407" y="67556"/>
                  <a:pt x="1326866" y="69651"/>
                </a:cubicBezTo>
                <a:cubicBezTo>
                  <a:pt x="1323969" y="71100"/>
                  <a:pt x="1328134" y="72187"/>
                  <a:pt x="1336826" y="72187"/>
                </a:cubicBezTo>
                <a:cubicBezTo>
                  <a:pt x="1343434" y="72625"/>
                  <a:pt x="1350065" y="71826"/>
                  <a:pt x="1356382" y="69834"/>
                </a:cubicBezTo>
                <a:close/>
                <a:moveTo>
                  <a:pt x="1224738" y="196224"/>
                </a:moveTo>
                <a:cubicBezTo>
                  <a:pt x="1230713" y="192061"/>
                  <a:pt x="1220414" y="189164"/>
                  <a:pt x="1199224" y="189164"/>
                </a:cubicBezTo>
                <a:cubicBezTo>
                  <a:pt x="1183706" y="188569"/>
                  <a:pt x="1168211" y="190966"/>
                  <a:pt x="1153595" y="196224"/>
                </a:cubicBezTo>
                <a:cubicBezTo>
                  <a:pt x="1146534" y="200389"/>
                  <a:pt x="1156853" y="203650"/>
                  <a:pt x="1177496" y="203650"/>
                </a:cubicBezTo>
                <a:cubicBezTo>
                  <a:pt x="1193597" y="204492"/>
                  <a:pt x="1209693" y="201965"/>
                  <a:pt x="1224738" y="196224"/>
                </a:cubicBezTo>
                <a:close/>
                <a:moveTo>
                  <a:pt x="1387888" y="52994"/>
                </a:moveTo>
                <a:cubicBezTo>
                  <a:pt x="1390242" y="51726"/>
                  <a:pt x="1386983" y="50821"/>
                  <a:pt x="1379921" y="50821"/>
                </a:cubicBezTo>
                <a:cubicBezTo>
                  <a:pt x="1374965" y="50597"/>
                  <a:pt x="1370007" y="51209"/>
                  <a:pt x="1365254" y="52631"/>
                </a:cubicBezTo>
                <a:cubicBezTo>
                  <a:pt x="1362718" y="54623"/>
                  <a:pt x="1365979" y="54623"/>
                  <a:pt x="1373221" y="54623"/>
                </a:cubicBezTo>
                <a:cubicBezTo>
                  <a:pt x="1378162" y="54788"/>
                  <a:pt x="1383103" y="54239"/>
                  <a:pt x="1387888" y="52994"/>
                </a:cubicBezTo>
                <a:close/>
                <a:moveTo>
                  <a:pt x="647301" y="706503"/>
                </a:moveTo>
                <a:cubicBezTo>
                  <a:pt x="665955" y="694009"/>
                  <a:pt x="652193" y="684229"/>
                  <a:pt x="615611" y="683505"/>
                </a:cubicBezTo>
                <a:cubicBezTo>
                  <a:pt x="581047" y="682401"/>
                  <a:pt x="546750" y="689735"/>
                  <a:pt x="515658" y="704873"/>
                </a:cubicBezTo>
                <a:cubicBezTo>
                  <a:pt x="495198" y="717911"/>
                  <a:pt x="508233" y="728776"/>
                  <a:pt x="546079" y="728776"/>
                </a:cubicBezTo>
                <a:cubicBezTo>
                  <a:pt x="581155" y="729962"/>
                  <a:pt x="615956" y="722301"/>
                  <a:pt x="647301" y="706503"/>
                </a:cubicBezTo>
                <a:close/>
                <a:moveTo>
                  <a:pt x="1018694" y="387625"/>
                </a:moveTo>
                <a:cubicBezTo>
                  <a:pt x="1029557" y="380562"/>
                  <a:pt x="1013442" y="373863"/>
                  <a:pt x="983016" y="374044"/>
                </a:cubicBezTo>
                <a:cubicBezTo>
                  <a:pt x="957559" y="373314"/>
                  <a:pt x="932206" y="377876"/>
                  <a:pt x="908600" y="387442"/>
                </a:cubicBezTo>
                <a:cubicBezTo>
                  <a:pt x="895921" y="395410"/>
                  <a:pt x="910588" y="401929"/>
                  <a:pt x="941733" y="401929"/>
                </a:cubicBezTo>
                <a:cubicBezTo>
                  <a:pt x="968134" y="403035"/>
                  <a:pt x="994447" y="398145"/>
                  <a:pt x="1018694" y="387625"/>
                </a:cubicBezTo>
                <a:close/>
                <a:moveTo>
                  <a:pt x="1273086" y="172503"/>
                </a:moveTo>
                <a:cubicBezTo>
                  <a:pt x="1278880" y="169062"/>
                  <a:pt x="1268016" y="165804"/>
                  <a:pt x="1249908" y="165804"/>
                </a:cubicBezTo>
                <a:cubicBezTo>
                  <a:pt x="1235298" y="165409"/>
                  <a:pt x="1220747" y="167490"/>
                  <a:pt x="1206832" y="171960"/>
                </a:cubicBezTo>
                <a:cubicBezTo>
                  <a:pt x="1200494" y="175581"/>
                  <a:pt x="1211541" y="178842"/>
                  <a:pt x="1229628" y="178842"/>
                </a:cubicBezTo>
                <a:cubicBezTo>
                  <a:pt x="1244370" y="179239"/>
                  <a:pt x="1259069" y="177097"/>
                  <a:pt x="1273086" y="172503"/>
                </a:cubicBezTo>
                <a:close/>
                <a:moveTo>
                  <a:pt x="1083518" y="349959"/>
                </a:moveTo>
                <a:cubicBezTo>
                  <a:pt x="1092570" y="343259"/>
                  <a:pt x="1077177" y="337645"/>
                  <a:pt x="1049836" y="337645"/>
                </a:cubicBezTo>
                <a:cubicBezTo>
                  <a:pt x="1025046" y="336716"/>
                  <a:pt x="1000347" y="341100"/>
                  <a:pt x="977404" y="350502"/>
                </a:cubicBezTo>
                <a:cubicBezTo>
                  <a:pt x="967262" y="357565"/>
                  <a:pt x="982476" y="363360"/>
                  <a:pt x="1011088" y="363360"/>
                </a:cubicBezTo>
                <a:cubicBezTo>
                  <a:pt x="1035931" y="364348"/>
                  <a:pt x="1060664" y="359768"/>
                  <a:pt x="1083518" y="349959"/>
                </a:cubicBezTo>
                <a:close/>
                <a:moveTo>
                  <a:pt x="1313648" y="149688"/>
                </a:moveTo>
                <a:cubicBezTo>
                  <a:pt x="1318718" y="146428"/>
                  <a:pt x="1311294" y="144074"/>
                  <a:pt x="1293186" y="144074"/>
                </a:cubicBezTo>
                <a:cubicBezTo>
                  <a:pt x="1280097" y="143339"/>
                  <a:pt x="1266993" y="145184"/>
                  <a:pt x="1254615" y="149506"/>
                </a:cubicBezTo>
                <a:cubicBezTo>
                  <a:pt x="1249003" y="152766"/>
                  <a:pt x="1256608" y="155300"/>
                  <a:pt x="1274715" y="155300"/>
                </a:cubicBezTo>
                <a:cubicBezTo>
                  <a:pt x="1287935" y="156026"/>
                  <a:pt x="1301169" y="154118"/>
                  <a:pt x="1313648" y="149688"/>
                </a:cubicBezTo>
                <a:close/>
                <a:moveTo>
                  <a:pt x="763370" y="640588"/>
                </a:moveTo>
                <a:cubicBezTo>
                  <a:pt x="779488" y="629543"/>
                  <a:pt x="763554" y="619402"/>
                  <a:pt x="729511" y="618859"/>
                </a:cubicBezTo>
                <a:cubicBezTo>
                  <a:pt x="694995" y="618083"/>
                  <a:pt x="660754" y="625142"/>
                  <a:pt x="629372" y="639503"/>
                </a:cubicBezTo>
                <a:cubicBezTo>
                  <a:pt x="611810" y="650911"/>
                  <a:pt x="626658" y="662137"/>
                  <a:pt x="661966" y="662137"/>
                </a:cubicBezTo>
                <a:cubicBezTo>
                  <a:pt x="697005" y="663099"/>
                  <a:pt x="731755" y="655713"/>
                  <a:pt x="763370" y="640588"/>
                </a:cubicBezTo>
                <a:close/>
                <a:moveTo>
                  <a:pt x="1356382" y="128140"/>
                </a:moveTo>
                <a:cubicBezTo>
                  <a:pt x="1359641" y="125604"/>
                  <a:pt x="1350225" y="123431"/>
                  <a:pt x="1336826" y="123250"/>
                </a:cubicBezTo>
                <a:cubicBezTo>
                  <a:pt x="1324530" y="122684"/>
                  <a:pt x="1312239" y="124467"/>
                  <a:pt x="1300611" y="128501"/>
                </a:cubicBezTo>
                <a:cubicBezTo>
                  <a:pt x="1296989" y="131217"/>
                  <a:pt x="1307673" y="133390"/>
                  <a:pt x="1322701" y="133390"/>
                </a:cubicBezTo>
                <a:cubicBezTo>
                  <a:pt x="1334161" y="133789"/>
                  <a:pt x="1345590" y="132006"/>
                  <a:pt x="1356382" y="128140"/>
                </a:cubicBezTo>
                <a:close/>
                <a:moveTo>
                  <a:pt x="1149068" y="314468"/>
                </a:moveTo>
                <a:cubicBezTo>
                  <a:pt x="1158487" y="308132"/>
                  <a:pt x="1143997" y="302518"/>
                  <a:pt x="1117559" y="302518"/>
                </a:cubicBezTo>
                <a:cubicBezTo>
                  <a:pt x="1093822" y="301533"/>
                  <a:pt x="1070117" y="305543"/>
                  <a:pt x="1048026" y="314288"/>
                </a:cubicBezTo>
                <a:cubicBezTo>
                  <a:pt x="1038432" y="320806"/>
                  <a:pt x="1053458" y="326240"/>
                  <a:pt x="1080985" y="326240"/>
                </a:cubicBezTo>
                <a:cubicBezTo>
                  <a:pt x="1104251" y="327112"/>
                  <a:pt x="1127447" y="323103"/>
                  <a:pt x="1149068" y="314468"/>
                </a:cubicBezTo>
                <a:close/>
                <a:moveTo>
                  <a:pt x="1390969" y="108403"/>
                </a:moveTo>
                <a:cubicBezTo>
                  <a:pt x="1394591" y="105868"/>
                  <a:pt x="1386984" y="104057"/>
                  <a:pt x="1372861" y="104057"/>
                </a:cubicBezTo>
                <a:cubicBezTo>
                  <a:pt x="1362850" y="103623"/>
                  <a:pt x="1352845" y="105036"/>
                  <a:pt x="1343345" y="108222"/>
                </a:cubicBezTo>
                <a:cubicBezTo>
                  <a:pt x="1339543" y="110758"/>
                  <a:pt x="1347147" y="112568"/>
                  <a:pt x="1361453" y="112568"/>
                </a:cubicBezTo>
                <a:cubicBezTo>
                  <a:pt x="1371468" y="113093"/>
                  <a:pt x="1381488" y="111680"/>
                  <a:pt x="1390969" y="108403"/>
                </a:cubicBezTo>
                <a:close/>
                <a:moveTo>
                  <a:pt x="859527" y="580653"/>
                </a:moveTo>
                <a:cubicBezTo>
                  <a:pt x="873832" y="569969"/>
                  <a:pt x="857173" y="561638"/>
                  <a:pt x="822042" y="561638"/>
                </a:cubicBezTo>
                <a:cubicBezTo>
                  <a:pt x="789175" y="560332"/>
                  <a:pt x="756474" y="566847"/>
                  <a:pt x="726613" y="580653"/>
                </a:cubicBezTo>
                <a:cubicBezTo>
                  <a:pt x="711223" y="591518"/>
                  <a:pt x="725887" y="600751"/>
                  <a:pt x="762829" y="601114"/>
                </a:cubicBezTo>
                <a:cubicBezTo>
                  <a:pt x="799769" y="601475"/>
                  <a:pt x="844315" y="592059"/>
                  <a:pt x="859527" y="580653"/>
                </a:cubicBezTo>
                <a:close/>
                <a:moveTo>
                  <a:pt x="1204114" y="282237"/>
                </a:moveTo>
                <a:cubicBezTo>
                  <a:pt x="1211541" y="276443"/>
                  <a:pt x="1195061" y="271915"/>
                  <a:pt x="1169712" y="271915"/>
                </a:cubicBezTo>
                <a:cubicBezTo>
                  <a:pt x="1148571" y="271249"/>
                  <a:pt x="1127521" y="274819"/>
                  <a:pt x="1107782" y="282418"/>
                </a:cubicBezTo>
                <a:cubicBezTo>
                  <a:pt x="1098728" y="288212"/>
                  <a:pt x="1114120" y="293283"/>
                  <a:pt x="1140015" y="293283"/>
                </a:cubicBezTo>
                <a:cubicBezTo>
                  <a:pt x="1161920" y="294199"/>
                  <a:pt x="1183776" y="290433"/>
                  <a:pt x="1204114" y="282237"/>
                </a:cubicBezTo>
                <a:close/>
                <a:moveTo>
                  <a:pt x="1430623" y="88665"/>
                </a:moveTo>
                <a:cubicBezTo>
                  <a:pt x="1432071" y="86854"/>
                  <a:pt x="1423380" y="85044"/>
                  <a:pt x="1412515" y="85044"/>
                </a:cubicBezTo>
                <a:cubicBezTo>
                  <a:pt x="1403793" y="84911"/>
                  <a:pt x="1395109" y="86196"/>
                  <a:pt x="1386801" y="88846"/>
                </a:cubicBezTo>
                <a:cubicBezTo>
                  <a:pt x="1384628" y="90658"/>
                  <a:pt x="1391691" y="92468"/>
                  <a:pt x="1402736" y="92468"/>
                </a:cubicBezTo>
                <a:cubicBezTo>
                  <a:pt x="1412190" y="93007"/>
                  <a:pt x="1421659" y="91717"/>
                  <a:pt x="1430623" y="88665"/>
                </a:cubicBezTo>
                <a:close/>
                <a:moveTo>
                  <a:pt x="1460320" y="70921"/>
                </a:moveTo>
                <a:cubicBezTo>
                  <a:pt x="1462493" y="69473"/>
                  <a:pt x="1455794" y="68024"/>
                  <a:pt x="1447646" y="68024"/>
                </a:cubicBezTo>
                <a:cubicBezTo>
                  <a:pt x="1439752" y="67689"/>
                  <a:pt x="1431859" y="68668"/>
                  <a:pt x="1424285" y="70921"/>
                </a:cubicBezTo>
                <a:cubicBezTo>
                  <a:pt x="1422112" y="72550"/>
                  <a:pt x="1428270" y="73999"/>
                  <a:pt x="1437142" y="73999"/>
                </a:cubicBezTo>
                <a:cubicBezTo>
                  <a:pt x="1444992" y="74415"/>
                  <a:pt x="1452851" y="73370"/>
                  <a:pt x="1460320" y="70921"/>
                </a:cubicBezTo>
                <a:close/>
                <a:moveTo>
                  <a:pt x="944809" y="527054"/>
                </a:moveTo>
                <a:cubicBezTo>
                  <a:pt x="959298" y="516552"/>
                  <a:pt x="943724" y="508765"/>
                  <a:pt x="908597" y="507317"/>
                </a:cubicBezTo>
                <a:cubicBezTo>
                  <a:pt x="877413" y="506073"/>
                  <a:pt x="846377" y="512282"/>
                  <a:pt x="818058" y="525424"/>
                </a:cubicBezTo>
                <a:cubicBezTo>
                  <a:pt x="799949" y="536650"/>
                  <a:pt x="815705" y="545162"/>
                  <a:pt x="854276" y="545162"/>
                </a:cubicBezTo>
                <a:cubicBezTo>
                  <a:pt x="885489" y="546840"/>
                  <a:pt x="916636" y="540612"/>
                  <a:pt x="944809" y="527054"/>
                </a:cubicBezTo>
                <a:close/>
                <a:moveTo>
                  <a:pt x="1258237" y="252721"/>
                </a:moveTo>
                <a:cubicBezTo>
                  <a:pt x="1266022" y="247650"/>
                  <a:pt x="1251899" y="243124"/>
                  <a:pt x="1227997" y="242943"/>
                </a:cubicBezTo>
                <a:cubicBezTo>
                  <a:pt x="1207723" y="242221"/>
                  <a:pt x="1187484" y="245483"/>
                  <a:pt x="1168442" y="252540"/>
                </a:cubicBezTo>
                <a:cubicBezTo>
                  <a:pt x="1160114" y="257791"/>
                  <a:pt x="1174054" y="262500"/>
                  <a:pt x="1198499" y="262500"/>
                </a:cubicBezTo>
                <a:cubicBezTo>
                  <a:pt x="1218888" y="263487"/>
                  <a:pt x="1239228" y="260153"/>
                  <a:pt x="1258237" y="252721"/>
                </a:cubicBezTo>
                <a:close/>
                <a:moveTo>
                  <a:pt x="1493095" y="54080"/>
                </a:moveTo>
                <a:cubicBezTo>
                  <a:pt x="1494906" y="52812"/>
                  <a:pt x="1489836" y="51724"/>
                  <a:pt x="1481688" y="51724"/>
                </a:cubicBezTo>
                <a:cubicBezTo>
                  <a:pt x="1475572" y="51441"/>
                  <a:pt x="1469455" y="52175"/>
                  <a:pt x="1463580" y="53897"/>
                </a:cubicBezTo>
                <a:cubicBezTo>
                  <a:pt x="1461225" y="55346"/>
                  <a:pt x="1465753" y="56433"/>
                  <a:pt x="1473901" y="56433"/>
                </a:cubicBezTo>
                <a:cubicBezTo>
                  <a:pt x="1480393" y="56943"/>
                  <a:pt x="1486920" y="56142"/>
                  <a:pt x="1493095" y="54080"/>
                </a:cubicBezTo>
                <a:close/>
                <a:moveTo>
                  <a:pt x="1303507" y="225197"/>
                </a:moveTo>
                <a:cubicBezTo>
                  <a:pt x="1310931" y="220307"/>
                  <a:pt x="1299342" y="216505"/>
                  <a:pt x="1276707" y="216324"/>
                </a:cubicBezTo>
                <a:cubicBezTo>
                  <a:pt x="1258221" y="215383"/>
                  <a:pt x="1239739" y="218218"/>
                  <a:pt x="1222384" y="224653"/>
                </a:cubicBezTo>
                <a:cubicBezTo>
                  <a:pt x="1214256" y="229543"/>
                  <a:pt x="1225643" y="233708"/>
                  <a:pt x="1249184" y="233708"/>
                </a:cubicBezTo>
                <a:cubicBezTo>
                  <a:pt x="1267689" y="234748"/>
                  <a:pt x="1286205" y="231847"/>
                  <a:pt x="1303507" y="225197"/>
                </a:cubicBezTo>
                <a:close/>
                <a:moveTo>
                  <a:pt x="1519893" y="37964"/>
                </a:moveTo>
                <a:cubicBezTo>
                  <a:pt x="1520981" y="36516"/>
                  <a:pt x="1517359" y="36516"/>
                  <a:pt x="1510116" y="36516"/>
                </a:cubicBezTo>
                <a:cubicBezTo>
                  <a:pt x="1505930" y="36274"/>
                  <a:pt x="1501740" y="36890"/>
                  <a:pt x="1497803" y="38325"/>
                </a:cubicBezTo>
                <a:cubicBezTo>
                  <a:pt x="1496716" y="39774"/>
                  <a:pt x="1500518" y="39774"/>
                  <a:pt x="1507217" y="39774"/>
                </a:cubicBezTo>
                <a:cubicBezTo>
                  <a:pt x="1511527" y="40182"/>
                  <a:pt x="1515873" y="39563"/>
                  <a:pt x="1519893" y="37964"/>
                </a:cubicBezTo>
                <a:close/>
                <a:moveTo>
                  <a:pt x="1029556" y="477620"/>
                </a:moveTo>
                <a:cubicBezTo>
                  <a:pt x="1042231" y="467661"/>
                  <a:pt x="1024848" y="460600"/>
                  <a:pt x="988813" y="460781"/>
                </a:cubicBezTo>
                <a:cubicBezTo>
                  <a:pt x="959934" y="459669"/>
                  <a:pt x="931194" y="465442"/>
                  <a:pt x="904975" y="477620"/>
                </a:cubicBezTo>
                <a:cubicBezTo>
                  <a:pt x="890126" y="488123"/>
                  <a:pt x="906243" y="495728"/>
                  <a:pt x="942999" y="495728"/>
                </a:cubicBezTo>
                <a:cubicBezTo>
                  <a:pt x="979761" y="495728"/>
                  <a:pt x="1016700" y="487760"/>
                  <a:pt x="1029556" y="477620"/>
                </a:cubicBezTo>
                <a:close/>
                <a:moveTo>
                  <a:pt x="1352217" y="199485"/>
                </a:moveTo>
                <a:cubicBezTo>
                  <a:pt x="1358012" y="194776"/>
                  <a:pt x="1345155" y="191154"/>
                  <a:pt x="1324330" y="191517"/>
                </a:cubicBezTo>
                <a:cubicBezTo>
                  <a:pt x="1307028" y="190844"/>
                  <a:pt x="1289757" y="193487"/>
                  <a:pt x="1273447" y="199304"/>
                </a:cubicBezTo>
                <a:cubicBezTo>
                  <a:pt x="1267109" y="203650"/>
                  <a:pt x="1279786" y="207452"/>
                  <a:pt x="1301152" y="207452"/>
                </a:cubicBezTo>
                <a:cubicBezTo>
                  <a:pt x="1318532" y="208157"/>
                  <a:pt x="1335881" y="205450"/>
                  <a:pt x="1352217" y="199485"/>
                </a:cubicBezTo>
                <a:close/>
                <a:moveTo>
                  <a:pt x="1390786" y="175040"/>
                </a:moveTo>
                <a:cubicBezTo>
                  <a:pt x="1397124" y="171057"/>
                  <a:pt x="1386621" y="167796"/>
                  <a:pt x="1366160" y="167796"/>
                </a:cubicBezTo>
                <a:cubicBezTo>
                  <a:pt x="1350730" y="167002"/>
                  <a:pt x="1335292" y="169216"/>
                  <a:pt x="1320709" y="174315"/>
                </a:cubicBezTo>
                <a:cubicBezTo>
                  <a:pt x="1313646" y="178481"/>
                  <a:pt x="1323969" y="181739"/>
                  <a:pt x="1344974" y="181739"/>
                </a:cubicBezTo>
                <a:cubicBezTo>
                  <a:pt x="1360544" y="182730"/>
                  <a:pt x="1376152" y="180446"/>
                  <a:pt x="1390786" y="175040"/>
                </a:cubicBezTo>
                <a:close/>
                <a:moveTo>
                  <a:pt x="1103434" y="431627"/>
                </a:moveTo>
                <a:cubicBezTo>
                  <a:pt x="1114479" y="423116"/>
                  <a:pt x="1096554" y="415692"/>
                  <a:pt x="1065228" y="415512"/>
                </a:cubicBezTo>
                <a:cubicBezTo>
                  <a:pt x="1036038" y="414519"/>
                  <a:pt x="1006974" y="419958"/>
                  <a:pt x="980122" y="431446"/>
                </a:cubicBezTo>
                <a:cubicBezTo>
                  <a:pt x="967987" y="439956"/>
                  <a:pt x="985370" y="448104"/>
                  <a:pt x="1017786" y="448104"/>
                </a:cubicBezTo>
                <a:cubicBezTo>
                  <a:pt x="1047212" y="449206"/>
                  <a:pt x="1076508" y="443570"/>
                  <a:pt x="1103434" y="431627"/>
                </a:cubicBezTo>
                <a:close/>
                <a:moveTo>
                  <a:pt x="608190" y="872549"/>
                </a:moveTo>
                <a:cubicBezTo>
                  <a:pt x="628107" y="858063"/>
                  <a:pt x="609820" y="844482"/>
                  <a:pt x="571973" y="844482"/>
                </a:cubicBezTo>
                <a:cubicBezTo>
                  <a:pt x="553061" y="844456"/>
                  <a:pt x="534282" y="846727"/>
                  <a:pt x="516041" y="851197"/>
                </a:cubicBezTo>
                <a:lnTo>
                  <a:pt x="497521" y="858189"/>
                </a:lnTo>
                <a:lnTo>
                  <a:pt x="530984" y="896285"/>
                </a:lnTo>
                <a:lnTo>
                  <a:pt x="555591" y="893179"/>
                </a:lnTo>
                <a:cubicBezTo>
                  <a:pt x="573840" y="888525"/>
                  <a:pt x="591514" y="881612"/>
                  <a:pt x="608190" y="872549"/>
                </a:cubicBezTo>
                <a:close/>
                <a:moveTo>
                  <a:pt x="1429718" y="151499"/>
                </a:moveTo>
                <a:cubicBezTo>
                  <a:pt x="1434607" y="148059"/>
                  <a:pt x="1424286" y="145162"/>
                  <a:pt x="1406178" y="145162"/>
                </a:cubicBezTo>
                <a:cubicBezTo>
                  <a:pt x="1391909" y="144495"/>
                  <a:pt x="1377645" y="146586"/>
                  <a:pt x="1364168" y="151318"/>
                </a:cubicBezTo>
                <a:cubicBezTo>
                  <a:pt x="1359098" y="154759"/>
                  <a:pt x="1369419" y="157656"/>
                  <a:pt x="1387527" y="157656"/>
                </a:cubicBezTo>
                <a:cubicBezTo>
                  <a:pt x="1401857" y="158367"/>
                  <a:pt x="1416188" y="156276"/>
                  <a:pt x="1429718" y="151499"/>
                </a:cubicBezTo>
                <a:close/>
                <a:moveTo>
                  <a:pt x="1467018" y="130132"/>
                </a:moveTo>
                <a:cubicBezTo>
                  <a:pt x="1472269" y="126873"/>
                  <a:pt x="1464121" y="124520"/>
                  <a:pt x="1446013" y="124520"/>
                </a:cubicBezTo>
                <a:cubicBezTo>
                  <a:pt x="1433725" y="123832"/>
                  <a:pt x="1421423" y="125554"/>
                  <a:pt x="1409798" y="129590"/>
                </a:cubicBezTo>
                <a:cubicBezTo>
                  <a:pt x="1404365" y="132848"/>
                  <a:pt x="1412515" y="135384"/>
                  <a:pt x="1430622" y="135384"/>
                </a:cubicBezTo>
                <a:cubicBezTo>
                  <a:pt x="1442981" y="136080"/>
                  <a:pt x="1455359" y="134295"/>
                  <a:pt x="1467018" y="130132"/>
                </a:cubicBezTo>
                <a:close/>
                <a:moveTo>
                  <a:pt x="1173695" y="390522"/>
                </a:moveTo>
                <a:cubicBezTo>
                  <a:pt x="1184197" y="382555"/>
                  <a:pt x="1164460" y="375493"/>
                  <a:pt x="1133135" y="375673"/>
                </a:cubicBezTo>
                <a:cubicBezTo>
                  <a:pt x="1106278" y="374987"/>
                  <a:pt x="1079571" y="379922"/>
                  <a:pt x="1054729" y="390159"/>
                </a:cubicBezTo>
                <a:cubicBezTo>
                  <a:pt x="1042415" y="398307"/>
                  <a:pt x="1060526" y="405913"/>
                  <a:pt x="1092573" y="405913"/>
                </a:cubicBezTo>
                <a:cubicBezTo>
                  <a:pt x="1120442" y="407039"/>
                  <a:pt x="1148182" y="401775"/>
                  <a:pt x="1173695" y="390522"/>
                </a:cubicBezTo>
                <a:close/>
                <a:moveTo>
                  <a:pt x="1501063" y="108945"/>
                </a:moveTo>
                <a:cubicBezTo>
                  <a:pt x="1503780" y="107135"/>
                  <a:pt x="1494182" y="104962"/>
                  <a:pt x="1480602" y="104418"/>
                </a:cubicBezTo>
                <a:cubicBezTo>
                  <a:pt x="1469165" y="103874"/>
                  <a:pt x="1457731" y="105534"/>
                  <a:pt x="1446921" y="109308"/>
                </a:cubicBezTo>
                <a:cubicBezTo>
                  <a:pt x="1444024" y="112024"/>
                  <a:pt x="1454888" y="114015"/>
                  <a:pt x="1469375" y="114015"/>
                </a:cubicBezTo>
                <a:cubicBezTo>
                  <a:pt x="1480176" y="114560"/>
                  <a:pt x="1490973" y="112834"/>
                  <a:pt x="1501063" y="108945"/>
                </a:cubicBezTo>
                <a:close/>
                <a:moveTo>
                  <a:pt x="1231981" y="353039"/>
                </a:moveTo>
                <a:cubicBezTo>
                  <a:pt x="1241938" y="345796"/>
                  <a:pt x="1223650" y="339097"/>
                  <a:pt x="1193430" y="339097"/>
                </a:cubicBezTo>
                <a:cubicBezTo>
                  <a:pt x="1167744" y="338372"/>
                  <a:pt x="1142186" y="342870"/>
                  <a:pt x="1118283" y="352315"/>
                </a:cubicBezTo>
                <a:cubicBezTo>
                  <a:pt x="1106694" y="359558"/>
                  <a:pt x="1123534" y="366982"/>
                  <a:pt x="1154499" y="366982"/>
                </a:cubicBezTo>
                <a:cubicBezTo>
                  <a:pt x="1181049" y="368160"/>
                  <a:pt x="1207527" y="363396"/>
                  <a:pt x="1231981" y="353039"/>
                </a:cubicBezTo>
                <a:close/>
                <a:moveTo>
                  <a:pt x="739288" y="788529"/>
                </a:moveTo>
                <a:cubicBezTo>
                  <a:pt x="757759" y="773863"/>
                  <a:pt x="741644" y="762817"/>
                  <a:pt x="701809" y="762817"/>
                </a:cubicBezTo>
                <a:cubicBezTo>
                  <a:pt x="665226" y="761756"/>
                  <a:pt x="629068" y="770642"/>
                  <a:pt x="597142" y="788529"/>
                </a:cubicBezTo>
                <a:cubicBezTo>
                  <a:pt x="576862" y="803379"/>
                  <a:pt x="591530" y="815149"/>
                  <a:pt x="633359" y="815149"/>
                </a:cubicBezTo>
                <a:cubicBezTo>
                  <a:pt x="675187" y="815149"/>
                  <a:pt x="720822" y="803196"/>
                  <a:pt x="739288" y="788529"/>
                </a:cubicBezTo>
                <a:close/>
                <a:moveTo>
                  <a:pt x="1534199" y="90839"/>
                </a:moveTo>
                <a:cubicBezTo>
                  <a:pt x="1537640" y="88666"/>
                  <a:pt x="1530941" y="86854"/>
                  <a:pt x="1517721" y="86674"/>
                </a:cubicBezTo>
                <a:cubicBezTo>
                  <a:pt x="1507550" y="85970"/>
                  <a:pt x="1497339" y="87263"/>
                  <a:pt x="1487663" y="90476"/>
                </a:cubicBezTo>
                <a:cubicBezTo>
                  <a:pt x="1484585" y="92831"/>
                  <a:pt x="1492008" y="94641"/>
                  <a:pt x="1505770" y="94641"/>
                </a:cubicBezTo>
                <a:cubicBezTo>
                  <a:pt x="1515401" y="95188"/>
                  <a:pt x="1525049" y="93897"/>
                  <a:pt x="1534199" y="90839"/>
                </a:cubicBezTo>
                <a:close/>
                <a:moveTo>
                  <a:pt x="1563172" y="72731"/>
                </a:moveTo>
                <a:cubicBezTo>
                  <a:pt x="1565526" y="71102"/>
                  <a:pt x="1558465" y="69471"/>
                  <a:pt x="1548505" y="69290"/>
                </a:cubicBezTo>
                <a:cubicBezTo>
                  <a:pt x="1539629" y="68826"/>
                  <a:pt x="1530741" y="69929"/>
                  <a:pt x="1522249" y="72551"/>
                </a:cubicBezTo>
                <a:cubicBezTo>
                  <a:pt x="1518808" y="74360"/>
                  <a:pt x="1526776" y="76172"/>
                  <a:pt x="1536916" y="76172"/>
                </a:cubicBezTo>
                <a:cubicBezTo>
                  <a:pt x="1545804" y="76615"/>
                  <a:pt x="1554699" y="75450"/>
                  <a:pt x="1563172" y="72731"/>
                </a:cubicBezTo>
                <a:close/>
                <a:moveTo>
                  <a:pt x="1291555" y="317728"/>
                </a:moveTo>
                <a:cubicBezTo>
                  <a:pt x="1298979" y="311209"/>
                  <a:pt x="1281052" y="305415"/>
                  <a:pt x="1253711" y="305415"/>
                </a:cubicBezTo>
                <a:cubicBezTo>
                  <a:pt x="1228919" y="304375"/>
                  <a:pt x="1204220" y="308763"/>
                  <a:pt x="1181300" y="318270"/>
                </a:cubicBezTo>
                <a:cubicBezTo>
                  <a:pt x="1172969" y="324971"/>
                  <a:pt x="1190351" y="330946"/>
                  <a:pt x="1219143" y="330946"/>
                </a:cubicBezTo>
                <a:cubicBezTo>
                  <a:pt x="1243964" y="332201"/>
                  <a:pt x="1268759" y="327676"/>
                  <a:pt x="1291555" y="317728"/>
                </a:cubicBezTo>
                <a:close/>
                <a:moveTo>
                  <a:pt x="1594316" y="54623"/>
                </a:moveTo>
                <a:cubicBezTo>
                  <a:pt x="1595765" y="54623"/>
                  <a:pt x="1588703" y="52450"/>
                  <a:pt x="1580191" y="51906"/>
                </a:cubicBezTo>
                <a:cubicBezTo>
                  <a:pt x="1573192" y="51591"/>
                  <a:pt x="1566194" y="52576"/>
                  <a:pt x="1559550" y="54804"/>
                </a:cubicBezTo>
                <a:cubicBezTo>
                  <a:pt x="1557738" y="56252"/>
                  <a:pt x="1564800" y="57521"/>
                  <a:pt x="1573492" y="57521"/>
                </a:cubicBezTo>
                <a:cubicBezTo>
                  <a:pt x="1580553" y="57844"/>
                  <a:pt x="1587613" y="56863"/>
                  <a:pt x="1594316" y="54623"/>
                </a:cubicBezTo>
                <a:close/>
                <a:moveTo>
                  <a:pt x="1618401" y="39230"/>
                </a:moveTo>
                <a:cubicBezTo>
                  <a:pt x="1620211" y="38144"/>
                  <a:pt x="1614597" y="37057"/>
                  <a:pt x="1606993" y="37057"/>
                </a:cubicBezTo>
                <a:cubicBezTo>
                  <a:pt x="1601710" y="36794"/>
                  <a:pt x="1596429" y="37532"/>
                  <a:pt x="1591419" y="39230"/>
                </a:cubicBezTo>
                <a:cubicBezTo>
                  <a:pt x="1590153" y="40317"/>
                  <a:pt x="1595223" y="41402"/>
                  <a:pt x="1601923" y="41402"/>
                </a:cubicBezTo>
                <a:cubicBezTo>
                  <a:pt x="1607502" y="41686"/>
                  <a:pt x="1613086" y="40948"/>
                  <a:pt x="1618401" y="39230"/>
                </a:cubicBezTo>
                <a:close/>
                <a:moveTo>
                  <a:pt x="851015" y="713384"/>
                </a:moveTo>
                <a:cubicBezTo>
                  <a:pt x="866587" y="700346"/>
                  <a:pt x="845943" y="688394"/>
                  <a:pt x="807555" y="689299"/>
                </a:cubicBezTo>
                <a:cubicBezTo>
                  <a:pt x="772227" y="688898"/>
                  <a:pt x="737314" y="697037"/>
                  <a:pt x="705792" y="713021"/>
                </a:cubicBezTo>
                <a:cubicBezTo>
                  <a:pt x="687319" y="726239"/>
                  <a:pt x="705974" y="738552"/>
                  <a:pt x="745448" y="738735"/>
                </a:cubicBezTo>
                <a:cubicBezTo>
                  <a:pt x="784921" y="738915"/>
                  <a:pt x="835080" y="726783"/>
                  <a:pt x="851015" y="713384"/>
                </a:cubicBezTo>
                <a:close/>
                <a:moveTo>
                  <a:pt x="1338997" y="285859"/>
                </a:moveTo>
                <a:cubicBezTo>
                  <a:pt x="1347147" y="279340"/>
                  <a:pt x="1332841" y="274453"/>
                  <a:pt x="1305318" y="274453"/>
                </a:cubicBezTo>
                <a:cubicBezTo>
                  <a:pt x="1282514" y="273052"/>
                  <a:pt x="1259686" y="276764"/>
                  <a:pt x="1238501" y="285317"/>
                </a:cubicBezTo>
                <a:cubicBezTo>
                  <a:pt x="1228721" y="292017"/>
                  <a:pt x="1243027" y="297268"/>
                  <a:pt x="1272724" y="297268"/>
                </a:cubicBezTo>
                <a:cubicBezTo>
                  <a:pt x="1295415" y="298906"/>
                  <a:pt x="1318161" y="294992"/>
                  <a:pt x="1338997" y="285859"/>
                </a:cubicBezTo>
                <a:close/>
                <a:moveTo>
                  <a:pt x="1644838" y="24022"/>
                </a:moveTo>
                <a:cubicBezTo>
                  <a:pt x="1646106" y="23298"/>
                  <a:pt x="1642846" y="22573"/>
                  <a:pt x="1637775" y="22391"/>
                </a:cubicBezTo>
                <a:cubicBezTo>
                  <a:pt x="1633426" y="22159"/>
                  <a:pt x="1629071" y="22710"/>
                  <a:pt x="1624919" y="24022"/>
                </a:cubicBezTo>
                <a:cubicBezTo>
                  <a:pt x="1624194" y="25471"/>
                  <a:pt x="1627816" y="25471"/>
                  <a:pt x="1633069" y="25471"/>
                </a:cubicBezTo>
                <a:cubicBezTo>
                  <a:pt x="1637047" y="25724"/>
                  <a:pt x="1641038" y="25233"/>
                  <a:pt x="1644838" y="24022"/>
                </a:cubicBezTo>
                <a:close/>
                <a:moveTo>
                  <a:pt x="1389338" y="255981"/>
                </a:moveTo>
                <a:cubicBezTo>
                  <a:pt x="1397123" y="250006"/>
                  <a:pt x="1382636" y="245477"/>
                  <a:pt x="1355837" y="245477"/>
                </a:cubicBezTo>
                <a:cubicBezTo>
                  <a:pt x="1334750" y="244103"/>
                  <a:pt x="1313631" y="247572"/>
                  <a:pt x="1294090" y="255618"/>
                </a:cubicBezTo>
                <a:cubicBezTo>
                  <a:pt x="1285761" y="261595"/>
                  <a:pt x="1299884" y="266302"/>
                  <a:pt x="1327408" y="266302"/>
                </a:cubicBezTo>
                <a:cubicBezTo>
                  <a:pt x="1348571" y="267686"/>
                  <a:pt x="1369768" y="264152"/>
                  <a:pt x="1389338" y="255981"/>
                </a:cubicBezTo>
                <a:close/>
                <a:moveTo>
                  <a:pt x="954771" y="646383"/>
                </a:moveTo>
                <a:cubicBezTo>
                  <a:pt x="969437" y="634069"/>
                  <a:pt x="950603" y="624473"/>
                  <a:pt x="910948" y="624473"/>
                </a:cubicBezTo>
                <a:cubicBezTo>
                  <a:pt x="871297" y="624473"/>
                  <a:pt x="830733" y="632984"/>
                  <a:pt x="812622" y="646565"/>
                </a:cubicBezTo>
                <a:cubicBezTo>
                  <a:pt x="794516" y="660144"/>
                  <a:pt x="814979" y="670467"/>
                  <a:pt x="856264" y="670104"/>
                </a:cubicBezTo>
                <a:cubicBezTo>
                  <a:pt x="897553" y="669743"/>
                  <a:pt x="939558" y="659603"/>
                  <a:pt x="954771" y="646383"/>
                </a:cubicBezTo>
                <a:close/>
                <a:moveTo>
                  <a:pt x="1433159" y="227007"/>
                </a:moveTo>
                <a:cubicBezTo>
                  <a:pt x="1439315" y="222119"/>
                  <a:pt x="1423924" y="217591"/>
                  <a:pt x="1400202" y="217591"/>
                </a:cubicBezTo>
                <a:cubicBezTo>
                  <a:pt x="1380688" y="216450"/>
                  <a:pt x="1361146" y="219348"/>
                  <a:pt x="1342801" y="226102"/>
                </a:cubicBezTo>
                <a:cubicBezTo>
                  <a:pt x="1335738" y="231172"/>
                  <a:pt x="1351131" y="235699"/>
                  <a:pt x="1375395" y="235699"/>
                </a:cubicBezTo>
                <a:cubicBezTo>
                  <a:pt x="1395050" y="237003"/>
                  <a:pt x="1414757" y="234039"/>
                  <a:pt x="1433159" y="227007"/>
                </a:cubicBezTo>
                <a:close/>
                <a:moveTo>
                  <a:pt x="1475710" y="200752"/>
                </a:moveTo>
                <a:cubicBezTo>
                  <a:pt x="1481143" y="195864"/>
                  <a:pt x="1467743" y="192423"/>
                  <a:pt x="1443479" y="192423"/>
                </a:cubicBezTo>
                <a:cubicBezTo>
                  <a:pt x="1426286" y="191400"/>
                  <a:pt x="1409085" y="194246"/>
                  <a:pt x="1393139" y="200752"/>
                </a:cubicBezTo>
                <a:cubicBezTo>
                  <a:pt x="1386440" y="205641"/>
                  <a:pt x="1399114" y="209263"/>
                  <a:pt x="1423741" y="209263"/>
                </a:cubicBezTo>
                <a:cubicBezTo>
                  <a:pt x="1441495" y="210594"/>
                  <a:pt x="1459308" y="207677"/>
                  <a:pt x="1475710" y="200752"/>
                </a:cubicBezTo>
                <a:close/>
                <a:moveTo>
                  <a:pt x="1045129" y="584635"/>
                </a:moveTo>
                <a:cubicBezTo>
                  <a:pt x="1057443" y="573590"/>
                  <a:pt x="1038432" y="563630"/>
                  <a:pt x="1001852" y="563269"/>
                </a:cubicBezTo>
                <a:cubicBezTo>
                  <a:pt x="965274" y="562906"/>
                  <a:pt x="917651" y="573229"/>
                  <a:pt x="902802" y="584635"/>
                </a:cubicBezTo>
                <a:cubicBezTo>
                  <a:pt x="887952" y="596043"/>
                  <a:pt x="906965" y="606547"/>
                  <a:pt x="944995" y="606908"/>
                </a:cubicBezTo>
                <a:cubicBezTo>
                  <a:pt x="983016" y="607271"/>
                  <a:pt x="1031367" y="596407"/>
                  <a:pt x="1045129" y="584635"/>
                </a:cubicBezTo>
                <a:close/>
                <a:moveTo>
                  <a:pt x="1511926" y="176488"/>
                </a:moveTo>
                <a:cubicBezTo>
                  <a:pt x="1516635" y="172322"/>
                  <a:pt x="1504141" y="169064"/>
                  <a:pt x="1483678" y="168883"/>
                </a:cubicBezTo>
                <a:cubicBezTo>
                  <a:pt x="1467025" y="167874"/>
                  <a:pt x="1450349" y="170469"/>
                  <a:pt x="1434788" y="176488"/>
                </a:cubicBezTo>
                <a:cubicBezTo>
                  <a:pt x="1429355" y="180472"/>
                  <a:pt x="1441851" y="184094"/>
                  <a:pt x="1462673" y="184094"/>
                </a:cubicBezTo>
                <a:cubicBezTo>
                  <a:pt x="1479448" y="185166"/>
                  <a:pt x="1496256" y="182571"/>
                  <a:pt x="1511926" y="176488"/>
                </a:cubicBezTo>
                <a:close/>
                <a:moveTo>
                  <a:pt x="1549773" y="153490"/>
                </a:moveTo>
                <a:cubicBezTo>
                  <a:pt x="1553575" y="149869"/>
                  <a:pt x="1539994" y="146791"/>
                  <a:pt x="1521886" y="146791"/>
                </a:cubicBezTo>
                <a:cubicBezTo>
                  <a:pt x="1507082" y="146064"/>
                  <a:pt x="1492286" y="148407"/>
                  <a:pt x="1478428" y="153671"/>
                </a:cubicBezTo>
                <a:cubicBezTo>
                  <a:pt x="1474082" y="157292"/>
                  <a:pt x="1486939" y="160372"/>
                  <a:pt x="1506132" y="160372"/>
                </a:cubicBezTo>
                <a:cubicBezTo>
                  <a:pt x="1521006" y="161266"/>
                  <a:pt x="1535897" y="158918"/>
                  <a:pt x="1549773" y="153490"/>
                </a:cubicBezTo>
                <a:close/>
                <a:moveTo>
                  <a:pt x="1580194" y="133390"/>
                </a:moveTo>
                <a:cubicBezTo>
                  <a:pt x="1585264" y="129951"/>
                  <a:pt x="1574580" y="127054"/>
                  <a:pt x="1556472" y="127054"/>
                </a:cubicBezTo>
                <a:cubicBezTo>
                  <a:pt x="1542805" y="125893"/>
                  <a:pt x="1529047" y="127621"/>
                  <a:pt x="1516091" y="132124"/>
                </a:cubicBezTo>
                <a:cubicBezTo>
                  <a:pt x="1512108" y="135383"/>
                  <a:pt x="1522066" y="138099"/>
                  <a:pt x="1540174" y="138099"/>
                </a:cubicBezTo>
                <a:cubicBezTo>
                  <a:pt x="1553695" y="139175"/>
                  <a:pt x="1567293" y="137575"/>
                  <a:pt x="1580194" y="133390"/>
                </a:cubicBezTo>
                <a:close/>
                <a:moveTo>
                  <a:pt x="1129876" y="530132"/>
                </a:moveTo>
                <a:cubicBezTo>
                  <a:pt x="1141464" y="519448"/>
                  <a:pt x="1121906" y="510576"/>
                  <a:pt x="1084423" y="510576"/>
                </a:cubicBezTo>
                <a:cubicBezTo>
                  <a:pt x="1046940" y="510576"/>
                  <a:pt x="1003300" y="519992"/>
                  <a:pt x="990081" y="530856"/>
                </a:cubicBezTo>
                <a:cubicBezTo>
                  <a:pt x="976864" y="541721"/>
                  <a:pt x="995877" y="551137"/>
                  <a:pt x="1034808" y="551137"/>
                </a:cubicBezTo>
                <a:cubicBezTo>
                  <a:pt x="1073739" y="551137"/>
                  <a:pt x="1117742" y="541359"/>
                  <a:pt x="1129876" y="530132"/>
                </a:cubicBezTo>
                <a:close/>
                <a:moveTo>
                  <a:pt x="1613873" y="110937"/>
                </a:moveTo>
                <a:cubicBezTo>
                  <a:pt x="1616951" y="108040"/>
                  <a:pt x="1607716" y="106049"/>
                  <a:pt x="1591239" y="106049"/>
                </a:cubicBezTo>
                <a:cubicBezTo>
                  <a:pt x="1579353" y="104965"/>
                  <a:pt x="1567380" y="106703"/>
                  <a:pt x="1556291" y="111119"/>
                </a:cubicBezTo>
                <a:cubicBezTo>
                  <a:pt x="1552487" y="114017"/>
                  <a:pt x="1561179" y="116190"/>
                  <a:pt x="1577658" y="116190"/>
                </a:cubicBezTo>
                <a:cubicBezTo>
                  <a:pt x="1589980" y="117566"/>
                  <a:pt x="1602451" y="115760"/>
                  <a:pt x="1613873" y="110937"/>
                </a:cubicBezTo>
                <a:close/>
                <a:moveTo>
                  <a:pt x="1640673" y="92648"/>
                </a:moveTo>
                <a:cubicBezTo>
                  <a:pt x="1645562" y="90475"/>
                  <a:pt x="1637595" y="87578"/>
                  <a:pt x="1623833" y="87578"/>
                </a:cubicBezTo>
                <a:cubicBezTo>
                  <a:pt x="1612777" y="87116"/>
                  <a:pt x="1601716" y="88401"/>
                  <a:pt x="1591057" y="91382"/>
                </a:cubicBezTo>
                <a:cubicBezTo>
                  <a:pt x="1585806" y="93735"/>
                  <a:pt x="1593593" y="96633"/>
                  <a:pt x="1607716" y="96633"/>
                </a:cubicBezTo>
                <a:cubicBezTo>
                  <a:pt x="1618849" y="97140"/>
                  <a:pt x="1629983" y="95794"/>
                  <a:pt x="1640673" y="92648"/>
                </a:cubicBezTo>
                <a:close/>
                <a:moveTo>
                  <a:pt x="1198864" y="480878"/>
                </a:moveTo>
                <a:cubicBezTo>
                  <a:pt x="1210816" y="470919"/>
                  <a:pt x="1191441" y="462771"/>
                  <a:pt x="1155225" y="462771"/>
                </a:cubicBezTo>
                <a:cubicBezTo>
                  <a:pt x="1118285" y="462771"/>
                  <a:pt x="1079173" y="469109"/>
                  <a:pt x="1065589" y="479610"/>
                </a:cubicBezTo>
                <a:cubicBezTo>
                  <a:pt x="1052007" y="490114"/>
                  <a:pt x="1066861" y="497899"/>
                  <a:pt x="1106333" y="498986"/>
                </a:cubicBezTo>
                <a:cubicBezTo>
                  <a:pt x="1145810" y="500072"/>
                  <a:pt x="1186914" y="490838"/>
                  <a:pt x="1198864" y="480878"/>
                </a:cubicBezTo>
                <a:close/>
                <a:moveTo>
                  <a:pt x="1670370" y="73996"/>
                </a:moveTo>
                <a:cubicBezTo>
                  <a:pt x="1673086" y="72728"/>
                  <a:pt x="1664938" y="70375"/>
                  <a:pt x="1652986" y="70375"/>
                </a:cubicBezTo>
                <a:cubicBezTo>
                  <a:pt x="1643901" y="69784"/>
                  <a:pt x="1634789" y="71014"/>
                  <a:pt x="1626187" y="73996"/>
                </a:cubicBezTo>
                <a:cubicBezTo>
                  <a:pt x="1622928" y="76169"/>
                  <a:pt x="1631257" y="77798"/>
                  <a:pt x="1644295" y="77798"/>
                </a:cubicBezTo>
                <a:cubicBezTo>
                  <a:pt x="1653161" y="78464"/>
                  <a:pt x="1662064" y="77165"/>
                  <a:pt x="1670370" y="73996"/>
                </a:cubicBezTo>
                <a:close/>
                <a:moveTo>
                  <a:pt x="1693728" y="57157"/>
                </a:moveTo>
                <a:cubicBezTo>
                  <a:pt x="1696262" y="54623"/>
                  <a:pt x="1691192" y="54623"/>
                  <a:pt x="1678878" y="54623"/>
                </a:cubicBezTo>
                <a:cubicBezTo>
                  <a:pt x="1671443" y="53819"/>
                  <a:pt x="1663925" y="54558"/>
                  <a:pt x="1656788" y="56796"/>
                </a:cubicBezTo>
                <a:cubicBezTo>
                  <a:pt x="1653710" y="58606"/>
                  <a:pt x="1659322" y="60235"/>
                  <a:pt x="1670369" y="60235"/>
                </a:cubicBezTo>
                <a:cubicBezTo>
                  <a:pt x="1678283" y="60800"/>
                  <a:pt x="1686230" y="59752"/>
                  <a:pt x="1693728" y="57157"/>
                </a:cubicBezTo>
                <a:close/>
                <a:moveTo>
                  <a:pt x="1715819" y="40861"/>
                </a:moveTo>
                <a:cubicBezTo>
                  <a:pt x="1717087" y="39230"/>
                  <a:pt x="1711656" y="38325"/>
                  <a:pt x="1701515" y="38506"/>
                </a:cubicBezTo>
                <a:cubicBezTo>
                  <a:pt x="1695918" y="38169"/>
                  <a:pt x="1690314" y="38969"/>
                  <a:pt x="1685037" y="40861"/>
                </a:cubicBezTo>
                <a:cubicBezTo>
                  <a:pt x="1683225" y="42310"/>
                  <a:pt x="1688295" y="43395"/>
                  <a:pt x="1697711" y="43395"/>
                </a:cubicBezTo>
                <a:cubicBezTo>
                  <a:pt x="1703863" y="44008"/>
                  <a:pt x="1710072" y="43139"/>
                  <a:pt x="1715819" y="40861"/>
                </a:cubicBezTo>
                <a:close/>
                <a:moveTo>
                  <a:pt x="1269827" y="434704"/>
                </a:moveTo>
                <a:cubicBezTo>
                  <a:pt x="1279784" y="425107"/>
                  <a:pt x="1262401" y="418045"/>
                  <a:pt x="1225461" y="418045"/>
                </a:cubicBezTo>
                <a:cubicBezTo>
                  <a:pt x="1188540" y="418045"/>
                  <a:pt x="1152326" y="424383"/>
                  <a:pt x="1139652" y="434884"/>
                </a:cubicBezTo>
                <a:cubicBezTo>
                  <a:pt x="1126973" y="445387"/>
                  <a:pt x="1145807" y="452992"/>
                  <a:pt x="1184195" y="452992"/>
                </a:cubicBezTo>
                <a:cubicBezTo>
                  <a:pt x="1221677" y="452992"/>
                  <a:pt x="1259867" y="444300"/>
                  <a:pt x="1269827" y="434704"/>
                </a:cubicBezTo>
                <a:close/>
                <a:moveTo>
                  <a:pt x="1740809" y="25468"/>
                </a:moveTo>
                <a:cubicBezTo>
                  <a:pt x="1741172" y="24563"/>
                  <a:pt x="1735739" y="23658"/>
                  <a:pt x="1729944" y="23658"/>
                </a:cubicBezTo>
                <a:cubicBezTo>
                  <a:pt x="1725273" y="23453"/>
                  <a:pt x="1720604" y="24128"/>
                  <a:pt x="1716182" y="25651"/>
                </a:cubicBezTo>
                <a:cubicBezTo>
                  <a:pt x="1715096" y="27460"/>
                  <a:pt x="1721071" y="27460"/>
                  <a:pt x="1727771" y="27460"/>
                </a:cubicBezTo>
                <a:cubicBezTo>
                  <a:pt x="1732207" y="27675"/>
                  <a:pt x="1736642" y="26998"/>
                  <a:pt x="1740809" y="25468"/>
                </a:cubicBezTo>
                <a:close/>
                <a:moveTo>
                  <a:pt x="1326142" y="394866"/>
                </a:moveTo>
                <a:cubicBezTo>
                  <a:pt x="1336463" y="385633"/>
                  <a:pt x="1317450" y="379114"/>
                  <a:pt x="1281777" y="379114"/>
                </a:cubicBezTo>
                <a:cubicBezTo>
                  <a:pt x="1254257" y="377588"/>
                  <a:pt x="1226782" y="382808"/>
                  <a:pt x="1201761" y="394325"/>
                </a:cubicBezTo>
                <a:cubicBezTo>
                  <a:pt x="1189448" y="403741"/>
                  <a:pt x="1207014" y="410801"/>
                  <a:pt x="1243751" y="410984"/>
                </a:cubicBezTo>
                <a:cubicBezTo>
                  <a:pt x="1280511" y="411164"/>
                  <a:pt x="1315639" y="404102"/>
                  <a:pt x="1326142" y="394866"/>
                </a:cubicBezTo>
                <a:close/>
                <a:moveTo>
                  <a:pt x="1384631" y="356479"/>
                </a:moveTo>
                <a:cubicBezTo>
                  <a:pt x="1393142" y="348329"/>
                  <a:pt x="1376663" y="342535"/>
                  <a:pt x="1342440" y="342354"/>
                </a:cubicBezTo>
                <a:cubicBezTo>
                  <a:pt x="1308215" y="342174"/>
                  <a:pt x="1276164" y="348149"/>
                  <a:pt x="1264575" y="356660"/>
                </a:cubicBezTo>
                <a:cubicBezTo>
                  <a:pt x="1252986" y="365171"/>
                  <a:pt x="1271094" y="371690"/>
                  <a:pt x="1307310" y="371690"/>
                </a:cubicBezTo>
                <a:cubicBezTo>
                  <a:pt x="1342620" y="371690"/>
                  <a:pt x="1376119" y="364627"/>
                  <a:pt x="1384631" y="356479"/>
                </a:cubicBezTo>
                <a:close/>
                <a:moveTo>
                  <a:pt x="1434064" y="320264"/>
                </a:moveTo>
                <a:cubicBezTo>
                  <a:pt x="1441668" y="312841"/>
                  <a:pt x="1424828" y="307227"/>
                  <a:pt x="1392596" y="307227"/>
                </a:cubicBezTo>
                <a:cubicBezTo>
                  <a:pt x="1360365" y="307227"/>
                  <a:pt x="1328856" y="313021"/>
                  <a:pt x="1320165" y="320626"/>
                </a:cubicBezTo>
                <a:cubicBezTo>
                  <a:pt x="1311473" y="328232"/>
                  <a:pt x="1328856" y="334027"/>
                  <a:pt x="1361633" y="334027"/>
                </a:cubicBezTo>
                <a:cubicBezTo>
                  <a:pt x="1394407" y="334027"/>
                  <a:pt x="1425914" y="328051"/>
                  <a:pt x="1434064" y="320264"/>
                </a:cubicBezTo>
                <a:close/>
                <a:moveTo>
                  <a:pt x="1478427" y="287669"/>
                </a:moveTo>
                <a:cubicBezTo>
                  <a:pt x="1485309" y="280969"/>
                  <a:pt x="1466838" y="275718"/>
                  <a:pt x="1436600" y="275899"/>
                </a:cubicBezTo>
                <a:cubicBezTo>
                  <a:pt x="1413473" y="274378"/>
                  <a:pt x="1390330" y="278608"/>
                  <a:pt x="1369239" y="288212"/>
                </a:cubicBezTo>
                <a:cubicBezTo>
                  <a:pt x="1361272" y="295094"/>
                  <a:pt x="1378836" y="300706"/>
                  <a:pt x="1410525" y="300526"/>
                </a:cubicBezTo>
                <a:cubicBezTo>
                  <a:pt x="1442212" y="300345"/>
                  <a:pt x="1471367" y="294731"/>
                  <a:pt x="1478427" y="287669"/>
                </a:cubicBezTo>
                <a:close/>
                <a:moveTo>
                  <a:pt x="1524240" y="257611"/>
                </a:moveTo>
                <a:cubicBezTo>
                  <a:pt x="1530034" y="251636"/>
                  <a:pt x="1511383" y="246746"/>
                  <a:pt x="1484583" y="246746"/>
                </a:cubicBezTo>
                <a:cubicBezTo>
                  <a:pt x="1462721" y="245611"/>
                  <a:pt x="1440879" y="249387"/>
                  <a:pt x="1420663" y="257791"/>
                </a:cubicBezTo>
                <a:cubicBezTo>
                  <a:pt x="1413420" y="263767"/>
                  <a:pt x="1430984" y="269200"/>
                  <a:pt x="1458689" y="269200"/>
                </a:cubicBezTo>
                <a:cubicBezTo>
                  <a:pt x="1481154" y="270664"/>
                  <a:pt x="1503640" y="266689"/>
                  <a:pt x="1524240" y="257611"/>
                </a:cubicBezTo>
                <a:close/>
                <a:moveTo>
                  <a:pt x="708872" y="977936"/>
                </a:moveTo>
                <a:cubicBezTo>
                  <a:pt x="727701" y="961458"/>
                  <a:pt x="708506" y="946610"/>
                  <a:pt x="668669" y="946610"/>
                </a:cubicBezTo>
                <a:cubicBezTo>
                  <a:pt x="648787" y="946409"/>
                  <a:pt x="629073" y="948955"/>
                  <a:pt x="610062" y="954105"/>
                </a:cubicBezTo>
                <a:lnTo>
                  <a:pt x="589462" y="962857"/>
                </a:lnTo>
                <a:lnTo>
                  <a:pt x="626562" y="1005092"/>
                </a:lnTo>
                <a:lnTo>
                  <a:pt x="660001" y="1000186"/>
                </a:lnTo>
                <a:cubicBezTo>
                  <a:pt x="681120" y="994233"/>
                  <a:pt x="699456" y="986175"/>
                  <a:pt x="708872" y="977936"/>
                </a:cubicBezTo>
                <a:close/>
                <a:moveTo>
                  <a:pt x="1561181" y="229544"/>
                </a:moveTo>
                <a:cubicBezTo>
                  <a:pt x="1566069" y="223930"/>
                  <a:pt x="1551041" y="219765"/>
                  <a:pt x="1524966" y="219765"/>
                </a:cubicBezTo>
                <a:cubicBezTo>
                  <a:pt x="1504715" y="218296"/>
                  <a:pt x="1484406" y="221710"/>
                  <a:pt x="1465753" y="229725"/>
                </a:cubicBezTo>
                <a:cubicBezTo>
                  <a:pt x="1458510" y="235519"/>
                  <a:pt x="1473901" y="239865"/>
                  <a:pt x="1501968" y="239865"/>
                </a:cubicBezTo>
                <a:cubicBezTo>
                  <a:pt x="1522268" y="241673"/>
                  <a:pt x="1542689" y="238116"/>
                  <a:pt x="1561181" y="229544"/>
                </a:cubicBezTo>
                <a:close/>
                <a:moveTo>
                  <a:pt x="1599750" y="203468"/>
                </a:moveTo>
                <a:cubicBezTo>
                  <a:pt x="1604820" y="198578"/>
                  <a:pt x="1590334" y="194595"/>
                  <a:pt x="1566974" y="194595"/>
                </a:cubicBezTo>
                <a:cubicBezTo>
                  <a:pt x="1547911" y="193308"/>
                  <a:pt x="1528798" y="196278"/>
                  <a:pt x="1511021" y="203287"/>
                </a:cubicBezTo>
                <a:cubicBezTo>
                  <a:pt x="1504322" y="208357"/>
                  <a:pt x="1519171" y="212703"/>
                  <a:pt x="1544339" y="212703"/>
                </a:cubicBezTo>
                <a:cubicBezTo>
                  <a:pt x="1563282" y="214114"/>
                  <a:pt x="1582289" y="210947"/>
                  <a:pt x="1599750" y="203468"/>
                </a:cubicBezTo>
                <a:close/>
                <a:moveTo>
                  <a:pt x="1632888" y="177936"/>
                </a:moveTo>
                <a:cubicBezTo>
                  <a:pt x="1636871" y="173771"/>
                  <a:pt x="1621841" y="170150"/>
                  <a:pt x="1600655" y="170150"/>
                </a:cubicBezTo>
                <a:cubicBezTo>
                  <a:pt x="1583272" y="168802"/>
                  <a:pt x="1565820" y="171659"/>
                  <a:pt x="1549773" y="178478"/>
                </a:cubicBezTo>
                <a:cubicBezTo>
                  <a:pt x="1545971" y="182824"/>
                  <a:pt x="1561542" y="186265"/>
                  <a:pt x="1583635" y="186265"/>
                </a:cubicBezTo>
                <a:cubicBezTo>
                  <a:pt x="1600476" y="187353"/>
                  <a:pt x="1617341" y="184499"/>
                  <a:pt x="1632888" y="177936"/>
                </a:cubicBezTo>
                <a:close/>
                <a:moveTo>
                  <a:pt x="834535" y="881424"/>
                </a:moveTo>
                <a:cubicBezTo>
                  <a:pt x="852282" y="865126"/>
                  <a:pt x="830733" y="852632"/>
                  <a:pt x="790173" y="852813"/>
                </a:cubicBezTo>
                <a:cubicBezTo>
                  <a:pt x="749611" y="852993"/>
                  <a:pt x="704706" y="863858"/>
                  <a:pt x="683880" y="880517"/>
                </a:cubicBezTo>
                <a:cubicBezTo>
                  <a:pt x="663056" y="897176"/>
                  <a:pt x="680078" y="910757"/>
                  <a:pt x="723896" y="911120"/>
                </a:cubicBezTo>
                <a:cubicBezTo>
                  <a:pt x="767719" y="911481"/>
                  <a:pt x="816428" y="898263"/>
                  <a:pt x="834535" y="881424"/>
                </a:cubicBezTo>
                <a:close/>
                <a:moveTo>
                  <a:pt x="1666566" y="155302"/>
                </a:moveTo>
                <a:cubicBezTo>
                  <a:pt x="1671275" y="151318"/>
                  <a:pt x="1657874" y="148059"/>
                  <a:pt x="1636869" y="148059"/>
                </a:cubicBezTo>
                <a:cubicBezTo>
                  <a:pt x="1621524" y="147137"/>
                  <a:pt x="1606155" y="149483"/>
                  <a:pt x="1591781" y="154939"/>
                </a:cubicBezTo>
                <a:cubicBezTo>
                  <a:pt x="1586711" y="159105"/>
                  <a:pt x="1599929" y="162365"/>
                  <a:pt x="1621478" y="162365"/>
                </a:cubicBezTo>
                <a:cubicBezTo>
                  <a:pt x="1636848" y="163430"/>
                  <a:pt x="1652260" y="161015"/>
                  <a:pt x="1666566" y="155302"/>
                </a:cubicBezTo>
                <a:close/>
                <a:moveTo>
                  <a:pt x="1694091" y="133753"/>
                </a:moveTo>
                <a:cubicBezTo>
                  <a:pt x="1697713" y="130314"/>
                  <a:pt x="1685217" y="127054"/>
                  <a:pt x="1666748" y="127234"/>
                </a:cubicBezTo>
                <a:cubicBezTo>
                  <a:pt x="1652589" y="126398"/>
                  <a:pt x="1638410" y="128495"/>
                  <a:pt x="1625099" y="133392"/>
                </a:cubicBezTo>
                <a:cubicBezTo>
                  <a:pt x="1621116" y="136833"/>
                  <a:pt x="1634154" y="140091"/>
                  <a:pt x="1652262" y="140091"/>
                </a:cubicBezTo>
                <a:cubicBezTo>
                  <a:pt x="1666495" y="140972"/>
                  <a:pt x="1680755" y="138812"/>
                  <a:pt x="1694091" y="133753"/>
                </a:cubicBezTo>
                <a:close/>
                <a:moveTo>
                  <a:pt x="1723608" y="113293"/>
                </a:moveTo>
                <a:cubicBezTo>
                  <a:pt x="1727410" y="110395"/>
                  <a:pt x="1715820" y="107678"/>
                  <a:pt x="1698981" y="107678"/>
                </a:cubicBezTo>
                <a:cubicBezTo>
                  <a:pt x="1686302" y="106851"/>
                  <a:pt x="1673592" y="108703"/>
                  <a:pt x="1661678" y="113110"/>
                </a:cubicBezTo>
                <a:cubicBezTo>
                  <a:pt x="1658056" y="116190"/>
                  <a:pt x="1668196" y="118905"/>
                  <a:pt x="1686304" y="118905"/>
                </a:cubicBezTo>
                <a:cubicBezTo>
                  <a:pt x="1698998" y="119758"/>
                  <a:pt x="1711725" y="117842"/>
                  <a:pt x="1723608" y="113293"/>
                </a:cubicBezTo>
                <a:close/>
                <a:moveTo>
                  <a:pt x="1747147" y="94277"/>
                </a:moveTo>
                <a:cubicBezTo>
                  <a:pt x="1750226" y="91380"/>
                  <a:pt x="1740991" y="89388"/>
                  <a:pt x="1725056" y="89388"/>
                </a:cubicBezTo>
                <a:cubicBezTo>
                  <a:pt x="1714094" y="88491"/>
                  <a:pt x="1703072" y="90101"/>
                  <a:pt x="1692823" y="94097"/>
                </a:cubicBezTo>
                <a:cubicBezTo>
                  <a:pt x="1690108" y="96813"/>
                  <a:pt x="1698800" y="98804"/>
                  <a:pt x="1714010" y="98804"/>
                </a:cubicBezTo>
                <a:cubicBezTo>
                  <a:pt x="1725256" y="99804"/>
                  <a:pt x="1736582" y="98256"/>
                  <a:pt x="1747147" y="94277"/>
                </a:cubicBezTo>
                <a:close/>
                <a:moveTo>
                  <a:pt x="1774309" y="75808"/>
                </a:moveTo>
                <a:cubicBezTo>
                  <a:pt x="1776119" y="73635"/>
                  <a:pt x="1766342" y="72730"/>
                  <a:pt x="1753304" y="72730"/>
                </a:cubicBezTo>
                <a:cubicBezTo>
                  <a:pt x="1743704" y="71786"/>
                  <a:pt x="1734012" y="72896"/>
                  <a:pt x="1724876" y="75989"/>
                </a:cubicBezTo>
                <a:cubicBezTo>
                  <a:pt x="1722883" y="78344"/>
                  <a:pt x="1732660" y="80154"/>
                  <a:pt x="1745881" y="80154"/>
                </a:cubicBezTo>
                <a:cubicBezTo>
                  <a:pt x="1755565" y="80903"/>
                  <a:pt x="1765291" y="79417"/>
                  <a:pt x="1774309" y="75808"/>
                </a:cubicBezTo>
                <a:close/>
                <a:moveTo>
                  <a:pt x="1795133" y="58064"/>
                </a:moveTo>
                <a:cubicBezTo>
                  <a:pt x="1797487" y="56252"/>
                  <a:pt x="1788251" y="54623"/>
                  <a:pt x="1777026" y="54623"/>
                </a:cubicBezTo>
                <a:cubicBezTo>
                  <a:pt x="1769096" y="54163"/>
                  <a:pt x="1761169" y="55524"/>
                  <a:pt x="1753848" y="58606"/>
                </a:cubicBezTo>
                <a:cubicBezTo>
                  <a:pt x="1752399" y="60237"/>
                  <a:pt x="1761272" y="61686"/>
                  <a:pt x="1771956" y="61686"/>
                </a:cubicBezTo>
                <a:cubicBezTo>
                  <a:pt x="1779847" y="62051"/>
                  <a:pt x="1787729" y="60819"/>
                  <a:pt x="1795133" y="58064"/>
                </a:cubicBezTo>
                <a:close/>
                <a:moveTo>
                  <a:pt x="958935" y="793056"/>
                </a:moveTo>
                <a:cubicBezTo>
                  <a:pt x="972876" y="778750"/>
                  <a:pt x="952054" y="766437"/>
                  <a:pt x="912579" y="766257"/>
                </a:cubicBezTo>
                <a:cubicBezTo>
                  <a:pt x="873105" y="766076"/>
                  <a:pt x="821678" y="778570"/>
                  <a:pt x="803932" y="793600"/>
                </a:cubicBezTo>
                <a:cubicBezTo>
                  <a:pt x="786188" y="808629"/>
                  <a:pt x="807916" y="822209"/>
                  <a:pt x="850289" y="822209"/>
                </a:cubicBezTo>
                <a:cubicBezTo>
                  <a:pt x="892842" y="822028"/>
                  <a:pt x="944995" y="807361"/>
                  <a:pt x="958935" y="793056"/>
                </a:cubicBezTo>
                <a:close/>
                <a:moveTo>
                  <a:pt x="1817948" y="42128"/>
                </a:moveTo>
                <a:cubicBezTo>
                  <a:pt x="1820121" y="40498"/>
                  <a:pt x="1813420" y="39230"/>
                  <a:pt x="1803462" y="39230"/>
                </a:cubicBezTo>
                <a:cubicBezTo>
                  <a:pt x="1796723" y="38869"/>
                  <a:pt x="1789974" y="39726"/>
                  <a:pt x="1783543" y="41766"/>
                </a:cubicBezTo>
                <a:cubicBezTo>
                  <a:pt x="1781189" y="43396"/>
                  <a:pt x="1787708" y="44844"/>
                  <a:pt x="1797124" y="44844"/>
                </a:cubicBezTo>
                <a:cubicBezTo>
                  <a:pt x="1804173" y="45253"/>
                  <a:pt x="1811239" y="44333"/>
                  <a:pt x="1817948" y="42128"/>
                </a:cubicBezTo>
                <a:close/>
                <a:moveTo>
                  <a:pt x="1836420" y="26917"/>
                </a:moveTo>
                <a:cubicBezTo>
                  <a:pt x="1838230" y="25651"/>
                  <a:pt x="1833523" y="24564"/>
                  <a:pt x="1825736" y="24564"/>
                </a:cubicBezTo>
                <a:cubicBezTo>
                  <a:pt x="1820164" y="24041"/>
                  <a:pt x="1814546" y="24721"/>
                  <a:pt x="1809258" y="26556"/>
                </a:cubicBezTo>
                <a:cubicBezTo>
                  <a:pt x="1807809" y="28729"/>
                  <a:pt x="1813062" y="28729"/>
                  <a:pt x="1820847" y="28729"/>
                </a:cubicBezTo>
                <a:cubicBezTo>
                  <a:pt x="1826103" y="29050"/>
                  <a:pt x="1831377" y="28436"/>
                  <a:pt x="1836420" y="26917"/>
                </a:cubicBezTo>
                <a:close/>
                <a:moveTo>
                  <a:pt x="1856881" y="12069"/>
                </a:moveTo>
                <a:cubicBezTo>
                  <a:pt x="1857966" y="11164"/>
                  <a:pt x="1854164" y="10440"/>
                  <a:pt x="1848189" y="10440"/>
                </a:cubicBezTo>
                <a:cubicBezTo>
                  <a:pt x="1844309" y="10045"/>
                  <a:pt x="1840393" y="10603"/>
                  <a:pt x="1836781" y="12069"/>
                </a:cubicBezTo>
                <a:cubicBezTo>
                  <a:pt x="1836237" y="13517"/>
                  <a:pt x="1839134" y="13517"/>
                  <a:pt x="1844748" y="13517"/>
                </a:cubicBezTo>
                <a:cubicBezTo>
                  <a:pt x="1848849" y="13955"/>
                  <a:pt x="1852997" y="13460"/>
                  <a:pt x="1856881" y="12069"/>
                </a:cubicBezTo>
                <a:close/>
                <a:moveTo>
                  <a:pt x="1055630" y="718091"/>
                </a:moveTo>
                <a:cubicBezTo>
                  <a:pt x="1070117" y="703605"/>
                  <a:pt x="1049475" y="693284"/>
                  <a:pt x="1007103" y="693284"/>
                </a:cubicBezTo>
                <a:cubicBezTo>
                  <a:pt x="964913" y="693464"/>
                  <a:pt x="921812" y="703605"/>
                  <a:pt x="904432" y="718454"/>
                </a:cubicBezTo>
                <a:cubicBezTo>
                  <a:pt x="887047" y="733301"/>
                  <a:pt x="903888" y="744709"/>
                  <a:pt x="949341" y="744890"/>
                </a:cubicBezTo>
                <a:cubicBezTo>
                  <a:pt x="994791" y="745070"/>
                  <a:pt x="1041146" y="732577"/>
                  <a:pt x="1055630" y="718091"/>
                </a:cubicBezTo>
                <a:close/>
                <a:moveTo>
                  <a:pt x="1150151" y="652178"/>
                </a:moveTo>
                <a:cubicBezTo>
                  <a:pt x="1165004" y="639502"/>
                  <a:pt x="1143093" y="627189"/>
                  <a:pt x="1103793" y="627189"/>
                </a:cubicBezTo>
                <a:cubicBezTo>
                  <a:pt x="1065408" y="626647"/>
                  <a:pt x="1016519" y="637329"/>
                  <a:pt x="999675" y="650366"/>
                </a:cubicBezTo>
                <a:cubicBezTo>
                  <a:pt x="982838" y="663404"/>
                  <a:pt x="1004928" y="675717"/>
                  <a:pt x="1044764" y="676441"/>
                </a:cubicBezTo>
                <a:cubicBezTo>
                  <a:pt x="1084603" y="677166"/>
                  <a:pt x="1135306" y="664852"/>
                  <a:pt x="1150151" y="652178"/>
                </a:cubicBezTo>
                <a:close/>
                <a:moveTo>
                  <a:pt x="1227997" y="590612"/>
                </a:moveTo>
                <a:cubicBezTo>
                  <a:pt x="1240491" y="578116"/>
                  <a:pt x="1218780" y="568520"/>
                  <a:pt x="1178038" y="568520"/>
                </a:cubicBezTo>
                <a:cubicBezTo>
                  <a:pt x="1137298" y="568520"/>
                  <a:pt x="1095832" y="577031"/>
                  <a:pt x="1080076" y="590430"/>
                </a:cubicBezTo>
                <a:cubicBezTo>
                  <a:pt x="1064326" y="603830"/>
                  <a:pt x="1087865" y="614151"/>
                  <a:pt x="1130235" y="613971"/>
                </a:cubicBezTo>
                <a:cubicBezTo>
                  <a:pt x="1172606" y="613790"/>
                  <a:pt x="1215161" y="603650"/>
                  <a:pt x="1227997" y="590612"/>
                </a:cubicBezTo>
                <a:close/>
                <a:moveTo>
                  <a:pt x="1305679" y="536108"/>
                </a:moveTo>
                <a:cubicBezTo>
                  <a:pt x="1316725" y="524156"/>
                  <a:pt x="1291013" y="514379"/>
                  <a:pt x="1251356" y="514921"/>
                </a:cubicBezTo>
                <a:cubicBezTo>
                  <a:pt x="1211721" y="515464"/>
                  <a:pt x="1169528" y="524519"/>
                  <a:pt x="1157398" y="536469"/>
                </a:cubicBezTo>
                <a:cubicBezTo>
                  <a:pt x="1145264" y="548421"/>
                  <a:pt x="1168442" y="558018"/>
                  <a:pt x="1209184" y="558018"/>
                </a:cubicBezTo>
                <a:cubicBezTo>
                  <a:pt x="1250269" y="557837"/>
                  <a:pt x="1294634" y="548058"/>
                  <a:pt x="1305679" y="536108"/>
                </a:cubicBezTo>
                <a:close/>
                <a:moveTo>
                  <a:pt x="1368332" y="486131"/>
                </a:moveTo>
                <a:cubicBezTo>
                  <a:pt x="1378473" y="475627"/>
                  <a:pt x="1354570" y="466755"/>
                  <a:pt x="1317450" y="466574"/>
                </a:cubicBezTo>
                <a:cubicBezTo>
                  <a:pt x="1280328" y="466392"/>
                  <a:pt x="1237776" y="474723"/>
                  <a:pt x="1224556" y="485768"/>
                </a:cubicBezTo>
                <a:cubicBezTo>
                  <a:pt x="1211358" y="496813"/>
                  <a:pt x="1237232" y="506953"/>
                  <a:pt x="1275621" y="506773"/>
                </a:cubicBezTo>
                <a:cubicBezTo>
                  <a:pt x="1314009" y="506592"/>
                  <a:pt x="1357829" y="496996"/>
                  <a:pt x="1368332" y="486131"/>
                </a:cubicBezTo>
                <a:close/>
                <a:moveTo>
                  <a:pt x="1432616" y="439956"/>
                </a:moveTo>
                <a:cubicBezTo>
                  <a:pt x="1441127" y="429997"/>
                  <a:pt x="1419217" y="421849"/>
                  <a:pt x="1381914" y="421849"/>
                </a:cubicBezTo>
                <a:cubicBezTo>
                  <a:pt x="1344613" y="421849"/>
                  <a:pt x="1304412" y="430360"/>
                  <a:pt x="1293006" y="439956"/>
                </a:cubicBezTo>
                <a:cubicBezTo>
                  <a:pt x="1281598" y="449553"/>
                  <a:pt x="1304776" y="458064"/>
                  <a:pt x="1343888" y="458064"/>
                </a:cubicBezTo>
                <a:cubicBezTo>
                  <a:pt x="1383363" y="458064"/>
                  <a:pt x="1424105" y="449916"/>
                  <a:pt x="1432616" y="439956"/>
                </a:cubicBezTo>
                <a:close/>
                <a:moveTo>
                  <a:pt x="1483137" y="398670"/>
                </a:moveTo>
                <a:cubicBezTo>
                  <a:pt x="1492009" y="388350"/>
                  <a:pt x="1470643" y="380563"/>
                  <a:pt x="1434245" y="380563"/>
                </a:cubicBezTo>
                <a:cubicBezTo>
                  <a:pt x="1397849" y="380563"/>
                  <a:pt x="1360548" y="387445"/>
                  <a:pt x="1349683" y="397583"/>
                </a:cubicBezTo>
                <a:cubicBezTo>
                  <a:pt x="1338818" y="407725"/>
                  <a:pt x="1359823" y="415510"/>
                  <a:pt x="1397668" y="415691"/>
                </a:cubicBezTo>
                <a:cubicBezTo>
                  <a:pt x="1435513" y="415873"/>
                  <a:pt x="1473540" y="408087"/>
                  <a:pt x="1483137" y="398670"/>
                </a:cubicBezTo>
                <a:close/>
                <a:moveTo>
                  <a:pt x="1536191" y="359377"/>
                </a:moveTo>
                <a:cubicBezTo>
                  <a:pt x="1544159" y="350866"/>
                  <a:pt x="1522429" y="343804"/>
                  <a:pt x="1487663" y="343804"/>
                </a:cubicBezTo>
                <a:cubicBezTo>
                  <a:pt x="1452896" y="343804"/>
                  <a:pt x="1417405" y="350684"/>
                  <a:pt x="1407989" y="359377"/>
                </a:cubicBezTo>
                <a:cubicBezTo>
                  <a:pt x="1398573" y="368069"/>
                  <a:pt x="1419578" y="375310"/>
                  <a:pt x="1455793" y="375310"/>
                </a:cubicBezTo>
                <a:cubicBezTo>
                  <a:pt x="1490923" y="375492"/>
                  <a:pt x="1528224" y="367886"/>
                  <a:pt x="1536191" y="359377"/>
                </a:cubicBezTo>
                <a:close/>
                <a:moveTo>
                  <a:pt x="1578201" y="323884"/>
                </a:moveTo>
                <a:cubicBezTo>
                  <a:pt x="1584537" y="316279"/>
                  <a:pt x="1563895" y="309761"/>
                  <a:pt x="1530938" y="309761"/>
                </a:cubicBezTo>
                <a:cubicBezTo>
                  <a:pt x="1497983" y="309761"/>
                  <a:pt x="1462312" y="316460"/>
                  <a:pt x="1454886" y="324247"/>
                </a:cubicBezTo>
                <a:cubicBezTo>
                  <a:pt x="1447462" y="332033"/>
                  <a:pt x="1467743" y="338733"/>
                  <a:pt x="1501786" y="338733"/>
                </a:cubicBezTo>
                <a:cubicBezTo>
                  <a:pt x="1535828" y="338733"/>
                  <a:pt x="1571319" y="331853"/>
                  <a:pt x="1578201" y="323884"/>
                </a:cubicBezTo>
                <a:close/>
                <a:moveTo>
                  <a:pt x="1657151" y="259964"/>
                </a:moveTo>
                <a:cubicBezTo>
                  <a:pt x="1663307" y="253806"/>
                  <a:pt x="1645019" y="248194"/>
                  <a:pt x="1614237" y="248375"/>
                </a:cubicBezTo>
                <a:cubicBezTo>
                  <a:pt x="1592264" y="246654"/>
                  <a:pt x="1570213" y="250517"/>
                  <a:pt x="1550134" y="259601"/>
                </a:cubicBezTo>
                <a:cubicBezTo>
                  <a:pt x="1542530" y="266483"/>
                  <a:pt x="1559913" y="271553"/>
                  <a:pt x="1591420" y="271734"/>
                </a:cubicBezTo>
                <a:cubicBezTo>
                  <a:pt x="1622928" y="271914"/>
                  <a:pt x="1650994" y="266844"/>
                  <a:pt x="1657151" y="259964"/>
                </a:cubicBezTo>
                <a:close/>
                <a:moveTo>
                  <a:pt x="1621841" y="291470"/>
                </a:moveTo>
                <a:cubicBezTo>
                  <a:pt x="1628904" y="284590"/>
                  <a:pt x="1607716" y="278252"/>
                  <a:pt x="1577295" y="278252"/>
                </a:cubicBezTo>
                <a:cubicBezTo>
                  <a:pt x="1552595" y="276779"/>
                  <a:pt x="1527894" y="281184"/>
                  <a:pt x="1505227" y="291109"/>
                </a:cubicBezTo>
                <a:cubicBezTo>
                  <a:pt x="1497260" y="298171"/>
                  <a:pt x="1518265" y="304690"/>
                  <a:pt x="1549410" y="304871"/>
                </a:cubicBezTo>
                <a:cubicBezTo>
                  <a:pt x="1580556" y="305051"/>
                  <a:pt x="1614779" y="298352"/>
                  <a:pt x="1621841" y="291470"/>
                </a:cubicBezTo>
                <a:close/>
                <a:moveTo>
                  <a:pt x="1725780" y="205099"/>
                </a:moveTo>
                <a:cubicBezTo>
                  <a:pt x="1729402" y="199485"/>
                  <a:pt x="1711474" y="195683"/>
                  <a:pt x="1687028" y="195683"/>
                </a:cubicBezTo>
                <a:cubicBezTo>
                  <a:pt x="1667571" y="194407"/>
                  <a:pt x="1648085" y="197759"/>
                  <a:pt x="1630171" y="205462"/>
                </a:cubicBezTo>
                <a:cubicBezTo>
                  <a:pt x="1625643" y="210532"/>
                  <a:pt x="1643570" y="215239"/>
                  <a:pt x="1668559" y="215239"/>
                </a:cubicBezTo>
                <a:cubicBezTo>
                  <a:pt x="1688178" y="216648"/>
                  <a:pt x="1707839" y="213163"/>
                  <a:pt x="1725780" y="205099"/>
                </a:cubicBezTo>
                <a:close/>
                <a:moveTo>
                  <a:pt x="1695358" y="231899"/>
                </a:moveTo>
                <a:cubicBezTo>
                  <a:pt x="1700972" y="225924"/>
                  <a:pt x="1682864" y="221034"/>
                  <a:pt x="1654979" y="221034"/>
                </a:cubicBezTo>
                <a:cubicBezTo>
                  <a:pt x="1634122" y="219414"/>
                  <a:pt x="1613195" y="223089"/>
                  <a:pt x="1594136" y="231718"/>
                </a:cubicBezTo>
                <a:cubicBezTo>
                  <a:pt x="1588522" y="237513"/>
                  <a:pt x="1605725" y="242583"/>
                  <a:pt x="1633249" y="242583"/>
                </a:cubicBezTo>
                <a:cubicBezTo>
                  <a:pt x="1654522" y="244307"/>
                  <a:pt x="1675885" y="240632"/>
                  <a:pt x="1695358" y="231899"/>
                </a:cubicBezTo>
                <a:close/>
                <a:moveTo>
                  <a:pt x="1807265" y="136287"/>
                </a:moveTo>
                <a:cubicBezTo>
                  <a:pt x="1811611" y="132665"/>
                  <a:pt x="1799117" y="129226"/>
                  <a:pt x="1779924" y="129226"/>
                </a:cubicBezTo>
                <a:cubicBezTo>
                  <a:pt x="1764729" y="127974"/>
                  <a:pt x="1749446" y="130139"/>
                  <a:pt x="1735197" y="135563"/>
                </a:cubicBezTo>
                <a:cubicBezTo>
                  <a:pt x="1731213" y="139184"/>
                  <a:pt x="1744070" y="142625"/>
                  <a:pt x="1763626" y="142625"/>
                </a:cubicBezTo>
                <a:cubicBezTo>
                  <a:pt x="1778460" y="143686"/>
                  <a:pt x="1793345" y="141524"/>
                  <a:pt x="1807265" y="136287"/>
                </a:cubicBezTo>
                <a:close/>
                <a:moveTo>
                  <a:pt x="1783180" y="157656"/>
                </a:moveTo>
                <a:cubicBezTo>
                  <a:pt x="1786984" y="153673"/>
                  <a:pt x="1771591" y="149871"/>
                  <a:pt x="1750769" y="149871"/>
                </a:cubicBezTo>
                <a:cubicBezTo>
                  <a:pt x="1734547" y="148958"/>
                  <a:pt x="1718317" y="151489"/>
                  <a:pt x="1703144" y="157295"/>
                </a:cubicBezTo>
                <a:cubicBezTo>
                  <a:pt x="1698074" y="161278"/>
                  <a:pt x="1712741" y="165262"/>
                  <a:pt x="1734290" y="165262"/>
                </a:cubicBezTo>
                <a:cubicBezTo>
                  <a:pt x="1750957" y="166561"/>
                  <a:pt x="1767698" y="163956"/>
                  <a:pt x="1783180" y="157656"/>
                </a:cubicBezTo>
                <a:close/>
                <a:moveTo>
                  <a:pt x="1756924" y="180834"/>
                </a:moveTo>
                <a:cubicBezTo>
                  <a:pt x="1761270" y="175944"/>
                  <a:pt x="1746242" y="172142"/>
                  <a:pt x="1721976" y="172142"/>
                </a:cubicBezTo>
                <a:cubicBezTo>
                  <a:pt x="1704355" y="170777"/>
                  <a:pt x="1686663" y="173633"/>
                  <a:pt x="1670369" y="180471"/>
                </a:cubicBezTo>
                <a:cubicBezTo>
                  <a:pt x="1665480" y="185541"/>
                  <a:pt x="1680329" y="189343"/>
                  <a:pt x="1705136" y="189343"/>
                </a:cubicBezTo>
                <a:cubicBezTo>
                  <a:pt x="1722839" y="190919"/>
                  <a:pt x="1740656" y="187991"/>
                  <a:pt x="1756924" y="180834"/>
                </a:cubicBezTo>
                <a:close/>
                <a:moveTo>
                  <a:pt x="1833340" y="114740"/>
                </a:moveTo>
                <a:cubicBezTo>
                  <a:pt x="1836055" y="111299"/>
                  <a:pt x="1825010" y="108946"/>
                  <a:pt x="1806721" y="108946"/>
                </a:cubicBezTo>
                <a:cubicBezTo>
                  <a:pt x="1794138" y="107891"/>
                  <a:pt x="1781483" y="109813"/>
                  <a:pt x="1769782" y="114560"/>
                </a:cubicBezTo>
                <a:cubicBezTo>
                  <a:pt x="1766160" y="118001"/>
                  <a:pt x="1777749" y="120535"/>
                  <a:pt x="1797125" y="120535"/>
                </a:cubicBezTo>
                <a:cubicBezTo>
                  <a:pt x="1809489" y="121632"/>
                  <a:pt x="1821934" y="119641"/>
                  <a:pt x="1833340" y="114740"/>
                </a:cubicBezTo>
                <a:close/>
                <a:moveTo>
                  <a:pt x="1855251" y="95546"/>
                </a:moveTo>
                <a:cubicBezTo>
                  <a:pt x="1857604" y="92831"/>
                  <a:pt x="1846015" y="90839"/>
                  <a:pt x="1831348" y="90295"/>
                </a:cubicBezTo>
                <a:cubicBezTo>
                  <a:pt x="1819054" y="89420"/>
                  <a:pt x="1806714" y="91148"/>
                  <a:pt x="1795133" y="95365"/>
                </a:cubicBezTo>
                <a:cubicBezTo>
                  <a:pt x="1792597" y="97901"/>
                  <a:pt x="1804005" y="100617"/>
                  <a:pt x="1819035" y="100617"/>
                </a:cubicBezTo>
                <a:cubicBezTo>
                  <a:pt x="1831329" y="101520"/>
                  <a:pt x="1843677" y="99791"/>
                  <a:pt x="1855251" y="95546"/>
                </a:cubicBezTo>
                <a:close/>
                <a:moveTo>
                  <a:pt x="1895992" y="59874"/>
                </a:moveTo>
                <a:cubicBezTo>
                  <a:pt x="1897260" y="57882"/>
                  <a:pt x="1889293" y="56433"/>
                  <a:pt x="1877884" y="56433"/>
                </a:cubicBezTo>
                <a:cubicBezTo>
                  <a:pt x="1869269" y="55671"/>
                  <a:pt x="1860592" y="56910"/>
                  <a:pt x="1852534" y="60055"/>
                </a:cubicBezTo>
                <a:cubicBezTo>
                  <a:pt x="1850180" y="62228"/>
                  <a:pt x="1858148" y="63677"/>
                  <a:pt x="1870641" y="63677"/>
                </a:cubicBezTo>
                <a:cubicBezTo>
                  <a:pt x="1879278" y="64568"/>
                  <a:pt x="1887998" y="63262"/>
                  <a:pt x="1895992" y="59874"/>
                </a:cubicBezTo>
                <a:close/>
                <a:moveTo>
                  <a:pt x="1932751" y="28365"/>
                </a:moveTo>
                <a:cubicBezTo>
                  <a:pt x="1934019" y="27098"/>
                  <a:pt x="1927861" y="25832"/>
                  <a:pt x="1919169" y="25832"/>
                </a:cubicBezTo>
                <a:cubicBezTo>
                  <a:pt x="1913052" y="25417"/>
                  <a:pt x="1906910" y="26155"/>
                  <a:pt x="1901062" y="28004"/>
                </a:cubicBezTo>
                <a:cubicBezTo>
                  <a:pt x="1899252" y="29453"/>
                  <a:pt x="1906132" y="30719"/>
                  <a:pt x="1914643" y="30719"/>
                </a:cubicBezTo>
                <a:cubicBezTo>
                  <a:pt x="1920778" y="31215"/>
                  <a:pt x="1926947" y="30413"/>
                  <a:pt x="1932751" y="28365"/>
                </a:cubicBezTo>
                <a:close/>
                <a:moveTo>
                  <a:pt x="1877887" y="77075"/>
                </a:moveTo>
                <a:cubicBezTo>
                  <a:pt x="1880241" y="74721"/>
                  <a:pt x="1870281" y="72729"/>
                  <a:pt x="1856519" y="72729"/>
                </a:cubicBezTo>
                <a:cubicBezTo>
                  <a:pt x="1846316" y="71925"/>
                  <a:pt x="1836059" y="73343"/>
                  <a:pt x="1826460" y="76894"/>
                </a:cubicBezTo>
                <a:cubicBezTo>
                  <a:pt x="1823924" y="79248"/>
                  <a:pt x="1833884" y="81421"/>
                  <a:pt x="1847827" y="81421"/>
                </a:cubicBezTo>
                <a:cubicBezTo>
                  <a:pt x="1858049" y="82334"/>
                  <a:pt x="1868342" y="80845"/>
                  <a:pt x="1877887" y="77075"/>
                </a:cubicBezTo>
                <a:close/>
                <a:moveTo>
                  <a:pt x="1951222" y="13155"/>
                </a:moveTo>
                <a:cubicBezTo>
                  <a:pt x="1952488" y="12430"/>
                  <a:pt x="1947962" y="11164"/>
                  <a:pt x="1942348" y="11164"/>
                </a:cubicBezTo>
                <a:cubicBezTo>
                  <a:pt x="1937335" y="10963"/>
                  <a:pt x="1932320" y="11575"/>
                  <a:pt x="1927500" y="12974"/>
                </a:cubicBezTo>
                <a:cubicBezTo>
                  <a:pt x="1926596" y="13879"/>
                  <a:pt x="1931483" y="14966"/>
                  <a:pt x="1937097" y="14966"/>
                </a:cubicBezTo>
                <a:cubicBezTo>
                  <a:pt x="1941871" y="15109"/>
                  <a:pt x="1946639" y="14497"/>
                  <a:pt x="1951222" y="13155"/>
                </a:cubicBezTo>
                <a:close/>
                <a:moveTo>
                  <a:pt x="1916455" y="43756"/>
                </a:moveTo>
                <a:cubicBezTo>
                  <a:pt x="1918446" y="41946"/>
                  <a:pt x="1911202" y="40678"/>
                  <a:pt x="1900338" y="40678"/>
                </a:cubicBezTo>
                <a:cubicBezTo>
                  <a:pt x="1893190" y="39929"/>
                  <a:pt x="1885966" y="40988"/>
                  <a:pt x="1879333" y="43756"/>
                </a:cubicBezTo>
                <a:cubicBezTo>
                  <a:pt x="1877342" y="45568"/>
                  <a:pt x="1884403" y="46653"/>
                  <a:pt x="1895450" y="46653"/>
                </a:cubicBezTo>
                <a:cubicBezTo>
                  <a:pt x="1902583" y="47422"/>
                  <a:pt x="1909796" y="46427"/>
                  <a:pt x="1916455" y="43756"/>
                </a:cubicBezTo>
                <a:close/>
                <a:moveTo>
                  <a:pt x="2045019" y="14606"/>
                </a:moveTo>
                <a:cubicBezTo>
                  <a:pt x="2045924" y="13518"/>
                  <a:pt x="2040129" y="12613"/>
                  <a:pt x="2032886" y="12613"/>
                </a:cubicBezTo>
                <a:cubicBezTo>
                  <a:pt x="2028107" y="12303"/>
                  <a:pt x="2023312" y="12919"/>
                  <a:pt x="2018763" y="14423"/>
                </a:cubicBezTo>
                <a:cubicBezTo>
                  <a:pt x="2017676" y="16596"/>
                  <a:pt x="2023470" y="16596"/>
                  <a:pt x="2030896" y="16596"/>
                </a:cubicBezTo>
                <a:cubicBezTo>
                  <a:pt x="2035692" y="16984"/>
                  <a:pt x="2040515" y="16303"/>
                  <a:pt x="2045019" y="14606"/>
                </a:cubicBezTo>
                <a:close/>
                <a:moveTo>
                  <a:pt x="2029266" y="29453"/>
                </a:moveTo>
                <a:cubicBezTo>
                  <a:pt x="2030173" y="28004"/>
                  <a:pt x="2022386" y="26556"/>
                  <a:pt x="2013513" y="26738"/>
                </a:cubicBezTo>
                <a:cubicBezTo>
                  <a:pt x="2007367" y="26322"/>
                  <a:pt x="2001202" y="27185"/>
                  <a:pt x="1995405" y="29272"/>
                </a:cubicBezTo>
                <a:cubicBezTo>
                  <a:pt x="1994498" y="30721"/>
                  <a:pt x="2002285" y="31989"/>
                  <a:pt x="2011158" y="31989"/>
                </a:cubicBezTo>
                <a:cubicBezTo>
                  <a:pt x="2017306" y="32421"/>
                  <a:pt x="2023473" y="31557"/>
                  <a:pt x="2029266" y="29453"/>
                </a:cubicBezTo>
                <a:close/>
                <a:moveTo>
                  <a:pt x="2017134" y="44846"/>
                </a:moveTo>
                <a:cubicBezTo>
                  <a:pt x="2017134" y="43034"/>
                  <a:pt x="2009347" y="41585"/>
                  <a:pt x="1999026" y="41585"/>
                </a:cubicBezTo>
                <a:cubicBezTo>
                  <a:pt x="1990779" y="40810"/>
                  <a:pt x="1982466" y="41988"/>
                  <a:pt x="1974761" y="45027"/>
                </a:cubicBezTo>
                <a:cubicBezTo>
                  <a:pt x="1974037" y="46656"/>
                  <a:pt x="1982548" y="48105"/>
                  <a:pt x="1993775" y="48285"/>
                </a:cubicBezTo>
                <a:cubicBezTo>
                  <a:pt x="2001722" y="48968"/>
                  <a:pt x="2009720" y="47787"/>
                  <a:pt x="2017134" y="44846"/>
                </a:cubicBezTo>
                <a:close/>
                <a:moveTo>
                  <a:pt x="2001743" y="61142"/>
                </a:moveTo>
                <a:cubicBezTo>
                  <a:pt x="2002829" y="58969"/>
                  <a:pt x="1992688" y="57340"/>
                  <a:pt x="1979833" y="57340"/>
                </a:cubicBezTo>
                <a:cubicBezTo>
                  <a:pt x="1970887" y="56541"/>
                  <a:pt x="1961881" y="57908"/>
                  <a:pt x="1953576" y="61323"/>
                </a:cubicBezTo>
                <a:cubicBezTo>
                  <a:pt x="1952309" y="63496"/>
                  <a:pt x="1962630" y="65308"/>
                  <a:pt x="1975487" y="65308"/>
                </a:cubicBezTo>
                <a:cubicBezTo>
                  <a:pt x="1984447" y="66114"/>
                  <a:pt x="1993472" y="64684"/>
                  <a:pt x="2001743" y="61142"/>
                </a:cubicBezTo>
                <a:close/>
                <a:moveTo>
                  <a:pt x="1981824" y="79067"/>
                </a:moveTo>
                <a:cubicBezTo>
                  <a:pt x="1983092" y="76352"/>
                  <a:pt x="1973315" y="74540"/>
                  <a:pt x="1957560" y="74540"/>
                </a:cubicBezTo>
                <a:cubicBezTo>
                  <a:pt x="1947433" y="73386"/>
                  <a:pt x="1937185" y="74949"/>
                  <a:pt x="1927864" y="79067"/>
                </a:cubicBezTo>
                <a:cubicBezTo>
                  <a:pt x="1925691" y="81783"/>
                  <a:pt x="1935107" y="83776"/>
                  <a:pt x="1950861" y="83776"/>
                </a:cubicBezTo>
                <a:cubicBezTo>
                  <a:pt x="1961418" y="85032"/>
                  <a:pt x="1972119" y="83405"/>
                  <a:pt x="1981824" y="79067"/>
                </a:cubicBezTo>
                <a:close/>
                <a:moveTo>
                  <a:pt x="826568" y="1095817"/>
                </a:moveTo>
                <a:cubicBezTo>
                  <a:pt x="845037" y="1076080"/>
                  <a:pt x="826568" y="1062860"/>
                  <a:pt x="782206" y="1062680"/>
                </a:cubicBezTo>
                <a:cubicBezTo>
                  <a:pt x="760023" y="1062589"/>
                  <a:pt x="737570" y="1065668"/>
                  <a:pt x="717788" y="1071371"/>
                </a:cubicBezTo>
                <a:lnTo>
                  <a:pt x="693092" y="1080830"/>
                </a:lnTo>
                <a:lnTo>
                  <a:pt x="735111" y="1128665"/>
                </a:lnTo>
                <a:lnTo>
                  <a:pt x="780733" y="1121530"/>
                </a:lnTo>
                <a:cubicBezTo>
                  <a:pt x="800901" y="1115011"/>
                  <a:pt x="817516" y="1105957"/>
                  <a:pt x="826568" y="1095817"/>
                </a:cubicBezTo>
                <a:close/>
                <a:moveTo>
                  <a:pt x="1965528" y="97357"/>
                </a:moveTo>
                <a:cubicBezTo>
                  <a:pt x="1967157" y="94280"/>
                  <a:pt x="1955387" y="92107"/>
                  <a:pt x="1938546" y="92107"/>
                </a:cubicBezTo>
                <a:cubicBezTo>
                  <a:pt x="1926685" y="90898"/>
                  <a:pt x="1914710" y="92768"/>
                  <a:pt x="1903779" y="97538"/>
                </a:cubicBezTo>
                <a:cubicBezTo>
                  <a:pt x="1901969" y="100616"/>
                  <a:pt x="1913738" y="102789"/>
                  <a:pt x="1930761" y="102789"/>
                </a:cubicBezTo>
                <a:cubicBezTo>
                  <a:pt x="1942627" y="104218"/>
                  <a:pt x="1954661" y="102338"/>
                  <a:pt x="1965528" y="97357"/>
                </a:cubicBezTo>
                <a:close/>
                <a:moveTo>
                  <a:pt x="956763" y="984093"/>
                </a:moveTo>
                <a:cubicBezTo>
                  <a:pt x="971973" y="966346"/>
                  <a:pt x="948797" y="952223"/>
                  <a:pt x="906063" y="952404"/>
                </a:cubicBezTo>
                <a:cubicBezTo>
                  <a:pt x="863327" y="952584"/>
                  <a:pt x="814256" y="966166"/>
                  <a:pt x="794699" y="984998"/>
                </a:cubicBezTo>
                <a:cubicBezTo>
                  <a:pt x="775143" y="1003830"/>
                  <a:pt x="800314" y="1019584"/>
                  <a:pt x="845401" y="1018860"/>
                </a:cubicBezTo>
                <a:cubicBezTo>
                  <a:pt x="890491" y="1018136"/>
                  <a:pt x="941189" y="1002201"/>
                  <a:pt x="956763" y="984093"/>
                </a:cubicBezTo>
                <a:close/>
                <a:moveTo>
                  <a:pt x="1944340" y="116733"/>
                </a:moveTo>
                <a:cubicBezTo>
                  <a:pt x="1946513" y="113292"/>
                  <a:pt x="1931302" y="110575"/>
                  <a:pt x="1913194" y="110575"/>
                </a:cubicBezTo>
                <a:cubicBezTo>
                  <a:pt x="1900008" y="109391"/>
                  <a:pt x="1886737" y="111571"/>
                  <a:pt x="1874625" y="116913"/>
                </a:cubicBezTo>
                <a:cubicBezTo>
                  <a:pt x="1872994" y="120354"/>
                  <a:pt x="1886756" y="123071"/>
                  <a:pt x="1904864" y="123071"/>
                </a:cubicBezTo>
                <a:cubicBezTo>
                  <a:pt x="1918350" y="124379"/>
                  <a:pt x="1931943" y="122198"/>
                  <a:pt x="1944340" y="116733"/>
                </a:cubicBezTo>
                <a:close/>
                <a:moveTo>
                  <a:pt x="1924603" y="137375"/>
                </a:moveTo>
                <a:cubicBezTo>
                  <a:pt x="1926595" y="133392"/>
                  <a:pt x="1914101" y="130495"/>
                  <a:pt x="1892916" y="130313"/>
                </a:cubicBezTo>
                <a:cubicBezTo>
                  <a:pt x="1878000" y="128756"/>
                  <a:pt x="1862938" y="131193"/>
                  <a:pt x="1849275" y="137375"/>
                </a:cubicBezTo>
                <a:cubicBezTo>
                  <a:pt x="1846197" y="141360"/>
                  <a:pt x="1859235" y="144437"/>
                  <a:pt x="1880783" y="144437"/>
                </a:cubicBezTo>
                <a:cubicBezTo>
                  <a:pt x="1895760" y="146127"/>
                  <a:pt x="1910913" y="143685"/>
                  <a:pt x="1924603" y="137375"/>
                </a:cubicBezTo>
                <a:close/>
                <a:moveTo>
                  <a:pt x="1900519" y="159285"/>
                </a:moveTo>
                <a:cubicBezTo>
                  <a:pt x="1903779" y="154758"/>
                  <a:pt x="1887481" y="151137"/>
                  <a:pt x="1864485" y="151137"/>
                </a:cubicBezTo>
                <a:cubicBezTo>
                  <a:pt x="1848273" y="149840"/>
                  <a:pt x="1831990" y="152511"/>
                  <a:pt x="1817042" y="158922"/>
                </a:cubicBezTo>
                <a:cubicBezTo>
                  <a:pt x="1812877" y="163450"/>
                  <a:pt x="1828450" y="167252"/>
                  <a:pt x="1851990" y="167252"/>
                </a:cubicBezTo>
                <a:cubicBezTo>
                  <a:pt x="1868584" y="168847"/>
                  <a:pt x="1885306" y="166102"/>
                  <a:pt x="1900519" y="159285"/>
                </a:cubicBezTo>
                <a:close/>
                <a:moveTo>
                  <a:pt x="1878972" y="182282"/>
                </a:moveTo>
                <a:cubicBezTo>
                  <a:pt x="1882052" y="177575"/>
                  <a:pt x="1864305" y="173410"/>
                  <a:pt x="1840222" y="173410"/>
                </a:cubicBezTo>
                <a:cubicBezTo>
                  <a:pt x="1822162" y="172157"/>
                  <a:pt x="1804056" y="175134"/>
                  <a:pt x="1787347" y="182102"/>
                </a:cubicBezTo>
                <a:cubicBezTo>
                  <a:pt x="1782638" y="187172"/>
                  <a:pt x="1801471" y="191518"/>
                  <a:pt x="1826822" y="191518"/>
                </a:cubicBezTo>
                <a:cubicBezTo>
                  <a:pt x="1844716" y="193088"/>
                  <a:pt x="1862706" y="189900"/>
                  <a:pt x="1878972" y="182282"/>
                </a:cubicBezTo>
                <a:close/>
                <a:moveTo>
                  <a:pt x="1849636" y="208538"/>
                </a:moveTo>
                <a:cubicBezTo>
                  <a:pt x="1854525" y="202743"/>
                  <a:pt x="1836961" y="198036"/>
                  <a:pt x="1810162" y="198036"/>
                </a:cubicBezTo>
                <a:cubicBezTo>
                  <a:pt x="1790109" y="196264"/>
                  <a:pt x="1769935" y="199567"/>
                  <a:pt x="1751493" y="207633"/>
                </a:cubicBezTo>
                <a:cubicBezTo>
                  <a:pt x="1745518" y="213427"/>
                  <a:pt x="1763625" y="217592"/>
                  <a:pt x="1790605" y="218317"/>
                </a:cubicBezTo>
                <a:cubicBezTo>
                  <a:pt x="1810795" y="220197"/>
                  <a:pt x="1831131" y="216828"/>
                  <a:pt x="1849636" y="208538"/>
                </a:cubicBezTo>
                <a:close/>
                <a:moveTo>
                  <a:pt x="1173152" y="802835"/>
                </a:moveTo>
                <a:cubicBezTo>
                  <a:pt x="1188362" y="786357"/>
                  <a:pt x="1168988" y="774406"/>
                  <a:pt x="1122992" y="773863"/>
                </a:cubicBezTo>
                <a:cubicBezTo>
                  <a:pt x="1077000" y="773319"/>
                  <a:pt x="1029920" y="785813"/>
                  <a:pt x="1013262" y="802472"/>
                </a:cubicBezTo>
                <a:cubicBezTo>
                  <a:pt x="996601" y="819131"/>
                  <a:pt x="1018150" y="831988"/>
                  <a:pt x="1064685" y="831988"/>
                </a:cubicBezTo>
                <a:cubicBezTo>
                  <a:pt x="1111765" y="832168"/>
                  <a:pt x="1157942" y="819313"/>
                  <a:pt x="1173152" y="802835"/>
                </a:cubicBezTo>
                <a:close/>
                <a:moveTo>
                  <a:pt x="1075732" y="889390"/>
                </a:moveTo>
                <a:cubicBezTo>
                  <a:pt x="1093478" y="872912"/>
                  <a:pt x="1067581" y="857338"/>
                  <a:pt x="1026841" y="856977"/>
                </a:cubicBezTo>
                <a:cubicBezTo>
                  <a:pt x="986095" y="856614"/>
                  <a:pt x="935213" y="869290"/>
                  <a:pt x="915297" y="886311"/>
                </a:cubicBezTo>
                <a:cubicBezTo>
                  <a:pt x="895380" y="903333"/>
                  <a:pt x="917831" y="920172"/>
                  <a:pt x="962559" y="920172"/>
                </a:cubicBezTo>
                <a:cubicBezTo>
                  <a:pt x="1005112" y="920716"/>
                  <a:pt x="1057986" y="905867"/>
                  <a:pt x="1075732" y="889390"/>
                </a:cubicBezTo>
                <a:close/>
                <a:moveTo>
                  <a:pt x="1791692" y="263405"/>
                </a:moveTo>
                <a:cubicBezTo>
                  <a:pt x="1797667" y="256523"/>
                  <a:pt x="1776481" y="250547"/>
                  <a:pt x="1745516" y="250547"/>
                </a:cubicBezTo>
                <a:cubicBezTo>
                  <a:pt x="1714553" y="250547"/>
                  <a:pt x="1683225" y="255981"/>
                  <a:pt x="1677250" y="262861"/>
                </a:cubicBezTo>
                <a:cubicBezTo>
                  <a:pt x="1671275" y="269743"/>
                  <a:pt x="1690468" y="275718"/>
                  <a:pt x="1722157" y="275899"/>
                </a:cubicBezTo>
                <a:cubicBezTo>
                  <a:pt x="1753847" y="276079"/>
                  <a:pt x="1785716" y="270285"/>
                  <a:pt x="1791692" y="263405"/>
                </a:cubicBezTo>
                <a:close/>
                <a:moveTo>
                  <a:pt x="1824468" y="235701"/>
                </a:moveTo>
                <a:cubicBezTo>
                  <a:pt x="1829357" y="228821"/>
                  <a:pt x="1809438" y="224656"/>
                  <a:pt x="1781553" y="224293"/>
                </a:cubicBezTo>
                <a:cubicBezTo>
                  <a:pt x="1753666" y="223931"/>
                  <a:pt x="1723063" y="229182"/>
                  <a:pt x="1717450" y="235340"/>
                </a:cubicBezTo>
                <a:cubicBezTo>
                  <a:pt x="1711838" y="241496"/>
                  <a:pt x="1730851" y="246929"/>
                  <a:pt x="1760184" y="247110"/>
                </a:cubicBezTo>
                <a:cubicBezTo>
                  <a:pt x="1789520" y="247290"/>
                  <a:pt x="1819578" y="242039"/>
                  <a:pt x="1824468" y="235701"/>
                </a:cubicBezTo>
                <a:close/>
                <a:moveTo>
                  <a:pt x="1342801" y="658878"/>
                </a:moveTo>
                <a:cubicBezTo>
                  <a:pt x="1356924" y="644212"/>
                  <a:pt x="1331937" y="633347"/>
                  <a:pt x="1288478" y="633165"/>
                </a:cubicBezTo>
                <a:cubicBezTo>
                  <a:pt x="1245019" y="632984"/>
                  <a:pt x="1202123" y="642581"/>
                  <a:pt x="1186913" y="657610"/>
                </a:cubicBezTo>
                <a:cubicBezTo>
                  <a:pt x="1171700" y="672640"/>
                  <a:pt x="1194699" y="684410"/>
                  <a:pt x="1241215" y="684410"/>
                </a:cubicBezTo>
                <a:cubicBezTo>
                  <a:pt x="1286486" y="684410"/>
                  <a:pt x="1328676" y="673545"/>
                  <a:pt x="1342801" y="658878"/>
                </a:cubicBezTo>
                <a:close/>
                <a:moveTo>
                  <a:pt x="1722880" y="326781"/>
                </a:moveTo>
                <a:cubicBezTo>
                  <a:pt x="1730304" y="318633"/>
                  <a:pt x="1706041" y="311390"/>
                  <a:pt x="1671093" y="311390"/>
                </a:cubicBezTo>
                <a:cubicBezTo>
                  <a:pt x="1636868" y="311390"/>
                  <a:pt x="1602645" y="317547"/>
                  <a:pt x="1594134" y="326057"/>
                </a:cubicBezTo>
                <a:cubicBezTo>
                  <a:pt x="1585625" y="334568"/>
                  <a:pt x="1610432" y="341811"/>
                  <a:pt x="1645560" y="341992"/>
                </a:cubicBezTo>
                <a:cubicBezTo>
                  <a:pt x="1680690" y="342174"/>
                  <a:pt x="1715457" y="334931"/>
                  <a:pt x="1722880" y="326781"/>
                </a:cubicBezTo>
                <a:close/>
                <a:moveTo>
                  <a:pt x="1538184" y="489209"/>
                </a:moveTo>
                <a:cubicBezTo>
                  <a:pt x="1548144" y="477801"/>
                  <a:pt x="1525327" y="468566"/>
                  <a:pt x="1482956" y="468566"/>
                </a:cubicBezTo>
                <a:cubicBezTo>
                  <a:pt x="1440583" y="468566"/>
                  <a:pt x="1402557" y="476533"/>
                  <a:pt x="1389700" y="488846"/>
                </a:cubicBezTo>
                <a:cubicBezTo>
                  <a:pt x="1376843" y="501159"/>
                  <a:pt x="1399660" y="510214"/>
                  <a:pt x="1444024" y="510395"/>
                </a:cubicBezTo>
                <a:cubicBezTo>
                  <a:pt x="1488387" y="510575"/>
                  <a:pt x="1527863" y="501523"/>
                  <a:pt x="1538184" y="489209"/>
                </a:cubicBezTo>
                <a:close/>
                <a:moveTo>
                  <a:pt x="1761090" y="293463"/>
                </a:moveTo>
                <a:cubicBezTo>
                  <a:pt x="1766523" y="285678"/>
                  <a:pt x="1744794" y="280064"/>
                  <a:pt x="1710388" y="280064"/>
                </a:cubicBezTo>
                <a:cubicBezTo>
                  <a:pt x="1676164" y="280064"/>
                  <a:pt x="1645200" y="286221"/>
                  <a:pt x="1639224" y="294006"/>
                </a:cubicBezTo>
                <a:cubicBezTo>
                  <a:pt x="1633249" y="301793"/>
                  <a:pt x="1652443" y="307588"/>
                  <a:pt x="1688658" y="307588"/>
                </a:cubicBezTo>
                <a:cubicBezTo>
                  <a:pt x="1724875" y="307588"/>
                  <a:pt x="1755659" y="301249"/>
                  <a:pt x="1761090" y="293463"/>
                </a:cubicBezTo>
                <a:close/>
                <a:moveTo>
                  <a:pt x="1269282" y="725876"/>
                </a:moveTo>
                <a:cubicBezTo>
                  <a:pt x="1281415" y="711390"/>
                  <a:pt x="1254615" y="698896"/>
                  <a:pt x="1212625" y="699077"/>
                </a:cubicBezTo>
                <a:cubicBezTo>
                  <a:pt x="1170616" y="699257"/>
                  <a:pt x="1121181" y="711390"/>
                  <a:pt x="1106876" y="726420"/>
                </a:cubicBezTo>
                <a:cubicBezTo>
                  <a:pt x="1092570" y="741450"/>
                  <a:pt x="1118466" y="754848"/>
                  <a:pt x="1162467" y="754668"/>
                </a:cubicBezTo>
                <a:cubicBezTo>
                  <a:pt x="1206467" y="754487"/>
                  <a:pt x="1256969" y="740725"/>
                  <a:pt x="1269282" y="725876"/>
                </a:cubicBezTo>
                <a:close/>
                <a:moveTo>
                  <a:pt x="1483497" y="539911"/>
                </a:moveTo>
                <a:cubicBezTo>
                  <a:pt x="1494001" y="527236"/>
                  <a:pt x="1469918" y="517820"/>
                  <a:pt x="1427183" y="517639"/>
                </a:cubicBezTo>
                <a:cubicBezTo>
                  <a:pt x="1384447" y="517457"/>
                  <a:pt x="1343705" y="525968"/>
                  <a:pt x="1330124" y="539186"/>
                </a:cubicBezTo>
                <a:cubicBezTo>
                  <a:pt x="1316545" y="552406"/>
                  <a:pt x="1342620" y="563088"/>
                  <a:pt x="1386622" y="562908"/>
                </a:cubicBezTo>
                <a:cubicBezTo>
                  <a:pt x="1430622" y="562727"/>
                  <a:pt x="1472996" y="552587"/>
                  <a:pt x="1483497" y="539911"/>
                </a:cubicBezTo>
                <a:close/>
                <a:moveTo>
                  <a:pt x="1640129" y="402472"/>
                </a:moveTo>
                <a:cubicBezTo>
                  <a:pt x="1647191" y="392513"/>
                  <a:pt x="1620572" y="384365"/>
                  <a:pt x="1583452" y="384365"/>
                </a:cubicBezTo>
                <a:cubicBezTo>
                  <a:pt x="1546332" y="384365"/>
                  <a:pt x="1505770" y="393056"/>
                  <a:pt x="1497079" y="402472"/>
                </a:cubicBezTo>
                <a:cubicBezTo>
                  <a:pt x="1488387" y="411888"/>
                  <a:pt x="1514643" y="420580"/>
                  <a:pt x="1553212" y="420580"/>
                </a:cubicBezTo>
                <a:cubicBezTo>
                  <a:pt x="1591783" y="420580"/>
                  <a:pt x="1633068" y="412432"/>
                  <a:pt x="1640129" y="402472"/>
                </a:cubicBezTo>
                <a:close/>
                <a:moveTo>
                  <a:pt x="1687209" y="362455"/>
                </a:moveTo>
                <a:cubicBezTo>
                  <a:pt x="1693367" y="353039"/>
                  <a:pt x="1668377" y="346701"/>
                  <a:pt x="1632525" y="346881"/>
                </a:cubicBezTo>
                <a:cubicBezTo>
                  <a:pt x="1596671" y="347062"/>
                  <a:pt x="1559006" y="354488"/>
                  <a:pt x="1550676" y="363541"/>
                </a:cubicBezTo>
                <a:cubicBezTo>
                  <a:pt x="1542347" y="372596"/>
                  <a:pt x="1567698" y="381649"/>
                  <a:pt x="1604999" y="380563"/>
                </a:cubicBezTo>
                <a:cubicBezTo>
                  <a:pt x="1642302" y="379476"/>
                  <a:pt x="1680871" y="371328"/>
                  <a:pt x="1687209" y="362455"/>
                </a:cubicBezTo>
                <a:close/>
                <a:moveTo>
                  <a:pt x="1423560" y="594597"/>
                </a:moveTo>
                <a:cubicBezTo>
                  <a:pt x="1433700" y="581920"/>
                  <a:pt x="1406357" y="570875"/>
                  <a:pt x="1364891" y="571056"/>
                </a:cubicBezTo>
                <a:cubicBezTo>
                  <a:pt x="1323425" y="571236"/>
                  <a:pt x="1276525" y="581920"/>
                  <a:pt x="1264392" y="595139"/>
                </a:cubicBezTo>
                <a:cubicBezTo>
                  <a:pt x="1252262" y="608359"/>
                  <a:pt x="1279061" y="620128"/>
                  <a:pt x="1322337" y="619948"/>
                </a:cubicBezTo>
                <a:cubicBezTo>
                  <a:pt x="1365615" y="619765"/>
                  <a:pt x="1413239" y="607634"/>
                  <a:pt x="1423560" y="594597"/>
                </a:cubicBezTo>
                <a:close/>
                <a:moveTo>
                  <a:pt x="1595404" y="444663"/>
                </a:moveTo>
                <a:cubicBezTo>
                  <a:pt x="1603372" y="434523"/>
                  <a:pt x="1577840" y="426555"/>
                  <a:pt x="1539994" y="425468"/>
                </a:cubicBezTo>
                <a:cubicBezTo>
                  <a:pt x="1502149" y="424382"/>
                  <a:pt x="1460139" y="433074"/>
                  <a:pt x="1447826" y="443576"/>
                </a:cubicBezTo>
                <a:cubicBezTo>
                  <a:pt x="1435512" y="454079"/>
                  <a:pt x="1462856" y="464039"/>
                  <a:pt x="1503236" y="464039"/>
                </a:cubicBezTo>
                <a:cubicBezTo>
                  <a:pt x="1543254" y="464219"/>
                  <a:pt x="1587437" y="454803"/>
                  <a:pt x="1595404" y="444663"/>
                </a:cubicBezTo>
                <a:close/>
                <a:moveTo>
                  <a:pt x="2151131" y="1568"/>
                </a:moveTo>
                <a:cubicBezTo>
                  <a:pt x="2151492" y="300"/>
                  <a:pt x="2147327" y="300"/>
                  <a:pt x="2141352" y="119"/>
                </a:cubicBezTo>
                <a:cubicBezTo>
                  <a:pt x="2138039" y="-234"/>
                  <a:pt x="2134689" y="201"/>
                  <a:pt x="2131575" y="1385"/>
                </a:cubicBezTo>
                <a:cubicBezTo>
                  <a:pt x="2130668" y="3016"/>
                  <a:pt x="2134472" y="3016"/>
                  <a:pt x="2140447" y="3016"/>
                </a:cubicBezTo>
                <a:cubicBezTo>
                  <a:pt x="2146422" y="3016"/>
                  <a:pt x="2151131" y="1568"/>
                  <a:pt x="2151131" y="1568"/>
                </a:cubicBezTo>
                <a:close/>
                <a:moveTo>
                  <a:pt x="2138819" y="15691"/>
                </a:moveTo>
                <a:cubicBezTo>
                  <a:pt x="2139361" y="14423"/>
                  <a:pt x="2134110" y="13518"/>
                  <a:pt x="2126323" y="13518"/>
                </a:cubicBezTo>
                <a:cubicBezTo>
                  <a:pt x="2121287" y="13041"/>
                  <a:pt x="2116209" y="13721"/>
                  <a:pt x="2111476" y="15510"/>
                </a:cubicBezTo>
                <a:cubicBezTo>
                  <a:pt x="2110751" y="16778"/>
                  <a:pt x="2115821" y="17683"/>
                  <a:pt x="2123789" y="17683"/>
                </a:cubicBezTo>
                <a:cubicBezTo>
                  <a:pt x="2128886" y="18274"/>
                  <a:pt x="2134051" y="17590"/>
                  <a:pt x="2138819" y="15691"/>
                </a:cubicBezTo>
                <a:close/>
                <a:moveTo>
                  <a:pt x="2128859" y="30539"/>
                </a:moveTo>
                <a:cubicBezTo>
                  <a:pt x="2130125" y="28729"/>
                  <a:pt x="2121977" y="27461"/>
                  <a:pt x="2112017" y="27642"/>
                </a:cubicBezTo>
                <a:cubicBezTo>
                  <a:pt x="2102059" y="27822"/>
                  <a:pt x="2094453" y="29090"/>
                  <a:pt x="2093909" y="30539"/>
                </a:cubicBezTo>
                <a:cubicBezTo>
                  <a:pt x="2093368" y="31987"/>
                  <a:pt x="2099886" y="33255"/>
                  <a:pt x="2110027" y="33255"/>
                </a:cubicBezTo>
                <a:cubicBezTo>
                  <a:pt x="2116433" y="34044"/>
                  <a:pt x="2122935" y="33107"/>
                  <a:pt x="2128859" y="30539"/>
                </a:cubicBezTo>
                <a:close/>
                <a:moveTo>
                  <a:pt x="2114553" y="46476"/>
                </a:moveTo>
                <a:cubicBezTo>
                  <a:pt x="2115278" y="44664"/>
                  <a:pt x="2106766" y="43215"/>
                  <a:pt x="2094997" y="43215"/>
                </a:cubicBezTo>
                <a:cubicBezTo>
                  <a:pt x="2087360" y="42525"/>
                  <a:pt x="2079668" y="43643"/>
                  <a:pt x="2072543" y="46476"/>
                </a:cubicBezTo>
                <a:cubicBezTo>
                  <a:pt x="2070914" y="48468"/>
                  <a:pt x="2079062" y="50097"/>
                  <a:pt x="2090651" y="50097"/>
                </a:cubicBezTo>
                <a:cubicBezTo>
                  <a:pt x="2098797" y="51008"/>
                  <a:pt x="2107042" y="49759"/>
                  <a:pt x="2114553" y="46476"/>
                </a:cubicBezTo>
                <a:close/>
                <a:moveTo>
                  <a:pt x="2103327" y="62952"/>
                </a:moveTo>
                <a:cubicBezTo>
                  <a:pt x="2103869" y="60598"/>
                  <a:pt x="2092280" y="58788"/>
                  <a:pt x="2079062" y="58788"/>
                </a:cubicBezTo>
                <a:cubicBezTo>
                  <a:pt x="2070166" y="58176"/>
                  <a:pt x="2061249" y="59600"/>
                  <a:pt x="2052986" y="62952"/>
                </a:cubicBezTo>
                <a:cubicBezTo>
                  <a:pt x="2051538" y="65307"/>
                  <a:pt x="2062583" y="67300"/>
                  <a:pt x="2076164" y="67300"/>
                </a:cubicBezTo>
                <a:cubicBezTo>
                  <a:pt x="2085442" y="68205"/>
                  <a:pt x="2094795" y="66708"/>
                  <a:pt x="2103327" y="62952"/>
                </a:cubicBezTo>
                <a:close/>
                <a:moveTo>
                  <a:pt x="2087211" y="80518"/>
                </a:moveTo>
                <a:cubicBezTo>
                  <a:pt x="2088479" y="77982"/>
                  <a:pt x="2076165" y="75448"/>
                  <a:pt x="2061498" y="75448"/>
                </a:cubicBezTo>
                <a:cubicBezTo>
                  <a:pt x="2050360" y="74596"/>
                  <a:pt x="2039170" y="76204"/>
                  <a:pt x="2028722" y="80155"/>
                </a:cubicBezTo>
                <a:cubicBezTo>
                  <a:pt x="2026549" y="82691"/>
                  <a:pt x="2038501" y="85405"/>
                  <a:pt x="2053349" y="85405"/>
                </a:cubicBezTo>
                <a:cubicBezTo>
                  <a:pt x="2064863" y="86455"/>
                  <a:pt x="2076464" y="84780"/>
                  <a:pt x="2087211" y="80518"/>
                </a:cubicBezTo>
                <a:close/>
                <a:moveTo>
                  <a:pt x="2073267" y="99168"/>
                </a:moveTo>
                <a:cubicBezTo>
                  <a:pt x="2076165" y="95909"/>
                  <a:pt x="2064034" y="93192"/>
                  <a:pt x="2045926" y="93192"/>
                </a:cubicBezTo>
                <a:cubicBezTo>
                  <a:pt x="2033605" y="91902"/>
                  <a:pt x="2021155" y="93708"/>
                  <a:pt x="2009710" y="98443"/>
                </a:cubicBezTo>
                <a:cubicBezTo>
                  <a:pt x="2006993" y="101704"/>
                  <a:pt x="2018219" y="104238"/>
                  <a:pt x="2037052" y="104420"/>
                </a:cubicBezTo>
                <a:cubicBezTo>
                  <a:pt x="2049373" y="105711"/>
                  <a:pt x="2061823" y="103905"/>
                  <a:pt x="2073267" y="99168"/>
                </a:cubicBezTo>
                <a:close/>
                <a:moveTo>
                  <a:pt x="2054798" y="118179"/>
                </a:moveTo>
                <a:cubicBezTo>
                  <a:pt x="2056427" y="114739"/>
                  <a:pt x="2042665" y="111841"/>
                  <a:pt x="2023653" y="111841"/>
                </a:cubicBezTo>
                <a:cubicBezTo>
                  <a:pt x="2009927" y="110336"/>
                  <a:pt x="1996049" y="112524"/>
                  <a:pt x="1983452" y="118179"/>
                </a:cubicBezTo>
                <a:cubicBezTo>
                  <a:pt x="1981279" y="121801"/>
                  <a:pt x="1995041" y="124698"/>
                  <a:pt x="2014598" y="124698"/>
                </a:cubicBezTo>
                <a:cubicBezTo>
                  <a:pt x="2028344" y="126363"/>
                  <a:pt x="2042281" y="124105"/>
                  <a:pt x="2054798" y="118179"/>
                </a:cubicBezTo>
                <a:close/>
                <a:moveTo>
                  <a:pt x="2039407" y="139728"/>
                </a:moveTo>
                <a:cubicBezTo>
                  <a:pt x="2041761" y="135746"/>
                  <a:pt x="2024558" y="132124"/>
                  <a:pt x="2003372" y="132124"/>
                </a:cubicBezTo>
                <a:cubicBezTo>
                  <a:pt x="1988337" y="130964"/>
                  <a:pt x="1973244" y="133451"/>
                  <a:pt x="1959370" y="139367"/>
                </a:cubicBezTo>
                <a:cubicBezTo>
                  <a:pt x="1955931" y="143350"/>
                  <a:pt x="1972408" y="147154"/>
                  <a:pt x="1994137" y="147154"/>
                </a:cubicBezTo>
                <a:cubicBezTo>
                  <a:pt x="2009614" y="148606"/>
                  <a:pt x="2025206" y="146049"/>
                  <a:pt x="2039407" y="139728"/>
                </a:cubicBezTo>
                <a:close/>
                <a:moveTo>
                  <a:pt x="2017859" y="161458"/>
                </a:moveTo>
                <a:cubicBezTo>
                  <a:pt x="2019849" y="156751"/>
                  <a:pt x="2003734" y="153310"/>
                  <a:pt x="1979831" y="153309"/>
                </a:cubicBezTo>
                <a:cubicBezTo>
                  <a:pt x="1963271" y="151462"/>
                  <a:pt x="1946524" y="154283"/>
                  <a:pt x="1931483" y="161458"/>
                </a:cubicBezTo>
                <a:cubicBezTo>
                  <a:pt x="1928224" y="166347"/>
                  <a:pt x="1944703" y="169968"/>
                  <a:pt x="1970235" y="169968"/>
                </a:cubicBezTo>
                <a:cubicBezTo>
                  <a:pt x="1995586" y="169968"/>
                  <a:pt x="2015866" y="166166"/>
                  <a:pt x="2017859" y="161458"/>
                </a:cubicBezTo>
                <a:close/>
                <a:moveTo>
                  <a:pt x="2000114" y="184999"/>
                </a:moveTo>
                <a:cubicBezTo>
                  <a:pt x="2003192" y="179928"/>
                  <a:pt x="1984179" y="175582"/>
                  <a:pt x="1958104" y="175582"/>
                </a:cubicBezTo>
                <a:cubicBezTo>
                  <a:pt x="1932028" y="175582"/>
                  <a:pt x="1907944" y="179748"/>
                  <a:pt x="1904866" y="184999"/>
                </a:cubicBezTo>
                <a:cubicBezTo>
                  <a:pt x="1901788" y="190250"/>
                  <a:pt x="1919171" y="194595"/>
                  <a:pt x="1945790" y="194595"/>
                </a:cubicBezTo>
                <a:cubicBezTo>
                  <a:pt x="1972408" y="194595"/>
                  <a:pt x="1997034" y="190432"/>
                  <a:pt x="2000114" y="184999"/>
                </a:cubicBezTo>
                <a:close/>
                <a:moveTo>
                  <a:pt x="1976390" y="209806"/>
                </a:moveTo>
                <a:cubicBezTo>
                  <a:pt x="1978926" y="204012"/>
                  <a:pt x="1959190" y="199485"/>
                  <a:pt x="1930759" y="199485"/>
                </a:cubicBezTo>
                <a:cubicBezTo>
                  <a:pt x="1902330" y="199485"/>
                  <a:pt x="1875350" y="204192"/>
                  <a:pt x="1872634" y="210169"/>
                </a:cubicBezTo>
                <a:cubicBezTo>
                  <a:pt x="1869917" y="216144"/>
                  <a:pt x="1890561" y="220853"/>
                  <a:pt x="1919170" y="220671"/>
                </a:cubicBezTo>
                <a:cubicBezTo>
                  <a:pt x="1947781" y="220490"/>
                  <a:pt x="1973676" y="215601"/>
                  <a:pt x="1976390" y="209806"/>
                </a:cubicBezTo>
                <a:close/>
                <a:moveTo>
                  <a:pt x="1954663" y="236787"/>
                </a:moveTo>
                <a:cubicBezTo>
                  <a:pt x="1958646" y="230269"/>
                  <a:pt x="1937279" y="224835"/>
                  <a:pt x="1907220" y="224835"/>
                </a:cubicBezTo>
                <a:cubicBezTo>
                  <a:pt x="1877162" y="224835"/>
                  <a:pt x="1848914" y="229905"/>
                  <a:pt x="1843844" y="236424"/>
                </a:cubicBezTo>
                <a:cubicBezTo>
                  <a:pt x="1838774" y="242943"/>
                  <a:pt x="1859779" y="248376"/>
                  <a:pt x="1890924" y="248557"/>
                </a:cubicBezTo>
                <a:cubicBezTo>
                  <a:pt x="1922069" y="248737"/>
                  <a:pt x="1950678" y="243304"/>
                  <a:pt x="1954663" y="236787"/>
                </a:cubicBezTo>
                <a:close/>
                <a:moveTo>
                  <a:pt x="1926594" y="265036"/>
                </a:moveTo>
                <a:cubicBezTo>
                  <a:pt x="1929673" y="257610"/>
                  <a:pt x="1908668" y="252359"/>
                  <a:pt x="1875350" y="252359"/>
                </a:cubicBezTo>
                <a:cubicBezTo>
                  <a:pt x="1842032" y="252359"/>
                  <a:pt x="1812877" y="257430"/>
                  <a:pt x="1808170" y="265036"/>
                </a:cubicBezTo>
                <a:cubicBezTo>
                  <a:pt x="1803461" y="272640"/>
                  <a:pt x="1822293" y="278435"/>
                  <a:pt x="1857784" y="278435"/>
                </a:cubicBezTo>
                <a:cubicBezTo>
                  <a:pt x="1893275" y="278435"/>
                  <a:pt x="1923516" y="272460"/>
                  <a:pt x="1926594" y="265036"/>
                </a:cubicBezTo>
                <a:close/>
                <a:moveTo>
                  <a:pt x="1901606" y="297267"/>
                </a:moveTo>
                <a:cubicBezTo>
                  <a:pt x="1906495" y="290024"/>
                  <a:pt x="1883318" y="282961"/>
                  <a:pt x="1849275" y="282600"/>
                </a:cubicBezTo>
                <a:cubicBezTo>
                  <a:pt x="1815233" y="282237"/>
                  <a:pt x="1780827" y="288575"/>
                  <a:pt x="1773764" y="296723"/>
                </a:cubicBezTo>
                <a:cubicBezTo>
                  <a:pt x="1766704" y="304873"/>
                  <a:pt x="1793140" y="311934"/>
                  <a:pt x="1828089" y="311934"/>
                </a:cubicBezTo>
                <a:cubicBezTo>
                  <a:pt x="1863037" y="311934"/>
                  <a:pt x="1896536" y="305054"/>
                  <a:pt x="1901606" y="297267"/>
                </a:cubicBezTo>
                <a:close/>
                <a:moveTo>
                  <a:pt x="2243119" y="3014"/>
                </a:moveTo>
                <a:cubicBezTo>
                  <a:pt x="2243482" y="1385"/>
                  <a:pt x="2238229" y="1385"/>
                  <a:pt x="2232254" y="1385"/>
                </a:cubicBezTo>
                <a:cubicBezTo>
                  <a:pt x="2226280" y="1385"/>
                  <a:pt x="2222477" y="1385"/>
                  <a:pt x="2221934" y="3014"/>
                </a:cubicBezTo>
                <a:cubicBezTo>
                  <a:pt x="2221390" y="4645"/>
                  <a:pt x="2225916" y="4645"/>
                  <a:pt x="2232618" y="4645"/>
                </a:cubicBezTo>
                <a:cubicBezTo>
                  <a:pt x="2238593" y="4645"/>
                  <a:pt x="2242758" y="4645"/>
                  <a:pt x="2243119" y="3014"/>
                </a:cubicBezTo>
                <a:close/>
                <a:moveTo>
                  <a:pt x="1873359" y="330042"/>
                </a:moveTo>
                <a:cubicBezTo>
                  <a:pt x="1878249" y="321350"/>
                  <a:pt x="1854708" y="314288"/>
                  <a:pt x="1816863" y="314288"/>
                </a:cubicBezTo>
                <a:cubicBezTo>
                  <a:pt x="1779018" y="314288"/>
                  <a:pt x="1744432" y="320987"/>
                  <a:pt x="1737913" y="330223"/>
                </a:cubicBezTo>
                <a:cubicBezTo>
                  <a:pt x="1731394" y="339458"/>
                  <a:pt x="1758918" y="346701"/>
                  <a:pt x="1796763" y="346519"/>
                </a:cubicBezTo>
                <a:cubicBezTo>
                  <a:pt x="1834608" y="346338"/>
                  <a:pt x="1868289" y="339095"/>
                  <a:pt x="1873359" y="330042"/>
                </a:cubicBezTo>
                <a:close/>
                <a:moveTo>
                  <a:pt x="2232796" y="16959"/>
                </a:moveTo>
                <a:cubicBezTo>
                  <a:pt x="2232796" y="14966"/>
                  <a:pt x="2228633" y="14966"/>
                  <a:pt x="2219578" y="14966"/>
                </a:cubicBezTo>
                <a:cubicBezTo>
                  <a:pt x="2210525" y="14966"/>
                  <a:pt x="2204731" y="14966"/>
                  <a:pt x="2204187" y="17139"/>
                </a:cubicBezTo>
                <a:cubicBezTo>
                  <a:pt x="2203643" y="19312"/>
                  <a:pt x="2209257" y="19312"/>
                  <a:pt x="2218310" y="19312"/>
                </a:cubicBezTo>
                <a:cubicBezTo>
                  <a:pt x="2227184" y="19312"/>
                  <a:pt x="2232796" y="18949"/>
                  <a:pt x="2232796" y="16959"/>
                </a:cubicBezTo>
                <a:close/>
                <a:moveTo>
                  <a:pt x="1836961" y="365894"/>
                </a:moveTo>
                <a:cubicBezTo>
                  <a:pt x="1842938" y="355936"/>
                  <a:pt x="1815775" y="348693"/>
                  <a:pt x="1776843" y="348873"/>
                </a:cubicBezTo>
                <a:cubicBezTo>
                  <a:pt x="1737913" y="349054"/>
                  <a:pt x="1703326" y="355753"/>
                  <a:pt x="1695359" y="365894"/>
                </a:cubicBezTo>
                <a:cubicBezTo>
                  <a:pt x="1687392" y="376034"/>
                  <a:pt x="1712018" y="384002"/>
                  <a:pt x="1753665" y="384002"/>
                </a:cubicBezTo>
                <a:cubicBezTo>
                  <a:pt x="1795314" y="384002"/>
                  <a:pt x="1830986" y="376034"/>
                  <a:pt x="1836961" y="365894"/>
                </a:cubicBezTo>
                <a:close/>
                <a:moveTo>
                  <a:pt x="2225192" y="31987"/>
                </a:moveTo>
                <a:cubicBezTo>
                  <a:pt x="2225192" y="30177"/>
                  <a:pt x="2217586" y="28909"/>
                  <a:pt x="2207084" y="29090"/>
                </a:cubicBezTo>
                <a:cubicBezTo>
                  <a:pt x="2196580" y="29270"/>
                  <a:pt x="2188976" y="30538"/>
                  <a:pt x="2188976" y="32168"/>
                </a:cubicBezTo>
                <a:cubicBezTo>
                  <a:pt x="2188976" y="33799"/>
                  <a:pt x="2196039" y="34884"/>
                  <a:pt x="2207084" y="34884"/>
                </a:cubicBezTo>
                <a:cubicBezTo>
                  <a:pt x="2217768" y="34884"/>
                  <a:pt x="2225192" y="33799"/>
                  <a:pt x="2225192" y="31987"/>
                </a:cubicBezTo>
                <a:close/>
                <a:moveTo>
                  <a:pt x="1802738" y="405008"/>
                </a:moveTo>
                <a:cubicBezTo>
                  <a:pt x="1809618" y="394324"/>
                  <a:pt x="1784267" y="386357"/>
                  <a:pt x="1742621" y="386357"/>
                </a:cubicBezTo>
                <a:cubicBezTo>
                  <a:pt x="1700971" y="386357"/>
                  <a:pt x="1663670" y="393419"/>
                  <a:pt x="1654978" y="404465"/>
                </a:cubicBezTo>
                <a:cubicBezTo>
                  <a:pt x="1646286" y="415510"/>
                  <a:pt x="1671274" y="424021"/>
                  <a:pt x="1714552" y="424202"/>
                </a:cubicBezTo>
                <a:cubicBezTo>
                  <a:pt x="1757831" y="424382"/>
                  <a:pt x="1795676" y="416054"/>
                  <a:pt x="1802738" y="405008"/>
                </a:cubicBezTo>
                <a:close/>
                <a:moveTo>
                  <a:pt x="2213603" y="47743"/>
                </a:moveTo>
                <a:cubicBezTo>
                  <a:pt x="2214327" y="45751"/>
                  <a:pt x="2205453" y="44121"/>
                  <a:pt x="2192779" y="44121"/>
                </a:cubicBezTo>
                <a:cubicBezTo>
                  <a:pt x="2185062" y="43310"/>
                  <a:pt x="2177270" y="44494"/>
                  <a:pt x="2170144" y="47560"/>
                </a:cubicBezTo>
                <a:cubicBezTo>
                  <a:pt x="2168876" y="49553"/>
                  <a:pt x="2177205" y="51364"/>
                  <a:pt x="2190062" y="51364"/>
                </a:cubicBezTo>
                <a:cubicBezTo>
                  <a:pt x="2202919" y="51364"/>
                  <a:pt x="2213603" y="49916"/>
                  <a:pt x="2213603" y="47743"/>
                </a:cubicBezTo>
                <a:close/>
                <a:moveTo>
                  <a:pt x="1759278" y="447016"/>
                </a:moveTo>
                <a:cubicBezTo>
                  <a:pt x="1766521" y="434885"/>
                  <a:pt x="1741533" y="426918"/>
                  <a:pt x="1698255" y="426736"/>
                </a:cubicBezTo>
                <a:cubicBezTo>
                  <a:pt x="1654977" y="426555"/>
                  <a:pt x="1614778" y="435427"/>
                  <a:pt x="1605723" y="447016"/>
                </a:cubicBezTo>
                <a:cubicBezTo>
                  <a:pt x="1596670" y="458605"/>
                  <a:pt x="1620753" y="467840"/>
                  <a:pt x="1666024" y="468021"/>
                </a:cubicBezTo>
                <a:cubicBezTo>
                  <a:pt x="1711292" y="468203"/>
                  <a:pt x="1751673" y="459149"/>
                  <a:pt x="1759278" y="447016"/>
                </a:cubicBezTo>
                <a:close/>
                <a:moveTo>
                  <a:pt x="2204911" y="64220"/>
                </a:moveTo>
                <a:cubicBezTo>
                  <a:pt x="2205455" y="61867"/>
                  <a:pt x="2196400" y="60235"/>
                  <a:pt x="2181553" y="60055"/>
                </a:cubicBezTo>
                <a:cubicBezTo>
                  <a:pt x="2166703" y="59874"/>
                  <a:pt x="2154571" y="61867"/>
                  <a:pt x="2153666" y="64220"/>
                </a:cubicBezTo>
                <a:cubicBezTo>
                  <a:pt x="2152761" y="66574"/>
                  <a:pt x="2161633" y="68566"/>
                  <a:pt x="2176844" y="68566"/>
                </a:cubicBezTo>
                <a:cubicBezTo>
                  <a:pt x="2192054" y="68566"/>
                  <a:pt x="2204911" y="66755"/>
                  <a:pt x="2204911" y="64220"/>
                </a:cubicBezTo>
                <a:close/>
                <a:moveTo>
                  <a:pt x="1717810" y="492650"/>
                </a:moveTo>
                <a:cubicBezTo>
                  <a:pt x="1724873" y="480518"/>
                  <a:pt x="1695539" y="471102"/>
                  <a:pt x="1652442" y="471102"/>
                </a:cubicBezTo>
                <a:cubicBezTo>
                  <a:pt x="1609346" y="471102"/>
                  <a:pt x="1567517" y="480881"/>
                  <a:pt x="1558282" y="493374"/>
                </a:cubicBezTo>
                <a:cubicBezTo>
                  <a:pt x="1549046" y="505868"/>
                  <a:pt x="1578201" y="516008"/>
                  <a:pt x="1623108" y="515828"/>
                </a:cubicBezTo>
                <a:cubicBezTo>
                  <a:pt x="1668015" y="515647"/>
                  <a:pt x="1710750" y="504783"/>
                  <a:pt x="1717810" y="492650"/>
                </a:cubicBezTo>
                <a:close/>
                <a:moveTo>
                  <a:pt x="1662944" y="545885"/>
                </a:moveTo>
                <a:cubicBezTo>
                  <a:pt x="1673084" y="533209"/>
                  <a:pt x="1640490" y="521983"/>
                  <a:pt x="1599387" y="521801"/>
                </a:cubicBezTo>
                <a:cubicBezTo>
                  <a:pt x="1558282" y="521620"/>
                  <a:pt x="1512287" y="531580"/>
                  <a:pt x="1500518" y="544437"/>
                </a:cubicBezTo>
                <a:cubicBezTo>
                  <a:pt x="1488748" y="557291"/>
                  <a:pt x="1518806" y="569787"/>
                  <a:pt x="1561179" y="569968"/>
                </a:cubicBezTo>
                <a:cubicBezTo>
                  <a:pt x="1603550" y="570148"/>
                  <a:pt x="1648096" y="561457"/>
                  <a:pt x="1662944" y="545885"/>
                </a:cubicBezTo>
                <a:close/>
                <a:moveTo>
                  <a:pt x="2191874" y="81603"/>
                </a:moveTo>
                <a:cubicBezTo>
                  <a:pt x="2192418" y="78886"/>
                  <a:pt x="2179561" y="76713"/>
                  <a:pt x="2163445" y="76713"/>
                </a:cubicBezTo>
                <a:cubicBezTo>
                  <a:pt x="2147330" y="76713"/>
                  <a:pt x="2133205" y="79067"/>
                  <a:pt x="2132481" y="81783"/>
                </a:cubicBezTo>
                <a:cubicBezTo>
                  <a:pt x="2131756" y="84500"/>
                  <a:pt x="2144613" y="86853"/>
                  <a:pt x="2160909" y="86853"/>
                </a:cubicBezTo>
                <a:cubicBezTo>
                  <a:pt x="2177207" y="86673"/>
                  <a:pt x="2191330" y="84317"/>
                  <a:pt x="2191874" y="81603"/>
                </a:cubicBezTo>
                <a:close/>
                <a:moveTo>
                  <a:pt x="1608983" y="601296"/>
                </a:moveTo>
                <a:cubicBezTo>
                  <a:pt x="1618763" y="587171"/>
                  <a:pt x="1593592" y="576850"/>
                  <a:pt x="1547600" y="576489"/>
                </a:cubicBezTo>
                <a:cubicBezTo>
                  <a:pt x="1501605" y="576126"/>
                  <a:pt x="1457966" y="586810"/>
                  <a:pt x="1445833" y="601116"/>
                </a:cubicBezTo>
                <a:cubicBezTo>
                  <a:pt x="1433701" y="615419"/>
                  <a:pt x="1457603" y="626647"/>
                  <a:pt x="1506132" y="627008"/>
                </a:cubicBezTo>
                <a:cubicBezTo>
                  <a:pt x="1554660" y="627371"/>
                  <a:pt x="1598843" y="615963"/>
                  <a:pt x="1608983" y="601296"/>
                </a:cubicBezTo>
                <a:close/>
                <a:moveTo>
                  <a:pt x="2181553" y="100435"/>
                </a:moveTo>
                <a:cubicBezTo>
                  <a:pt x="2181371" y="97355"/>
                  <a:pt x="2165799" y="94821"/>
                  <a:pt x="2148959" y="94821"/>
                </a:cubicBezTo>
                <a:cubicBezTo>
                  <a:pt x="2136990" y="93760"/>
                  <a:pt x="2124948" y="95819"/>
                  <a:pt x="2114009" y="100796"/>
                </a:cubicBezTo>
                <a:cubicBezTo>
                  <a:pt x="2112743" y="103874"/>
                  <a:pt x="2128496" y="106771"/>
                  <a:pt x="2146604" y="106771"/>
                </a:cubicBezTo>
                <a:cubicBezTo>
                  <a:pt x="2164711" y="106771"/>
                  <a:pt x="2181734" y="103513"/>
                  <a:pt x="2181553" y="100435"/>
                </a:cubicBezTo>
                <a:close/>
                <a:moveTo>
                  <a:pt x="1544340" y="662317"/>
                </a:moveTo>
                <a:cubicBezTo>
                  <a:pt x="1553393" y="648013"/>
                  <a:pt x="1522972" y="635700"/>
                  <a:pt x="1479332" y="636061"/>
                </a:cubicBezTo>
                <a:cubicBezTo>
                  <a:pt x="1435693" y="636424"/>
                  <a:pt x="1387345" y="648555"/>
                  <a:pt x="1376300" y="663224"/>
                </a:cubicBezTo>
                <a:cubicBezTo>
                  <a:pt x="1365255" y="677891"/>
                  <a:pt x="1394769" y="691109"/>
                  <a:pt x="1440583" y="690748"/>
                </a:cubicBezTo>
                <a:cubicBezTo>
                  <a:pt x="1486395" y="690385"/>
                  <a:pt x="1535285" y="676986"/>
                  <a:pt x="1544340" y="662317"/>
                </a:cubicBezTo>
                <a:close/>
                <a:moveTo>
                  <a:pt x="2165255" y="120535"/>
                </a:moveTo>
                <a:cubicBezTo>
                  <a:pt x="2166886" y="116733"/>
                  <a:pt x="2153666" y="114016"/>
                  <a:pt x="2133205" y="113836"/>
                </a:cubicBezTo>
                <a:cubicBezTo>
                  <a:pt x="2119240" y="112073"/>
                  <a:pt x="2105059" y="114269"/>
                  <a:pt x="2092282" y="120174"/>
                </a:cubicBezTo>
                <a:cubicBezTo>
                  <a:pt x="2090290" y="123976"/>
                  <a:pt x="2101516" y="126873"/>
                  <a:pt x="2124333" y="127054"/>
                </a:cubicBezTo>
                <a:cubicBezTo>
                  <a:pt x="2147147" y="127234"/>
                  <a:pt x="2163626" y="124520"/>
                  <a:pt x="2165255" y="120535"/>
                </a:cubicBezTo>
                <a:close/>
                <a:moveTo>
                  <a:pt x="1476254" y="731853"/>
                </a:moveTo>
                <a:cubicBezTo>
                  <a:pt x="1488205" y="716099"/>
                  <a:pt x="1463034" y="703785"/>
                  <a:pt x="1417585" y="703424"/>
                </a:cubicBezTo>
                <a:cubicBezTo>
                  <a:pt x="1372135" y="703061"/>
                  <a:pt x="1326864" y="713384"/>
                  <a:pt x="1311293" y="730224"/>
                </a:cubicBezTo>
                <a:cubicBezTo>
                  <a:pt x="1295719" y="747063"/>
                  <a:pt x="1322519" y="760464"/>
                  <a:pt x="1370323" y="760645"/>
                </a:cubicBezTo>
                <a:cubicBezTo>
                  <a:pt x="1418127" y="760825"/>
                  <a:pt x="1464122" y="748151"/>
                  <a:pt x="1476254" y="731853"/>
                </a:cubicBezTo>
                <a:close/>
                <a:moveTo>
                  <a:pt x="2153666" y="141359"/>
                </a:moveTo>
                <a:cubicBezTo>
                  <a:pt x="2155478" y="137013"/>
                  <a:pt x="2138999" y="133572"/>
                  <a:pt x="2115641" y="133572"/>
                </a:cubicBezTo>
                <a:cubicBezTo>
                  <a:pt x="2100531" y="132027"/>
                  <a:pt x="2085282" y="134527"/>
                  <a:pt x="2071458" y="140815"/>
                </a:cubicBezTo>
                <a:cubicBezTo>
                  <a:pt x="2068560" y="145161"/>
                  <a:pt x="2084676" y="148782"/>
                  <a:pt x="2107673" y="148782"/>
                </a:cubicBezTo>
                <a:cubicBezTo>
                  <a:pt x="2123399" y="150847"/>
                  <a:pt x="2139389" y="148267"/>
                  <a:pt x="2153666" y="141359"/>
                </a:cubicBezTo>
                <a:close/>
                <a:moveTo>
                  <a:pt x="1394226" y="809898"/>
                </a:moveTo>
                <a:cubicBezTo>
                  <a:pt x="1409980" y="793782"/>
                  <a:pt x="1382095" y="778572"/>
                  <a:pt x="1337549" y="777665"/>
                </a:cubicBezTo>
                <a:cubicBezTo>
                  <a:pt x="1295719" y="776941"/>
                  <a:pt x="1244475" y="789798"/>
                  <a:pt x="1227272" y="806276"/>
                </a:cubicBezTo>
                <a:cubicBezTo>
                  <a:pt x="1210088" y="822755"/>
                  <a:pt x="1235964" y="838870"/>
                  <a:pt x="1282501" y="839775"/>
                </a:cubicBezTo>
                <a:cubicBezTo>
                  <a:pt x="1326323" y="840680"/>
                  <a:pt x="1378473" y="826013"/>
                  <a:pt x="1394226" y="809898"/>
                </a:cubicBezTo>
                <a:close/>
                <a:moveTo>
                  <a:pt x="2141173" y="163267"/>
                </a:moveTo>
                <a:cubicBezTo>
                  <a:pt x="2142621" y="158560"/>
                  <a:pt x="2122521" y="154395"/>
                  <a:pt x="2098619" y="154576"/>
                </a:cubicBezTo>
                <a:cubicBezTo>
                  <a:pt x="2082055" y="153142"/>
                  <a:pt x="2065401" y="156011"/>
                  <a:pt x="2050272" y="162906"/>
                </a:cubicBezTo>
                <a:cubicBezTo>
                  <a:pt x="2047373" y="167613"/>
                  <a:pt x="2067293" y="172141"/>
                  <a:pt x="2091558" y="172141"/>
                </a:cubicBezTo>
                <a:cubicBezTo>
                  <a:pt x="2115822" y="172141"/>
                  <a:pt x="2139544" y="167976"/>
                  <a:pt x="2141173" y="163267"/>
                </a:cubicBezTo>
                <a:close/>
                <a:moveTo>
                  <a:pt x="1308215" y="897176"/>
                </a:moveTo>
                <a:cubicBezTo>
                  <a:pt x="1320347" y="879792"/>
                  <a:pt x="1295721" y="865667"/>
                  <a:pt x="1249728" y="865487"/>
                </a:cubicBezTo>
                <a:cubicBezTo>
                  <a:pt x="1203754" y="865306"/>
                  <a:pt x="1153234" y="880516"/>
                  <a:pt x="1138205" y="898261"/>
                </a:cubicBezTo>
                <a:cubicBezTo>
                  <a:pt x="1123176" y="916008"/>
                  <a:pt x="1147620" y="931218"/>
                  <a:pt x="1195606" y="931399"/>
                </a:cubicBezTo>
                <a:cubicBezTo>
                  <a:pt x="1243570" y="931579"/>
                  <a:pt x="1295177" y="915283"/>
                  <a:pt x="1308215" y="897176"/>
                </a:cubicBezTo>
                <a:close/>
                <a:moveTo>
                  <a:pt x="2121798" y="186628"/>
                </a:moveTo>
                <a:cubicBezTo>
                  <a:pt x="2123608" y="181377"/>
                  <a:pt x="2103146" y="176851"/>
                  <a:pt x="2076166" y="177031"/>
                </a:cubicBezTo>
                <a:cubicBezTo>
                  <a:pt x="2049185" y="177212"/>
                  <a:pt x="2027638" y="181014"/>
                  <a:pt x="2024558" y="186628"/>
                </a:cubicBezTo>
                <a:cubicBezTo>
                  <a:pt x="2021480" y="192242"/>
                  <a:pt x="2040493" y="196587"/>
                  <a:pt x="2069104" y="196587"/>
                </a:cubicBezTo>
                <a:cubicBezTo>
                  <a:pt x="2097713" y="196587"/>
                  <a:pt x="2120167" y="192242"/>
                  <a:pt x="2121798" y="186628"/>
                </a:cubicBezTo>
                <a:close/>
                <a:moveTo>
                  <a:pt x="1200854" y="995682"/>
                </a:moveTo>
                <a:cubicBezTo>
                  <a:pt x="1215343" y="976126"/>
                  <a:pt x="1191800" y="962364"/>
                  <a:pt x="1144900" y="962364"/>
                </a:cubicBezTo>
                <a:cubicBezTo>
                  <a:pt x="1098003" y="962364"/>
                  <a:pt x="1052732" y="974858"/>
                  <a:pt x="1034807" y="995682"/>
                </a:cubicBezTo>
                <a:cubicBezTo>
                  <a:pt x="1016879" y="1016506"/>
                  <a:pt x="1035894" y="1031898"/>
                  <a:pt x="1086597" y="1031898"/>
                </a:cubicBezTo>
                <a:cubicBezTo>
                  <a:pt x="1137298" y="1031898"/>
                  <a:pt x="1186370" y="1015238"/>
                  <a:pt x="1200854" y="995682"/>
                </a:cubicBezTo>
                <a:close/>
                <a:moveTo>
                  <a:pt x="2336555" y="4102"/>
                </a:moveTo>
                <a:cubicBezTo>
                  <a:pt x="2336738" y="2292"/>
                  <a:pt x="2329856" y="2292"/>
                  <a:pt x="2324061" y="2292"/>
                </a:cubicBezTo>
                <a:cubicBezTo>
                  <a:pt x="2318267" y="2292"/>
                  <a:pt x="2313016" y="3197"/>
                  <a:pt x="2313016" y="4102"/>
                </a:cubicBezTo>
                <a:cubicBezTo>
                  <a:pt x="2316830" y="5523"/>
                  <a:pt x="2320913" y="6082"/>
                  <a:pt x="2324966" y="5734"/>
                </a:cubicBezTo>
                <a:cubicBezTo>
                  <a:pt x="2328901" y="6021"/>
                  <a:pt x="2332852" y="5466"/>
                  <a:pt x="2336555" y="4102"/>
                </a:cubicBezTo>
                <a:close/>
                <a:moveTo>
                  <a:pt x="2328949" y="18227"/>
                </a:moveTo>
                <a:cubicBezTo>
                  <a:pt x="2329130" y="17140"/>
                  <a:pt x="2322430" y="15691"/>
                  <a:pt x="2314824" y="15691"/>
                </a:cubicBezTo>
                <a:cubicBezTo>
                  <a:pt x="2308689" y="15195"/>
                  <a:pt x="2302520" y="15997"/>
                  <a:pt x="2296716" y="18045"/>
                </a:cubicBezTo>
                <a:cubicBezTo>
                  <a:pt x="2295811" y="19313"/>
                  <a:pt x="2303418" y="20581"/>
                  <a:pt x="2311566" y="20581"/>
                </a:cubicBezTo>
                <a:cubicBezTo>
                  <a:pt x="2317467" y="21335"/>
                  <a:pt x="2323463" y="20524"/>
                  <a:pt x="2328949" y="18227"/>
                </a:cubicBezTo>
                <a:close/>
                <a:moveTo>
                  <a:pt x="2107673" y="212885"/>
                </a:moveTo>
                <a:cubicBezTo>
                  <a:pt x="2109485" y="206728"/>
                  <a:pt x="2085583" y="201657"/>
                  <a:pt x="2057515" y="201657"/>
                </a:cubicBezTo>
                <a:cubicBezTo>
                  <a:pt x="2029448" y="201657"/>
                  <a:pt x="2002468" y="207091"/>
                  <a:pt x="1999027" y="212342"/>
                </a:cubicBezTo>
                <a:cubicBezTo>
                  <a:pt x="1995586" y="217592"/>
                  <a:pt x="2018040" y="223750"/>
                  <a:pt x="2047736" y="223931"/>
                </a:cubicBezTo>
                <a:cubicBezTo>
                  <a:pt x="2077433" y="224111"/>
                  <a:pt x="2104956" y="219041"/>
                  <a:pt x="2107673" y="212885"/>
                </a:cubicBezTo>
                <a:close/>
                <a:moveTo>
                  <a:pt x="1090581" y="1109036"/>
                </a:moveTo>
                <a:cubicBezTo>
                  <a:pt x="1105973" y="1090023"/>
                  <a:pt x="1080076" y="1071191"/>
                  <a:pt x="1038611" y="1071191"/>
                </a:cubicBezTo>
                <a:cubicBezTo>
                  <a:pt x="997144" y="1071191"/>
                  <a:pt x="943362" y="1087306"/>
                  <a:pt x="922900" y="1107406"/>
                </a:cubicBezTo>
                <a:cubicBezTo>
                  <a:pt x="902439" y="1127507"/>
                  <a:pt x="930329" y="1147244"/>
                  <a:pt x="974869" y="1147244"/>
                </a:cubicBezTo>
                <a:cubicBezTo>
                  <a:pt x="1019418" y="1147244"/>
                  <a:pt x="1075547" y="1128775"/>
                  <a:pt x="1090581" y="1109036"/>
                </a:cubicBezTo>
                <a:close/>
                <a:moveTo>
                  <a:pt x="2085039" y="239683"/>
                </a:moveTo>
                <a:cubicBezTo>
                  <a:pt x="2088480" y="232622"/>
                  <a:pt x="2066388" y="227552"/>
                  <a:pt x="2034157" y="227552"/>
                </a:cubicBezTo>
                <a:cubicBezTo>
                  <a:pt x="2001924" y="227370"/>
                  <a:pt x="1975487" y="232079"/>
                  <a:pt x="1970417" y="239141"/>
                </a:cubicBezTo>
                <a:cubicBezTo>
                  <a:pt x="1965347" y="246202"/>
                  <a:pt x="1985265" y="251816"/>
                  <a:pt x="2019671" y="251997"/>
                </a:cubicBezTo>
                <a:cubicBezTo>
                  <a:pt x="2054074" y="252179"/>
                  <a:pt x="2081598" y="246746"/>
                  <a:pt x="2085039" y="239683"/>
                </a:cubicBezTo>
                <a:close/>
                <a:moveTo>
                  <a:pt x="949884" y="1239412"/>
                </a:moveTo>
                <a:cubicBezTo>
                  <a:pt x="967449" y="1218226"/>
                  <a:pt x="944995" y="1200480"/>
                  <a:pt x="900993" y="1200119"/>
                </a:cubicBezTo>
                <a:cubicBezTo>
                  <a:pt x="878992" y="1199937"/>
                  <a:pt x="854772" y="1204192"/>
                  <a:pt x="833609" y="1211163"/>
                </a:cubicBezTo>
                <a:lnTo>
                  <a:pt x="814672" y="1219239"/>
                </a:lnTo>
                <a:lnTo>
                  <a:pt x="863059" y="1274323"/>
                </a:lnTo>
                <a:lnTo>
                  <a:pt x="901376" y="1267615"/>
                </a:lnTo>
                <a:cubicBezTo>
                  <a:pt x="922993" y="1260145"/>
                  <a:pt x="941101" y="1250005"/>
                  <a:pt x="949884" y="1239412"/>
                </a:cubicBezTo>
                <a:close/>
                <a:moveTo>
                  <a:pt x="2323155" y="33254"/>
                </a:moveTo>
                <a:cubicBezTo>
                  <a:pt x="2323518" y="31625"/>
                  <a:pt x="2313919" y="29996"/>
                  <a:pt x="2303961" y="29996"/>
                </a:cubicBezTo>
                <a:cubicBezTo>
                  <a:pt x="2297248" y="29513"/>
                  <a:pt x="2290511" y="30502"/>
                  <a:pt x="2284222" y="32893"/>
                </a:cubicBezTo>
                <a:cubicBezTo>
                  <a:pt x="2282956" y="34522"/>
                  <a:pt x="2292372" y="36334"/>
                  <a:pt x="2302330" y="36334"/>
                </a:cubicBezTo>
                <a:cubicBezTo>
                  <a:pt x="2309415" y="36893"/>
                  <a:pt x="2316535" y="35840"/>
                  <a:pt x="2323155" y="33254"/>
                </a:cubicBezTo>
                <a:close/>
                <a:moveTo>
                  <a:pt x="2067656" y="268114"/>
                </a:moveTo>
                <a:cubicBezTo>
                  <a:pt x="2070190" y="260689"/>
                  <a:pt x="2043210" y="254533"/>
                  <a:pt x="2010072" y="254713"/>
                </a:cubicBezTo>
                <a:cubicBezTo>
                  <a:pt x="1976934" y="254894"/>
                  <a:pt x="1947237" y="260689"/>
                  <a:pt x="1942711" y="268295"/>
                </a:cubicBezTo>
                <a:cubicBezTo>
                  <a:pt x="1938184" y="275899"/>
                  <a:pt x="1963535" y="282418"/>
                  <a:pt x="1998663" y="282418"/>
                </a:cubicBezTo>
                <a:cubicBezTo>
                  <a:pt x="2033794" y="282418"/>
                  <a:pt x="2064939" y="275899"/>
                  <a:pt x="2067656" y="268114"/>
                </a:cubicBezTo>
                <a:close/>
                <a:moveTo>
                  <a:pt x="2317361" y="49551"/>
                </a:moveTo>
                <a:cubicBezTo>
                  <a:pt x="2317724" y="47378"/>
                  <a:pt x="2306859" y="45568"/>
                  <a:pt x="2294365" y="45749"/>
                </a:cubicBezTo>
                <a:cubicBezTo>
                  <a:pt x="2286297" y="45024"/>
                  <a:pt x="2278171" y="46203"/>
                  <a:pt x="2270643" y="49189"/>
                </a:cubicBezTo>
                <a:cubicBezTo>
                  <a:pt x="2270643" y="51362"/>
                  <a:pt x="2280240" y="52991"/>
                  <a:pt x="2292916" y="53172"/>
                </a:cubicBezTo>
                <a:cubicBezTo>
                  <a:pt x="2305591" y="53354"/>
                  <a:pt x="2317361" y="51543"/>
                  <a:pt x="2317361" y="49551"/>
                </a:cubicBezTo>
                <a:close/>
                <a:moveTo>
                  <a:pt x="2306858" y="66029"/>
                </a:moveTo>
                <a:cubicBezTo>
                  <a:pt x="2306858" y="63495"/>
                  <a:pt x="2296898" y="61683"/>
                  <a:pt x="2281688" y="61683"/>
                </a:cubicBezTo>
                <a:cubicBezTo>
                  <a:pt x="2266477" y="61683"/>
                  <a:pt x="2255250" y="63495"/>
                  <a:pt x="2254525" y="66029"/>
                </a:cubicBezTo>
                <a:cubicBezTo>
                  <a:pt x="2253801" y="68565"/>
                  <a:pt x="2264304" y="70555"/>
                  <a:pt x="2279695" y="70555"/>
                </a:cubicBezTo>
                <a:cubicBezTo>
                  <a:pt x="2295087" y="70555"/>
                  <a:pt x="2306858" y="68746"/>
                  <a:pt x="2306858" y="66029"/>
                </a:cubicBezTo>
                <a:close/>
                <a:moveTo>
                  <a:pt x="2041760" y="299440"/>
                </a:moveTo>
                <a:cubicBezTo>
                  <a:pt x="2045744" y="290929"/>
                  <a:pt x="2022023" y="284591"/>
                  <a:pt x="1983997" y="284410"/>
                </a:cubicBezTo>
                <a:cubicBezTo>
                  <a:pt x="1945970" y="284230"/>
                  <a:pt x="1915005" y="290386"/>
                  <a:pt x="1909754" y="299077"/>
                </a:cubicBezTo>
                <a:cubicBezTo>
                  <a:pt x="1904503" y="307769"/>
                  <a:pt x="1928949" y="314651"/>
                  <a:pt x="1967338" y="314651"/>
                </a:cubicBezTo>
                <a:cubicBezTo>
                  <a:pt x="2005907" y="314831"/>
                  <a:pt x="2037777" y="307951"/>
                  <a:pt x="2041760" y="299440"/>
                </a:cubicBezTo>
                <a:close/>
                <a:moveTo>
                  <a:pt x="2300159" y="83958"/>
                </a:moveTo>
                <a:cubicBezTo>
                  <a:pt x="2301427" y="80879"/>
                  <a:pt x="2289113" y="78706"/>
                  <a:pt x="2271730" y="78525"/>
                </a:cubicBezTo>
                <a:cubicBezTo>
                  <a:pt x="2254347" y="78344"/>
                  <a:pt x="2240585" y="80698"/>
                  <a:pt x="2240041" y="83595"/>
                </a:cubicBezTo>
                <a:cubicBezTo>
                  <a:pt x="2239497" y="86493"/>
                  <a:pt x="2251811" y="88846"/>
                  <a:pt x="2268650" y="88846"/>
                </a:cubicBezTo>
                <a:cubicBezTo>
                  <a:pt x="2279403" y="90129"/>
                  <a:pt x="2290300" y="88437"/>
                  <a:pt x="2300159" y="83958"/>
                </a:cubicBezTo>
                <a:close/>
                <a:moveTo>
                  <a:pt x="2289656" y="102969"/>
                </a:moveTo>
                <a:cubicBezTo>
                  <a:pt x="2290561" y="99711"/>
                  <a:pt x="2275170" y="96813"/>
                  <a:pt x="2257062" y="96813"/>
                </a:cubicBezTo>
                <a:cubicBezTo>
                  <a:pt x="2238954" y="96813"/>
                  <a:pt x="2221934" y="99530"/>
                  <a:pt x="2220846" y="102789"/>
                </a:cubicBezTo>
                <a:cubicBezTo>
                  <a:pt x="2219759" y="106049"/>
                  <a:pt x="2235333" y="108946"/>
                  <a:pt x="2253440" y="108946"/>
                </a:cubicBezTo>
                <a:cubicBezTo>
                  <a:pt x="2272092" y="108946"/>
                  <a:pt x="2288751" y="106230"/>
                  <a:pt x="2289656" y="102969"/>
                </a:cubicBezTo>
                <a:close/>
                <a:moveTo>
                  <a:pt x="2281505" y="121804"/>
                </a:moveTo>
                <a:cubicBezTo>
                  <a:pt x="2282230" y="118182"/>
                  <a:pt x="2265390" y="115102"/>
                  <a:pt x="2246014" y="114922"/>
                </a:cubicBezTo>
                <a:cubicBezTo>
                  <a:pt x="2232258" y="113555"/>
                  <a:pt x="2218386" y="115866"/>
                  <a:pt x="2205816" y="121621"/>
                </a:cubicBezTo>
                <a:cubicBezTo>
                  <a:pt x="2203280" y="125425"/>
                  <a:pt x="2221570" y="128864"/>
                  <a:pt x="2242031" y="128864"/>
                </a:cubicBezTo>
                <a:cubicBezTo>
                  <a:pt x="2262493" y="128864"/>
                  <a:pt x="2281505" y="125606"/>
                  <a:pt x="2281505" y="121804"/>
                </a:cubicBezTo>
                <a:close/>
                <a:moveTo>
                  <a:pt x="2268106" y="142445"/>
                </a:moveTo>
                <a:cubicBezTo>
                  <a:pt x="2268469" y="138099"/>
                  <a:pt x="2251630" y="135021"/>
                  <a:pt x="2228089" y="135021"/>
                </a:cubicBezTo>
                <a:cubicBezTo>
                  <a:pt x="2204550" y="135021"/>
                  <a:pt x="2186623" y="137919"/>
                  <a:pt x="2185174" y="142627"/>
                </a:cubicBezTo>
                <a:cubicBezTo>
                  <a:pt x="2183725" y="147334"/>
                  <a:pt x="2202557" y="150775"/>
                  <a:pt x="2226279" y="150595"/>
                </a:cubicBezTo>
                <a:cubicBezTo>
                  <a:pt x="2249999" y="150412"/>
                  <a:pt x="2268106" y="146973"/>
                  <a:pt x="2268106" y="142445"/>
                </a:cubicBezTo>
                <a:close/>
                <a:moveTo>
                  <a:pt x="2428542" y="5550"/>
                </a:moveTo>
                <a:cubicBezTo>
                  <a:pt x="2428723" y="4646"/>
                  <a:pt x="2422567" y="3741"/>
                  <a:pt x="2416410" y="3560"/>
                </a:cubicBezTo>
                <a:cubicBezTo>
                  <a:pt x="2412184" y="3404"/>
                  <a:pt x="2407961" y="3954"/>
                  <a:pt x="2403916" y="5189"/>
                </a:cubicBezTo>
                <a:cubicBezTo>
                  <a:pt x="2403191" y="6094"/>
                  <a:pt x="2408805" y="7362"/>
                  <a:pt x="2415144" y="7362"/>
                </a:cubicBezTo>
                <a:cubicBezTo>
                  <a:pt x="2419685" y="7661"/>
                  <a:pt x="2424242" y="7045"/>
                  <a:pt x="2428542" y="5550"/>
                </a:cubicBezTo>
                <a:close/>
                <a:moveTo>
                  <a:pt x="2259959" y="165805"/>
                </a:moveTo>
                <a:cubicBezTo>
                  <a:pt x="2261408" y="160916"/>
                  <a:pt x="2241851" y="156750"/>
                  <a:pt x="2216320" y="156750"/>
                </a:cubicBezTo>
                <a:cubicBezTo>
                  <a:pt x="2190245" y="156750"/>
                  <a:pt x="2168877" y="160553"/>
                  <a:pt x="2167247" y="165623"/>
                </a:cubicBezTo>
                <a:cubicBezTo>
                  <a:pt x="2165618" y="170693"/>
                  <a:pt x="2186441" y="174677"/>
                  <a:pt x="2211791" y="174677"/>
                </a:cubicBezTo>
                <a:cubicBezTo>
                  <a:pt x="2237142" y="174677"/>
                  <a:pt x="2258510" y="170693"/>
                  <a:pt x="2259959" y="165805"/>
                </a:cubicBezTo>
                <a:close/>
                <a:moveTo>
                  <a:pt x="2426370" y="19673"/>
                </a:moveTo>
                <a:cubicBezTo>
                  <a:pt x="2421038" y="17508"/>
                  <a:pt x="2415251" y="16698"/>
                  <a:pt x="2409530" y="17320"/>
                </a:cubicBezTo>
                <a:cubicBezTo>
                  <a:pt x="2401380" y="17320"/>
                  <a:pt x="2393776" y="18588"/>
                  <a:pt x="2393776" y="19854"/>
                </a:cubicBezTo>
                <a:cubicBezTo>
                  <a:pt x="2399109" y="22025"/>
                  <a:pt x="2404880" y="22895"/>
                  <a:pt x="2410616" y="22390"/>
                </a:cubicBezTo>
                <a:cubicBezTo>
                  <a:pt x="2418946" y="22209"/>
                  <a:pt x="2426370" y="20941"/>
                  <a:pt x="2426370" y="19673"/>
                </a:cubicBezTo>
                <a:close/>
                <a:moveTo>
                  <a:pt x="2056789" y="353763"/>
                </a:moveTo>
                <a:cubicBezTo>
                  <a:pt x="2035221" y="354107"/>
                  <a:pt x="2013885" y="358278"/>
                  <a:pt x="1993774" y="366076"/>
                </a:cubicBezTo>
                <a:cubicBezTo>
                  <a:pt x="1979423" y="355438"/>
                  <a:pt x="1961819" y="350126"/>
                  <a:pt x="1943979" y="351046"/>
                </a:cubicBezTo>
                <a:cubicBezTo>
                  <a:pt x="1959189" y="349417"/>
                  <a:pt x="1974761" y="348149"/>
                  <a:pt x="1987074" y="345976"/>
                </a:cubicBezTo>
                <a:cubicBezTo>
                  <a:pt x="1997247" y="344016"/>
                  <a:pt x="2007287" y="341413"/>
                  <a:pt x="2017134" y="338191"/>
                </a:cubicBezTo>
                <a:cubicBezTo>
                  <a:pt x="2020712" y="341721"/>
                  <a:pt x="2024879" y="344602"/>
                  <a:pt x="2029448" y="346700"/>
                </a:cubicBezTo>
                <a:cubicBezTo>
                  <a:pt x="2038432" y="349531"/>
                  <a:pt x="2047559" y="351888"/>
                  <a:pt x="2056789" y="353763"/>
                </a:cubicBezTo>
                <a:close/>
                <a:moveTo>
                  <a:pt x="2420393" y="34884"/>
                </a:moveTo>
                <a:cubicBezTo>
                  <a:pt x="2420393" y="33254"/>
                  <a:pt x="2410977" y="31625"/>
                  <a:pt x="2400836" y="31625"/>
                </a:cubicBezTo>
                <a:cubicBezTo>
                  <a:pt x="2393810" y="31002"/>
                  <a:pt x="2386734" y="32057"/>
                  <a:pt x="2380194" y="34703"/>
                </a:cubicBezTo>
                <a:cubicBezTo>
                  <a:pt x="2379289" y="36513"/>
                  <a:pt x="2390515" y="37961"/>
                  <a:pt x="2400656" y="37961"/>
                </a:cubicBezTo>
                <a:cubicBezTo>
                  <a:pt x="2410796" y="37961"/>
                  <a:pt x="2420393" y="36513"/>
                  <a:pt x="2420393" y="34884"/>
                </a:cubicBezTo>
                <a:close/>
                <a:moveTo>
                  <a:pt x="2245109" y="189525"/>
                </a:moveTo>
                <a:cubicBezTo>
                  <a:pt x="2246921" y="184094"/>
                  <a:pt x="2224104" y="179204"/>
                  <a:pt x="2197668" y="179204"/>
                </a:cubicBezTo>
                <a:cubicBezTo>
                  <a:pt x="2171230" y="179204"/>
                  <a:pt x="2146603" y="183370"/>
                  <a:pt x="2143345" y="188801"/>
                </a:cubicBezTo>
                <a:cubicBezTo>
                  <a:pt x="2140084" y="194234"/>
                  <a:pt x="2162719" y="199485"/>
                  <a:pt x="2189881" y="199666"/>
                </a:cubicBezTo>
                <a:cubicBezTo>
                  <a:pt x="2217042" y="199848"/>
                  <a:pt x="2243299" y="194959"/>
                  <a:pt x="2245109" y="189525"/>
                </a:cubicBezTo>
                <a:close/>
                <a:moveTo>
                  <a:pt x="1843119" y="549690"/>
                </a:moveTo>
                <a:cubicBezTo>
                  <a:pt x="1850543" y="535928"/>
                  <a:pt x="1820665" y="525244"/>
                  <a:pt x="1775397" y="524881"/>
                </a:cubicBezTo>
                <a:cubicBezTo>
                  <a:pt x="1730126" y="524520"/>
                  <a:pt x="1686487" y="533755"/>
                  <a:pt x="1675803" y="548242"/>
                </a:cubicBezTo>
                <a:cubicBezTo>
                  <a:pt x="1665119" y="562728"/>
                  <a:pt x="1696446" y="574497"/>
                  <a:pt x="1744251" y="574678"/>
                </a:cubicBezTo>
                <a:cubicBezTo>
                  <a:pt x="1792054" y="574858"/>
                  <a:pt x="1835695" y="563633"/>
                  <a:pt x="1843119" y="549690"/>
                </a:cubicBezTo>
                <a:close/>
                <a:moveTo>
                  <a:pt x="2417134" y="50638"/>
                </a:moveTo>
                <a:cubicBezTo>
                  <a:pt x="2417315" y="48647"/>
                  <a:pt x="2406450" y="46836"/>
                  <a:pt x="2393956" y="46836"/>
                </a:cubicBezTo>
                <a:cubicBezTo>
                  <a:pt x="2381461" y="46655"/>
                  <a:pt x="2370235" y="48284"/>
                  <a:pt x="2369872" y="50457"/>
                </a:cubicBezTo>
                <a:cubicBezTo>
                  <a:pt x="2369510" y="52630"/>
                  <a:pt x="2380375" y="54259"/>
                  <a:pt x="2393049" y="54442"/>
                </a:cubicBezTo>
                <a:cubicBezTo>
                  <a:pt x="2405726" y="54623"/>
                  <a:pt x="2416952" y="52630"/>
                  <a:pt x="2417134" y="50638"/>
                </a:cubicBezTo>
                <a:close/>
                <a:moveTo>
                  <a:pt x="2233160" y="214695"/>
                </a:moveTo>
                <a:cubicBezTo>
                  <a:pt x="2234428" y="208359"/>
                  <a:pt x="2214508" y="203650"/>
                  <a:pt x="2183363" y="203469"/>
                </a:cubicBezTo>
                <a:cubicBezTo>
                  <a:pt x="2152218" y="203287"/>
                  <a:pt x="2126686" y="207815"/>
                  <a:pt x="2124152" y="214334"/>
                </a:cubicBezTo>
                <a:cubicBezTo>
                  <a:pt x="2121616" y="220852"/>
                  <a:pt x="2141535" y="225742"/>
                  <a:pt x="2173586" y="225923"/>
                </a:cubicBezTo>
                <a:cubicBezTo>
                  <a:pt x="2205636" y="226103"/>
                  <a:pt x="2231531" y="221214"/>
                  <a:pt x="2233160" y="214695"/>
                </a:cubicBezTo>
                <a:close/>
                <a:moveTo>
                  <a:pt x="2409347" y="67478"/>
                </a:moveTo>
                <a:cubicBezTo>
                  <a:pt x="2409710" y="64764"/>
                  <a:pt x="2400474" y="62771"/>
                  <a:pt x="2384359" y="62771"/>
                </a:cubicBezTo>
                <a:cubicBezTo>
                  <a:pt x="2368242" y="62771"/>
                  <a:pt x="2356292" y="64401"/>
                  <a:pt x="2355929" y="67117"/>
                </a:cubicBezTo>
                <a:cubicBezTo>
                  <a:pt x="2355567" y="69834"/>
                  <a:pt x="2364620" y="71643"/>
                  <a:pt x="2380918" y="71826"/>
                </a:cubicBezTo>
                <a:cubicBezTo>
                  <a:pt x="2397214" y="72006"/>
                  <a:pt x="2409347" y="70014"/>
                  <a:pt x="2409347" y="67478"/>
                </a:cubicBezTo>
                <a:close/>
                <a:moveTo>
                  <a:pt x="1996490" y="431808"/>
                </a:moveTo>
                <a:cubicBezTo>
                  <a:pt x="1973370" y="432967"/>
                  <a:pt x="1950631" y="438176"/>
                  <a:pt x="1929310" y="447199"/>
                </a:cubicBezTo>
                <a:cubicBezTo>
                  <a:pt x="1921667" y="441401"/>
                  <a:pt x="1913154" y="436985"/>
                  <a:pt x="1904153" y="434077"/>
                </a:cubicBezTo>
                <a:lnTo>
                  <a:pt x="1878256" y="430313"/>
                </a:lnTo>
                <a:lnTo>
                  <a:pt x="1876074" y="430720"/>
                </a:lnTo>
                <a:lnTo>
                  <a:pt x="1876074" y="429996"/>
                </a:lnTo>
                <a:lnTo>
                  <a:pt x="1878256" y="430313"/>
                </a:lnTo>
                <a:lnTo>
                  <a:pt x="1954661" y="416054"/>
                </a:lnTo>
                <a:cubicBezTo>
                  <a:pt x="1959802" y="419572"/>
                  <a:pt x="1965258" y="422603"/>
                  <a:pt x="1970959" y="425108"/>
                </a:cubicBezTo>
                <a:cubicBezTo>
                  <a:pt x="1978383" y="427462"/>
                  <a:pt x="1987255" y="429454"/>
                  <a:pt x="1996490" y="431808"/>
                </a:cubicBezTo>
                <a:close/>
                <a:moveTo>
                  <a:pt x="1799841" y="605822"/>
                </a:moveTo>
                <a:cubicBezTo>
                  <a:pt x="1808172" y="591880"/>
                  <a:pt x="1773042" y="579384"/>
                  <a:pt x="1729583" y="579204"/>
                </a:cubicBezTo>
                <a:cubicBezTo>
                  <a:pt x="1686124" y="579023"/>
                  <a:pt x="1639768" y="590249"/>
                  <a:pt x="1628179" y="604374"/>
                </a:cubicBezTo>
                <a:cubicBezTo>
                  <a:pt x="1616590" y="618497"/>
                  <a:pt x="1650632" y="632441"/>
                  <a:pt x="1695720" y="632622"/>
                </a:cubicBezTo>
                <a:cubicBezTo>
                  <a:pt x="1740811" y="632802"/>
                  <a:pt x="1786442" y="623025"/>
                  <a:pt x="1799841" y="605822"/>
                </a:cubicBezTo>
                <a:close/>
                <a:moveTo>
                  <a:pt x="2217224" y="241675"/>
                </a:moveTo>
                <a:cubicBezTo>
                  <a:pt x="2219397" y="234793"/>
                  <a:pt x="2192959" y="228818"/>
                  <a:pt x="2160909" y="228818"/>
                </a:cubicBezTo>
                <a:cubicBezTo>
                  <a:pt x="2129764" y="228818"/>
                  <a:pt x="2100611" y="234252"/>
                  <a:pt x="2097350" y="241312"/>
                </a:cubicBezTo>
                <a:cubicBezTo>
                  <a:pt x="2094092" y="248375"/>
                  <a:pt x="2121616" y="254532"/>
                  <a:pt x="2153666" y="254532"/>
                </a:cubicBezTo>
                <a:cubicBezTo>
                  <a:pt x="2185716" y="254532"/>
                  <a:pt x="2215052" y="248555"/>
                  <a:pt x="2217224" y="241675"/>
                </a:cubicBezTo>
                <a:close/>
                <a:moveTo>
                  <a:pt x="2405546" y="85406"/>
                </a:moveTo>
                <a:cubicBezTo>
                  <a:pt x="2405002" y="82508"/>
                  <a:pt x="2393233" y="80335"/>
                  <a:pt x="2375668" y="80335"/>
                </a:cubicBezTo>
                <a:cubicBezTo>
                  <a:pt x="2358104" y="80335"/>
                  <a:pt x="2344704" y="82508"/>
                  <a:pt x="2344523" y="85586"/>
                </a:cubicBezTo>
                <a:cubicBezTo>
                  <a:pt x="2344342" y="88666"/>
                  <a:pt x="2357197" y="90839"/>
                  <a:pt x="2375305" y="90839"/>
                </a:cubicBezTo>
                <a:cubicBezTo>
                  <a:pt x="2393052" y="90839"/>
                  <a:pt x="2406090" y="88303"/>
                  <a:pt x="2405546" y="85406"/>
                </a:cubicBezTo>
                <a:close/>
                <a:moveTo>
                  <a:pt x="1730863" y="678129"/>
                </a:moveTo>
                <a:cubicBezTo>
                  <a:pt x="1737096" y="674643"/>
                  <a:pt x="1741442" y="670874"/>
                  <a:pt x="1743343" y="667026"/>
                </a:cubicBezTo>
                <a:cubicBezTo>
                  <a:pt x="1750949" y="651635"/>
                  <a:pt x="1720165" y="640046"/>
                  <a:pt x="1673085" y="640046"/>
                </a:cubicBezTo>
                <a:cubicBezTo>
                  <a:pt x="1625643" y="640046"/>
                  <a:pt x="1582004" y="651454"/>
                  <a:pt x="1571320" y="667389"/>
                </a:cubicBezTo>
                <a:cubicBezTo>
                  <a:pt x="1560636" y="683324"/>
                  <a:pt x="1588704" y="696181"/>
                  <a:pt x="1638862" y="696362"/>
                </a:cubicBezTo>
                <a:cubicBezTo>
                  <a:pt x="1676480" y="696497"/>
                  <a:pt x="1712164" y="688586"/>
                  <a:pt x="1730863" y="678129"/>
                </a:cubicBezTo>
                <a:close/>
                <a:moveTo>
                  <a:pt x="2203102" y="270467"/>
                </a:moveTo>
                <a:cubicBezTo>
                  <a:pt x="2204731" y="262500"/>
                  <a:pt x="2179200" y="256524"/>
                  <a:pt x="2143345" y="256524"/>
                </a:cubicBezTo>
                <a:cubicBezTo>
                  <a:pt x="2107493" y="256524"/>
                  <a:pt x="2078701" y="262319"/>
                  <a:pt x="2075623" y="270467"/>
                </a:cubicBezTo>
                <a:cubicBezTo>
                  <a:pt x="2072545" y="278615"/>
                  <a:pt x="2098077" y="284773"/>
                  <a:pt x="2135197" y="284773"/>
                </a:cubicBezTo>
                <a:cubicBezTo>
                  <a:pt x="2172318" y="284773"/>
                  <a:pt x="2201290" y="278615"/>
                  <a:pt x="2203102" y="270467"/>
                </a:cubicBezTo>
                <a:close/>
                <a:moveTo>
                  <a:pt x="1968967" y="477439"/>
                </a:moveTo>
                <a:cubicBezTo>
                  <a:pt x="1953576" y="480156"/>
                  <a:pt x="1938546" y="481966"/>
                  <a:pt x="1926232" y="485044"/>
                </a:cubicBezTo>
                <a:cubicBezTo>
                  <a:pt x="1913919" y="488123"/>
                  <a:pt x="1904503" y="492287"/>
                  <a:pt x="1891285" y="496633"/>
                </a:cubicBezTo>
                <a:cubicBezTo>
                  <a:pt x="1888749" y="485044"/>
                  <a:pt x="1868831" y="477983"/>
                  <a:pt x="1822112" y="475628"/>
                </a:cubicBezTo>
                <a:cubicBezTo>
                  <a:pt x="1855980" y="476656"/>
                  <a:pt x="1889678" y="470485"/>
                  <a:pt x="1920982" y="457520"/>
                </a:cubicBezTo>
                <a:cubicBezTo>
                  <a:pt x="1925147" y="467299"/>
                  <a:pt x="1939270" y="473274"/>
                  <a:pt x="1968967" y="477439"/>
                </a:cubicBezTo>
                <a:close/>
                <a:moveTo>
                  <a:pt x="2397760" y="104239"/>
                </a:moveTo>
                <a:cubicBezTo>
                  <a:pt x="2397578" y="100798"/>
                  <a:pt x="2383816" y="98081"/>
                  <a:pt x="2363535" y="98081"/>
                </a:cubicBezTo>
                <a:cubicBezTo>
                  <a:pt x="2343254" y="98081"/>
                  <a:pt x="2326054" y="101159"/>
                  <a:pt x="2327320" y="104419"/>
                </a:cubicBezTo>
                <a:cubicBezTo>
                  <a:pt x="2328588" y="107678"/>
                  <a:pt x="2344522" y="110394"/>
                  <a:pt x="2363535" y="110394"/>
                </a:cubicBezTo>
                <a:cubicBezTo>
                  <a:pt x="2382367" y="110394"/>
                  <a:pt x="2397941" y="107678"/>
                  <a:pt x="2397760" y="104239"/>
                </a:cubicBezTo>
                <a:close/>
                <a:moveTo>
                  <a:pt x="1673059" y="750835"/>
                </a:moveTo>
                <a:cubicBezTo>
                  <a:pt x="1679447" y="747188"/>
                  <a:pt x="1683997" y="743216"/>
                  <a:pt x="1686124" y="739096"/>
                </a:cubicBezTo>
                <a:cubicBezTo>
                  <a:pt x="1694635" y="722798"/>
                  <a:pt x="1664758" y="709580"/>
                  <a:pt x="1617314" y="709580"/>
                </a:cubicBezTo>
                <a:cubicBezTo>
                  <a:pt x="1569873" y="709580"/>
                  <a:pt x="1520800" y="723342"/>
                  <a:pt x="1511204" y="740001"/>
                </a:cubicBezTo>
                <a:cubicBezTo>
                  <a:pt x="1501605" y="756660"/>
                  <a:pt x="1532933" y="770422"/>
                  <a:pt x="1581642" y="770061"/>
                </a:cubicBezTo>
                <a:cubicBezTo>
                  <a:pt x="1618175" y="769788"/>
                  <a:pt x="1653893" y="761776"/>
                  <a:pt x="1673059" y="750835"/>
                </a:cubicBezTo>
                <a:close/>
                <a:moveTo>
                  <a:pt x="2521254" y="6457"/>
                </a:moveTo>
                <a:cubicBezTo>
                  <a:pt x="2517302" y="4832"/>
                  <a:pt x="2513009" y="4210"/>
                  <a:pt x="2508760" y="4645"/>
                </a:cubicBezTo>
                <a:cubicBezTo>
                  <a:pt x="2501698" y="4465"/>
                  <a:pt x="2495903" y="5550"/>
                  <a:pt x="2495903" y="6637"/>
                </a:cubicBezTo>
                <a:cubicBezTo>
                  <a:pt x="2500194" y="8171"/>
                  <a:pt x="2504758" y="8789"/>
                  <a:pt x="2509302" y="8447"/>
                </a:cubicBezTo>
                <a:cubicBezTo>
                  <a:pt x="2515640" y="8447"/>
                  <a:pt x="2521254" y="7542"/>
                  <a:pt x="2521254" y="6457"/>
                </a:cubicBezTo>
                <a:close/>
                <a:moveTo>
                  <a:pt x="2393413" y="124156"/>
                </a:moveTo>
                <a:cubicBezTo>
                  <a:pt x="2393774" y="120354"/>
                  <a:pt x="2374400" y="116913"/>
                  <a:pt x="2354661" y="116913"/>
                </a:cubicBezTo>
                <a:cubicBezTo>
                  <a:pt x="2334924" y="116913"/>
                  <a:pt x="2316817" y="120174"/>
                  <a:pt x="2315368" y="123795"/>
                </a:cubicBezTo>
                <a:cubicBezTo>
                  <a:pt x="2313919" y="127417"/>
                  <a:pt x="2332208" y="131038"/>
                  <a:pt x="2353032" y="131219"/>
                </a:cubicBezTo>
                <a:cubicBezTo>
                  <a:pt x="2373857" y="131399"/>
                  <a:pt x="2393413" y="127958"/>
                  <a:pt x="2393413" y="124156"/>
                </a:cubicBezTo>
                <a:close/>
                <a:moveTo>
                  <a:pt x="1600768" y="829616"/>
                </a:moveTo>
                <a:cubicBezTo>
                  <a:pt x="1607751" y="825650"/>
                  <a:pt x="1612832" y="821304"/>
                  <a:pt x="1615322" y="816777"/>
                </a:cubicBezTo>
                <a:cubicBezTo>
                  <a:pt x="1624738" y="799935"/>
                  <a:pt x="1595221" y="785812"/>
                  <a:pt x="1549048" y="785451"/>
                </a:cubicBezTo>
                <a:cubicBezTo>
                  <a:pt x="1502873" y="785088"/>
                  <a:pt x="1452352" y="799574"/>
                  <a:pt x="1440402" y="816777"/>
                </a:cubicBezTo>
                <a:cubicBezTo>
                  <a:pt x="1428450" y="833980"/>
                  <a:pt x="1456517" y="849371"/>
                  <a:pt x="1505226" y="849732"/>
                </a:cubicBezTo>
                <a:cubicBezTo>
                  <a:pt x="1541759" y="850004"/>
                  <a:pt x="1579820" y="841516"/>
                  <a:pt x="1600768" y="829616"/>
                </a:cubicBezTo>
                <a:close/>
                <a:moveTo>
                  <a:pt x="2521435" y="20942"/>
                </a:moveTo>
                <a:cubicBezTo>
                  <a:pt x="2516158" y="18799"/>
                  <a:pt x="2510451" y="17931"/>
                  <a:pt x="2504776" y="18408"/>
                </a:cubicBezTo>
                <a:cubicBezTo>
                  <a:pt x="2496084" y="18408"/>
                  <a:pt x="2487934" y="19493"/>
                  <a:pt x="2488297" y="21124"/>
                </a:cubicBezTo>
                <a:cubicBezTo>
                  <a:pt x="2493518" y="23238"/>
                  <a:pt x="2499160" y="24105"/>
                  <a:pt x="2504776" y="23658"/>
                </a:cubicBezTo>
                <a:cubicBezTo>
                  <a:pt x="2513648" y="23658"/>
                  <a:pt x="2521435" y="22390"/>
                  <a:pt x="2521435" y="20942"/>
                </a:cubicBezTo>
                <a:close/>
                <a:moveTo>
                  <a:pt x="2383091" y="144981"/>
                </a:moveTo>
                <a:cubicBezTo>
                  <a:pt x="2383091" y="140272"/>
                  <a:pt x="2365346" y="137194"/>
                  <a:pt x="2340901" y="137194"/>
                </a:cubicBezTo>
                <a:cubicBezTo>
                  <a:pt x="2316818" y="137194"/>
                  <a:pt x="2298710" y="140635"/>
                  <a:pt x="2298710" y="145162"/>
                </a:cubicBezTo>
                <a:cubicBezTo>
                  <a:pt x="2298710" y="149688"/>
                  <a:pt x="2315006" y="152948"/>
                  <a:pt x="2339996" y="152948"/>
                </a:cubicBezTo>
                <a:cubicBezTo>
                  <a:pt x="2364983" y="152948"/>
                  <a:pt x="2383091" y="149688"/>
                  <a:pt x="2383091" y="144981"/>
                </a:cubicBezTo>
                <a:close/>
                <a:moveTo>
                  <a:pt x="2517813" y="35791"/>
                </a:moveTo>
                <a:cubicBezTo>
                  <a:pt x="2511418" y="33082"/>
                  <a:pt x="2504445" y="32025"/>
                  <a:pt x="2497532" y="32713"/>
                </a:cubicBezTo>
                <a:cubicBezTo>
                  <a:pt x="2490576" y="31936"/>
                  <a:pt x="2483537" y="32934"/>
                  <a:pt x="2477071" y="35611"/>
                </a:cubicBezTo>
                <a:cubicBezTo>
                  <a:pt x="2476527" y="37421"/>
                  <a:pt x="2486668" y="39232"/>
                  <a:pt x="2497532" y="39232"/>
                </a:cubicBezTo>
                <a:cubicBezTo>
                  <a:pt x="2508397" y="39232"/>
                  <a:pt x="2517813" y="37601"/>
                  <a:pt x="2517813" y="35791"/>
                </a:cubicBezTo>
                <a:close/>
                <a:moveTo>
                  <a:pt x="2377841" y="167252"/>
                </a:moveTo>
                <a:cubicBezTo>
                  <a:pt x="2377659" y="162182"/>
                  <a:pt x="2357197" y="158379"/>
                  <a:pt x="2331303" y="158379"/>
                </a:cubicBezTo>
                <a:cubicBezTo>
                  <a:pt x="2305228" y="158379"/>
                  <a:pt x="2284766" y="162364"/>
                  <a:pt x="2284223" y="167434"/>
                </a:cubicBezTo>
                <a:cubicBezTo>
                  <a:pt x="2283681" y="172503"/>
                  <a:pt x="2304142" y="176487"/>
                  <a:pt x="2330761" y="176487"/>
                </a:cubicBezTo>
                <a:cubicBezTo>
                  <a:pt x="2357378" y="176487"/>
                  <a:pt x="2378022" y="172322"/>
                  <a:pt x="2377841" y="167252"/>
                </a:cubicBezTo>
                <a:close/>
                <a:moveTo>
                  <a:pt x="1529202" y="917509"/>
                </a:moveTo>
                <a:cubicBezTo>
                  <a:pt x="1535670" y="913290"/>
                  <a:pt x="1540446" y="908582"/>
                  <a:pt x="1543071" y="903512"/>
                </a:cubicBezTo>
                <a:cubicBezTo>
                  <a:pt x="1553031" y="884680"/>
                  <a:pt x="1524783" y="871101"/>
                  <a:pt x="1476615" y="871282"/>
                </a:cubicBezTo>
                <a:cubicBezTo>
                  <a:pt x="1428450" y="871462"/>
                  <a:pt x="1384267" y="883956"/>
                  <a:pt x="1370142" y="904237"/>
                </a:cubicBezTo>
                <a:cubicBezTo>
                  <a:pt x="1356019" y="924517"/>
                  <a:pt x="1384628" y="938823"/>
                  <a:pt x="1437685" y="938823"/>
                </a:cubicBezTo>
                <a:cubicBezTo>
                  <a:pt x="1475168" y="938415"/>
                  <a:pt x="1509799" y="930164"/>
                  <a:pt x="1529202" y="917509"/>
                </a:cubicBezTo>
                <a:close/>
                <a:moveTo>
                  <a:pt x="2517452" y="52268"/>
                </a:moveTo>
                <a:cubicBezTo>
                  <a:pt x="2509709" y="48895"/>
                  <a:pt x="2501226" y="47585"/>
                  <a:pt x="2492826" y="48466"/>
                </a:cubicBezTo>
                <a:cubicBezTo>
                  <a:pt x="2479969" y="48466"/>
                  <a:pt x="2468199" y="50458"/>
                  <a:pt x="2469284" y="52450"/>
                </a:cubicBezTo>
                <a:cubicBezTo>
                  <a:pt x="2477265" y="55884"/>
                  <a:pt x="2485999" y="57194"/>
                  <a:pt x="2494635" y="56253"/>
                </a:cubicBezTo>
                <a:cubicBezTo>
                  <a:pt x="2507312" y="56253"/>
                  <a:pt x="2517996" y="54623"/>
                  <a:pt x="2517452" y="52268"/>
                </a:cubicBezTo>
                <a:close/>
                <a:moveTo>
                  <a:pt x="2367881" y="191337"/>
                </a:moveTo>
                <a:cubicBezTo>
                  <a:pt x="2369149" y="186084"/>
                  <a:pt x="2344523" y="181196"/>
                  <a:pt x="2318628" y="180833"/>
                </a:cubicBezTo>
                <a:cubicBezTo>
                  <a:pt x="2292734" y="180472"/>
                  <a:pt x="2267202" y="184818"/>
                  <a:pt x="2264305" y="190430"/>
                </a:cubicBezTo>
                <a:cubicBezTo>
                  <a:pt x="2261408" y="196043"/>
                  <a:pt x="2286034" y="201294"/>
                  <a:pt x="2313558" y="201477"/>
                </a:cubicBezTo>
                <a:cubicBezTo>
                  <a:pt x="2341082" y="201657"/>
                  <a:pt x="2366433" y="196948"/>
                  <a:pt x="2367881" y="191337"/>
                </a:cubicBezTo>
                <a:close/>
                <a:moveTo>
                  <a:pt x="2512923" y="69109"/>
                </a:moveTo>
                <a:cubicBezTo>
                  <a:pt x="2512019" y="66573"/>
                  <a:pt x="2500249" y="64763"/>
                  <a:pt x="2485400" y="64583"/>
                </a:cubicBezTo>
                <a:cubicBezTo>
                  <a:pt x="2470553" y="64400"/>
                  <a:pt x="2457515" y="66573"/>
                  <a:pt x="2457515" y="69109"/>
                </a:cubicBezTo>
                <a:cubicBezTo>
                  <a:pt x="2457515" y="71643"/>
                  <a:pt x="2470914" y="73816"/>
                  <a:pt x="2486124" y="73816"/>
                </a:cubicBezTo>
                <a:cubicBezTo>
                  <a:pt x="2501154" y="73816"/>
                  <a:pt x="2513830" y="71643"/>
                  <a:pt x="2512923" y="69109"/>
                </a:cubicBezTo>
                <a:close/>
                <a:moveTo>
                  <a:pt x="1437799" y="1018039"/>
                </a:moveTo>
                <a:cubicBezTo>
                  <a:pt x="1445381" y="1013518"/>
                  <a:pt x="1451040" y="1008629"/>
                  <a:pt x="1453982" y="1003650"/>
                </a:cubicBezTo>
                <a:cubicBezTo>
                  <a:pt x="1465210" y="984637"/>
                  <a:pt x="1436779" y="967615"/>
                  <a:pt x="1391148" y="967615"/>
                </a:cubicBezTo>
                <a:cubicBezTo>
                  <a:pt x="1345516" y="967615"/>
                  <a:pt x="1291012" y="984454"/>
                  <a:pt x="1277431" y="1003830"/>
                </a:cubicBezTo>
                <a:cubicBezTo>
                  <a:pt x="1263851" y="1023206"/>
                  <a:pt x="1291012" y="1040589"/>
                  <a:pt x="1338997" y="1041314"/>
                </a:cubicBezTo>
                <a:cubicBezTo>
                  <a:pt x="1374987" y="1041857"/>
                  <a:pt x="1415051" y="1031602"/>
                  <a:pt x="1437799" y="1018039"/>
                </a:cubicBezTo>
                <a:close/>
                <a:moveTo>
                  <a:pt x="2191874" y="355755"/>
                </a:moveTo>
                <a:cubicBezTo>
                  <a:pt x="2184087" y="357204"/>
                  <a:pt x="2173766" y="358652"/>
                  <a:pt x="2165979" y="360462"/>
                </a:cubicBezTo>
                <a:cubicBezTo>
                  <a:pt x="2158192" y="362274"/>
                  <a:pt x="2151856" y="364627"/>
                  <a:pt x="2145698" y="366439"/>
                </a:cubicBezTo>
                <a:lnTo>
                  <a:pt x="2107673" y="354850"/>
                </a:lnTo>
                <a:lnTo>
                  <a:pt x="2161996" y="344347"/>
                </a:lnTo>
                <a:close/>
                <a:moveTo>
                  <a:pt x="2361182" y="216507"/>
                </a:moveTo>
                <a:cubicBezTo>
                  <a:pt x="2361182" y="209805"/>
                  <a:pt x="2338548" y="205098"/>
                  <a:pt x="2306859" y="205098"/>
                </a:cubicBezTo>
                <a:cubicBezTo>
                  <a:pt x="2274447" y="205098"/>
                  <a:pt x="2250001" y="209625"/>
                  <a:pt x="2250001" y="216326"/>
                </a:cubicBezTo>
                <a:cubicBezTo>
                  <a:pt x="2250001" y="223025"/>
                  <a:pt x="2271730" y="228095"/>
                  <a:pt x="2304324" y="228095"/>
                </a:cubicBezTo>
                <a:cubicBezTo>
                  <a:pt x="2336919" y="228095"/>
                  <a:pt x="2361182" y="223206"/>
                  <a:pt x="2361182" y="216507"/>
                </a:cubicBezTo>
                <a:close/>
                <a:moveTo>
                  <a:pt x="2511114" y="86674"/>
                </a:moveTo>
                <a:cubicBezTo>
                  <a:pt x="2510389" y="83776"/>
                  <a:pt x="2496989" y="81603"/>
                  <a:pt x="2479244" y="81603"/>
                </a:cubicBezTo>
                <a:cubicBezTo>
                  <a:pt x="2461498" y="81603"/>
                  <a:pt x="2449184" y="83776"/>
                  <a:pt x="2449728" y="86854"/>
                </a:cubicBezTo>
                <a:cubicBezTo>
                  <a:pt x="2450272" y="89934"/>
                  <a:pt x="2463490" y="92287"/>
                  <a:pt x="2481598" y="92287"/>
                </a:cubicBezTo>
                <a:cubicBezTo>
                  <a:pt x="2499525" y="92105"/>
                  <a:pt x="2511838" y="89571"/>
                  <a:pt x="2511114" y="86674"/>
                </a:cubicBezTo>
                <a:close/>
                <a:moveTo>
                  <a:pt x="2170144" y="394324"/>
                </a:moveTo>
                <a:lnTo>
                  <a:pt x="2122520" y="403740"/>
                </a:lnTo>
                <a:lnTo>
                  <a:pt x="2084856" y="392514"/>
                </a:lnTo>
                <a:lnTo>
                  <a:pt x="2136102" y="382011"/>
                </a:lnTo>
                <a:close/>
                <a:moveTo>
                  <a:pt x="2614688" y="7360"/>
                </a:moveTo>
                <a:cubicBezTo>
                  <a:pt x="2610394" y="5847"/>
                  <a:pt x="2605833" y="5231"/>
                  <a:pt x="2601289" y="5550"/>
                </a:cubicBezTo>
                <a:cubicBezTo>
                  <a:pt x="2594951" y="5550"/>
                  <a:pt x="2588976" y="7360"/>
                  <a:pt x="2588976" y="7360"/>
                </a:cubicBezTo>
                <a:cubicBezTo>
                  <a:pt x="2593491" y="9253"/>
                  <a:pt x="2598421" y="9939"/>
                  <a:pt x="2603282" y="9352"/>
                </a:cubicBezTo>
                <a:cubicBezTo>
                  <a:pt x="2609800" y="9352"/>
                  <a:pt x="2614688" y="8447"/>
                  <a:pt x="2614688" y="7360"/>
                </a:cubicBezTo>
                <a:close/>
                <a:moveTo>
                  <a:pt x="2506042" y="105505"/>
                </a:moveTo>
                <a:cubicBezTo>
                  <a:pt x="2506042" y="102245"/>
                  <a:pt x="2490651" y="99711"/>
                  <a:pt x="2471275" y="99530"/>
                </a:cubicBezTo>
                <a:cubicBezTo>
                  <a:pt x="2451901" y="99347"/>
                  <a:pt x="2435784" y="102064"/>
                  <a:pt x="2436147" y="105505"/>
                </a:cubicBezTo>
                <a:cubicBezTo>
                  <a:pt x="2436508" y="108946"/>
                  <a:pt x="2451177" y="111660"/>
                  <a:pt x="2470914" y="111843"/>
                </a:cubicBezTo>
                <a:cubicBezTo>
                  <a:pt x="2490651" y="112023"/>
                  <a:pt x="2506042" y="109126"/>
                  <a:pt x="2506042" y="105505"/>
                </a:cubicBezTo>
                <a:close/>
                <a:moveTo>
                  <a:pt x="2348324" y="244572"/>
                </a:moveTo>
                <a:cubicBezTo>
                  <a:pt x="2348868" y="237329"/>
                  <a:pt x="2322610" y="231715"/>
                  <a:pt x="2289292" y="231715"/>
                </a:cubicBezTo>
                <a:cubicBezTo>
                  <a:pt x="2255974" y="231715"/>
                  <a:pt x="2228270" y="236966"/>
                  <a:pt x="2226640" y="244392"/>
                </a:cubicBezTo>
                <a:cubicBezTo>
                  <a:pt x="2225011" y="251815"/>
                  <a:pt x="2251086" y="257790"/>
                  <a:pt x="2285490" y="257790"/>
                </a:cubicBezTo>
                <a:cubicBezTo>
                  <a:pt x="2319896" y="257790"/>
                  <a:pt x="2348324" y="251996"/>
                  <a:pt x="2348324" y="244572"/>
                </a:cubicBezTo>
                <a:close/>
                <a:moveTo>
                  <a:pt x="1343793" y="1131844"/>
                </a:moveTo>
                <a:cubicBezTo>
                  <a:pt x="1351028" y="1127088"/>
                  <a:pt x="1356517" y="1121938"/>
                  <a:pt x="1359640" y="1116642"/>
                </a:cubicBezTo>
                <a:cubicBezTo>
                  <a:pt x="1371409" y="1096000"/>
                  <a:pt x="1342620" y="1079160"/>
                  <a:pt x="1296808" y="1079341"/>
                </a:cubicBezTo>
                <a:cubicBezTo>
                  <a:pt x="1250994" y="1079521"/>
                  <a:pt x="1201036" y="1095095"/>
                  <a:pt x="1184921" y="1117185"/>
                </a:cubicBezTo>
                <a:cubicBezTo>
                  <a:pt x="1168807" y="1139278"/>
                  <a:pt x="1199772" y="1158110"/>
                  <a:pt x="1248279" y="1157386"/>
                </a:cubicBezTo>
                <a:cubicBezTo>
                  <a:pt x="1284676" y="1156842"/>
                  <a:pt x="1322090" y="1146113"/>
                  <a:pt x="1343793" y="1131844"/>
                </a:cubicBezTo>
                <a:close/>
                <a:moveTo>
                  <a:pt x="2143345" y="437422"/>
                </a:moveTo>
                <a:lnTo>
                  <a:pt x="2093187" y="450820"/>
                </a:lnTo>
                <a:cubicBezTo>
                  <a:pt x="2089565" y="444121"/>
                  <a:pt x="2075440" y="438507"/>
                  <a:pt x="2053350" y="434886"/>
                </a:cubicBezTo>
                <a:lnTo>
                  <a:pt x="2109122" y="425289"/>
                </a:lnTo>
                <a:close/>
                <a:moveTo>
                  <a:pt x="2616863" y="22392"/>
                </a:moveTo>
                <a:cubicBezTo>
                  <a:pt x="2611112" y="20120"/>
                  <a:pt x="2604905" y="19251"/>
                  <a:pt x="2598755" y="19856"/>
                </a:cubicBezTo>
                <a:cubicBezTo>
                  <a:pt x="2590605" y="19856"/>
                  <a:pt x="2583725" y="21124"/>
                  <a:pt x="2583725" y="22392"/>
                </a:cubicBezTo>
                <a:cubicBezTo>
                  <a:pt x="2589445" y="24770"/>
                  <a:pt x="2595679" y="25643"/>
                  <a:pt x="2601833" y="24926"/>
                </a:cubicBezTo>
                <a:cubicBezTo>
                  <a:pt x="2609981" y="24926"/>
                  <a:pt x="2617224" y="23658"/>
                  <a:pt x="2616863" y="22392"/>
                </a:cubicBezTo>
                <a:close/>
                <a:moveTo>
                  <a:pt x="2506044" y="125242"/>
                </a:moveTo>
                <a:cubicBezTo>
                  <a:pt x="2504052" y="121440"/>
                  <a:pt x="2484859" y="118181"/>
                  <a:pt x="2464759" y="118362"/>
                </a:cubicBezTo>
                <a:cubicBezTo>
                  <a:pt x="2444658" y="118543"/>
                  <a:pt x="2427638" y="121620"/>
                  <a:pt x="2427638" y="125424"/>
                </a:cubicBezTo>
                <a:cubicBezTo>
                  <a:pt x="2427638" y="129226"/>
                  <a:pt x="2446470" y="132667"/>
                  <a:pt x="2467836" y="132667"/>
                </a:cubicBezTo>
                <a:cubicBezTo>
                  <a:pt x="2489205" y="132667"/>
                  <a:pt x="2507312" y="129226"/>
                  <a:pt x="2506044" y="125242"/>
                </a:cubicBezTo>
                <a:close/>
                <a:moveTo>
                  <a:pt x="2619036" y="37601"/>
                </a:moveTo>
                <a:cubicBezTo>
                  <a:pt x="2612456" y="34857"/>
                  <a:pt x="2605314" y="33738"/>
                  <a:pt x="2598212" y="34342"/>
                </a:cubicBezTo>
                <a:cubicBezTo>
                  <a:pt x="2587528" y="34342"/>
                  <a:pt x="2578475" y="35791"/>
                  <a:pt x="2578475" y="37601"/>
                </a:cubicBezTo>
                <a:cubicBezTo>
                  <a:pt x="2584994" y="40331"/>
                  <a:pt x="2592075" y="41447"/>
                  <a:pt x="2599117" y="40861"/>
                </a:cubicBezTo>
                <a:cubicBezTo>
                  <a:pt x="2610164" y="40861"/>
                  <a:pt x="2619941" y="39230"/>
                  <a:pt x="2619036" y="37601"/>
                </a:cubicBezTo>
                <a:close/>
                <a:moveTo>
                  <a:pt x="2502603" y="146430"/>
                </a:moveTo>
                <a:cubicBezTo>
                  <a:pt x="2501517" y="141902"/>
                  <a:pt x="2484314" y="138824"/>
                  <a:pt x="2460049" y="138643"/>
                </a:cubicBezTo>
                <a:cubicBezTo>
                  <a:pt x="2435786" y="138462"/>
                  <a:pt x="2417678" y="141721"/>
                  <a:pt x="2417678" y="146430"/>
                </a:cubicBezTo>
                <a:cubicBezTo>
                  <a:pt x="2417678" y="151137"/>
                  <a:pt x="2436147" y="154578"/>
                  <a:pt x="2461136" y="154578"/>
                </a:cubicBezTo>
                <a:cubicBezTo>
                  <a:pt x="2486124" y="154578"/>
                  <a:pt x="2503690" y="150957"/>
                  <a:pt x="2502603" y="146430"/>
                </a:cubicBezTo>
                <a:close/>
                <a:moveTo>
                  <a:pt x="1228996" y="1270041"/>
                </a:moveTo>
                <a:cubicBezTo>
                  <a:pt x="1236407" y="1264886"/>
                  <a:pt x="1242167" y="1259193"/>
                  <a:pt x="1245743" y="1253173"/>
                </a:cubicBezTo>
                <a:cubicBezTo>
                  <a:pt x="1259324" y="1229995"/>
                  <a:pt x="1229627" y="1213155"/>
                  <a:pt x="1183833" y="1213880"/>
                </a:cubicBezTo>
                <a:cubicBezTo>
                  <a:pt x="1138022" y="1214604"/>
                  <a:pt x="1092933" y="1229271"/>
                  <a:pt x="1075187" y="1253717"/>
                </a:cubicBezTo>
                <a:cubicBezTo>
                  <a:pt x="1057443" y="1278163"/>
                  <a:pt x="1081888" y="1296451"/>
                  <a:pt x="1132046" y="1296271"/>
                </a:cubicBezTo>
                <a:cubicBezTo>
                  <a:pt x="1169664" y="1296133"/>
                  <a:pt x="1206762" y="1285506"/>
                  <a:pt x="1228996" y="1270041"/>
                </a:cubicBezTo>
                <a:close/>
                <a:moveTo>
                  <a:pt x="2617770" y="53536"/>
                </a:moveTo>
                <a:cubicBezTo>
                  <a:pt x="2609846" y="50117"/>
                  <a:pt x="2601191" y="48749"/>
                  <a:pt x="2592600" y="49553"/>
                </a:cubicBezTo>
                <a:cubicBezTo>
                  <a:pt x="2580467" y="49553"/>
                  <a:pt x="2569422" y="51182"/>
                  <a:pt x="2569422" y="53355"/>
                </a:cubicBezTo>
                <a:cubicBezTo>
                  <a:pt x="2569422" y="55528"/>
                  <a:pt x="2582821" y="57520"/>
                  <a:pt x="2595316" y="57520"/>
                </a:cubicBezTo>
                <a:cubicBezTo>
                  <a:pt x="2607810" y="57520"/>
                  <a:pt x="2617770" y="55528"/>
                  <a:pt x="2617770" y="53536"/>
                </a:cubicBezTo>
                <a:close/>
                <a:moveTo>
                  <a:pt x="2132300" y="481422"/>
                </a:moveTo>
                <a:cubicBezTo>
                  <a:pt x="2109625" y="482895"/>
                  <a:pt x="2087440" y="488671"/>
                  <a:pt x="2066929" y="498444"/>
                </a:cubicBezTo>
                <a:lnTo>
                  <a:pt x="2067112" y="499169"/>
                </a:lnTo>
                <a:cubicBezTo>
                  <a:pt x="2058420" y="489209"/>
                  <a:pt x="2043390" y="482146"/>
                  <a:pt x="2010072" y="477983"/>
                </a:cubicBezTo>
                <a:cubicBezTo>
                  <a:pt x="2035860" y="477610"/>
                  <a:pt x="2061327" y="472196"/>
                  <a:pt x="2085037" y="462048"/>
                </a:cubicBezTo>
                <a:cubicBezTo>
                  <a:pt x="2092099" y="470196"/>
                  <a:pt x="2103327" y="476896"/>
                  <a:pt x="2132300" y="481422"/>
                </a:cubicBezTo>
                <a:close/>
                <a:moveTo>
                  <a:pt x="1979174" y="622297"/>
                </a:moveTo>
                <a:cubicBezTo>
                  <a:pt x="1984776" y="618882"/>
                  <a:pt x="1988431" y="615147"/>
                  <a:pt x="1989608" y="611255"/>
                </a:cubicBezTo>
                <a:cubicBezTo>
                  <a:pt x="1994137" y="596225"/>
                  <a:pt x="1958646" y="584455"/>
                  <a:pt x="1911022" y="584636"/>
                </a:cubicBezTo>
                <a:cubicBezTo>
                  <a:pt x="1863398" y="584816"/>
                  <a:pt x="1819215" y="596768"/>
                  <a:pt x="1812335" y="612160"/>
                </a:cubicBezTo>
                <a:cubicBezTo>
                  <a:pt x="1805453" y="627551"/>
                  <a:pt x="1840583" y="640227"/>
                  <a:pt x="1890561" y="640047"/>
                </a:cubicBezTo>
                <a:cubicBezTo>
                  <a:pt x="1928044" y="639909"/>
                  <a:pt x="1962369" y="632541"/>
                  <a:pt x="1979174" y="622297"/>
                </a:cubicBezTo>
                <a:close/>
                <a:moveTo>
                  <a:pt x="2496808" y="169969"/>
                </a:moveTo>
                <a:cubicBezTo>
                  <a:pt x="2496447" y="164718"/>
                  <a:pt x="2476527" y="160916"/>
                  <a:pt x="2450272" y="160735"/>
                </a:cubicBezTo>
                <a:cubicBezTo>
                  <a:pt x="2424016" y="160553"/>
                  <a:pt x="2403191" y="163993"/>
                  <a:pt x="2402467" y="169427"/>
                </a:cubicBezTo>
                <a:cubicBezTo>
                  <a:pt x="2401743" y="174858"/>
                  <a:pt x="2423292" y="179023"/>
                  <a:pt x="2450272" y="179023"/>
                </a:cubicBezTo>
                <a:cubicBezTo>
                  <a:pt x="2477252" y="179023"/>
                  <a:pt x="2496808" y="175039"/>
                  <a:pt x="2496808" y="169969"/>
                </a:cubicBezTo>
                <a:close/>
                <a:moveTo>
                  <a:pt x="2618674" y="70557"/>
                </a:moveTo>
                <a:cubicBezTo>
                  <a:pt x="2618312" y="67841"/>
                  <a:pt x="2606180" y="65848"/>
                  <a:pt x="2590789" y="65848"/>
                </a:cubicBezTo>
                <a:cubicBezTo>
                  <a:pt x="2575396" y="65848"/>
                  <a:pt x="2564713" y="67478"/>
                  <a:pt x="2564894" y="70194"/>
                </a:cubicBezTo>
                <a:cubicBezTo>
                  <a:pt x="2565075" y="72911"/>
                  <a:pt x="2576664" y="74903"/>
                  <a:pt x="2592961" y="74903"/>
                </a:cubicBezTo>
                <a:cubicBezTo>
                  <a:pt x="2608533" y="74903"/>
                  <a:pt x="2619037" y="73272"/>
                  <a:pt x="2618674" y="70557"/>
                </a:cubicBezTo>
                <a:close/>
                <a:moveTo>
                  <a:pt x="1084407" y="1428061"/>
                </a:moveTo>
                <a:cubicBezTo>
                  <a:pt x="1092074" y="1422810"/>
                  <a:pt x="1098366" y="1416914"/>
                  <a:pt x="1102893" y="1410531"/>
                </a:cubicBezTo>
                <a:cubicBezTo>
                  <a:pt x="1120638" y="1385180"/>
                  <a:pt x="1101629" y="1367433"/>
                  <a:pt x="1054365" y="1366529"/>
                </a:cubicBezTo>
                <a:cubicBezTo>
                  <a:pt x="1030734" y="1366076"/>
                  <a:pt x="1007827" y="1369154"/>
                  <a:pt x="987999" y="1375764"/>
                </a:cubicBezTo>
                <a:lnTo>
                  <a:pt x="962524" y="1387555"/>
                </a:lnTo>
                <a:lnTo>
                  <a:pt x="1018363" y="1451123"/>
                </a:lnTo>
                <a:lnTo>
                  <a:pt x="1025025" y="1450558"/>
                </a:lnTo>
                <a:cubicBezTo>
                  <a:pt x="1048237" y="1446484"/>
                  <a:pt x="1069072" y="1438563"/>
                  <a:pt x="1084407" y="1428061"/>
                </a:cubicBezTo>
                <a:close/>
                <a:moveTo>
                  <a:pt x="2495179" y="193690"/>
                </a:moveTo>
                <a:cubicBezTo>
                  <a:pt x="2494455" y="188257"/>
                  <a:pt x="2471640" y="183550"/>
                  <a:pt x="2443573" y="183369"/>
                </a:cubicBezTo>
                <a:cubicBezTo>
                  <a:pt x="2415505" y="183187"/>
                  <a:pt x="2390698" y="188076"/>
                  <a:pt x="2390698" y="193690"/>
                </a:cubicBezTo>
                <a:cubicBezTo>
                  <a:pt x="2390698" y="199304"/>
                  <a:pt x="2413695" y="204191"/>
                  <a:pt x="2442485" y="204374"/>
                </a:cubicBezTo>
                <a:cubicBezTo>
                  <a:pt x="2471277" y="204554"/>
                  <a:pt x="2495179" y="199484"/>
                  <a:pt x="2495179" y="193690"/>
                </a:cubicBezTo>
                <a:close/>
                <a:moveTo>
                  <a:pt x="2617044" y="88305"/>
                </a:moveTo>
                <a:cubicBezTo>
                  <a:pt x="2616319" y="85225"/>
                  <a:pt x="2603282" y="82871"/>
                  <a:pt x="2585355" y="82871"/>
                </a:cubicBezTo>
                <a:cubicBezTo>
                  <a:pt x="2567428" y="82871"/>
                  <a:pt x="2555115" y="84681"/>
                  <a:pt x="2555478" y="87942"/>
                </a:cubicBezTo>
                <a:cubicBezTo>
                  <a:pt x="2555839" y="91202"/>
                  <a:pt x="2569059" y="93555"/>
                  <a:pt x="2587166" y="93555"/>
                </a:cubicBezTo>
                <a:cubicBezTo>
                  <a:pt x="2605274" y="93555"/>
                  <a:pt x="2617768" y="91382"/>
                  <a:pt x="2617044" y="88305"/>
                </a:cubicBezTo>
                <a:close/>
                <a:moveTo>
                  <a:pt x="1938473" y="685866"/>
                </a:moveTo>
                <a:cubicBezTo>
                  <a:pt x="1944024" y="682306"/>
                  <a:pt x="1947691" y="678390"/>
                  <a:pt x="1949049" y="674271"/>
                </a:cubicBezTo>
                <a:cubicBezTo>
                  <a:pt x="1954480" y="657793"/>
                  <a:pt x="1922249" y="646204"/>
                  <a:pt x="1872272" y="646204"/>
                </a:cubicBezTo>
                <a:cubicBezTo>
                  <a:pt x="1822112" y="646384"/>
                  <a:pt x="1780827" y="657793"/>
                  <a:pt x="1772859" y="674815"/>
                </a:cubicBezTo>
                <a:cubicBezTo>
                  <a:pt x="1764892" y="691835"/>
                  <a:pt x="1796944" y="704329"/>
                  <a:pt x="1849094" y="704149"/>
                </a:cubicBezTo>
                <a:cubicBezTo>
                  <a:pt x="1888207" y="704013"/>
                  <a:pt x="1921819" y="696544"/>
                  <a:pt x="1938473" y="685866"/>
                </a:cubicBezTo>
                <a:close/>
                <a:moveTo>
                  <a:pt x="2710299" y="8992"/>
                </a:moveTo>
                <a:cubicBezTo>
                  <a:pt x="2706552" y="7541"/>
                  <a:pt x="2702539" y="6923"/>
                  <a:pt x="2698529" y="7182"/>
                </a:cubicBezTo>
                <a:cubicBezTo>
                  <a:pt x="2694115" y="6705"/>
                  <a:pt x="2689653" y="7265"/>
                  <a:pt x="2685492" y="8811"/>
                </a:cubicBezTo>
                <a:cubicBezTo>
                  <a:pt x="2685309" y="9716"/>
                  <a:pt x="2692011" y="10803"/>
                  <a:pt x="2698347" y="10803"/>
                </a:cubicBezTo>
                <a:cubicBezTo>
                  <a:pt x="2705229" y="10984"/>
                  <a:pt x="2710660" y="9897"/>
                  <a:pt x="2710299" y="8992"/>
                </a:cubicBezTo>
                <a:close/>
                <a:moveTo>
                  <a:pt x="2391964" y="290023"/>
                </a:moveTo>
                <a:cubicBezTo>
                  <a:pt x="2371738" y="290261"/>
                  <a:pt x="2351703" y="293999"/>
                  <a:pt x="2332751" y="301069"/>
                </a:cubicBezTo>
                <a:cubicBezTo>
                  <a:pt x="2316081" y="293799"/>
                  <a:pt x="2298224" y="289628"/>
                  <a:pt x="2280059" y="288755"/>
                </a:cubicBezTo>
                <a:cubicBezTo>
                  <a:pt x="2300855" y="289544"/>
                  <a:pt x="2321520" y="285126"/>
                  <a:pt x="2340177" y="275900"/>
                </a:cubicBezTo>
                <a:cubicBezTo>
                  <a:pt x="2346332" y="282419"/>
                  <a:pt x="2360457" y="287670"/>
                  <a:pt x="2391964" y="290023"/>
                </a:cubicBezTo>
                <a:close/>
                <a:moveTo>
                  <a:pt x="2488117" y="219583"/>
                </a:moveTo>
                <a:cubicBezTo>
                  <a:pt x="2488298" y="213065"/>
                  <a:pt x="2461679" y="207633"/>
                  <a:pt x="2430896" y="207633"/>
                </a:cubicBezTo>
                <a:cubicBezTo>
                  <a:pt x="2400836" y="207451"/>
                  <a:pt x="2375668" y="212340"/>
                  <a:pt x="2374400" y="218859"/>
                </a:cubicBezTo>
                <a:cubicBezTo>
                  <a:pt x="2373132" y="225378"/>
                  <a:pt x="2400836" y="230992"/>
                  <a:pt x="2431621" y="231173"/>
                </a:cubicBezTo>
                <a:cubicBezTo>
                  <a:pt x="2462403" y="231353"/>
                  <a:pt x="2487936" y="226102"/>
                  <a:pt x="2488117" y="219583"/>
                </a:cubicBezTo>
                <a:close/>
                <a:moveTo>
                  <a:pt x="2711928" y="23476"/>
                </a:moveTo>
                <a:cubicBezTo>
                  <a:pt x="2706147" y="21330"/>
                  <a:pt x="2699969" y="20465"/>
                  <a:pt x="2693820" y="20942"/>
                </a:cubicBezTo>
                <a:cubicBezTo>
                  <a:pt x="2685672" y="20942"/>
                  <a:pt x="2678429" y="22210"/>
                  <a:pt x="2679334" y="23476"/>
                </a:cubicBezTo>
                <a:cubicBezTo>
                  <a:pt x="2685129" y="25571"/>
                  <a:pt x="2691296" y="26434"/>
                  <a:pt x="2697442" y="26012"/>
                </a:cubicBezTo>
                <a:cubicBezTo>
                  <a:pt x="2705229" y="26012"/>
                  <a:pt x="2713016" y="24744"/>
                  <a:pt x="2711928" y="23476"/>
                </a:cubicBezTo>
                <a:close/>
                <a:moveTo>
                  <a:pt x="2374400" y="322798"/>
                </a:moveTo>
                <a:cubicBezTo>
                  <a:pt x="2354967" y="323302"/>
                  <a:pt x="2335677" y="326285"/>
                  <a:pt x="2316999" y="331672"/>
                </a:cubicBezTo>
                <a:lnTo>
                  <a:pt x="2277523" y="320988"/>
                </a:lnTo>
                <a:cubicBezTo>
                  <a:pt x="2284766" y="319901"/>
                  <a:pt x="2294906" y="318996"/>
                  <a:pt x="2303779" y="317186"/>
                </a:cubicBezTo>
                <a:cubicBezTo>
                  <a:pt x="2312653" y="315374"/>
                  <a:pt x="2319533" y="313021"/>
                  <a:pt x="2328588" y="310485"/>
                </a:cubicBezTo>
                <a:lnTo>
                  <a:pt x="2328768" y="311209"/>
                </a:lnTo>
                <a:cubicBezTo>
                  <a:pt x="2342836" y="318658"/>
                  <a:pt x="2358482" y="322631"/>
                  <a:pt x="2374400" y="322798"/>
                </a:cubicBezTo>
                <a:close/>
                <a:moveTo>
                  <a:pt x="2619578" y="108042"/>
                </a:moveTo>
                <a:cubicBezTo>
                  <a:pt x="2619578" y="104601"/>
                  <a:pt x="2602195" y="101704"/>
                  <a:pt x="2583362" y="101523"/>
                </a:cubicBezTo>
                <a:cubicBezTo>
                  <a:pt x="2564530" y="101342"/>
                  <a:pt x="2549139" y="103876"/>
                  <a:pt x="2549139" y="107317"/>
                </a:cubicBezTo>
                <a:cubicBezTo>
                  <a:pt x="2549139" y="110758"/>
                  <a:pt x="2565618" y="114016"/>
                  <a:pt x="2585355" y="114016"/>
                </a:cubicBezTo>
                <a:cubicBezTo>
                  <a:pt x="2604367" y="114016"/>
                  <a:pt x="2619578" y="111482"/>
                  <a:pt x="2619578" y="108042"/>
                </a:cubicBezTo>
                <a:close/>
                <a:moveTo>
                  <a:pt x="2336011" y="358833"/>
                </a:moveTo>
                <a:lnTo>
                  <a:pt x="2304503" y="365352"/>
                </a:lnTo>
                <a:lnTo>
                  <a:pt x="2270643" y="356660"/>
                </a:lnTo>
                <a:lnTo>
                  <a:pt x="2306858" y="349236"/>
                </a:lnTo>
                <a:close/>
                <a:moveTo>
                  <a:pt x="1887023" y="756029"/>
                </a:moveTo>
                <a:cubicBezTo>
                  <a:pt x="1893005" y="752235"/>
                  <a:pt x="1896989" y="748150"/>
                  <a:pt x="1898347" y="743985"/>
                </a:cubicBezTo>
                <a:cubicBezTo>
                  <a:pt x="1903597" y="727507"/>
                  <a:pt x="1867926" y="713564"/>
                  <a:pt x="1821207" y="713745"/>
                </a:cubicBezTo>
                <a:cubicBezTo>
                  <a:pt x="1774490" y="713925"/>
                  <a:pt x="1726686" y="727868"/>
                  <a:pt x="1717993" y="744346"/>
                </a:cubicBezTo>
                <a:cubicBezTo>
                  <a:pt x="1709302" y="760825"/>
                  <a:pt x="1746966" y="777121"/>
                  <a:pt x="1796219" y="776579"/>
                </a:cubicBezTo>
                <a:cubicBezTo>
                  <a:pt x="1833159" y="776171"/>
                  <a:pt x="1869079" y="767412"/>
                  <a:pt x="1887023" y="756029"/>
                </a:cubicBezTo>
                <a:close/>
                <a:moveTo>
                  <a:pt x="2716818" y="38688"/>
                </a:moveTo>
                <a:cubicBezTo>
                  <a:pt x="2710155" y="36015"/>
                  <a:pt x="2702970" y="34899"/>
                  <a:pt x="2695813" y="35428"/>
                </a:cubicBezTo>
                <a:cubicBezTo>
                  <a:pt x="2685853" y="35428"/>
                  <a:pt x="2676437" y="36876"/>
                  <a:pt x="2676437" y="38507"/>
                </a:cubicBezTo>
                <a:cubicBezTo>
                  <a:pt x="2676437" y="40136"/>
                  <a:pt x="2686034" y="41765"/>
                  <a:pt x="2696718" y="41946"/>
                </a:cubicBezTo>
                <a:cubicBezTo>
                  <a:pt x="2707402" y="42129"/>
                  <a:pt x="2716818" y="40498"/>
                  <a:pt x="2716818" y="38688"/>
                </a:cubicBezTo>
                <a:close/>
                <a:moveTo>
                  <a:pt x="2617588" y="127596"/>
                </a:moveTo>
                <a:cubicBezTo>
                  <a:pt x="2604528" y="121336"/>
                  <a:pt x="2589965" y="118887"/>
                  <a:pt x="2575578" y="120534"/>
                </a:cubicBezTo>
                <a:cubicBezTo>
                  <a:pt x="2554754" y="120534"/>
                  <a:pt x="2537189" y="123974"/>
                  <a:pt x="2538819" y="127777"/>
                </a:cubicBezTo>
                <a:cubicBezTo>
                  <a:pt x="2551603" y="133896"/>
                  <a:pt x="2565818" y="136400"/>
                  <a:pt x="2579924" y="135020"/>
                </a:cubicBezTo>
                <a:cubicBezTo>
                  <a:pt x="2601110" y="135020"/>
                  <a:pt x="2619037" y="131581"/>
                  <a:pt x="2617588" y="127596"/>
                </a:cubicBezTo>
                <a:close/>
                <a:moveTo>
                  <a:pt x="2311385" y="397041"/>
                </a:moveTo>
                <a:lnTo>
                  <a:pt x="2279696" y="404284"/>
                </a:lnTo>
                <a:lnTo>
                  <a:pt x="2253440" y="395412"/>
                </a:lnTo>
                <a:lnTo>
                  <a:pt x="2288751" y="389254"/>
                </a:lnTo>
                <a:close/>
                <a:moveTo>
                  <a:pt x="2484676" y="246565"/>
                </a:moveTo>
                <a:cubicBezTo>
                  <a:pt x="2483771" y="239322"/>
                  <a:pt x="2458240" y="233527"/>
                  <a:pt x="2423834" y="233527"/>
                </a:cubicBezTo>
                <a:cubicBezTo>
                  <a:pt x="2389430" y="233527"/>
                  <a:pt x="2362992" y="239322"/>
                  <a:pt x="2362087" y="246565"/>
                </a:cubicBezTo>
                <a:cubicBezTo>
                  <a:pt x="2361182" y="253808"/>
                  <a:pt x="2387075" y="259783"/>
                  <a:pt x="2422748" y="259966"/>
                </a:cubicBezTo>
                <a:cubicBezTo>
                  <a:pt x="2458420" y="260146"/>
                  <a:pt x="2485581" y="254171"/>
                  <a:pt x="2484676" y="246565"/>
                </a:cubicBezTo>
                <a:close/>
                <a:moveTo>
                  <a:pt x="2717904" y="54621"/>
                </a:moveTo>
                <a:cubicBezTo>
                  <a:pt x="2709619" y="51369"/>
                  <a:pt x="2700709" y="50007"/>
                  <a:pt x="2691829" y="50639"/>
                </a:cubicBezTo>
                <a:cubicBezTo>
                  <a:pt x="2679154" y="50639"/>
                  <a:pt x="2669194" y="52448"/>
                  <a:pt x="2670280" y="54621"/>
                </a:cubicBezTo>
                <a:cubicBezTo>
                  <a:pt x="2678622" y="57908"/>
                  <a:pt x="2687597" y="59269"/>
                  <a:pt x="2696538" y="58606"/>
                </a:cubicBezTo>
                <a:cubicBezTo>
                  <a:pt x="2709212" y="58606"/>
                  <a:pt x="2719353" y="56614"/>
                  <a:pt x="2717904" y="54621"/>
                </a:cubicBezTo>
                <a:close/>
                <a:moveTo>
                  <a:pt x="1834325" y="835376"/>
                </a:moveTo>
                <a:cubicBezTo>
                  <a:pt x="1840538" y="831321"/>
                  <a:pt x="1844748" y="826919"/>
                  <a:pt x="1846377" y="822392"/>
                </a:cubicBezTo>
                <a:cubicBezTo>
                  <a:pt x="1852896" y="804284"/>
                  <a:pt x="1820483" y="790703"/>
                  <a:pt x="1771773" y="790703"/>
                </a:cubicBezTo>
                <a:cubicBezTo>
                  <a:pt x="1722881" y="790703"/>
                  <a:pt x="1676708" y="803740"/>
                  <a:pt x="1667472" y="822392"/>
                </a:cubicBezTo>
                <a:cubicBezTo>
                  <a:pt x="1658237" y="841043"/>
                  <a:pt x="1687753" y="856254"/>
                  <a:pt x="1739904" y="856435"/>
                </a:cubicBezTo>
                <a:cubicBezTo>
                  <a:pt x="1779017" y="856570"/>
                  <a:pt x="1815685" y="847539"/>
                  <a:pt x="1834325" y="835376"/>
                </a:cubicBezTo>
                <a:close/>
                <a:moveTo>
                  <a:pt x="2618492" y="148784"/>
                </a:moveTo>
                <a:cubicBezTo>
                  <a:pt x="2616863" y="145162"/>
                  <a:pt x="2596763" y="140636"/>
                  <a:pt x="2573224" y="140816"/>
                </a:cubicBezTo>
                <a:cubicBezTo>
                  <a:pt x="2549683" y="140997"/>
                  <a:pt x="2532663" y="143894"/>
                  <a:pt x="2533204" y="148603"/>
                </a:cubicBezTo>
                <a:cubicBezTo>
                  <a:pt x="2533748" y="153310"/>
                  <a:pt x="2552580" y="156751"/>
                  <a:pt x="2577570" y="156932"/>
                </a:cubicBezTo>
                <a:cubicBezTo>
                  <a:pt x="2602558" y="157112"/>
                  <a:pt x="2619941" y="153491"/>
                  <a:pt x="2618492" y="148784"/>
                </a:cubicBezTo>
                <a:close/>
                <a:moveTo>
                  <a:pt x="2295811" y="440319"/>
                </a:moveTo>
                <a:lnTo>
                  <a:pt x="2261951" y="448828"/>
                </a:lnTo>
                <a:lnTo>
                  <a:pt x="2230986" y="438870"/>
                </a:lnTo>
                <a:lnTo>
                  <a:pt x="2268470" y="431627"/>
                </a:lnTo>
                <a:close/>
                <a:moveTo>
                  <a:pt x="2722432" y="72550"/>
                </a:moveTo>
                <a:cubicBezTo>
                  <a:pt x="2721708" y="69653"/>
                  <a:pt x="2709214" y="67660"/>
                  <a:pt x="2693821" y="67660"/>
                </a:cubicBezTo>
                <a:cubicBezTo>
                  <a:pt x="2678430" y="67660"/>
                  <a:pt x="2667928" y="69290"/>
                  <a:pt x="2668470" y="72006"/>
                </a:cubicBezTo>
                <a:cubicBezTo>
                  <a:pt x="2669014" y="74723"/>
                  <a:pt x="2680783" y="76715"/>
                  <a:pt x="2697081" y="76715"/>
                </a:cubicBezTo>
                <a:cubicBezTo>
                  <a:pt x="2712835" y="76896"/>
                  <a:pt x="2723156" y="75447"/>
                  <a:pt x="2722432" y="72550"/>
                </a:cubicBezTo>
                <a:close/>
                <a:moveTo>
                  <a:pt x="2616139" y="171599"/>
                </a:moveTo>
                <a:cubicBezTo>
                  <a:pt x="2614690" y="166348"/>
                  <a:pt x="2594410" y="162546"/>
                  <a:pt x="2568152" y="162365"/>
                </a:cubicBezTo>
                <a:cubicBezTo>
                  <a:pt x="2541896" y="162183"/>
                  <a:pt x="2521615" y="165624"/>
                  <a:pt x="2521796" y="171057"/>
                </a:cubicBezTo>
                <a:cubicBezTo>
                  <a:pt x="2521979" y="176488"/>
                  <a:pt x="2544069" y="180473"/>
                  <a:pt x="2571049" y="180654"/>
                </a:cubicBezTo>
                <a:cubicBezTo>
                  <a:pt x="2598031" y="180834"/>
                  <a:pt x="2617405" y="176669"/>
                  <a:pt x="2616139" y="171599"/>
                </a:cubicBezTo>
                <a:close/>
                <a:moveTo>
                  <a:pt x="2803374" y="10077"/>
                </a:moveTo>
                <a:cubicBezTo>
                  <a:pt x="2799387" y="8585"/>
                  <a:pt x="2795125" y="7967"/>
                  <a:pt x="2790880" y="8268"/>
                </a:cubicBezTo>
                <a:cubicBezTo>
                  <a:pt x="2785266" y="8085"/>
                  <a:pt x="2779472" y="8992"/>
                  <a:pt x="2779472" y="9897"/>
                </a:cubicBezTo>
                <a:cubicBezTo>
                  <a:pt x="2783206" y="11397"/>
                  <a:pt x="2787221" y="12077"/>
                  <a:pt x="2791241" y="11889"/>
                </a:cubicBezTo>
                <a:cubicBezTo>
                  <a:pt x="2797760" y="11889"/>
                  <a:pt x="2803374" y="10982"/>
                  <a:pt x="2803374" y="10077"/>
                </a:cubicBezTo>
                <a:close/>
                <a:moveTo>
                  <a:pt x="1768179" y="924827"/>
                </a:moveTo>
                <a:cubicBezTo>
                  <a:pt x="1775054" y="920558"/>
                  <a:pt x="1779830" y="915963"/>
                  <a:pt x="1781731" y="911301"/>
                </a:cubicBezTo>
                <a:cubicBezTo>
                  <a:pt x="1789337" y="892649"/>
                  <a:pt x="1756199" y="876534"/>
                  <a:pt x="1709299" y="876534"/>
                </a:cubicBezTo>
                <a:cubicBezTo>
                  <a:pt x="1662943" y="875990"/>
                  <a:pt x="1614054" y="891020"/>
                  <a:pt x="1602102" y="910214"/>
                </a:cubicBezTo>
                <a:cubicBezTo>
                  <a:pt x="1590151" y="929409"/>
                  <a:pt x="1620572" y="947517"/>
                  <a:pt x="1670550" y="947517"/>
                </a:cubicBezTo>
                <a:cubicBezTo>
                  <a:pt x="1708033" y="947517"/>
                  <a:pt x="1747553" y="937636"/>
                  <a:pt x="1768179" y="924827"/>
                </a:cubicBezTo>
                <a:close/>
                <a:moveTo>
                  <a:pt x="2723336" y="90838"/>
                </a:moveTo>
                <a:cubicBezTo>
                  <a:pt x="2713464" y="85956"/>
                  <a:pt x="2702436" y="83888"/>
                  <a:pt x="2691467" y="84863"/>
                </a:cubicBezTo>
                <a:cubicBezTo>
                  <a:pt x="2673722" y="84681"/>
                  <a:pt x="2660865" y="86854"/>
                  <a:pt x="2661951" y="89933"/>
                </a:cubicBezTo>
                <a:cubicBezTo>
                  <a:pt x="2663038" y="93011"/>
                  <a:pt x="2676981" y="95545"/>
                  <a:pt x="2695088" y="95545"/>
                </a:cubicBezTo>
                <a:cubicBezTo>
                  <a:pt x="2713015" y="95545"/>
                  <a:pt x="2725148" y="93192"/>
                  <a:pt x="2723336" y="90838"/>
                </a:cubicBezTo>
                <a:close/>
                <a:moveTo>
                  <a:pt x="2808625" y="25107"/>
                </a:moveTo>
                <a:cubicBezTo>
                  <a:pt x="2802872" y="22849"/>
                  <a:pt x="2796667" y="21982"/>
                  <a:pt x="2790517" y="22573"/>
                </a:cubicBezTo>
                <a:cubicBezTo>
                  <a:pt x="2782187" y="22573"/>
                  <a:pt x="2774944" y="23839"/>
                  <a:pt x="2776573" y="25107"/>
                </a:cubicBezTo>
                <a:cubicBezTo>
                  <a:pt x="2781858" y="26977"/>
                  <a:pt x="2787449" y="27838"/>
                  <a:pt x="2793051" y="27643"/>
                </a:cubicBezTo>
                <a:cubicBezTo>
                  <a:pt x="2801019" y="27643"/>
                  <a:pt x="2808625" y="26375"/>
                  <a:pt x="2808625" y="25107"/>
                </a:cubicBezTo>
                <a:close/>
                <a:moveTo>
                  <a:pt x="2618855" y="195500"/>
                </a:moveTo>
                <a:cubicBezTo>
                  <a:pt x="2616862" y="189888"/>
                  <a:pt x="2591873" y="184998"/>
                  <a:pt x="2564532" y="184998"/>
                </a:cubicBezTo>
                <a:cubicBezTo>
                  <a:pt x="2537189" y="184998"/>
                  <a:pt x="2514191" y="189525"/>
                  <a:pt x="2514372" y="195139"/>
                </a:cubicBezTo>
                <a:cubicBezTo>
                  <a:pt x="2514555" y="200752"/>
                  <a:pt x="2538457" y="206003"/>
                  <a:pt x="2567246" y="206184"/>
                </a:cubicBezTo>
                <a:cubicBezTo>
                  <a:pt x="2596038" y="206366"/>
                  <a:pt x="2620845" y="201114"/>
                  <a:pt x="2618855" y="195500"/>
                </a:cubicBezTo>
                <a:close/>
                <a:moveTo>
                  <a:pt x="2290380" y="486131"/>
                </a:moveTo>
                <a:lnTo>
                  <a:pt x="2239315" y="499169"/>
                </a:lnTo>
                <a:lnTo>
                  <a:pt x="2201290" y="484863"/>
                </a:lnTo>
                <a:lnTo>
                  <a:pt x="2254164" y="474179"/>
                </a:lnTo>
                <a:close/>
                <a:moveTo>
                  <a:pt x="2728950" y="108946"/>
                </a:moveTo>
                <a:cubicBezTo>
                  <a:pt x="2716901" y="103391"/>
                  <a:pt x="2703573" y="101201"/>
                  <a:pt x="2690379" y="102608"/>
                </a:cubicBezTo>
                <a:cubicBezTo>
                  <a:pt x="2671730" y="102789"/>
                  <a:pt x="2657424" y="105505"/>
                  <a:pt x="2658873" y="108946"/>
                </a:cubicBezTo>
                <a:cubicBezTo>
                  <a:pt x="2670597" y="114296"/>
                  <a:pt x="2683535" y="116422"/>
                  <a:pt x="2696356" y="115102"/>
                </a:cubicBezTo>
                <a:cubicBezTo>
                  <a:pt x="2715549" y="115283"/>
                  <a:pt x="2730216" y="112385"/>
                  <a:pt x="2728950" y="108946"/>
                </a:cubicBezTo>
                <a:close/>
                <a:moveTo>
                  <a:pt x="2814781" y="40317"/>
                </a:moveTo>
                <a:cubicBezTo>
                  <a:pt x="2807604" y="37692"/>
                  <a:pt x="2799945" y="36641"/>
                  <a:pt x="2792327" y="37240"/>
                </a:cubicBezTo>
                <a:cubicBezTo>
                  <a:pt x="2782548" y="37420"/>
                  <a:pt x="2774763" y="38869"/>
                  <a:pt x="2775849" y="40317"/>
                </a:cubicBezTo>
                <a:cubicBezTo>
                  <a:pt x="2783067" y="43034"/>
                  <a:pt x="2790803" y="44085"/>
                  <a:pt x="2798483" y="43395"/>
                </a:cubicBezTo>
                <a:cubicBezTo>
                  <a:pt x="2808262" y="43395"/>
                  <a:pt x="2816049" y="41947"/>
                  <a:pt x="2814781" y="40317"/>
                </a:cubicBezTo>
                <a:close/>
                <a:moveTo>
                  <a:pt x="2614688" y="221034"/>
                </a:moveTo>
                <a:cubicBezTo>
                  <a:pt x="2612698" y="214515"/>
                  <a:pt x="2588613" y="209625"/>
                  <a:pt x="2556926" y="209625"/>
                </a:cubicBezTo>
                <a:cubicBezTo>
                  <a:pt x="2525237" y="209625"/>
                  <a:pt x="2502059" y="213971"/>
                  <a:pt x="2502603" y="220853"/>
                </a:cubicBezTo>
                <a:cubicBezTo>
                  <a:pt x="2503144" y="227734"/>
                  <a:pt x="2529220" y="232984"/>
                  <a:pt x="2561814" y="232984"/>
                </a:cubicBezTo>
                <a:cubicBezTo>
                  <a:pt x="2594408" y="232984"/>
                  <a:pt x="2616681" y="227914"/>
                  <a:pt x="2614688" y="221034"/>
                </a:cubicBezTo>
                <a:close/>
                <a:moveTo>
                  <a:pt x="2532119" y="294189"/>
                </a:moveTo>
                <a:cubicBezTo>
                  <a:pt x="2511990" y="293833"/>
                  <a:pt x="2491987" y="297464"/>
                  <a:pt x="2473267" y="304873"/>
                </a:cubicBezTo>
                <a:cubicBezTo>
                  <a:pt x="2457357" y="295757"/>
                  <a:pt x="2439270" y="291124"/>
                  <a:pt x="2420936" y="291472"/>
                </a:cubicBezTo>
                <a:cubicBezTo>
                  <a:pt x="2457696" y="287670"/>
                  <a:pt x="2463671" y="286402"/>
                  <a:pt x="2477796" y="278798"/>
                </a:cubicBezTo>
                <a:cubicBezTo>
                  <a:pt x="2483590" y="286221"/>
                  <a:pt x="2499343" y="291292"/>
                  <a:pt x="2532119" y="294189"/>
                </a:cubicBezTo>
                <a:close/>
                <a:moveTo>
                  <a:pt x="1701643" y="1029113"/>
                </a:moveTo>
                <a:cubicBezTo>
                  <a:pt x="1708204" y="1024461"/>
                  <a:pt x="1712742" y="1019448"/>
                  <a:pt x="1714553" y="1014333"/>
                </a:cubicBezTo>
                <a:cubicBezTo>
                  <a:pt x="1721796" y="994233"/>
                  <a:pt x="1686849" y="978118"/>
                  <a:pt x="1639586" y="978118"/>
                </a:cubicBezTo>
                <a:cubicBezTo>
                  <a:pt x="1592325" y="978118"/>
                  <a:pt x="1542710" y="996225"/>
                  <a:pt x="1532751" y="1016145"/>
                </a:cubicBezTo>
                <a:cubicBezTo>
                  <a:pt x="1522791" y="1036063"/>
                  <a:pt x="1557558" y="1054714"/>
                  <a:pt x="1606992" y="1054170"/>
                </a:cubicBezTo>
                <a:cubicBezTo>
                  <a:pt x="1644069" y="1053762"/>
                  <a:pt x="1681959" y="1043067"/>
                  <a:pt x="1701643" y="1029113"/>
                </a:cubicBezTo>
                <a:close/>
                <a:moveTo>
                  <a:pt x="2730219" y="129227"/>
                </a:moveTo>
                <a:cubicBezTo>
                  <a:pt x="2717691" y="123114"/>
                  <a:pt x="2703709" y="120606"/>
                  <a:pt x="2689838" y="121984"/>
                </a:cubicBezTo>
                <a:cubicBezTo>
                  <a:pt x="2669738" y="121802"/>
                  <a:pt x="2650726" y="125062"/>
                  <a:pt x="2651630" y="128864"/>
                </a:cubicBezTo>
                <a:cubicBezTo>
                  <a:pt x="2652535" y="132667"/>
                  <a:pt x="2671187" y="136288"/>
                  <a:pt x="2692192" y="136471"/>
                </a:cubicBezTo>
                <a:cubicBezTo>
                  <a:pt x="2713197" y="136651"/>
                  <a:pt x="2731485" y="133210"/>
                  <a:pt x="2730219" y="129227"/>
                </a:cubicBezTo>
                <a:close/>
                <a:moveTo>
                  <a:pt x="2507492" y="325878"/>
                </a:moveTo>
                <a:lnTo>
                  <a:pt x="2460954" y="334387"/>
                </a:lnTo>
                <a:lnTo>
                  <a:pt x="2416771" y="324247"/>
                </a:lnTo>
                <a:lnTo>
                  <a:pt x="2417495" y="324247"/>
                </a:lnTo>
                <a:cubicBezTo>
                  <a:pt x="2435485" y="324095"/>
                  <a:pt x="2453266" y="320403"/>
                  <a:pt x="2469828" y="313382"/>
                </a:cubicBezTo>
                <a:cubicBezTo>
                  <a:pt x="2481201" y="320502"/>
                  <a:pt x="2494118" y="324787"/>
                  <a:pt x="2507492" y="325878"/>
                </a:cubicBezTo>
                <a:close/>
                <a:moveTo>
                  <a:pt x="2818038" y="56433"/>
                </a:moveTo>
                <a:cubicBezTo>
                  <a:pt x="2810143" y="53154"/>
                  <a:pt x="2801552" y="51909"/>
                  <a:pt x="2793051" y="52812"/>
                </a:cubicBezTo>
                <a:cubicBezTo>
                  <a:pt x="2780013" y="52812"/>
                  <a:pt x="2771683" y="54260"/>
                  <a:pt x="2772770" y="56433"/>
                </a:cubicBezTo>
                <a:cubicBezTo>
                  <a:pt x="2780992" y="59912"/>
                  <a:pt x="2789971" y="61222"/>
                  <a:pt x="2798845" y="60237"/>
                </a:cubicBezTo>
                <a:cubicBezTo>
                  <a:pt x="2811883" y="60054"/>
                  <a:pt x="2819850" y="58606"/>
                  <a:pt x="2818038" y="56433"/>
                </a:cubicBezTo>
                <a:close/>
                <a:moveTo>
                  <a:pt x="2170534" y="627820"/>
                </a:moveTo>
                <a:cubicBezTo>
                  <a:pt x="2175814" y="624428"/>
                  <a:pt x="2179152" y="620670"/>
                  <a:pt x="2180103" y="616687"/>
                </a:cubicBezTo>
                <a:cubicBezTo>
                  <a:pt x="2183907" y="600752"/>
                  <a:pt x="2148415" y="588620"/>
                  <a:pt x="2098255" y="588620"/>
                </a:cubicBezTo>
                <a:cubicBezTo>
                  <a:pt x="2049002" y="588439"/>
                  <a:pt x="2007536" y="598760"/>
                  <a:pt x="2001198" y="615239"/>
                </a:cubicBezTo>
                <a:cubicBezTo>
                  <a:pt x="1994861" y="631717"/>
                  <a:pt x="2031077" y="644572"/>
                  <a:pt x="2082684" y="644755"/>
                </a:cubicBezTo>
                <a:cubicBezTo>
                  <a:pt x="2121389" y="644890"/>
                  <a:pt x="2154695" y="637997"/>
                  <a:pt x="2170534" y="627820"/>
                </a:cubicBezTo>
                <a:close/>
                <a:moveTo>
                  <a:pt x="2487392" y="361730"/>
                </a:moveTo>
                <a:lnTo>
                  <a:pt x="2455703" y="368068"/>
                </a:lnTo>
                <a:lnTo>
                  <a:pt x="2429809" y="361369"/>
                </a:lnTo>
                <a:lnTo>
                  <a:pt x="2457876" y="352858"/>
                </a:lnTo>
                <a:close/>
                <a:moveTo>
                  <a:pt x="2616863" y="249823"/>
                </a:moveTo>
                <a:cubicBezTo>
                  <a:pt x="2615414" y="242400"/>
                  <a:pt x="2587529" y="236424"/>
                  <a:pt x="2552943" y="236424"/>
                </a:cubicBezTo>
                <a:cubicBezTo>
                  <a:pt x="2518357" y="236424"/>
                  <a:pt x="2492281" y="242400"/>
                  <a:pt x="2493730" y="249823"/>
                </a:cubicBezTo>
                <a:cubicBezTo>
                  <a:pt x="2495179" y="257249"/>
                  <a:pt x="2523246" y="263044"/>
                  <a:pt x="2557833" y="263044"/>
                </a:cubicBezTo>
                <a:cubicBezTo>
                  <a:pt x="2592600" y="263044"/>
                  <a:pt x="2618312" y="257249"/>
                  <a:pt x="2616863" y="249823"/>
                </a:cubicBezTo>
                <a:close/>
                <a:moveTo>
                  <a:pt x="2734382" y="150593"/>
                </a:moveTo>
                <a:cubicBezTo>
                  <a:pt x="2732570" y="145886"/>
                  <a:pt x="2713377" y="142445"/>
                  <a:pt x="2688750" y="142445"/>
                </a:cubicBezTo>
                <a:cubicBezTo>
                  <a:pt x="2664848" y="142445"/>
                  <a:pt x="2648369" y="145523"/>
                  <a:pt x="2649637" y="150232"/>
                </a:cubicBezTo>
                <a:cubicBezTo>
                  <a:pt x="2650904" y="154939"/>
                  <a:pt x="2670823" y="158560"/>
                  <a:pt x="2695269" y="158560"/>
                </a:cubicBezTo>
                <a:cubicBezTo>
                  <a:pt x="2719715" y="158560"/>
                  <a:pt x="2736192" y="155302"/>
                  <a:pt x="2734382" y="150593"/>
                </a:cubicBezTo>
                <a:close/>
                <a:moveTo>
                  <a:pt x="2896444" y="11345"/>
                </a:moveTo>
                <a:cubicBezTo>
                  <a:pt x="2892604" y="10041"/>
                  <a:pt x="2888536" y="9547"/>
                  <a:pt x="2884494" y="9897"/>
                </a:cubicBezTo>
                <a:cubicBezTo>
                  <a:pt x="2877613" y="9897"/>
                  <a:pt x="2873810" y="11528"/>
                  <a:pt x="2875078" y="11528"/>
                </a:cubicBezTo>
                <a:cubicBezTo>
                  <a:pt x="2878867" y="13045"/>
                  <a:pt x="2882972" y="13606"/>
                  <a:pt x="2887028" y="13157"/>
                </a:cubicBezTo>
                <a:cubicBezTo>
                  <a:pt x="2893730" y="13157"/>
                  <a:pt x="2897712" y="12433"/>
                  <a:pt x="2896444" y="11345"/>
                </a:cubicBezTo>
                <a:close/>
                <a:moveTo>
                  <a:pt x="2825645" y="73635"/>
                </a:moveTo>
                <a:cubicBezTo>
                  <a:pt x="2824377" y="70921"/>
                  <a:pt x="2812246" y="69109"/>
                  <a:pt x="2796853" y="69109"/>
                </a:cubicBezTo>
                <a:cubicBezTo>
                  <a:pt x="2781282" y="68928"/>
                  <a:pt x="2771322" y="70921"/>
                  <a:pt x="2772951" y="72730"/>
                </a:cubicBezTo>
                <a:cubicBezTo>
                  <a:pt x="2782261" y="77130"/>
                  <a:pt x="2792580" y="78941"/>
                  <a:pt x="2802830" y="77981"/>
                </a:cubicBezTo>
                <a:cubicBezTo>
                  <a:pt x="2817678" y="77981"/>
                  <a:pt x="2826913" y="76352"/>
                  <a:pt x="2825645" y="73635"/>
                </a:cubicBezTo>
                <a:close/>
                <a:moveTo>
                  <a:pt x="1612864" y="1146557"/>
                </a:moveTo>
                <a:cubicBezTo>
                  <a:pt x="1619510" y="1141710"/>
                  <a:pt x="1624376" y="1136379"/>
                  <a:pt x="1626911" y="1130766"/>
                </a:cubicBezTo>
                <a:cubicBezTo>
                  <a:pt x="1637051" y="1108313"/>
                  <a:pt x="1603009" y="1090929"/>
                  <a:pt x="1555748" y="1091473"/>
                </a:cubicBezTo>
                <a:cubicBezTo>
                  <a:pt x="1508487" y="1092015"/>
                  <a:pt x="1462673" y="1107588"/>
                  <a:pt x="1449636" y="1130586"/>
                </a:cubicBezTo>
                <a:cubicBezTo>
                  <a:pt x="1436598" y="1153581"/>
                  <a:pt x="1467926" y="1171689"/>
                  <a:pt x="1519894" y="1171689"/>
                </a:cubicBezTo>
                <a:cubicBezTo>
                  <a:pt x="1556970" y="1171282"/>
                  <a:pt x="1592925" y="1161097"/>
                  <a:pt x="1612864" y="1146557"/>
                </a:cubicBezTo>
                <a:close/>
                <a:moveTo>
                  <a:pt x="2308307" y="538101"/>
                </a:moveTo>
                <a:cubicBezTo>
                  <a:pt x="2267202" y="539730"/>
                  <a:pt x="2236600" y="545705"/>
                  <a:pt x="2220666" y="557838"/>
                </a:cubicBezTo>
                <a:cubicBezTo>
                  <a:pt x="2213753" y="552224"/>
                  <a:pt x="2206221" y="547424"/>
                  <a:pt x="2198212" y="543532"/>
                </a:cubicBezTo>
                <a:cubicBezTo>
                  <a:pt x="2186051" y="539173"/>
                  <a:pt x="2173658" y="535485"/>
                  <a:pt x="2161090" y="532487"/>
                </a:cubicBezTo>
                <a:cubicBezTo>
                  <a:pt x="2173042" y="530675"/>
                  <a:pt x="2186984" y="529409"/>
                  <a:pt x="2199478" y="526692"/>
                </a:cubicBezTo>
                <a:cubicBezTo>
                  <a:pt x="2211974" y="523976"/>
                  <a:pt x="2221390" y="520174"/>
                  <a:pt x="2232435" y="516733"/>
                </a:cubicBezTo>
                <a:lnTo>
                  <a:pt x="2232435" y="517457"/>
                </a:lnTo>
                <a:cubicBezTo>
                  <a:pt x="2243480" y="527236"/>
                  <a:pt x="2266115" y="534479"/>
                  <a:pt x="2308307" y="538101"/>
                </a:cubicBezTo>
                <a:close/>
                <a:moveTo>
                  <a:pt x="2470370" y="400119"/>
                </a:moveTo>
                <a:lnTo>
                  <a:pt x="2441398" y="406457"/>
                </a:lnTo>
                <a:lnTo>
                  <a:pt x="2420393" y="400482"/>
                </a:lnTo>
                <a:lnTo>
                  <a:pt x="2449909" y="393600"/>
                </a:lnTo>
                <a:close/>
                <a:moveTo>
                  <a:pt x="2142058" y="690774"/>
                </a:moveTo>
                <a:cubicBezTo>
                  <a:pt x="2147759" y="687127"/>
                  <a:pt x="2151313" y="683233"/>
                  <a:pt x="2152037" y="679340"/>
                </a:cubicBezTo>
                <a:cubicBezTo>
                  <a:pt x="2154934" y="663768"/>
                  <a:pt x="2116185" y="650006"/>
                  <a:pt x="2070734" y="649824"/>
                </a:cubicBezTo>
                <a:cubicBezTo>
                  <a:pt x="2025283" y="649643"/>
                  <a:pt x="1979107" y="659603"/>
                  <a:pt x="1969150" y="678616"/>
                </a:cubicBezTo>
                <a:cubicBezTo>
                  <a:pt x="1960638" y="694914"/>
                  <a:pt x="2000837" y="710305"/>
                  <a:pt x="2051177" y="710305"/>
                </a:cubicBezTo>
                <a:cubicBezTo>
                  <a:pt x="2088525" y="710440"/>
                  <a:pt x="2124955" y="701715"/>
                  <a:pt x="2142058" y="690774"/>
                </a:cubicBezTo>
                <a:close/>
                <a:moveTo>
                  <a:pt x="2830171" y="90836"/>
                </a:moveTo>
                <a:cubicBezTo>
                  <a:pt x="2819548" y="86126"/>
                  <a:pt x="2807849" y="84375"/>
                  <a:pt x="2796311" y="85766"/>
                </a:cubicBezTo>
                <a:cubicBezTo>
                  <a:pt x="2779470" y="85766"/>
                  <a:pt x="2767700" y="87939"/>
                  <a:pt x="2768968" y="90836"/>
                </a:cubicBezTo>
                <a:cubicBezTo>
                  <a:pt x="2779472" y="95967"/>
                  <a:pt x="2791205" y="98037"/>
                  <a:pt x="2802830" y="96813"/>
                </a:cubicBezTo>
                <a:cubicBezTo>
                  <a:pt x="2819850" y="96813"/>
                  <a:pt x="2831983" y="94458"/>
                  <a:pt x="2830171" y="90836"/>
                </a:cubicBezTo>
                <a:close/>
                <a:moveTo>
                  <a:pt x="2736374" y="173954"/>
                </a:moveTo>
                <a:cubicBezTo>
                  <a:pt x="2734021" y="168884"/>
                  <a:pt x="2711204" y="164718"/>
                  <a:pt x="2685672" y="164718"/>
                </a:cubicBezTo>
                <a:cubicBezTo>
                  <a:pt x="2660141" y="164718"/>
                  <a:pt x="2640221" y="168521"/>
                  <a:pt x="2642033" y="173773"/>
                </a:cubicBezTo>
                <a:cubicBezTo>
                  <a:pt x="2643843" y="179024"/>
                  <a:pt x="2666116" y="183187"/>
                  <a:pt x="2692735" y="183187"/>
                </a:cubicBezTo>
                <a:cubicBezTo>
                  <a:pt x="2719534" y="183187"/>
                  <a:pt x="2738728" y="179024"/>
                  <a:pt x="2736374" y="173954"/>
                </a:cubicBezTo>
                <a:close/>
                <a:moveTo>
                  <a:pt x="2906043" y="26012"/>
                </a:moveTo>
                <a:cubicBezTo>
                  <a:pt x="2900545" y="23999"/>
                  <a:pt x="2894665" y="23254"/>
                  <a:pt x="2888840" y="23839"/>
                </a:cubicBezTo>
                <a:cubicBezTo>
                  <a:pt x="2879968" y="23839"/>
                  <a:pt x="2875259" y="24925"/>
                  <a:pt x="2877071" y="26374"/>
                </a:cubicBezTo>
                <a:cubicBezTo>
                  <a:pt x="2882307" y="28159"/>
                  <a:pt x="2887856" y="28836"/>
                  <a:pt x="2893367" y="28366"/>
                </a:cubicBezTo>
                <a:cubicBezTo>
                  <a:pt x="2902602" y="28366"/>
                  <a:pt x="2907492" y="27461"/>
                  <a:pt x="2906043" y="26012"/>
                </a:cubicBezTo>
                <a:close/>
                <a:moveTo>
                  <a:pt x="2912382" y="41403"/>
                </a:moveTo>
                <a:cubicBezTo>
                  <a:pt x="2905517" y="38797"/>
                  <a:pt x="2898143" y="37805"/>
                  <a:pt x="2890833" y="38506"/>
                </a:cubicBezTo>
                <a:cubicBezTo>
                  <a:pt x="2880512" y="38689"/>
                  <a:pt x="2874718" y="39774"/>
                  <a:pt x="2875803" y="41403"/>
                </a:cubicBezTo>
                <a:cubicBezTo>
                  <a:pt x="2882364" y="44204"/>
                  <a:pt x="2889537" y="45265"/>
                  <a:pt x="2896628" y="44483"/>
                </a:cubicBezTo>
                <a:cubicBezTo>
                  <a:pt x="2908036" y="44483"/>
                  <a:pt x="2914192" y="43215"/>
                  <a:pt x="2912382" y="41403"/>
                </a:cubicBezTo>
                <a:close/>
                <a:moveTo>
                  <a:pt x="2838502" y="110575"/>
                </a:moveTo>
                <a:cubicBezTo>
                  <a:pt x="2826449" y="105249"/>
                  <a:pt x="2813240" y="103068"/>
                  <a:pt x="2800113" y="104239"/>
                </a:cubicBezTo>
                <a:cubicBezTo>
                  <a:pt x="2782367" y="104239"/>
                  <a:pt x="2767700" y="106954"/>
                  <a:pt x="2768968" y="110214"/>
                </a:cubicBezTo>
                <a:cubicBezTo>
                  <a:pt x="2770236" y="113473"/>
                  <a:pt x="2787800" y="116552"/>
                  <a:pt x="2806452" y="116733"/>
                </a:cubicBezTo>
                <a:cubicBezTo>
                  <a:pt x="2825101" y="116913"/>
                  <a:pt x="2840311" y="114016"/>
                  <a:pt x="2838502" y="110575"/>
                </a:cubicBezTo>
                <a:close/>
                <a:moveTo>
                  <a:pt x="2742350" y="198034"/>
                </a:moveTo>
                <a:cubicBezTo>
                  <a:pt x="2739272" y="192422"/>
                  <a:pt x="2712834" y="187713"/>
                  <a:pt x="2685492" y="187713"/>
                </a:cubicBezTo>
                <a:cubicBezTo>
                  <a:pt x="2658149" y="187713"/>
                  <a:pt x="2635515" y="192603"/>
                  <a:pt x="2638230" y="198217"/>
                </a:cubicBezTo>
                <a:cubicBezTo>
                  <a:pt x="2640946" y="203829"/>
                  <a:pt x="2667385" y="208718"/>
                  <a:pt x="2695270" y="208718"/>
                </a:cubicBezTo>
                <a:cubicBezTo>
                  <a:pt x="2723157" y="208718"/>
                  <a:pt x="2745428" y="203648"/>
                  <a:pt x="2742350" y="198034"/>
                </a:cubicBezTo>
                <a:close/>
                <a:moveTo>
                  <a:pt x="2099477" y="764948"/>
                </a:moveTo>
                <a:cubicBezTo>
                  <a:pt x="2105093" y="760992"/>
                  <a:pt x="2108623" y="756658"/>
                  <a:pt x="2109483" y="752131"/>
                </a:cubicBezTo>
                <a:cubicBezTo>
                  <a:pt x="2112924" y="734748"/>
                  <a:pt x="2072906" y="720805"/>
                  <a:pt x="2025282" y="721168"/>
                </a:cubicBezTo>
                <a:cubicBezTo>
                  <a:pt x="1977659" y="721529"/>
                  <a:pt x="1933658" y="734206"/>
                  <a:pt x="1926776" y="751950"/>
                </a:cubicBezTo>
                <a:cubicBezTo>
                  <a:pt x="1919896" y="769697"/>
                  <a:pt x="1957017" y="785269"/>
                  <a:pt x="2008443" y="785269"/>
                </a:cubicBezTo>
                <a:cubicBezTo>
                  <a:pt x="2047012" y="785269"/>
                  <a:pt x="2082628" y="776814"/>
                  <a:pt x="2099477" y="764948"/>
                </a:cubicBezTo>
                <a:close/>
                <a:moveTo>
                  <a:pt x="2465482" y="445207"/>
                </a:moveTo>
                <a:lnTo>
                  <a:pt x="2431620" y="452993"/>
                </a:lnTo>
                <a:lnTo>
                  <a:pt x="2402648" y="443034"/>
                </a:lnTo>
                <a:lnTo>
                  <a:pt x="2431801" y="436515"/>
                </a:lnTo>
                <a:close/>
                <a:moveTo>
                  <a:pt x="1522517" y="1281553"/>
                </a:moveTo>
                <a:cubicBezTo>
                  <a:pt x="1529571" y="1276341"/>
                  <a:pt x="1534788" y="1270649"/>
                  <a:pt x="1537640" y="1264764"/>
                </a:cubicBezTo>
                <a:cubicBezTo>
                  <a:pt x="1549047" y="1241223"/>
                  <a:pt x="1522247" y="1223115"/>
                  <a:pt x="1473901" y="1223115"/>
                </a:cubicBezTo>
                <a:cubicBezTo>
                  <a:pt x="1424104" y="1222573"/>
                  <a:pt x="1379741" y="1237964"/>
                  <a:pt x="1364530" y="1262772"/>
                </a:cubicBezTo>
                <a:cubicBezTo>
                  <a:pt x="1349320" y="1287579"/>
                  <a:pt x="1373946" y="1307679"/>
                  <a:pt x="1423741" y="1307679"/>
                </a:cubicBezTo>
                <a:cubicBezTo>
                  <a:pt x="1463669" y="1308494"/>
                  <a:pt x="1501357" y="1297187"/>
                  <a:pt x="1522517" y="1281553"/>
                </a:cubicBezTo>
                <a:close/>
                <a:moveTo>
                  <a:pt x="2922522" y="58244"/>
                </a:moveTo>
                <a:cubicBezTo>
                  <a:pt x="2914371" y="54976"/>
                  <a:pt x="2905548" y="53733"/>
                  <a:pt x="2896810" y="54623"/>
                </a:cubicBezTo>
                <a:cubicBezTo>
                  <a:pt x="2884678" y="54623"/>
                  <a:pt x="2877071" y="55708"/>
                  <a:pt x="2878520" y="58244"/>
                </a:cubicBezTo>
                <a:cubicBezTo>
                  <a:pt x="2886748" y="61465"/>
                  <a:pt x="2895618" y="62706"/>
                  <a:pt x="2904415" y="61866"/>
                </a:cubicBezTo>
                <a:cubicBezTo>
                  <a:pt x="2916547" y="61685"/>
                  <a:pt x="2924152" y="60237"/>
                  <a:pt x="2922522" y="58244"/>
                </a:cubicBezTo>
                <a:close/>
                <a:moveTo>
                  <a:pt x="2847918" y="131400"/>
                </a:moveTo>
                <a:cubicBezTo>
                  <a:pt x="2834823" y="125459"/>
                  <a:pt x="2820409" y="123026"/>
                  <a:pt x="2806088" y="124337"/>
                </a:cubicBezTo>
                <a:cubicBezTo>
                  <a:pt x="2784722" y="124157"/>
                  <a:pt x="2767519" y="127415"/>
                  <a:pt x="2769873" y="131400"/>
                </a:cubicBezTo>
                <a:cubicBezTo>
                  <a:pt x="2783342" y="137375"/>
                  <a:pt x="2798115" y="139806"/>
                  <a:pt x="2812790" y="138462"/>
                </a:cubicBezTo>
                <a:cubicBezTo>
                  <a:pt x="2833251" y="138643"/>
                  <a:pt x="2850091" y="135202"/>
                  <a:pt x="2847918" y="131400"/>
                </a:cubicBezTo>
                <a:close/>
                <a:moveTo>
                  <a:pt x="2742710" y="224111"/>
                </a:moveTo>
                <a:cubicBezTo>
                  <a:pt x="2739813" y="217592"/>
                  <a:pt x="2714825" y="212703"/>
                  <a:pt x="2682956" y="212522"/>
                </a:cubicBezTo>
                <a:cubicBezTo>
                  <a:pt x="2651086" y="212340"/>
                  <a:pt x="2629357" y="217229"/>
                  <a:pt x="2631167" y="223928"/>
                </a:cubicBezTo>
                <a:cubicBezTo>
                  <a:pt x="2632978" y="230630"/>
                  <a:pt x="2658147" y="235880"/>
                  <a:pt x="2690923" y="235880"/>
                </a:cubicBezTo>
                <a:cubicBezTo>
                  <a:pt x="2723697" y="235880"/>
                  <a:pt x="2745427" y="230810"/>
                  <a:pt x="2742710" y="224111"/>
                </a:cubicBezTo>
                <a:close/>
                <a:moveTo>
                  <a:pt x="2990064" y="12430"/>
                </a:moveTo>
                <a:cubicBezTo>
                  <a:pt x="2986155" y="11153"/>
                  <a:pt x="2982032" y="10660"/>
                  <a:pt x="2977931" y="10982"/>
                </a:cubicBezTo>
                <a:cubicBezTo>
                  <a:pt x="2972137" y="10982"/>
                  <a:pt x="2969783" y="11525"/>
                  <a:pt x="2969783" y="12430"/>
                </a:cubicBezTo>
                <a:cubicBezTo>
                  <a:pt x="2973389" y="13917"/>
                  <a:pt x="2977311" y="14480"/>
                  <a:pt x="2981192" y="14061"/>
                </a:cubicBezTo>
                <a:cubicBezTo>
                  <a:pt x="2987347" y="14061"/>
                  <a:pt x="2990969" y="13518"/>
                  <a:pt x="2990064" y="12430"/>
                </a:cubicBezTo>
                <a:close/>
                <a:moveTo>
                  <a:pt x="2930308" y="75448"/>
                </a:moveTo>
                <a:cubicBezTo>
                  <a:pt x="2920803" y="71530"/>
                  <a:pt x="2910488" y="69975"/>
                  <a:pt x="2900249" y="70921"/>
                </a:cubicBezTo>
                <a:cubicBezTo>
                  <a:pt x="2886306" y="70921"/>
                  <a:pt x="2876347" y="72731"/>
                  <a:pt x="2877978" y="75267"/>
                </a:cubicBezTo>
                <a:cubicBezTo>
                  <a:pt x="2887459" y="79271"/>
                  <a:pt x="2897795" y="80830"/>
                  <a:pt x="2908036" y="79794"/>
                </a:cubicBezTo>
                <a:cubicBezTo>
                  <a:pt x="2922522" y="79794"/>
                  <a:pt x="2932118" y="77982"/>
                  <a:pt x="2930308" y="75448"/>
                </a:cubicBezTo>
                <a:close/>
                <a:moveTo>
                  <a:pt x="2060071" y="845127"/>
                </a:moveTo>
                <a:cubicBezTo>
                  <a:pt x="2065583" y="840985"/>
                  <a:pt x="2069103" y="836423"/>
                  <a:pt x="2070189" y="831625"/>
                </a:cubicBezTo>
                <a:cubicBezTo>
                  <a:pt x="2074535" y="812432"/>
                  <a:pt x="2039587" y="798851"/>
                  <a:pt x="1987981" y="798851"/>
                </a:cubicBezTo>
                <a:cubicBezTo>
                  <a:pt x="1936916" y="799031"/>
                  <a:pt x="1894362" y="815149"/>
                  <a:pt x="1888568" y="833256"/>
                </a:cubicBezTo>
                <a:cubicBezTo>
                  <a:pt x="1882773" y="851364"/>
                  <a:pt x="1914643" y="866212"/>
                  <a:pt x="1968605" y="866212"/>
                </a:cubicBezTo>
                <a:cubicBezTo>
                  <a:pt x="2009075" y="866212"/>
                  <a:pt x="2043536" y="857554"/>
                  <a:pt x="2060071" y="845127"/>
                </a:cubicBezTo>
                <a:close/>
                <a:moveTo>
                  <a:pt x="2463851" y="491382"/>
                </a:moveTo>
                <a:lnTo>
                  <a:pt x="2414781" y="506049"/>
                </a:lnTo>
                <a:cubicBezTo>
                  <a:pt x="2409730" y="502541"/>
                  <a:pt x="2404399" y="499452"/>
                  <a:pt x="2398846" y="496815"/>
                </a:cubicBezTo>
                <a:cubicBezTo>
                  <a:pt x="2392869" y="493918"/>
                  <a:pt x="2382911" y="491745"/>
                  <a:pt x="2374761" y="489209"/>
                </a:cubicBezTo>
                <a:lnTo>
                  <a:pt x="2423290" y="478888"/>
                </a:lnTo>
                <a:close/>
                <a:moveTo>
                  <a:pt x="2851178" y="153130"/>
                </a:moveTo>
                <a:cubicBezTo>
                  <a:pt x="2836880" y="146267"/>
                  <a:pt x="2820957" y="143508"/>
                  <a:pt x="2805183" y="145162"/>
                </a:cubicBezTo>
                <a:cubicBezTo>
                  <a:pt x="2781462" y="145162"/>
                  <a:pt x="2764985" y="148421"/>
                  <a:pt x="2766976" y="152947"/>
                </a:cubicBezTo>
                <a:cubicBezTo>
                  <a:pt x="2768968" y="157476"/>
                  <a:pt x="2786714" y="161097"/>
                  <a:pt x="2812065" y="161278"/>
                </a:cubicBezTo>
                <a:cubicBezTo>
                  <a:pt x="2837416" y="161458"/>
                  <a:pt x="2854075" y="157837"/>
                  <a:pt x="2851178" y="153130"/>
                </a:cubicBezTo>
                <a:close/>
                <a:moveTo>
                  <a:pt x="3002738" y="27824"/>
                </a:moveTo>
                <a:cubicBezTo>
                  <a:pt x="2997727" y="25879"/>
                  <a:pt x="2992345" y="25075"/>
                  <a:pt x="2986986" y="25468"/>
                </a:cubicBezTo>
                <a:cubicBezTo>
                  <a:pt x="2978836" y="25468"/>
                  <a:pt x="2973766" y="26375"/>
                  <a:pt x="2974673" y="27641"/>
                </a:cubicBezTo>
                <a:cubicBezTo>
                  <a:pt x="2979684" y="29586"/>
                  <a:pt x="2985064" y="30390"/>
                  <a:pt x="2990425" y="29996"/>
                </a:cubicBezTo>
                <a:cubicBezTo>
                  <a:pt x="2998575" y="29996"/>
                  <a:pt x="3003826" y="29090"/>
                  <a:pt x="3002738" y="27824"/>
                </a:cubicBezTo>
                <a:close/>
                <a:moveTo>
                  <a:pt x="2749232" y="251454"/>
                </a:moveTo>
                <a:cubicBezTo>
                  <a:pt x="2745791" y="244211"/>
                  <a:pt x="2715913" y="238597"/>
                  <a:pt x="2682595" y="238597"/>
                </a:cubicBezTo>
                <a:cubicBezTo>
                  <a:pt x="2649276" y="238597"/>
                  <a:pt x="2624287" y="244573"/>
                  <a:pt x="2626642" y="251816"/>
                </a:cubicBezTo>
                <a:cubicBezTo>
                  <a:pt x="2628996" y="259059"/>
                  <a:pt x="2659054" y="265217"/>
                  <a:pt x="2693459" y="265217"/>
                </a:cubicBezTo>
                <a:cubicBezTo>
                  <a:pt x="2727863" y="265036"/>
                  <a:pt x="2752673" y="258698"/>
                  <a:pt x="2749232" y="251454"/>
                </a:cubicBezTo>
                <a:close/>
                <a:moveTo>
                  <a:pt x="1403987" y="1440774"/>
                </a:moveTo>
                <a:cubicBezTo>
                  <a:pt x="1411949" y="1435282"/>
                  <a:pt x="1418083" y="1429363"/>
                  <a:pt x="1421568" y="1423388"/>
                </a:cubicBezTo>
                <a:cubicBezTo>
                  <a:pt x="1435511" y="1399485"/>
                  <a:pt x="1407082" y="1377032"/>
                  <a:pt x="1363080" y="1375764"/>
                </a:cubicBezTo>
                <a:cubicBezTo>
                  <a:pt x="1319079" y="1374496"/>
                  <a:pt x="1264937" y="1394596"/>
                  <a:pt x="1248097" y="1418859"/>
                </a:cubicBezTo>
                <a:cubicBezTo>
                  <a:pt x="1231255" y="1443305"/>
                  <a:pt x="1258962" y="1467027"/>
                  <a:pt x="1305135" y="1468656"/>
                </a:cubicBezTo>
                <a:cubicBezTo>
                  <a:pt x="1339766" y="1469877"/>
                  <a:pt x="1380102" y="1457248"/>
                  <a:pt x="1403987" y="1440774"/>
                </a:cubicBezTo>
                <a:close/>
                <a:moveTo>
                  <a:pt x="2940630" y="93372"/>
                </a:moveTo>
                <a:cubicBezTo>
                  <a:pt x="2929376" y="89102"/>
                  <a:pt x="2917331" y="87310"/>
                  <a:pt x="2905320" y="88121"/>
                </a:cubicBezTo>
                <a:cubicBezTo>
                  <a:pt x="2890292" y="88302"/>
                  <a:pt x="2878883" y="90656"/>
                  <a:pt x="2880693" y="93372"/>
                </a:cubicBezTo>
                <a:cubicBezTo>
                  <a:pt x="2891659" y="97786"/>
                  <a:pt x="2903500" y="99584"/>
                  <a:pt x="2915280" y="98623"/>
                </a:cubicBezTo>
                <a:cubicBezTo>
                  <a:pt x="2931395" y="98623"/>
                  <a:pt x="2943528" y="96089"/>
                  <a:pt x="2940630" y="93372"/>
                </a:cubicBezTo>
                <a:close/>
                <a:moveTo>
                  <a:pt x="2672635" y="329136"/>
                </a:moveTo>
                <a:cubicBezTo>
                  <a:pt x="2652077" y="329262"/>
                  <a:pt x="2631732" y="333319"/>
                  <a:pt x="2612698" y="341088"/>
                </a:cubicBezTo>
                <a:lnTo>
                  <a:pt x="2565600" y="327732"/>
                </a:lnTo>
                <a:lnTo>
                  <a:pt x="2564350" y="328051"/>
                </a:lnTo>
                <a:lnTo>
                  <a:pt x="2564169" y="327326"/>
                </a:lnTo>
                <a:lnTo>
                  <a:pt x="2565600" y="327732"/>
                </a:lnTo>
                <a:lnTo>
                  <a:pt x="2612698" y="315737"/>
                </a:lnTo>
                <a:cubicBezTo>
                  <a:pt x="2631648" y="323962"/>
                  <a:pt x="2651986" y="328509"/>
                  <a:pt x="2672635" y="329136"/>
                </a:cubicBezTo>
                <a:close/>
                <a:moveTo>
                  <a:pt x="3011793" y="43215"/>
                </a:moveTo>
                <a:cubicBezTo>
                  <a:pt x="3005617" y="40878"/>
                  <a:pt x="2999010" y="39892"/>
                  <a:pt x="2992419" y="40317"/>
                </a:cubicBezTo>
                <a:cubicBezTo>
                  <a:pt x="2982097" y="40317"/>
                  <a:pt x="2975760" y="41403"/>
                  <a:pt x="2976846" y="43032"/>
                </a:cubicBezTo>
                <a:cubicBezTo>
                  <a:pt x="2983327" y="45663"/>
                  <a:pt x="2990340" y="46720"/>
                  <a:pt x="2997307" y="46112"/>
                </a:cubicBezTo>
                <a:cubicBezTo>
                  <a:pt x="3007630" y="45930"/>
                  <a:pt x="3013424" y="44844"/>
                  <a:pt x="3011793" y="43215"/>
                </a:cubicBezTo>
                <a:close/>
                <a:moveTo>
                  <a:pt x="2860956" y="175764"/>
                </a:moveTo>
                <a:cubicBezTo>
                  <a:pt x="2858420" y="170874"/>
                  <a:pt x="2836330" y="166709"/>
                  <a:pt x="2810798" y="166528"/>
                </a:cubicBezTo>
                <a:cubicBezTo>
                  <a:pt x="2785265" y="166348"/>
                  <a:pt x="2765167" y="170513"/>
                  <a:pt x="2767157" y="175400"/>
                </a:cubicBezTo>
                <a:cubicBezTo>
                  <a:pt x="2769149" y="180290"/>
                  <a:pt x="2791784" y="184455"/>
                  <a:pt x="2817317" y="184817"/>
                </a:cubicBezTo>
                <a:cubicBezTo>
                  <a:pt x="2842849" y="185180"/>
                  <a:pt x="2863673" y="180834"/>
                  <a:pt x="2860956" y="175764"/>
                </a:cubicBezTo>
                <a:close/>
                <a:moveTo>
                  <a:pt x="2648550" y="366439"/>
                </a:moveTo>
                <a:lnTo>
                  <a:pt x="2611430" y="373682"/>
                </a:lnTo>
                <a:lnTo>
                  <a:pt x="2576119" y="363723"/>
                </a:lnTo>
                <a:lnTo>
                  <a:pt x="2610162" y="354307"/>
                </a:lnTo>
                <a:close/>
                <a:moveTo>
                  <a:pt x="2010052" y="933453"/>
                </a:moveTo>
                <a:cubicBezTo>
                  <a:pt x="2015866" y="928966"/>
                  <a:pt x="2019488" y="924247"/>
                  <a:pt x="2020212" y="919630"/>
                </a:cubicBezTo>
                <a:cubicBezTo>
                  <a:pt x="2023110" y="901159"/>
                  <a:pt x="1986714" y="885044"/>
                  <a:pt x="1939090" y="885044"/>
                </a:cubicBezTo>
                <a:cubicBezTo>
                  <a:pt x="1891468" y="885044"/>
                  <a:pt x="1842939" y="902066"/>
                  <a:pt x="1834972" y="921259"/>
                </a:cubicBezTo>
                <a:cubicBezTo>
                  <a:pt x="1827004" y="940454"/>
                  <a:pt x="1867383" y="958562"/>
                  <a:pt x="1917543" y="958562"/>
                </a:cubicBezTo>
                <a:cubicBezTo>
                  <a:pt x="1955432" y="958289"/>
                  <a:pt x="1992609" y="946915"/>
                  <a:pt x="2010052" y="933453"/>
                </a:cubicBezTo>
                <a:close/>
                <a:moveTo>
                  <a:pt x="2948417" y="112567"/>
                </a:moveTo>
                <a:cubicBezTo>
                  <a:pt x="2936379" y="107640"/>
                  <a:pt x="2923357" y="105595"/>
                  <a:pt x="2910390" y="106591"/>
                </a:cubicBezTo>
                <a:cubicBezTo>
                  <a:pt x="2892825" y="106410"/>
                  <a:pt x="2878883" y="109307"/>
                  <a:pt x="2880693" y="112385"/>
                </a:cubicBezTo>
                <a:cubicBezTo>
                  <a:pt x="2892729" y="117560"/>
                  <a:pt x="2905840" y="119734"/>
                  <a:pt x="2918901" y="118723"/>
                </a:cubicBezTo>
                <a:cubicBezTo>
                  <a:pt x="2937008" y="118723"/>
                  <a:pt x="2950770" y="115826"/>
                  <a:pt x="2948417" y="112567"/>
                </a:cubicBezTo>
                <a:close/>
                <a:moveTo>
                  <a:pt x="2365028" y="634169"/>
                </a:moveTo>
                <a:cubicBezTo>
                  <a:pt x="2369680" y="630664"/>
                  <a:pt x="2372226" y="626782"/>
                  <a:pt x="2372226" y="622663"/>
                </a:cubicBezTo>
                <a:cubicBezTo>
                  <a:pt x="2372587" y="606548"/>
                  <a:pt x="2335286" y="594776"/>
                  <a:pt x="2284585" y="594596"/>
                </a:cubicBezTo>
                <a:cubicBezTo>
                  <a:pt x="2233883" y="594415"/>
                  <a:pt x="2193864" y="605641"/>
                  <a:pt x="2190786" y="622300"/>
                </a:cubicBezTo>
                <a:cubicBezTo>
                  <a:pt x="2187708" y="638959"/>
                  <a:pt x="2225009" y="651816"/>
                  <a:pt x="2278247" y="651816"/>
                </a:cubicBezTo>
                <a:cubicBezTo>
                  <a:pt x="2318173" y="651816"/>
                  <a:pt x="2351073" y="644686"/>
                  <a:pt x="2365028" y="634169"/>
                </a:cubicBezTo>
                <a:close/>
                <a:moveTo>
                  <a:pt x="2471458" y="541359"/>
                </a:moveTo>
                <a:cubicBezTo>
                  <a:pt x="2437596" y="545161"/>
                  <a:pt x="2412788" y="550775"/>
                  <a:pt x="2400112" y="562184"/>
                </a:cubicBezTo>
                <a:cubicBezTo>
                  <a:pt x="2388523" y="550232"/>
                  <a:pt x="2368242" y="542447"/>
                  <a:pt x="2334200" y="537918"/>
                </a:cubicBezTo>
                <a:cubicBezTo>
                  <a:pt x="2361203" y="537394"/>
                  <a:pt x="2387744" y="530835"/>
                  <a:pt x="2411883" y="518725"/>
                </a:cubicBezTo>
                <a:cubicBezTo>
                  <a:pt x="2419851" y="529590"/>
                  <a:pt x="2439588" y="536108"/>
                  <a:pt x="2471458" y="541359"/>
                </a:cubicBezTo>
                <a:close/>
                <a:moveTo>
                  <a:pt x="3024469" y="59511"/>
                </a:moveTo>
                <a:cubicBezTo>
                  <a:pt x="3016958" y="56682"/>
                  <a:pt x="3008941" y="55448"/>
                  <a:pt x="3000928" y="55889"/>
                </a:cubicBezTo>
                <a:cubicBezTo>
                  <a:pt x="2989159" y="55708"/>
                  <a:pt x="2980104" y="57338"/>
                  <a:pt x="2981372" y="59330"/>
                </a:cubicBezTo>
                <a:cubicBezTo>
                  <a:pt x="2989210" y="62353"/>
                  <a:pt x="2997622" y="63591"/>
                  <a:pt x="3005998" y="62952"/>
                </a:cubicBezTo>
                <a:cubicBezTo>
                  <a:pt x="3017950" y="63132"/>
                  <a:pt x="3026460" y="61503"/>
                  <a:pt x="3024469" y="59511"/>
                </a:cubicBezTo>
                <a:close/>
                <a:moveTo>
                  <a:pt x="2865845" y="199485"/>
                </a:moveTo>
                <a:cubicBezTo>
                  <a:pt x="2862404" y="194414"/>
                  <a:pt x="2837777" y="189525"/>
                  <a:pt x="2809710" y="189344"/>
                </a:cubicBezTo>
                <a:cubicBezTo>
                  <a:pt x="2781644" y="189164"/>
                  <a:pt x="2761364" y="193509"/>
                  <a:pt x="2763537" y="199304"/>
                </a:cubicBezTo>
                <a:cubicBezTo>
                  <a:pt x="2765710" y="205099"/>
                  <a:pt x="2793051" y="209986"/>
                  <a:pt x="2821118" y="209986"/>
                </a:cubicBezTo>
                <a:cubicBezTo>
                  <a:pt x="2849186" y="209986"/>
                  <a:pt x="2869286" y="205279"/>
                  <a:pt x="2865845" y="199485"/>
                </a:cubicBezTo>
                <a:close/>
                <a:moveTo>
                  <a:pt x="2643480" y="405552"/>
                </a:moveTo>
                <a:lnTo>
                  <a:pt x="2607265" y="413337"/>
                </a:lnTo>
                <a:lnTo>
                  <a:pt x="2576663" y="403016"/>
                </a:lnTo>
                <a:lnTo>
                  <a:pt x="2606179" y="395592"/>
                </a:lnTo>
                <a:close/>
                <a:moveTo>
                  <a:pt x="2958737" y="132668"/>
                </a:moveTo>
                <a:cubicBezTo>
                  <a:pt x="2945439" y="126995"/>
                  <a:pt x="2930947" y="124695"/>
                  <a:pt x="2916547" y="125967"/>
                </a:cubicBezTo>
                <a:cubicBezTo>
                  <a:pt x="2895361" y="127054"/>
                  <a:pt x="2882504" y="128864"/>
                  <a:pt x="2886307" y="132849"/>
                </a:cubicBezTo>
                <a:cubicBezTo>
                  <a:pt x="2898996" y="138638"/>
                  <a:pt x="2912979" y="141010"/>
                  <a:pt x="2926868" y="139729"/>
                </a:cubicBezTo>
                <a:cubicBezTo>
                  <a:pt x="2949321" y="139729"/>
                  <a:pt x="2962722" y="136832"/>
                  <a:pt x="2958737" y="132668"/>
                </a:cubicBezTo>
                <a:close/>
                <a:moveTo>
                  <a:pt x="3035514" y="76894"/>
                </a:moveTo>
                <a:cubicBezTo>
                  <a:pt x="3026364" y="73067"/>
                  <a:pt x="3016424" y="71512"/>
                  <a:pt x="3006542" y="72368"/>
                </a:cubicBezTo>
                <a:cubicBezTo>
                  <a:pt x="2993685" y="72187"/>
                  <a:pt x="2983001" y="73997"/>
                  <a:pt x="2984088" y="76352"/>
                </a:cubicBezTo>
                <a:cubicBezTo>
                  <a:pt x="2993253" y="80126"/>
                  <a:pt x="3003181" y="81675"/>
                  <a:pt x="3013061" y="80879"/>
                </a:cubicBezTo>
                <a:cubicBezTo>
                  <a:pt x="3025193" y="81060"/>
                  <a:pt x="3035695" y="79067"/>
                  <a:pt x="3035514" y="76894"/>
                </a:cubicBezTo>
                <a:close/>
                <a:moveTo>
                  <a:pt x="3099073" y="28728"/>
                </a:moveTo>
                <a:cubicBezTo>
                  <a:pt x="3094149" y="27217"/>
                  <a:pt x="3089007" y="26544"/>
                  <a:pt x="3083863" y="26736"/>
                </a:cubicBezTo>
                <a:cubicBezTo>
                  <a:pt x="3077161" y="26736"/>
                  <a:pt x="3072454" y="27641"/>
                  <a:pt x="3072454" y="28728"/>
                </a:cubicBezTo>
                <a:cubicBezTo>
                  <a:pt x="3077692" y="30509"/>
                  <a:pt x="3083229" y="31245"/>
                  <a:pt x="3088750" y="30901"/>
                </a:cubicBezTo>
                <a:cubicBezTo>
                  <a:pt x="3095269" y="30901"/>
                  <a:pt x="3100339" y="29813"/>
                  <a:pt x="3099073" y="28728"/>
                </a:cubicBezTo>
                <a:close/>
                <a:moveTo>
                  <a:pt x="1277167" y="1629144"/>
                </a:moveTo>
                <a:cubicBezTo>
                  <a:pt x="1285253" y="1623341"/>
                  <a:pt x="1291692" y="1617003"/>
                  <a:pt x="1295721" y="1610439"/>
                </a:cubicBezTo>
                <a:cubicBezTo>
                  <a:pt x="1311837" y="1584183"/>
                  <a:pt x="1284495" y="1558471"/>
                  <a:pt x="1239405" y="1558471"/>
                </a:cubicBezTo>
                <a:cubicBezTo>
                  <a:pt x="1207505" y="1557790"/>
                  <a:pt x="1170707" y="1568825"/>
                  <a:pt x="1146127" y="1585691"/>
                </a:cubicBezTo>
                <a:lnTo>
                  <a:pt x="1140881" y="1590599"/>
                </a:lnTo>
                <a:lnTo>
                  <a:pt x="1197563" y="1655126"/>
                </a:lnTo>
                <a:lnTo>
                  <a:pt x="1248734" y="1644641"/>
                </a:lnTo>
                <a:cubicBezTo>
                  <a:pt x="1259349" y="1640216"/>
                  <a:pt x="1269081" y="1634948"/>
                  <a:pt x="1277167" y="1629144"/>
                </a:cubicBezTo>
                <a:close/>
                <a:moveTo>
                  <a:pt x="2875261" y="225921"/>
                </a:moveTo>
                <a:cubicBezTo>
                  <a:pt x="2871457" y="219585"/>
                  <a:pt x="2845021" y="214515"/>
                  <a:pt x="2814780" y="214515"/>
                </a:cubicBezTo>
                <a:cubicBezTo>
                  <a:pt x="2784179" y="214333"/>
                  <a:pt x="2762450" y="219042"/>
                  <a:pt x="2764984" y="225560"/>
                </a:cubicBezTo>
                <a:cubicBezTo>
                  <a:pt x="2767520" y="232079"/>
                  <a:pt x="2791966" y="237149"/>
                  <a:pt x="2824560" y="237510"/>
                </a:cubicBezTo>
                <a:cubicBezTo>
                  <a:pt x="2857154" y="237873"/>
                  <a:pt x="2879063" y="232260"/>
                  <a:pt x="2875261" y="225921"/>
                </a:cubicBezTo>
                <a:close/>
                <a:moveTo>
                  <a:pt x="1957574" y="1038385"/>
                </a:moveTo>
                <a:cubicBezTo>
                  <a:pt x="1963762" y="1033584"/>
                  <a:pt x="1967882" y="1028321"/>
                  <a:pt x="1969330" y="1022844"/>
                </a:cubicBezTo>
                <a:cubicBezTo>
                  <a:pt x="1974764" y="1002383"/>
                  <a:pt x="1941626" y="985542"/>
                  <a:pt x="1892010" y="985000"/>
                </a:cubicBezTo>
                <a:cubicBezTo>
                  <a:pt x="1842395" y="984456"/>
                  <a:pt x="1793866" y="1001296"/>
                  <a:pt x="1785718" y="1022844"/>
                </a:cubicBezTo>
                <a:cubicBezTo>
                  <a:pt x="1777569" y="1044393"/>
                  <a:pt x="1809621" y="1061776"/>
                  <a:pt x="1862313" y="1062501"/>
                </a:cubicBezTo>
                <a:cubicBezTo>
                  <a:pt x="1901834" y="1063044"/>
                  <a:pt x="1939011" y="1052790"/>
                  <a:pt x="1957574" y="1038385"/>
                </a:cubicBezTo>
                <a:close/>
                <a:moveTo>
                  <a:pt x="2344882" y="698661"/>
                </a:moveTo>
                <a:cubicBezTo>
                  <a:pt x="2350182" y="694958"/>
                  <a:pt x="2353396" y="690974"/>
                  <a:pt x="2353939" y="686945"/>
                </a:cubicBezTo>
                <a:cubicBezTo>
                  <a:pt x="2356112" y="670830"/>
                  <a:pt x="2313197" y="656524"/>
                  <a:pt x="2265573" y="656344"/>
                </a:cubicBezTo>
                <a:cubicBezTo>
                  <a:pt x="2217949" y="656163"/>
                  <a:pt x="2172318" y="669562"/>
                  <a:pt x="2168515" y="686041"/>
                </a:cubicBezTo>
                <a:cubicBezTo>
                  <a:pt x="2164713" y="702519"/>
                  <a:pt x="2206180" y="718091"/>
                  <a:pt x="2256701" y="718091"/>
                </a:cubicBezTo>
                <a:cubicBezTo>
                  <a:pt x="2294320" y="718363"/>
                  <a:pt x="2328984" y="709772"/>
                  <a:pt x="2344882" y="698661"/>
                </a:cubicBezTo>
                <a:close/>
                <a:moveTo>
                  <a:pt x="2967791" y="154215"/>
                </a:moveTo>
                <a:cubicBezTo>
                  <a:pt x="2953107" y="148004"/>
                  <a:pt x="2937151" y="145395"/>
                  <a:pt x="2921255" y="146608"/>
                </a:cubicBezTo>
                <a:cubicBezTo>
                  <a:pt x="2897715" y="146608"/>
                  <a:pt x="2881598" y="150230"/>
                  <a:pt x="2885039" y="154576"/>
                </a:cubicBezTo>
                <a:cubicBezTo>
                  <a:pt x="2899987" y="160987"/>
                  <a:pt x="2916270" y="163660"/>
                  <a:pt x="2932482" y="162363"/>
                </a:cubicBezTo>
                <a:cubicBezTo>
                  <a:pt x="2955841" y="162363"/>
                  <a:pt x="2971956" y="158561"/>
                  <a:pt x="2967791" y="154215"/>
                </a:cubicBezTo>
                <a:close/>
                <a:moveTo>
                  <a:pt x="2642032" y="448104"/>
                </a:moveTo>
                <a:lnTo>
                  <a:pt x="2598212" y="458064"/>
                </a:lnTo>
                <a:lnTo>
                  <a:pt x="2561996" y="447018"/>
                </a:lnTo>
                <a:lnTo>
                  <a:pt x="2602919" y="437059"/>
                </a:lnTo>
                <a:close/>
                <a:moveTo>
                  <a:pt x="3048008" y="94823"/>
                </a:moveTo>
                <a:cubicBezTo>
                  <a:pt x="3037354" y="90675"/>
                  <a:pt x="3025914" y="88945"/>
                  <a:pt x="3014509" y="89753"/>
                </a:cubicBezTo>
                <a:cubicBezTo>
                  <a:pt x="2999118" y="89571"/>
                  <a:pt x="2987529" y="91926"/>
                  <a:pt x="2989702" y="94641"/>
                </a:cubicBezTo>
                <a:cubicBezTo>
                  <a:pt x="3000386" y="98918"/>
                  <a:pt x="3011903" y="100713"/>
                  <a:pt x="3023382" y="99893"/>
                </a:cubicBezTo>
                <a:cubicBezTo>
                  <a:pt x="3038774" y="99893"/>
                  <a:pt x="3050544" y="97538"/>
                  <a:pt x="3048008" y="94823"/>
                </a:cubicBezTo>
                <a:close/>
                <a:moveTo>
                  <a:pt x="3110661" y="44301"/>
                </a:moveTo>
                <a:cubicBezTo>
                  <a:pt x="3104296" y="42227"/>
                  <a:pt x="3097612" y="41306"/>
                  <a:pt x="3090924" y="41586"/>
                </a:cubicBezTo>
                <a:cubicBezTo>
                  <a:pt x="3082413" y="41586"/>
                  <a:pt x="3075170" y="42852"/>
                  <a:pt x="3076438" y="44301"/>
                </a:cubicBezTo>
                <a:cubicBezTo>
                  <a:pt x="3082857" y="46405"/>
                  <a:pt x="3089606" y="47325"/>
                  <a:pt x="3096355" y="47017"/>
                </a:cubicBezTo>
                <a:cubicBezTo>
                  <a:pt x="3104866" y="47017"/>
                  <a:pt x="3111929" y="45749"/>
                  <a:pt x="3110661" y="44301"/>
                </a:cubicBezTo>
                <a:close/>
                <a:moveTo>
                  <a:pt x="2882502" y="254894"/>
                </a:moveTo>
                <a:cubicBezTo>
                  <a:pt x="2878699" y="248014"/>
                  <a:pt x="2847374" y="241675"/>
                  <a:pt x="2815504" y="241675"/>
                </a:cubicBezTo>
                <a:cubicBezTo>
                  <a:pt x="2783996" y="241675"/>
                  <a:pt x="2758101" y="247470"/>
                  <a:pt x="2760999" y="254532"/>
                </a:cubicBezTo>
                <a:cubicBezTo>
                  <a:pt x="2763896" y="261593"/>
                  <a:pt x="2795585" y="267931"/>
                  <a:pt x="2828179" y="268114"/>
                </a:cubicBezTo>
                <a:cubicBezTo>
                  <a:pt x="2860772" y="268294"/>
                  <a:pt x="2886304" y="261776"/>
                  <a:pt x="2882502" y="254894"/>
                </a:cubicBezTo>
                <a:close/>
                <a:moveTo>
                  <a:pt x="2981011" y="177393"/>
                </a:moveTo>
                <a:cubicBezTo>
                  <a:pt x="2965012" y="170161"/>
                  <a:pt x="2947457" y="167049"/>
                  <a:pt x="2929946" y="168340"/>
                </a:cubicBezTo>
                <a:cubicBezTo>
                  <a:pt x="2905863" y="168159"/>
                  <a:pt x="2886307" y="172322"/>
                  <a:pt x="2889204" y="177212"/>
                </a:cubicBezTo>
                <a:cubicBezTo>
                  <a:pt x="2892101" y="182102"/>
                  <a:pt x="2918538" y="186628"/>
                  <a:pt x="2942623" y="186448"/>
                </a:cubicBezTo>
                <a:cubicBezTo>
                  <a:pt x="2966706" y="186267"/>
                  <a:pt x="2984633" y="182102"/>
                  <a:pt x="2981011" y="177393"/>
                </a:cubicBezTo>
                <a:close/>
                <a:moveTo>
                  <a:pt x="3057969" y="114197"/>
                </a:moveTo>
                <a:cubicBezTo>
                  <a:pt x="3046532" y="109177"/>
                  <a:pt x="3034013" y="107122"/>
                  <a:pt x="3021573" y="108222"/>
                </a:cubicBezTo>
                <a:cubicBezTo>
                  <a:pt x="3002921" y="108042"/>
                  <a:pt x="2990969" y="110395"/>
                  <a:pt x="2993142" y="113655"/>
                </a:cubicBezTo>
                <a:cubicBezTo>
                  <a:pt x="3004847" y="119073"/>
                  <a:pt x="3017805" y="121202"/>
                  <a:pt x="3030626" y="119811"/>
                </a:cubicBezTo>
                <a:cubicBezTo>
                  <a:pt x="3049277" y="119811"/>
                  <a:pt x="3060866" y="117457"/>
                  <a:pt x="3057969" y="114197"/>
                </a:cubicBezTo>
                <a:close/>
                <a:moveTo>
                  <a:pt x="2314947" y="770588"/>
                </a:moveTo>
                <a:cubicBezTo>
                  <a:pt x="2319974" y="766653"/>
                  <a:pt x="2322883" y="762364"/>
                  <a:pt x="2323154" y="757928"/>
                </a:cubicBezTo>
                <a:cubicBezTo>
                  <a:pt x="2324242" y="740181"/>
                  <a:pt x="2285129" y="726239"/>
                  <a:pt x="2235332" y="726239"/>
                </a:cubicBezTo>
                <a:cubicBezTo>
                  <a:pt x="2185355" y="726058"/>
                  <a:pt x="2142077" y="739276"/>
                  <a:pt x="2138999" y="757565"/>
                </a:cubicBezTo>
                <a:cubicBezTo>
                  <a:pt x="2135921" y="775853"/>
                  <a:pt x="2174129" y="790702"/>
                  <a:pt x="2226460" y="790883"/>
                </a:cubicBezTo>
                <a:cubicBezTo>
                  <a:pt x="2265708" y="791018"/>
                  <a:pt x="2299864" y="782394"/>
                  <a:pt x="2314947" y="770588"/>
                </a:cubicBezTo>
                <a:close/>
                <a:moveTo>
                  <a:pt x="3126234" y="60598"/>
                </a:moveTo>
                <a:cubicBezTo>
                  <a:pt x="3118533" y="58043"/>
                  <a:pt x="3110440" y="56880"/>
                  <a:pt x="3102332" y="57157"/>
                </a:cubicBezTo>
                <a:cubicBezTo>
                  <a:pt x="3090924" y="57157"/>
                  <a:pt x="3082776" y="58789"/>
                  <a:pt x="3084224" y="60598"/>
                </a:cubicBezTo>
                <a:cubicBezTo>
                  <a:pt x="3092547" y="63423"/>
                  <a:pt x="3101343" y="64593"/>
                  <a:pt x="3110117" y="64039"/>
                </a:cubicBezTo>
                <a:cubicBezTo>
                  <a:pt x="3120620" y="64039"/>
                  <a:pt x="3128407" y="62228"/>
                  <a:pt x="3126234" y="60598"/>
                </a:cubicBezTo>
                <a:close/>
                <a:moveTo>
                  <a:pt x="2818222" y="333663"/>
                </a:moveTo>
                <a:cubicBezTo>
                  <a:pt x="2798798" y="333463"/>
                  <a:pt x="2779548" y="337351"/>
                  <a:pt x="2761725" y="345071"/>
                </a:cubicBezTo>
                <a:cubicBezTo>
                  <a:pt x="2741692" y="335765"/>
                  <a:pt x="2719892" y="330887"/>
                  <a:pt x="2697804" y="330765"/>
                </a:cubicBezTo>
                <a:cubicBezTo>
                  <a:pt x="2735468" y="327507"/>
                  <a:pt x="2743255" y="326239"/>
                  <a:pt x="2756292" y="318635"/>
                </a:cubicBezTo>
                <a:cubicBezTo>
                  <a:pt x="2764674" y="322112"/>
                  <a:pt x="2773261" y="325076"/>
                  <a:pt x="2782006" y="327507"/>
                </a:cubicBezTo>
                <a:cubicBezTo>
                  <a:pt x="2791783" y="330041"/>
                  <a:pt x="2805908" y="331672"/>
                  <a:pt x="2818222" y="333663"/>
                </a:cubicBezTo>
                <a:close/>
                <a:moveTo>
                  <a:pt x="1889411" y="1155520"/>
                </a:moveTo>
                <a:cubicBezTo>
                  <a:pt x="1895245" y="1150447"/>
                  <a:pt x="1899161" y="1144845"/>
                  <a:pt x="1900700" y="1138915"/>
                </a:cubicBezTo>
                <a:cubicBezTo>
                  <a:pt x="1906675" y="1115918"/>
                  <a:pt x="1872633" y="1099441"/>
                  <a:pt x="1822293" y="1099622"/>
                </a:cubicBezTo>
                <a:cubicBezTo>
                  <a:pt x="1771954" y="1099802"/>
                  <a:pt x="1728496" y="1117005"/>
                  <a:pt x="1719803" y="1140183"/>
                </a:cubicBezTo>
                <a:cubicBezTo>
                  <a:pt x="1711112" y="1163361"/>
                  <a:pt x="1744611" y="1181830"/>
                  <a:pt x="1797485" y="1181469"/>
                </a:cubicBezTo>
                <a:cubicBezTo>
                  <a:pt x="1837141" y="1181197"/>
                  <a:pt x="1871908" y="1170740"/>
                  <a:pt x="1889411" y="1155520"/>
                </a:cubicBezTo>
                <a:close/>
                <a:moveTo>
                  <a:pt x="2643119" y="494823"/>
                </a:moveTo>
                <a:lnTo>
                  <a:pt x="2593322" y="508585"/>
                </a:lnTo>
                <a:lnTo>
                  <a:pt x="2551493" y="493374"/>
                </a:lnTo>
                <a:lnTo>
                  <a:pt x="2596220" y="482146"/>
                </a:lnTo>
                <a:close/>
                <a:moveTo>
                  <a:pt x="2990064" y="202744"/>
                </a:moveTo>
                <a:cubicBezTo>
                  <a:pt x="2986079" y="197130"/>
                  <a:pt x="2964713" y="192784"/>
                  <a:pt x="2935921" y="192603"/>
                </a:cubicBezTo>
                <a:cubicBezTo>
                  <a:pt x="2907129" y="192423"/>
                  <a:pt x="2888477" y="196588"/>
                  <a:pt x="2891375" y="202382"/>
                </a:cubicBezTo>
                <a:cubicBezTo>
                  <a:pt x="2894272" y="208177"/>
                  <a:pt x="2916184" y="212340"/>
                  <a:pt x="2945698" y="212703"/>
                </a:cubicBezTo>
                <a:cubicBezTo>
                  <a:pt x="2975214" y="213065"/>
                  <a:pt x="2994227" y="208719"/>
                  <a:pt x="2990064" y="202744"/>
                </a:cubicBezTo>
                <a:close/>
                <a:moveTo>
                  <a:pt x="2890441" y="290755"/>
                </a:moveTo>
                <a:cubicBezTo>
                  <a:pt x="2892860" y="288992"/>
                  <a:pt x="2893686" y="287034"/>
                  <a:pt x="2892645" y="284952"/>
                </a:cubicBezTo>
                <a:cubicBezTo>
                  <a:pt x="2888299" y="276623"/>
                  <a:pt x="2856973" y="270285"/>
                  <a:pt x="2821482" y="270285"/>
                </a:cubicBezTo>
                <a:cubicBezTo>
                  <a:pt x="2785990" y="270285"/>
                  <a:pt x="2760459" y="275718"/>
                  <a:pt x="2762993" y="284047"/>
                </a:cubicBezTo>
                <a:cubicBezTo>
                  <a:pt x="2765529" y="292377"/>
                  <a:pt x="2795043" y="299257"/>
                  <a:pt x="2833071" y="299438"/>
                </a:cubicBezTo>
                <a:cubicBezTo>
                  <a:pt x="2861590" y="299574"/>
                  <a:pt x="2883184" y="296043"/>
                  <a:pt x="2890441" y="290755"/>
                </a:cubicBezTo>
                <a:close/>
                <a:moveTo>
                  <a:pt x="3073903" y="135202"/>
                </a:moveTo>
                <a:cubicBezTo>
                  <a:pt x="3060424" y="129487"/>
                  <a:pt x="3045759" y="127126"/>
                  <a:pt x="3031168" y="128322"/>
                </a:cubicBezTo>
                <a:cubicBezTo>
                  <a:pt x="3011793" y="128322"/>
                  <a:pt x="2998031" y="131219"/>
                  <a:pt x="3000747" y="134841"/>
                </a:cubicBezTo>
                <a:cubicBezTo>
                  <a:pt x="3014243" y="140726"/>
                  <a:pt x="3028992" y="143154"/>
                  <a:pt x="3043662" y="141903"/>
                </a:cubicBezTo>
                <a:cubicBezTo>
                  <a:pt x="3063582" y="141903"/>
                  <a:pt x="3076981" y="138823"/>
                  <a:pt x="3073903" y="135202"/>
                </a:cubicBezTo>
                <a:close/>
                <a:moveTo>
                  <a:pt x="3194139" y="29814"/>
                </a:moveTo>
                <a:cubicBezTo>
                  <a:pt x="3190059" y="28459"/>
                  <a:pt x="3185755" y="27905"/>
                  <a:pt x="3181464" y="28185"/>
                </a:cubicBezTo>
                <a:cubicBezTo>
                  <a:pt x="3174402" y="28004"/>
                  <a:pt x="3170417" y="28728"/>
                  <a:pt x="3172048" y="29814"/>
                </a:cubicBezTo>
                <a:cubicBezTo>
                  <a:pt x="3176080" y="31373"/>
                  <a:pt x="3180415" y="31993"/>
                  <a:pt x="3184723" y="31626"/>
                </a:cubicBezTo>
                <a:cubicBezTo>
                  <a:pt x="3191785" y="31626"/>
                  <a:pt x="3195768" y="30901"/>
                  <a:pt x="3194139" y="29814"/>
                </a:cubicBezTo>
                <a:close/>
                <a:moveTo>
                  <a:pt x="3139814" y="78524"/>
                </a:moveTo>
                <a:cubicBezTo>
                  <a:pt x="3130067" y="75067"/>
                  <a:pt x="3119712" y="73649"/>
                  <a:pt x="3109393" y="74360"/>
                </a:cubicBezTo>
                <a:cubicBezTo>
                  <a:pt x="3096899" y="74360"/>
                  <a:pt x="3088207" y="76533"/>
                  <a:pt x="3091285" y="78706"/>
                </a:cubicBezTo>
                <a:cubicBezTo>
                  <a:pt x="3100541" y="81858"/>
                  <a:pt x="3110315" y="83210"/>
                  <a:pt x="3120077" y="82689"/>
                </a:cubicBezTo>
                <a:cubicBezTo>
                  <a:pt x="3133478" y="82689"/>
                  <a:pt x="3142711" y="80697"/>
                  <a:pt x="3139814" y="78524"/>
                </a:cubicBezTo>
                <a:close/>
                <a:moveTo>
                  <a:pt x="2813876" y="369698"/>
                </a:moveTo>
                <a:cubicBezTo>
                  <a:pt x="2796591" y="369724"/>
                  <a:pt x="2779440" y="372728"/>
                  <a:pt x="2763174" y="378570"/>
                </a:cubicBezTo>
                <a:lnTo>
                  <a:pt x="2720620" y="367344"/>
                </a:lnTo>
                <a:lnTo>
                  <a:pt x="2763174" y="356841"/>
                </a:lnTo>
                <a:close/>
                <a:moveTo>
                  <a:pt x="2288472" y="852055"/>
                </a:moveTo>
                <a:cubicBezTo>
                  <a:pt x="2293457" y="847856"/>
                  <a:pt x="2296400" y="843171"/>
                  <a:pt x="2296898" y="838146"/>
                </a:cubicBezTo>
                <a:cubicBezTo>
                  <a:pt x="2298708" y="818589"/>
                  <a:pt x="2262856" y="803740"/>
                  <a:pt x="2210886" y="803560"/>
                </a:cubicBezTo>
                <a:cubicBezTo>
                  <a:pt x="2158916" y="803379"/>
                  <a:pt x="2118538" y="815692"/>
                  <a:pt x="2113648" y="836516"/>
                </a:cubicBezTo>
                <a:cubicBezTo>
                  <a:pt x="2108758" y="857339"/>
                  <a:pt x="2144793" y="872549"/>
                  <a:pt x="2199297" y="872732"/>
                </a:cubicBezTo>
                <a:cubicBezTo>
                  <a:pt x="2240175" y="872867"/>
                  <a:pt x="2273516" y="864651"/>
                  <a:pt x="2288472" y="852055"/>
                </a:cubicBezTo>
                <a:close/>
                <a:moveTo>
                  <a:pt x="3085493" y="156751"/>
                </a:moveTo>
                <a:cubicBezTo>
                  <a:pt x="3070683" y="150751"/>
                  <a:pt x="3054731" y="148093"/>
                  <a:pt x="3038776" y="148964"/>
                </a:cubicBezTo>
                <a:cubicBezTo>
                  <a:pt x="3017227" y="148964"/>
                  <a:pt x="3000387" y="152585"/>
                  <a:pt x="3004008" y="156751"/>
                </a:cubicBezTo>
                <a:cubicBezTo>
                  <a:pt x="3018751" y="162982"/>
                  <a:pt x="3034759" y="165651"/>
                  <a:pt x="3050726" y="164537"/>
                </a:cubicBezTo>
                <a:cubicBezTo>
                  <a:pt x="3072818" y="164718"/>
                  <a:pt x="3089477" y="160914"/>
                  <a:pt x="3085493" y="156751"/>
                </a:cubicBezTo>
                <a:close/>
                <a:moveTo>
                  <a:pt x="3004006" y="228637"/>
                </a:moveTo>
                <a:cubicBezTo>
                  <a:pt x="2998211" y="222482"/>
                  <a:pt x="2968878" y="217592"/>
                  <a:pt x="2940630" y="217592"/>
                </a:cubicBezTo>
                <a:cubicBezTo>
                  <a:pt x="2912563" y="217592"/>
                  <a:pt x="2890833" y="222843"/>
                  <a:pt x="2895179" y="229001"/>
                </a:cubicBezTo>
                <a:cubicBezTo>
                  <a:pt x="2899525" y="235156"/>
                  <a:pt x="2927954" y="240589"/>
                  <a:pt x="2958013" y="240589"/>
                </a:cubicBezTo>
                <a:cubicBezTo>
                  <a:pt x="2988071" y="240589"/>
                  <a:pt x="3009800" y="234795"/>
                  <a:pt x="3004006" y="228637"/>
                </a:cubicBezTo>
                <a:close/>
                <a:moveTo>
                  <a:pt x="3212246" y="46112"/>
                </a:moveTo>
                <a:cubicBezTo>
                  <a:pt x="3206484" y="43886"/>
                  <a:pt x="3200289" y="43019"/>
                  <a:pt x="3194139" y="43576"/>
                </a:cubicBezTo>
                <a:cubicBezTo>
                  <a:pt x="3185266" y="43576"/>
                  <a:pt x="3180738" y="44483"/>
                  <a:pt x="3181462" y="46112"/>
                </a:cubicBezTo>
                <a:cubicBezTo>
                  <a:pt x="3187247" y="48244"/>
                  <a:pt x="3193433" y="49049"/>
                  <a:pt x="3199570" y="48465"/>
                </a:cubicBezTo>
                <a:cubicBezTo>
                  <a:pt x="3209168" y="48465"/>
                  <a:pt x="3214239" y="47560"/>
                  <a:pt x="3212246" y="46112"/>
                </a:cubicBezTo>
                <a:close/>
                <a:moveTo>
                  <a:pt x="3155207" y="96813"/>
                </a:moveTo>
                <a:cubicBezTo>
                  <a:pt x="3144742" y="92682"/>
                  <a:pt x="3133466" y="91009"/>
                  <a:pt x="3122252" y="91924"/>
                </a:cubicBezTo>
                <a:cubicBezTo>
                  <a:pt x="3107041" y="92104"/>
                  <a:pt x="3097986" y="93916"/>
                  <a:pt x="3100342" y="96450"/>
                </a:cubicBezTo>
                <a:cubicBezTo>
                  <a:pt x="3110486" y="100830"/>
                  <a:pt x="3121573" y="102573"/>
                  <a:pt x="3132573" y="101520"/>
                </a:cubicBezTo>
                <a:cubicBezTo>
                  <a:pt x="3148871" y="101701"/>
                  <a:pt x="3158287" y="99710"/>
                  <a:pt x="3155207" y="96813"/>
                </a:cubicBezTo>
                <a:close/>
                <a:moveTo>
                  <a:pt x="2812608" y="408810"/>
                </a:moveTo>
                <a:lnTo>
                  <a:pt x="2766252" y="418951"/>
                </a:lnTo>
                <a:lnTo>
                  <a:pt x="2725510" y="407362"/>
                </a:lnTo>
                <a:lnTo>
                  <a:pt x="2763898" y="397402"/>
                </a:lnTo>
                <a:close/>
                <a:moveTo>
                  <a:pt x="2659054" y="544256"/>
                </a:moveTo>
                <a:cubicBezTo>
                  <a:pt x="2620485" y="547878"/>
                  <a:pt x="2593142" y="553673"/>
                  <a:pt x="2584269" y="567073"/>
                </a:cubicBezTo>
                <a:cubicBezTo>
                  <a:pt x="2572498" y="554941"/>
                  <a:pt x="2553124" y="547334"/>
                  <a:pt x="2518175" y="541903"/>
                </a:cubicBezTo>
                <a:cubicBezTo>
                  <a:pt x="2543679" y="542131"/>
                  <a:pt x="2568895" y="536492"/>
                  <a:pt x="2591874" y="525424"/>
                </a:cubicBezTo>
                <a:cubicBezTo>
                  <a:pt x="2612736" y="536249"/>
                  <a:pt x="2635604" y="542660"/>
                  <a:pt x="2659054" y="544256"/>
                </a:cubicBezTo>
                <a:close/>
                <a:moveTo>
                  <a:pt x="1822096" y="1291507"/>
                </a:moveTo>
                <a:cubicBezTo>
                  <a:pt x="1828394" y="1286074"/>
                  <a:pt x="1832660" y="1280200"/>
                  <a:pt x="1834245" y="1274180"/>
                </a:cubicBezTo>
                <a:cubicBezTo>
                  <a:pt x="1840583" y="1249735"/>
                  <a:pt x="1804911" y="1231627"/>
                  <a:pt x="1757107" y="1231627"/>
                </a:cubicBezTo>
                <a:cubicBezTo>
                  <a:pt x="1709302" y="1231627"/>
                  <a:pt x="1660410" y="1251183"/>
                  <a:pt x="1651538" y="1275448"/>
                </a:cubicBezTo>
                <a:cubicBezTo>
                  <a:pt x="1642666" y="1299712"/>
                  <a:pt x="1677613" y="1321080"/>
                  <a:pt x="1728135" y="1320536"/>
                </a:cubicBezTo>
                <a:cubicBezTo>
                  <a:pt x="1766024" y="1320129"/>
                  <a:pt x="1803201" y="1307804"/>
                  <a:pt x="1822096" y="1291507"/>
                </a:cubicBezTo>
                <a:close/>
                <a:moveTo>
                  <a:pt x="2567247" y="638163"/>
                </a:moveTo>
                <a:cubicBezTo>
                  <a:pt x="2571186" y="634615"/>
                  <a:pt x="2572951" y="630722"/>
                  <a:pt x="2572136" y="626648"/>
                </a:cubicBezTo>
                <a:cubicBezTo>
                  <a:pt x="2568878" y="610350"/>
                  <a:pt x="2529402" y="598761"/>
                  <a:pt x="2478339" y="598761"/>
                </a:cubicBezTo>
                <a:cubicBezTo>
                  <a:pt x="2427638" y="598761"/>
                  <a:pt x="2389973" y="610350"/>
                  <a:pt x="2390154" y="627009"/>
                </a:cubicBezTo>
                <a:cubicBezTo>
                  <a:pt x="2390335" y="643668"/>
                  <a:pt x="2430896" y="656345"/>
                  <a:pt x="2484134" y="656345"/>
                </a:cubicBezTo>
                <a:cubicBezTo>
                  <a:pt x="2524060" y="656345"/>
                  <a:pt x="2555432" y="648807"/>
                  <a:pt x="2567247" y="638163"/>
                </a:cubicBezTo>
                <a:close/>
                <a:moveTo>
                  <a:pt x="3227818" y="62590"/>
                </a:moveTo>
                <a:cubicBezTo>
                  <a:pt x="3220575" y="59728"/>
                  <a:pt x="3212757" y="58612"/>
                  <a:pt x="3205001" y="59332"/>
                </a:cubicBezTo>
                <a:cubicBezTo>
                  <a:pt x="3193956" y="59332"/>
                  <a:pt x="3188161" y="60418"/>
                  <a:pt x="3189610" y="62229"/>
                </a:cubicBezTo>
                <a:cubicBezTo>
                  <a:pt x="3196682" y="65037"/>
                  <a:pt x="3204294" y="66214"/>
                  <a:pt x="3211883" y="65668"/>
                </a:cubicBezTo>
                <a:cubicBezTo>
                  <a:pt x="3223653" y="65668"/>
                  <a:pt x="3230171" y="64402"/>
                  <a:pt x="3227818" y="62590"/>
                </a:cubicBezTo>
                <a:close/>
                <a:moveTo>
                  <a:pt x="3173132" y="116189"/>
                </a:moveTo>
                <a:cubicBezTo>
                  <a:pt x="3161372" y="111650"/>
                  <a:pt x="3148777" y="109674"/>
                  <a:pt x="3136192" y="110395"/>
                </a:cubicBezTo>
                <a:cubicBezTo>
                  <a:pt x="3118447" y="110395"/>
                  <a:pt x="3106678" y="112931"/>
                  <a:pt x="3110480" y="116189"/>
                </a:cubicBezTo>
                <a:cubicBezTo>
                  <a:pt x="3122495" y="120710"/>
                  <a:pt x="3135333" y="122622"/>
                  <a:pt x="3148144" y="121803"/>
                </a:cubicBezTo>
                <a:cubicBezTo>
                  <a:pt x="3165527" y="121803"/>
                  <a:pt x="3176573" y="119267"/>
                  <a:pt x="3173132" y="116189"/>
                </a:cubicBezTo>
                <a:close/>
                <a:moveTo>
                  <a:pt x="3003893" y="265918"/>
                </a:moveTo>
                <a:cubicBezTo>
                  <a:pt x="3012471" y="263632"/>
                  <a:pt x="3016047" y="260417"/>
                  <a:pt x="3013058" y="256706"/>
                </a:cubicBezTo>
                <a:cubicBezTo>
                  <a:pt x="3008171" y="249463"/>
                  <a:pt x="2979198" y="244392"/>
                  <a:pt x="2946061" y="244392"/>
                </a:cubicBezTo>
                <a:cubicBezTo>
                  <a:pt x="2912923" y="244392"/>
                  <a:pt x="2892281" y="249463"/>
                  <a:pt x="2897169" y="256886"/>
                </a:cubicBezTo>
                <a:cubicBezTo>
                  <a:pt x="2902059" y="264312"/>
                  <a:pt x="2930670" y="269563"/>
                  <a:pt x="2964712" y="269563"/>
                </a:cubicBezTo>
                <a:cubicBezTo>
                  <a:pt x="2981734" y="269563"/>
                  <a:pt x="2995314" y="268204"/>
                  <a:pt x="3003893" y="265918"/>
                </a:cubicBezTo>
                <a:close/>
                <a:moveTo>
                  <a:pt x="3094818" y="186085"/>
                </a:moveTo>
                <a:cubicBezTo>
                  <a:pt x="3101291" y="184501"/>
                  <a:pt x="3103872" y="182283"/>
                  <a:pt x="3101246" y="179748"/>
                </a:cubicBezTo>
                <a:cubicBezTo>
                  <a:pt x="3084952" y="172457"/>
                  <a:pt x="3067044" y="169524"/>
                  <a:pt x="3049276" y="171237"/>
                </a:cubicBezTo>
                <a:cubicBezTo>
                  <a:pt x="3024108" y="171237"/>
                  <a:pt x="3008534" y="174858"/>
                  <a:pt x="3013060" y="179928"/>
                </a:cubicBezTo>
                <a:cubicBezTo>
                  <a:pt x="3029334" y="187297"/>
                  <a:pt x="3047246" y="190293"/>
                  <a:pt x="3065030" y="188620"/>
                </a:cubicBezTo>
                <a:cubicBezTo>
                  <a:pt x="3077978" y="188620"/>
                  <a:pt x="3088344" y="187669"/>
                  <a:pt x="3094818" y="186085"/>
                </a:cubicBezTo>
                <a:close/>
                <a:moveTo>
                  <a:pt x="2252533" y="941896"/>
                </a:moveTo>
                <a:cubicBezTo>
                  <a:pt x="2257843" y="937386"/>
                  <a:pt x="2260956" y="932531"/>
                  <a:pt x="2261227" y="927597"/>
                </a:cubicBezTo>
                <a:cubicBezTo>
                  <a:pt x="2262132" y="908221"/>
                  <a:pt x="2220485" y="892106"/>
                  <a:pt x="2171956" y="892106"/>
                </a:cubicBezTo>
                <a:cubicBezTo>
                  <a:pt x="2123427" y="892106"/>
                  <a:pt x="2077432" y="908765"/>
                  <a:pt x="2073811" y="928321"/>
                </a:cubicBezTo>
                <a:cubicBezTo>
                  <a:pt x="2070189" y="947878"/>
                  <a:pt x="2111838" y="966166"/>
                  <a:pt x="2162720" y="965986"/>
                </a:cubicBezTo>
                <a:cubicBezTo>
                  <a:pt x="2200882" y="965850"/>
                  <a:pt x="2236601" y="955426"/>
                  <a:pt x="2252533" y="941896"/>
                </a:cubicBezTo>
                <a:close/>
                <a:moveTo>
                  <a:pt x="3291740" y="31444"/>
                </a:moveTo>
                <a:cubicBezTo>
                  <a:pt x="3287702" y="30189"/>
                  <a:pt x="3283464" y="29699"/>
                  <a:pt x="3279246" y="29995"/>
                </a:cubicBezTo>
                <a:cubicBezTo>
                  <a:pt x="3273995" y="29995"/>
                  <a:pt x="3270554" y="30719"/>
                  <a:pt x="3271640" y="31444"/>
                </a:cubicBezTo>
                <a:cubicBezTo>
                  <a:pt x="3275482" y="32752"/>
                  <a:pt x="3279541" y="33305"/>
                  <a:pt x="3283592" y="33075"/>
                </a:cubicBezTo>
                <a:cubicBezTo>
                  <a:pt x="3289567" y="33256"/>
                  <a:pt x="3293552" y="32351"/>
                  <a:pt x="3291740" y="31444"/>
                </a:cubicBezTo>
                <a:close/>
                <a:moveTo>
                  <a:pt x="3244002" y="82554"/>
                </a:moveTo>
                <a:cubicBezTo>
                  <a:pt x="3247239" y="81829"/>
                  <a:pt x="3248280" y="80788"/>
                  <a:pt x="3246469" y="79610"/>
                </a:cubicBezTo>
                <a:cubicBezTo>
                  <a:pt x="3237555" y="76618"/>
                  <a:pt x="3228145" y="75386"/>
                  <a:pt x="3218763" y="75989"/>
                </a:cubicBezTo>
                <a:cubicBezTo>
                  <a:pt x="3206269" y="75989"/>
                  <a:pt x="3199026" y="77620"/>
                  <a:pt x="3201199" y="79793"/>
                </a:cubicBezTo>
                <a:cubicBezTo>
                  <a:pt x="3209893" y="82924"/>
                  <a:pt x="3219141" y="84219"/>
                  <a:pt x="3228361" y="83595"/>
                </a:cubicBezTo>
                <a:cubicBezTo>
                  <a:pt x="3235333" y="83685"/>
                  <a:pt x="3240765" y="83278"/>
                  <a:pt x="3244002" y="82554"/>
                </a:cubicBezTo>
                <a:close/>
                <a:moveTo>
                  <a:pt x="3187618" y="136650"/>
                </a:moveTo>
                <a:cubicBezTo>
                  <a:pt x="3174299" y="131525"/>
                  <a:pt x="3160037" y="129305"/>
                  <a:pt x="3145790" y="130132"/>
                </a:cubicBezTo>
                <a:cubicBezTo>
                  <a:pt x="3127863" y="129951"/>
                  <a:pt x="3113921" y="133029"/>
                  <a:pt x="3116635" y="136287"/>
                </a:cubicBezTo>
                <a:cubicBezTo>
                  <a:pt x="3129639" y="141665"/>
                  <a:pt x="3143694" y="144019"/>
                  <a:pt x="3157741" y="143169"/>
                </a:cubicBezTo>
                <a:cubicBezTo>
                  <a:pt x="3176936" y="143350"/>
                  <a:pt x="3191603" y="140091"/>
                  <a:pt x="3187618" y="136650"/>
                </a:cubicBezTo>
                <a:close/>
                <a:moveTo>
                  <a:pt x="3115370" y="204736"/>
                </a:moveTo>
                <a:cubicBezTo>
                  <a:pt x="3097555" y="196679"/>
                  <a:pt x="3078011" y="193195"/>
                  <a:pt x="3058510" y="194596"/>
                </a:cubicBezTo>
                <a:cubicBezTo>
                  <a:pt x="3032074" y="194596"/>
                  <a:pt x="3013242" y="199122"/>
                  <a:pt x="3017768" y="204556"/>
                </a:cubicBezTo>
                <a:cubicBezTo>
                  <a:pt x="3035560" y="212462"/>
                  <a:pt x="3055022" y="215884"/>
                  <a:pt x="3074445" y="214516"/>
                </a:cubicBezTo>
                <a:cubicBezTo>
                  <a:pt x="3100520" y="214516"/>
                  <a:pt x="3119352" y="210170"/>
                  <a:pt x="3115370" y="204736"/>
                </a:cubicBezTo>
                <a:close/>
                <a:moveTo>
                  <a:pt x="2550966" y="703552"/>
                </a:moveTo>
                <a:cubicBezTo>
                  <a:pt x="2555555" y="699778"/>
                  <a:pt x="2557920" y="695681"/>
                  <a:pt x="2557467" y="691472"/>
                </a:cubicBezTo>
                <a:cubicBezTo>
                  <a:pt x="2555838" y="675356"/>
                  <a:pt x="2510931" y="661231"/>
                  <a:pt x="2463126" y="661051"/>
                </a:cubicBezTo>
                <a:cubicBezTo>
                  <a:pt x="2415322" y="660870"/>
                  <a:pt x="2372044" y="674449"/>
                  <a:pt x="2371320" y="691109"/>
                </a:cubicBezTo>
                <a:cubicBezTo>
                  <a:pt x="2370595" y="707768"/>
                  <a:pt x="2415322" y="722978"/>
                  <a:pt x="2465662" y="723161"/>
                </a:cubicBezTo>
                <a:cubicBezTo>
                  <a:pt x="2503416" y="723296"/>
                  <a:pt x="2537199" y="714875"/>
                  <a:pt x="2550966" y="703552"/>
                </a:cubicBezTo>
                <a:close/>
                <a:moveTo>
                  <a:pt x="3019828" y="296791"/>
                </a:moveTo>
                <a:cubicBezTo>
                  <a:pt x="3029629" y="294007"/>
                  <a:pt x="3034156" y="290295"/>
                  <a:pt x="3031168" y="286583"/>
                </a:cubicBezTo>
                <a:cubicBezTo>
                  <a:pt x="3025193" y="279160"/>
                  <a:pt x="2992961" y="273002"/>
                  <a:pt x="2958737" y="272821"/>
                </a:cubicBezTo>
                <a:cubicBezTo>
                  <a:pt x="2924514" y="272641"/>
                  <a:pt x="2899163" y="279340"/>
                  <a:pt x="2904414" y="287127"/>
                </a:cubicBezTo>
                <a:cubicBezTo>
                  <a:pt x="2908760" y="294731"/>
                  <a:pt x="2940630" y="301431"/>
                  <a:pt x="2976845" y="301431"/>
                </a:cubicBezTo>
                <a:cubicBezTo>
                  <a:pt x="2994953" y="301431"/>
                  <a:pt x="3010028" y="299575"/>
                  <a:pt x="3019828" y="296791"/>
                </a:cubicBezTo>
                <a:close/>
                <a:moveTo>
                  <a:pt x="3312745" y="47380"/>
                </a:moveTo>
                <a:cubicBezTo>
                  <a:pt x="3307289" y="45437"/>
                  <a:pt x="3301508" y="44576"/>
                  <a:pt x="3295723" y="44844"/>
                </a:cubicBezTo>
                <a:cubicBezTo>
                  <a:pt x="3287755" y="44844"/>
                  <a:pt x="3282505" y="45931"/>
                  <a:pt x="3284497" y="47199"/>
                </a:cubicBezTo>
                <a:cubicBezTo>
                  <a:pt x="3289826" y="48853"/>
                  <a:pt x="3295400" y="49589"/>
                  <a:pt x="3300974" y="49372"/>
                </a:cubicBezTo>
                <a:cubicBezTo>
                  <a:pt x="3308217" y="49553"/>
                  <a:pt x="3313470" y="48648"/>
                  <a:pt x="3312745" y="47380"/>
                </a:cubicBezTo>
                <a:close/>
                <a:moveTo>
                  <a:pt x="3263129" y="98081"/>
                </a:moveTo>
                <a:cubicBezTo>
                  <a:pt x="3253268" y="94545"/>
                  <a:pt x="3242804" y="93005"/>
                  <a:pt x="3232345" y="93555"/>
                </a:cubicBezTo>
                <a:cubicBezTo>
                  <a:pt x="3218221" y="93374"/>
                  <a:pt x="3207357" y="95365"/>
                  <a:pt x="3209710" y="97901"/>
                </a:cubicBezTo>
                <a:cubicBezTo>
                  <a:pt x="3219982" y="101813"/>
                  <a:pt x="3230972" y="103480"/>
                  <a:pt x="3241943" y="102790"/>
                </a:cubicBezTo>
                <a:cubicBezTo>
                  <a:pt x="3256247" y="102790"/>
                  <a:pt x="3266570" y="100617"/>
                  <a:pt x="3263129" y="98081"/>
                </a:cubicBezTo>
                <a:close/>
                <a:moveTo>
                  <a:pt x="1725907" y="1458995"/>
                </a:moveTo>
                <a:cubicBezTo>
                  <a:pt x="1733170" y="1453084"/>
                  <a:pt x="1738365" y="1446701"/>
                  <a:pt x="1740628" y="1440228"/>
                </a:cubicBezTo>
                <a:cubicBezTo>
                  <a:pt x="1749139" y="1416326"/>
                  <a:pt x="1716906" y="1393691"/>
                  <a:pt x="1671457" y="1392423"/>
                </a:cubicBezTo>
                <a:cubicBezTo>
                  <a:pt x="1626006" y="1391155"/>
                  <a:pt x="1570415" y="1414514"/>
                  <a:pt x="1559731" y="1438960"/>
                </a:cubicBezTo>
                <a:cubicBezTo>
                  <a:pt x="1549047" y="1463406"/>
                  <a:pt x="1580374" y="1487669"/>
                  <a:pt x="1627998" y="1489118"/>
                </a:cubicBezTo>
                <a:cubicBezTo>
                  <a:pt x="1663715" y="1490204"/>
                  <a:pt x="1704118" y="1476726"/>
                  <a:pt x="1725907" y="1458995"/>
                </a:cubicBezTo>
                <a:close/>
                <a:moveTo>
                  <a:pt x="3201541" y="163608"/>
                </a:moveTo>
                <a:cubicBezTo>
                  <a:pt x="3206905" y="162227"/>
                  <a:pt x="3208625" y="160280"/>
                  <a:pt x="3205728" y="158017"/>
                </a:cubicBezTo>
                <a:cubicBezTo>
                  <a:pt x="3190886" y="152183"/>
                  <a:pt x="3174904" y="149829"/>
                  <a:pt x="3159011" y="151137"/>
                </a:cubicBezTo>
                <a:cubicBezTo>
                  <a:pt x="3137281" y="151137"/>
                  <a:pt x="3124968" y="154215"/>
                  <a:pt x="3129495" y="158380"/>
                </a:cubicBezTo>
                <a:cubicBezTo>
                  <a:pt x="3143975" y="164624"/>
                  <a:pt x="3159777" y="167175"/>
                  <a:pt x="3175487" y="165804"/>
                </a:cubicBezTo>
                <a:cubicBezTo>
                  <a:pt x="3187167" y="165804"/>
                  <a:pt x="3196176" y="164989"/>
                  <a:pt x="3201541" y="163608"/>
                </a:cubicBezTo>
                <a:close/>
                <a:moveTo>
                  <a:pt x="3124696" y="238710"/>
                </a:moveTo>
                <a:cubicBezTo>
                  <a:pt x="3132256" y="236741"/>
                  <a:pt x="3135289" y="233980"/>
                  <a:pt x="3132391" y="230811"/>
                </a:cubicBezTo>
                <a:cubicBezTo>
                  <a:pt x="3126597" y="224473"/>
                  <a:pt x="3100883" y="219946"/>
                  <a:pt x="3071369" y="219946"/>
                </a:cubicBezTo>
                <a:cubicBezTo>
                  <a:pt x="3041672" y="219946"/>
                  <a:pt x="3023382" y="224292"/>
                  <a:pt x="3028452" y="230631"/>
                </a:cubicBezTo>
                <a:cubicBezTo>
                  <a:pt x="3033522" y="236967"/>
                  <a:pt x="3059417" y="241856"/>
                  <a:pt x="3089838" y="241856"/>
                </a:cubicBezTo>
                <a:cubicBezTo>
                  <a:pt x="3105048" y="241856"/>
                  <a:pt x="3117136" y="240679"/>
                  <a:pt x="3124696" y="238710"/>
                </a:cubicBezTo>
                <a:close/>
                <a:moveTo>
                  <a:pt x="3329766" y="63676"/>
                </a:moveTo>
                <a:cubicBezTo>
                  <a:pt x="3322916" y="61518"/>
                  <a:pt x="3315761" y="60478"/>
                  <a:pt x="3308580" y="60598"/>
                </a:cubicBezTo>
                <a:cubicBezTo>
                  <a:pt x="3298982" y="60598"/>
                  <a:pt x="3291921" y="62047"/>
                  <a:pt x="3294455" y="63676"/>
                </a:cubicBezTo>
                <a:cubicBezTo>
                  <a:pt x="3301360" y="65853"/>
                  <a:pt x="3308588" y="66832"/>
                  <a:pt x="3315823" y="66574"/>
                </a:cubicBezTo>
                <a:cubicBezTo>
                  <a:pt x="3325240" y="66754"/>
                  <a:pt x="3332300" y="65125"/>
                  <a:pt x="3329766" y="63676"/>
                </a:cubicBezTo>
                <a:close/>
                <a:moveTo>
                  <a:pt x="2839227" y="500074"/>
                </a:moveTo>
                <a:cubicBezTo>
                  <a:pt x="2802287" y="502971"/>
                  <a:pt x="2780375" y="508041"/>
                  <a:pt x="2770417" y="518181"/>
                </a:cubicBezTo>
                <a:lnTo>
                  <a:pt x="2708658" y="495642"/>
                </a:lnTo>
                <a:lnTo>
                  <a:pt x="2707583" y="495908"/>
                </a:lnTo>
                <a:lnTo>
                  <a:pt x="2707402" y="495184"/>
                </a:lnTo>
                <a:lnTo>
                  <a:pt x="2708658" y="495642"/>
                </a:lnTo>
                <a:lnTo>
                  <a:pt x="2763898" y="481966"/>
                </a:lnTo>
                <a:cubicBezTo>
                  <a:pt x="2787487" y="493136"/>
                  <a:pt x="2813136" y="499302"/>
                  <a:pt x="2839227" y="500074"/>
                </a:cubicBezTo>
                <a:close/>
                <a:moveTo>
                  <a:pt x="2984450" y="374044"/>
                </a:moveTo>
                <a:cubicBezTo>
                  <a:pt x="2951856" y="374587"/>
                  <a:pt x="2928497" y="378752"/>
                  <a:pt x="2919081" y="387081"/>
                </a:cubicBezTo>
                <a:cubicBezTo>
                  <a:pt x="2911403" y="383294"/>
                  <a:pt x="2903477" y="380026"/>
                  <a:pt x="2895360" y="377304"/>
                </a:cubicBezTo>
                <a:cubicBezTo>
                  <a:pt x="2884676" y="374587"/>
                  <a:pt x="2871277" y="372595"/>
                  <a:pt x="2859144" y="370241"/>
                </a:cubicBezTo>
                <a:cubicBezTo>
                  <a:pt x="2877579" y="370975"/>
                  <a:pt x="2895827" y="366319"/>
                  <a:pt x="2911658" y="356841"/>
                </a:cubicBezTo>
                <a:cubicBezTo>
                  <a:pt x="2921161" y="360858"/>
                  <a:pt x="2930897" y="364304"/>
                  <a:pt x="2940811" y="367164"/>
                </a:cubicBezTo>
                <a:cubicBezTo>
                  <a:pt x="2952761" y="369878"/>
                  <a:pt x="2969059" y="371690"/>
                  <a:pt x="2984450" y="374044"/>
                </a:cubicBezTo>
                <a:close/>
                <a:moveTo>
                  <a:pt x="3039962" y="325947"/>
                </a:moveTo>
                <a:cubicBezTo>
                  <a:pt x="3042214" y="324043"/>
                  <a:pt x="3042758" y="321938"/>
                  <a:pt x="3041309" y="319720"/>
                </a:cubicBezTo>
                <a:cubicBezTo>
                  <a:pt x="3035514" y="310848"/>
                  <a:pt x="3002738" y="303785"/>
                  <a:pt x="2965074" y="303785"/>
                </a:cubicBezTo>
                <a:cubicBezTo>
                  <a:pt x="2927048" y="303605"/>
                  <a:pt x="2901335" y="310124"/>
                  <a:pt x="2906224" y="318996"/>
                </a:cubicBezTo>
                <a:cubicBezTo>
                  <a:pt x="2911114" y="327869"/>
                  <a:pt x="2941354" y="334931"/>
                  <a:pt x="2981191" y="335292"/>
                </a:cubicBezTo>
                <a:cubicBezTo>
                  <a:pt x="3011069" y="335564"/>
                  <a:pt x="3033205" y="331660"/>
                  <a:pt x="3039962" y="325947"/>
                </a:cubicBezTo>
                <a:close/>
                <a:moveTo>
                  <a:pt x="2217146" y="1049861"/>
                </a:moveTo>
                <a:cubicBezTo>
                  <a:pt x="2222374" y="1044980"/>
                  <a:pt x="2225464" y="1039638"/>
                  <a:pt x="2225916" y="1034070"/>
                </a:cubicBezTo>
                <a:cubicBezTo>
                  <a:pt x="2227548" y="1012524"/>
                  <a:pt x="2185899" y="996226"/>
                  <a:pt x="2137189" y="996226"/>
                </a:cubicBezTo>
                <a:cubicBezTo>
                  <a:pt x="2088480" y="996226"/>
                  <a:pt x="2044297" y="1011256"/>
                  <a:pt x="2039768" y="1034070"/>
                </a:cubicBezTo>
                <a:cubicBezTo>
                  <a:pt x="2035242" y="1056887"/>
                  <a:pt x="2071457" y="1074995"/>
                  <a:pt x="2125781" y="1074995"/>
                </a:cubicBezTo>
                <a:cubicBezTo>
                  <a:pt x="2166523" y="1074995"/>
                  <a:pt x="2201460" y="1064503"/>
                  <a:pt x="2217146" y="1049861"/>
                </a:cubicBezTo>
                <a:close/>
                <a:moveTo>
                  <a:pt x="3283408" y="117638"/>
                </a:moveTo>
                <a:cubicBezTo>
                  <a:pt x="3271808" y="113457"/>
                  <a:pt x="3259514" y="111552"/>
                  <a:pt x="3247193" y="112024"/>
                </a:cubicBezTo>
                <a:cubicBezTo>
                  <a:pt x="3231439" y="112024"/>
                  <a:pt x="3220213" y="114560"/>
                  <a:pt x="3223472" y="117457"/>
                </a:cubicBezTo>
                <a:cubicBezTo>
                  <a:pt x="3235051" y="121710"/>
                  <a:pt x="3247362" y="123617"/>
                  <a:pt x="3259687" y="123069"/>
                </a:cubicBezTo>
                <a:cubicBezTo>
                  <a:pt x="3275622" y="123069"/>
                  <a:pt x="3286849" y="120535"/>
                  <a:pt x="3283408" y="117638"/>
                </a:cubicBezTo>
                <a:close/>
                <a:moveTo>
                  <a:pt x="2539964" y="779128"/>
                </a:moveTo>
                <a:cubicBezTo>
                  <a:pt x="2544398" y="775142"/>
                  <a:pt x="2546650" y="770784"/>
                  <a:pt x="2546242" y="766258"/>
                </a:cubicBezTo>
                <a:cubicBezTo>
                  <a:pt x="2544612" y="748331"/>
                  <a:pt x="2503327" y="734025"/>
                  <a:pt x="2452988" y="733845"/>
                </a:cubicBezTo>
                <a:cubicBezTo>
                  <a:pt x="2402648" y="733664"/>
                  <a:pt x="2361725" y="747063"/>
                  <a:pt x="2360818" y="765533"/>
                </a:cubicBezTo>
                <a:cubicBezTo>
                  <a:pt x="2359913" y="784002"/>
                  <a:pt x="2401199" y="799393"/>
                  <a:pt x="2454074" y="799576"/>
                </a:cubicBezTo>
                <a:cubicBezTo>
                  <a:pt x="2493730" y="799711"/>
                  <a:pt x="2526664" y="791087"/>
                  <a:pt x="2539964" y="779128"/>
                </a:cubicBezTo>
                <a:close/>
                <a:moveTo>
                  <a:pt x="3215957" y="187714"/>
                </a:moveTo>
                <a:cubicBezTo>
                  <a:pt x="3222567" y="186130"/>
                  <a:pt x="3225464" y="183911"/>
                  <a:pt x="3222928" y="181557"/>
                </a:cubicBezTo>
                <a:cubicBezTo>
                  <a:pt x="3206693" y="174945"/>
                  <a:pt x="3189184" y="172039"/>
                  <a:pt x="3171683" y="173048"/>
                </a:cubicBezTo>
                <a:cubicBezTo>
                  <a:pt x="3148869" y="173048"/>
                  <a:pt x="3132934" y="176670"/>
                  <a:pt x="3136555" y="181377"/>
                </a:cubicBezTo>
                <a:cubicBezTo>
                  <a:pt x="3152334" y="188260"/>
                  <a:pt x="3169539" y="191241"/>
                  <a:pt x="3186713" y="190068"/>
                </a:cubicBezTo>
                <a:cubicBezTo>
                  <a:pt x="3199026" y="190249"/>
                  <a:pt x="3209348" y="189299"/>
                  <a:pt x="3215957" y="187714"/>
                </a:cubicBezTo>
                <a:close/>
                <a:moveTo>
                  <a:pt x="3351677" y="81242"/>
                </a:moveTo>
                <a:cubicBezTo>
                  <a:pt x="3343227" y="78390"/>
                  <a:pt x="3334332" y="77103"/>
                  <a:pt x="3325421" y="77438"/>
                </a:cubicBezTo>
                <a:cubicBezTo>
                  <a:pt x="3315281" y="77438"/>
                  <a:pt x="3307314" y="79069"/>
                  <a:pt x="3308762" y="80698"/>
                </a:cubicBezTo>
                <a:cubicBezTo>
                  <a:pt x="3316996" y="83672"/>
                  <a:pt x="3325725" y="85023"/>
                  <a:pt x="3334474" y="84681"/>
                </a:cubicBezTo>
                <a:cubicBezTo>
                  <a:pt x="3345339" y="84864"/>
                  <a:pt x="3354031" y="83052"/>
                  <a:pt x="3351677" y="81242"/>
                </a:cubicBezTo>
                <a:close/>
                <a:moveTo>
                  <a:pt x="3152129" y="259966"/>
                </a:moveTo>
                <a:cubicBezTo>
                  <a:pt x="3147783" y="253264"/>
                  <a:pt x="3116818" y="247109"/>
                  <a:pt x="3086217" y="246928"/>
                </a:cubicBezTo>
                <a:cubicBezTo>
                  <a:pt x="3055613" y="246746"/>
                  <a:pt x="3034066" y="251635"/>
                  <a:pt x="3037505" y="258517"/>
                </a:cubicBezTo>
                <a:cubicBezTo>
                  <a:pt x="3040946" y="265397"/>
                  <a:pt x="3071731" y="271916"/>
                  <a:pt x="3103600" y="271916"/>
                </a:cubicBezTo>
                <a:cubicBezTo>
                  <a:pt x="3135107" y="271916"/>
                  <a:pt x="3156475" y="266665"/>
                  <a:pt x="3152129" y="259966"/>
                </a:cubicBezTo>
                <a:close/>
                <a:moveTo>
                  <a:pt x="2989701" y="412613"/>
                </a:moveTo>
                <a:cubicBezTo>
                  <a:pt x="2959643" y="414605"/>
                  <a:pt x="2938094" y="418951"/>
                  <a:pt x="2928859" y="428006"/>
                </a:cubicBezTo>
                <a:cubicBezTo>
                  <a:pt x="2910091" y="416500"/>
                  <a:pt x="2888579" y="410248"/>
                  <a:pt x="2866568" y="409898"/>
                </a:cubicBezTo>
                <a:cubicBezTo>
                  <a:pt x="2902966" y="404284"/>
                  <a:pt x="2902966" y="404284"/>
                  <a:pt x="2918176" y="395592"/>
                </a:cubicBezTo>
                <a:cubicBezTo>
                  <a:pt x="2940615" y="406063"/>
                  <a:pt x="2964951" y="411854"/>
                  <a:pt x="2989701" y="412613"/>
                </a:cubicBezTo>
                <a:close/>
                <a:moveTo>
                  <a:pt x="3298574" y="143192"/>
                </a:moveTo>
                <a:cubicBezTo>
                  <a:pt x="3302919" y="142038"/>
                  <a:pt x="3304232" y="140453"/>
                  <a:pt x="3301697" y="138643"/>
                </a:cubicBezTo>
                <a:cubicBezTo>
                  <a:pt x="3288427" y="133842"/>
                  <a:pt x="3274318" y="131808"/>
                  <a:pt x="3260231" y="132667"/>
                </a:cubicBezTo>
                <a:cubicBezTo>
                  <a:pt x="3241218" y="132848"/>
                  <a:pt x="3230354" y="135382"/>
                  <a:pt x="3235604" y="139004"/>
                </a:cubicBezTo>
                <a:cubicBezTo>
                  <a:pt x="3248878" y="144052"/>
                  <a:pt x="3263088" y="146152"/>
                  <a:pt x="3277253" y="145162"/>
                </a:cubicBezTo>
                <a:cubicBezTo>
                  <a:pt x="3286849" y="145071"/>
                  <a:pt x="3294228" y="144347"/>
                  <a:pt x="3298574" y="143192"/>
                </a:cubicBezTo>
                <a:close/>
                <a:moveTo>
                  <a:pt x="3412155" y="49190"/>
                </a:moveTo>
                <a:cubicBezTo>
                  <a:pt x="3407628" y="47333"/>
                  <a:pt x="3402724" y="46588"/>
                  <a:pt x="3397851" y="47017"/>
                </a:cubicBezTo>
                <a:cubicBezTo>
                  <a:pt x="3390425" y="47017"/>
                  <a:pt x="3386804" y="47742"/>
                  <a:pt x="3388796" y="48829"/>
                </a:cubicBezTo>
                <a:cubicBezTo>
                  <a:pt x="3393227" y="50314"/>
                  <a:pt x="3397889" y="50987"/>
                  <a:pt x="3402558" y="50820"/>
                </a:cubicBezTo>
                <a:cubicBezTo>
                  <a:pt x="3409258" y="50820"/>
                  <a:pt x="3413062" y="50095"/>
                  <a:pt x="3412155" y="49190"/>
                </a:cubicBezTo>
                <a:close/>
                <a:moveTo>
                  <a:pt x="3238840" y="213902"/>
                </a:moveTo>
                <a:cubicBezTo>
                  <a:pt x="3245246" y="212159"/>
                  <a:pt x="3247373" y="209715"/>
                  <a:pt x="3244114" y="206909"/>
                </a:cubicBezTo>
                <a:cubicBezTo>
                  <a:pt x="3225812" y="199259"/>
                  <a:pt x="3205933" y="196154"/>
                  <a:pt x="3186169" y="197854"/>
                </a:cubicBezTo>
                <a:cubicBezTo>
                  <a:pt x="3161001" y="198034"/>
                  <a:pt x="3146332" y="201839"/>
                  <a:pt x="3151402" y="207089"/>
                </a:cubicBezTo>
                <a:cubicBezTo>
                  <a:pt x="3169088" y="215121"/>
                  <a:pt x="3188555" y="218427"/>
                  <a:pt x="3207898" y="216686"/>
                </a:cubicBezTo>
                <a:cubicBezTo>
                  <a:pt x="3221751" y="216686"/>
                  <a:pt x="3232435" y="215645"/>
                  <a:pt x="3238840" y="213902"/>
                </a:cubicBezTo>
                <a:close/>
                <a:moveTo>
                  <a:pt x="3368560" y="103288"/>
                </a:moveTo>
                <a:cubicBezTo>
                  <a:pt x="3371775" y="102564"/>
                  <a:pt x="3372861" y="101523"/>
                  <a:pt x="3371231" y="100255"/>
                </a:cubicBezTo>
                <a:cubicBezTo>
                  <a:pt x="3362060" y="96747"/>
                  <a:pt x="3352239" y="95264"/>
                  <a:pt x="3342441" y="95909"/>
                </a:cubicBezTo>
                <a:cubicBezTo>
                  <a:pt x="3328316" y="95728"/>
                  <a:pt x="3320168" y="97358"/>
                  <a:pt x="3322702" y="99894"/>
                </a:cubicBezTo>
                <a:cubicBezTo>
                  <a:pt x="3332369" y="103690"/>
                  <a:pt x="3342772" y="105240"/>
                  <a:pt x="3353123" y="104420"/>
                </a:cubicBezTo>
                <a:cubicBezTo>
                  <a:pt x="3360004" y="104420"/>
                  <a:pt x="3365346" y="104012"/>
                  <a:pt x="3368560" y="103288"/>
                </a:cubicBezTo>
                <a:close/>
                <a:moveTo>
                  <a:pt x="2762667" y="645651"/>
                </a:moveTo>
                <a:cubicBezTo>
                  <a:pt x="2766399" y="642174"/>
                  <a:pt x="2767972" y="638326"/>
                  <a:pt x="2766976" y="634252"/>
                </a:cubicBezTo>
                <a:cubicBezTo>
                  <a:pt x="2762992" y="617956"/>
                  <a:pt x="2719352" y="605460"/>
                  <a:pt x="2670280" y="605280"/>
                </a:cubicBezTo>
                <a:cubicBezTo>
                  <a:pt x="2621207" y="605099"/>
                  <a:pt x="2583362" y="615601"/>
                  <a:pt x="2584991" y="632442"/>
                </a:cubicBezTo>
                <a:cubicBezTo>
                  <a:pt x="2586623" y="649282"/>
                  <a:pt x="2628994" y="663044"/>
                  <a:pt x="2681869" y="663044"/>
                </a:cubicBezTo>
                <a:cubicBezTo>
                  <a:pt x="2720846" y="663179"/>
                  <a:pt x="2751471" y="656083"/>
                  <a:pt x="2762667" y="645651"/>
                </a:cubicBezTo>
                <a:close/>
                <a:moveTo>
                  <a:pt x="2518915" y="860402"/>
                </a:moveTo>
                <a:cubicBezTo>
                  <a:pt x="2522961" y="856048"/>
                  <a:pt x="2524828" y="851226"/>
                  <a:pt x="2524149" y="846111"/>
                </a:cubicBezTo>
                <a:cubicBezTo>
                  <a:pt x="2522159" y="826555"/>
                  <a:pt x="2477976" y="812793"/>
                  <a:pt x="2427816" y="813337"/>
                </a:cubicBezTo>
                <a:cubicBezTo>
                  <a:pt x="2377658" y="813881"/>
                  <a:pt x="2340718" y="826738"/>
                  <a:pt x="2339813" y="847018"/>
                </a:cubicBezTo>
                <a:cubicBezTo>
                  <a:pt x="2338908" y="867299"/>
                  <a:pt x="2378382" y="882327"/>
                  <a:pt x="2433610" y="882327"/>
                </a:cubicBezTo>
                <a:cubicBezTo>
                  <a:pt x="2475033" y="882327"/>
                  <a:pt x="2506778" y="873466"/>
                  <a:pt x="2518915" y="860402"/>
                </a:cubicBezTo>
                <a:close/>
                <a:moveTo>
                  <a:pt x="3160526" y="299937"/>
                </a:moveTo>
                <a:cubicBezTo>
                  <a:pt x="3169059" y="297402"/>
                  <a:pt x="3172228" y="293916"/>
                  <a:pt x="3168425" y="290024"/>
                </a:cubicBezTo>
                <a:cubicBezTo>
                  <a:pt x="3160820" y="282237"/>
                  <a:pt x="3130399" y="276443"/>
                  <a:pt x="3095994" y="276623"/>
                </a:cubicBezTo>
                <a:cubicBezTo>
                  <a:pt x="3061590" y="276804"/>
                  <a:pt x="3042033" y="282418"/>
                  <a:pt x="3048009" y="290386"/>
                </a:cubicBezTo>
                <a:cubicBezTo>
                  <a:pt x="3053984" y="298353"/>
                  <a:pt x="3084224" y="304148"/>
                  <a:pt x="3120440" y="304148"/>
                </a:cubicBezTo>
                <a:cubicBezTo>
                  <a:pt x="3138095" y="304057"/>
                  <a:pt x="3151993" y="302473"/>
                  <a:pt x="3160526" y="299937"/>
                </a:cubicBezTo>
                <a:close/>
                <a:moveTo>
                  <a:pt x="1627613" y="1650110"/>
                </a:moveTo>
                <a:cubicBezTo>
                  <a:pt x="1634777" y="1643837"/>
                  <a:pt x="1640039" y="1637013"/>
                  <a:pt x="1642665" y="1629997"/>
                </a:cubicBezTo>
                <a:cubicBezTo>
                  <a:pt x="1652806" y="1603015"/>
                  <a:pt x="1617315" y="1578932"/>
                  <a:pt x="1573675" y="1578932"/>
                </a:cubicBezTo>
                <a:cubicBezTo>
                  <a:pt x="1530034" y="1578932"/>
                  <a:pt x="1482049" y="1599032"/>
                  <a:pt x="1467744" y="1626556"/>
                </a:cubicBezTo>
                <a:cubicBezTo>
                  <a:pt x="1453440" y="1654080"/>
                  <a:pt x="1483861" y="1680879"/>
                  <a:pt x="1531665" y="1681965"/>
                </a:cubicBezTo>
                <a:cubicBezTo>
                  <a:pt x="1567519" y="1682780"/>
                  <a:pt x="1606122" y="1668927"/>
                  <a:pt x="1627613" y="1650110"/>
                </a:cubicBezTo>
                <a:close/>
                <a:moveTo>
                  <a:pt x="3431010" y="67274"/>
                </a:moveTo>
                <a:cubicBezTo>
                  <a:pt x="3432934" y="66799"/>
                  <a:pt x="3433251" y="66120"/>
                  <a:pt x="3431712" y="65305"/>
                </a:cubicBezTo>
                <a:cubicBezTo>
                  <a:pt x="3425632" y="63372"/>
                  <a:pt x="3419248" y="62573"/>
                  <a:pt x="3412880" y="62952"/>
                </a:cubicBezTo>
                <a:cubicBezTo>
                  <a:pt x="3403283" y="62952"/>
                  <a:pt x="3398755" y="63856"/>
                  <a:pt x="3401652" y="65487"/>
                </a:cubicBezTo>
                <a:cubicBezTo>
                  <a:pt x="3407753" y="67613"/>
                  <a:pt x="3414222" y="68474"/>
                  <a:pt x="3420667" y="68021"/>
                </a:cubicBezTo>
                <a:cubicBezTo>
                  <a:pt x="3425556" y="68021"/>
                  <a:pt x="3429086" y="67749"/>
                  <a:pt x="3431010" y="67274"/>
                </a:cubicBezTo>
                <a:close/>
                <a:moveTo>
                  <a:pt x="2176382" y="1170124"/>
                </a:moveTo>
                <a:cubicBezTo>
                  <a:pt x="2181540" y="1165091"/>
                  <a:pt x="2184720" y="1159511"/>
                  <a:pt x="2185535" y="1153581"/>
                </a:cubicBezTo>
                <a:cubicBezTo>
                  <a:pt x="2188794" y="1129679"/>
                  <a:pt x="2155114" y="1112295"/>
                  <a:pt x="2103508" y="1111934"/>
                </a:cubicBezTo>
                <a:cubicBezTo>
                  <a:pt x="2051899" y="1111571"/>
                  <a:pt x="2010253" y="1124791"/>
                  <a:pt x="2003371" y="1151047"/>
                </a:cubicBezTo>
                <a:cubicBezTo>
                  <a:pt x="1996491" y="1177303"/>
                  <a:pt x="2032887" y="1195411"/>
                  <a:pt x="2087029" y="1195411"/>
                </a:cubicBezTo>
                <a:cubicBezTo>
                  <a:pt x="2127636" y="1195411"/>
                  <a:pt x="2160909" y="1185225"/>
                  <a:pt x="2176382" y="1170124"/>
                </a:cubicBezTo>
                <a:close/>
                <a:moveTo>
                  <a:pt x="3320124" y="165938"/>
                </a:moveTo>
                <a:cubicBezTo>
                  <a:pt x="3325466" y="164625"/>
                  <a:pt x="3327684" y="162815"/>
                  <a:pt x="3325420" y="160914"/>
                </a:cubicBezTo>
                <a:cubicBezTo>
                  <a:pt x="3310829" y="155306"/>
                  <a:pt x="3295219" y="152839"/>
                  <a:pt x="3279608" y="153671"/>
                </a:cubicBezTo>
                <a:cubicBezTo>
                  <a:pt x="3259690" y="153491"/>
                  <a:pt x="3246109" y="156749"/>
                  <a:pt x="3250274" y="160553"/>
                </a:cubicBezTo>
                <a:cubicBezTo>
                  <a:pt x="3264792" y="166435"/>
                  <a:pt x="3280452" y="168974"/>
                  <a:pt x="3296086" y="167976"/>
                </a:cubicBezTo>
                <a:cubicBezTo>
                  <a:pt x="3306317" y="168066"/>
                  <a:pt x="3314783" y="167251"/>
                  <a:pt x="3320124" y="165938"/>
                </a:cubicBezTo>
                <a:close/>
                <a:moveTo>
                  <a:pt x="3256383" y="241290"/>
                </a:moveTo>
                <a:cubicBezTo>
                  <a:pt x="3263536" y="239275"/>
                  <a:pt x="3266298" y="236513"/>
                  <a:pt x="3262947" y="233525"/>
                </a:cubicBezTo>
                <a:cubicBezTo>
                  <a:pt x="3243187" y="225121"/>
                  <a:pt x="3221716" y="221522"/>
                  <a:pt x="3200295" y="223024"/>
                </a:cubicBezTo>
                <a:cubicBezTo>
                  <a:pt x="3172590" y="223205"/>
                  <a:pt x="3155207" y="228094"/>
                  <a:pt x="3161906" y="233889"/>
                </a:cubicBezTo>
                <a:cubicBezTo>
                  <a:pt x="3181267" y="242360"/>
                  <a:pt x="3202390" y="246025"/>
                  <a:pt x="3223473" y="244572"/>
                </a:cubicBezTo>
                <a:cubicBezTo>
                  <a:pt x="3237687" y="244572"/>
                  <a:pt x="3249231" y="243304"/>
                  <a:pt x="3256383" y="241290"/>
                </a:cubicBezTo>
                <a:close/>
                <a:moveTo>
                  <a:pt x="3392418" y="123252"/>
                </a:moveTo>
                <a:cubicBezTo>
                  <a:pt x="3395994" y="122347"/>
                  <a:pt x="3397126" y="121079"/>
                  <a:pt x="3395134" y="119631"/>
                </a:cubicBezTo>
                <a:cubicBezTo>
                  <a:pt x="3383524" y="115530"/>
                  <a:pt x="3371207" y="113806"/>
                  <a:pt x="3358918" y="114560"/>
                </a:cubicBezTo>
                <a:cubicBezTo>
                  <a:pt x="3343707" y="114741"/>
                  <a:pt x="3335016" y="116733"/>
                  <a:pt x="3338818" y="119631"/>
                </a:cubicBezTo>
                <a:cubicBezTo>
                  <a:pt x="3350394" y="123865"/>
                  <a:pt x="3362739" y="125593"/>
                  <a:pt x="3375034" y="124701"/>
                </a:cubicBezTo>
                <a:cubicBezTo>
                  <a:pt x="3382821" y="124701"/>
                  <a:pt x="3388841" y="124157"/>
                  <a:pt x="3392418" y="123252"/>
                </a:cubicBezTo>
                <a:close/>
                <a:moveTo>
                  <a:pt x="3455772" y="85269"/>
                </a:moveTo>
                <a:cubicBezTo>
                  <a:pt x="3458013" y="84681"/>
                  <a:pt x="3458511" y="83867"/>
                  <a:pt x="3456882" y="82871"/>
                </a:cubicBezTo>
                <a:cubicBezTo>
                  <a:pt x="3449099" y="80424"/>
                  <a:pt x="3440945" y="79382"/>
                  <a:pt x="3432797" y="79793"/>
                </a:cubicBezTo>
                <a:cubicBezTo>
                  <a:pt x="3421209" y="79793"/>
                  <a:pt x="3415414" y="81241"/>
                  <a:pt x="3419399" y="83232"/>
                </a:cubicBezTo>
                <a:cubicBezTo>
                  <a:pt x="3427433" y="85661"/>
                  <a:pt x="3435822" y="86701"/>
                  <a:pt x="3444206" y="86311"/>
                </a:cubicBezTo>
                <a:cubicBezTo>
                  <a:pt x="3449548" y="86220"/>
                  <a:pt x="3453532" y="85858"/>
                  <a:pt x="3455772" y="85269"/>
                </a:cubicBezTo>
                <a:close/>
                <a:moveTo>
                  <a:pt x="3340381" y="189909"/>
                </a:moveTo>
                <a:cubicBezTo>
                  <a:pt x="3345701" y="188438"/>
                  <a:pt x="3347240" y="186356"/>
                  <a:pt x="3344071" y="183913"/>
                </a:cubicBezTo>
                <a:cubicBezTo>
                  <a:pt x="3328482" y="177753"/>
                  <a:pt x="3311728" y="175096"/>
                  <a:pt x="3294999" y="176126"/>
                </a:cubicBezTo>
                <a:cubicBezTo>
                  <a:pt x="3271277" y="176126"/>
                  <a:pt x="3258059" y="179384"/>
                  <a:pt x="3263310" y="184093"/>
                </a:cubicBezTo>
                <a:cubicBezTo>
                  <a:pt x="3279319" y="190821"/>
                  <a:pt x="3296702" y="193616"/>
                  <a:pt x="3314011" y="192241"/>
                </a:cubicBezTo>
                <a:cubicBezTo>
                  <a:pt x="3325962" y="192241"/>
                  <a:pt x="3335062" y="191381"/>
                  <a:pt x="3340381" y="189909"/>
                </a:cubicBezTo>
                <a:close/>
                <a:moveTo>
                  <a:pt x="3190386" y="328952"/>
                </a:moveTo>
                <a:cubicBezTo>
                  <a:pt x="3192327" y="327088"/>
                  <a:pt x="3192599" y="325062"/>
                  <a:pt x="3190878" y="322979"/>
                </a:cubicBezTo>
                <a:cubicBezTo>
                  <a:pt x="3183998" y="314831"/>
                  <a:pt x="3147059" y="307588"/>
                  <a:pt x="3112472" y="307588"/>
                </a:cubicBezTo>
                <a:cubicBezTo>
                  <a:pt x="3077886" y="307588"/>
                  <a:pt x="3052174" y="314287"/>
                  <a:pt x="3058149" y="322618"/>
                </a:cubicBezTo>
                <a:cubicBezTo>
                  <a:pt x="3064124" y="330946"/>
                  <a:pt x="3100340" y="338370"/>
                  <a:pt x="3136555" y="338553"/>
                </a:cubicBezTo>
                <a:cubicBezTo>
                  <a:pt x="3163717" y="338688"/>
                  <a:pt x="3184564" y="334546"/>
                  <a:pt x="3190386" y="328952"/>
                </a:cubicBezTo>
                <a:close/>
                <a:moveTo>
                  <a:pt x="2757928" y="710618"/>
                </a:moveTo>
                <a:cubicBezTo>
                  <a:pt x="2761601" y="706908"/>
                  <a:pt x="2763083" y="702879"/>
                  <a:pt x="2761906" y="698715"/>
                </a:cubicBezTo>
                <a:cubicBezTo>
                  <a:pt x="2757199" y="682056"/>
                  <a:pt x="2710843" y="668113"/>
                  <a:pt x="2661407" y="668476"/>
                </a:cubicBezTo>
                <a:cubicBezTo>
                  <a:pt x="2611973" y="668837"/>
                  <a:pt x="2572680" y="682962"/>
                  <a:pt x="2577750" y="699802"/>
                </a:cubicBezTo>
                <a:cubicBezTo>
                  <a:pt x="2582820" y="716642"/>
                  <a:pt x="2628632" y="730404"/>
                  <a:pt x="2678429" y="730404"/>
                </a:cubicBezTo>
                <a:cubicBezTo>
                  <a:pt x="2716183" y="729996"/>
                  <a:pt x="2746911" y="721745"/>
                  <a:pt x="2757928" y="710618"/>
                </a:cubicBezTo>
                <a:close/>
                <a:moveTo>
                  <a:pt x="3413807" y="144323"/>
                </a:moveTo>
                <a:cubicBezTo>
                  <a:pt x="3417859" y="143123"/>
                  <a:pt x="3419036" y="141539"/>
                  <a:pt x="3416138" y="139909"/>
                </a:cubicBezTo>
                <a:cubicBezTo>
                  <a:pt x="3402907" y="135778"/>
                  <a:pt x="3389065" y="133942"/>
                  <a:pt x="3375216" y="134478"/>
                </a:cubicBezTo>
                <a:cubicBezTo>
                  <a:pt x="3359099" y="134478"/>
                  <a:pt x="3348417" y="137375"/>
                  <a:pt x="3352580" y="140272"/>
                </a:cubicBezTo>
                <a:cubicBezTo>
                  <a:pt x="3365929" y="145019"/>
                  <a:pt x="3380077" y="147110"/>
                  <a:pt x="3394229" y="146428"/>
                </a:cubicBezTo>
                <a:cubicBezTo>
                  <a:pt x="3402830" y="146337"/>
                  <a:pt x="3409756" y="145523"/>
                  <a:pt x="3413807" y="144323"/>
                </a:cubicBezTo>
                <a:close/>
                <a:moveTo>
                  <a:pt x="3279539" y="270692"/>
                </a:moveTo>
                <a:cubicBezTo>
                  <a:pt x="3287076" y="268565"/>
                  <a:pt x="3289748" y="265577"/>
                  <a:pt x="3286126" y="262137"/>
                </a:cubicBezTo>
                <a:cubicBezTo>
                  <a:pt x="3279064" y="255257"/>
                  <a:pt x="3251723" y="250548"/>
                  <a:pt x="3220758" y="250367"/>
                </a:cubicBezTo>
                <a:cubicBezTo>
                  <a:pt x="3189793" y="250185"/>
                  <a:pt x="3171685" y="254713"/>
                  <a:pt x="3178024" y="261774"/>
                </a:cubicBezTo>
                <a:cubicBezTo>
                  <a:pt x="3184362" y="268836"/>
                  <a:pt x="3212066" y="274087"/>
                  <a:pt x="3243755" y="274087"/>
                </a:cubicBezTo>
                <a:cubicBezTo>
                  <a:pt x="3259599" y="274087"/>
                  <a:pt x="3272002" y="272820"/>
                  <a:pt x="3279539" y="270692"/>
                </a:cubicBezTo>
                <a:close/>
                <a:moveTo>
                  <a:pt x="2506274" y="952301"/>
                </a:moveTo>
                <a:cubicBezTo>
                  <a:pt x="2510821" y="947707"/>
                  <a:pt x="2513061" y="942761"/>
                  <a:pt x="2512382" y="937737"/>
                </a:cubicBezTo>
                <a:cubicBezTo>
                  <a:pt x="2509666" y="917817"/>
                  <a:pt x="2462405" y="901883"/>
                  <a:pt x="2414962" y="901883"/>
                </a:cubicBezTo>
                <a:cubicBezTo>
                  <a:pt x="2367520" y="901883"/>
                  <a:pt x="2325691" y="917456"/>
                  <a:pt x="2324425" y="938098"/>
                </a:cubicBezTo>
                <a:cubicBezTo>
                  <a:pt x="2323157" y="958742"/>
                  <a:pt x="2368244" y="977030"/>
                  <a:pt x="2419671" y="976850"/>
                </a:cubicBezTo>
                <a:cubicBezTo>
                  <a:pt x="2458241" y="976712"/>
                  <a:pt x="2492634" y="966085"/>
                  <a:pt x="2506274" y="952301"/>
                </a:cubicBezTo>
                <a:close/>
                <a:moveTo>
                  <a:pt x="3481484" y="104328"/>
                </a:moveTo>
                <a:cubicBezTo>
                  <a:pt x="3484585" y="103604"/>
                  <a:pt x="3485672" y="102607"/>
                  <a:pt x="3483861" y="101521"/>
                </a:cubicBezTo>
                <a:cubicBezTo>
                  <a:pt x="3474291" y="98382"/>
                  <a:pt x="3464225" y="97030"/>
                  <a:pt x="3454164" y="97538"/>
                </a:cubicBezTo>
                <a:cubicBezTo>
                  <a:pt x="3442758" y="97538"/>
                  <a:pt x="3435332" y="99167"/>
                  <a:pt x="3438049" y="101340"/>
                </a:cubicBezTo>
                <a:cubicBezTo>
                  <a:pt x="3447355" y="104557"/>
                  <a:pt x="3457187" y="105972"/>
                  <a:pt x="3467021" y="105506"/>
                </a:cubicBezTo>
                <a:cubicBezTo>
                  <a:pt x="3473268" y="105506"/>
                  <a:pt x="3478383" y="105053"/>
                  <a:pt x="3481484" y="104328"/>
                </a:cubicBezTo>
                <a:close/>
                <a:moveTo>
                  <a:pt x="2119595" y="1308289"/>
                </a:moveTo>
                <a:cubicBezTo>
                  <a:pt x="2125441" y="1302857"/>
                  <a:pt x="2129221" y="1297040"/>
                  <a:pt x="2130307" y="1291200"/>
                </a:cubicBezTo>
                <a:cubicBezTo>
                  <a:pt x="2134653" y="1267842"/>
                  <a:pt x="2095177" y="1246837"/>
                  <a:pt x="2048097" y="1246293"/>
                </a:cubicBezTo>
                <a:cubicBezTo>
                  <a:pt x="2001017" y="1245750"/>
                  <a:pt x="1953576" y="1265486"/>
                  <a:pt x="1946694" y="1289932"/>
                </a:cubicBezTo>
                <a:cubicBezTo>
                  <a:pt x="1939814" y="1314378"/>
                  <a:pt x="1977478" y="1337012"/>
                  <a:pt x="2028180" y="1337012"/>
                </a:cubicBezTo>
                <a:cubicBezTo>
                  <a:pt x="2065934" y="1337420"/>
                  <a:pt x="2102059" y="1324586"/>
                  <a:pt x="2119595" y="1308289"/>
                </a:cubicBezTo>
                <a:close/>
                <a:moveTo>
                  <a:pt x="3364962" y="215532"/>
                </a:moveTo>
                <a:cubicBezTo>
                  <a:pt x="3370960" y="213880"/>
                  <a:pt x="3373224" y="211616"/>
                  <a:pt x="3370326" y="209081"/>
                </a:cubicBezTo>
                <a:cubicBezTo>
                  <a:pt x="3353352" y="202116"/>
                  <a:pt x="3335054" y="198964"/>
                  <a:pt x="3316727" y="199846"/>
                </a:cubicBezTo>
                <a:cubicBezTo>
                  <a:pt x="3291557" y="199665"/>
                  <a:pt x="3275081" y="203831"/>
                  <a:pt x="3280512" y="208901"/>
                </a:cubicBezTo>
                <a:cubicBezTo>
                  <a:pt x="3298449" y="216292"/>
                  <a:pt x="3317826" y="219513"/>
                  <a:pt x="3337189" y="218317"/>
                </a:cubicBezTo>
                <a:cubicBezTo>
                  <a:pt x="3349231" y="218226"/>
                  <a:pt x="3358964" y="217185"/>
                  <a:pt x="3364962" y="215532"/>
                </a:cubicBezTo>
                <a:close/>
                <a:moveTo>
                  <a:pt x="3538184" y="66393"/>
                </a:moveTo>
                <a:cubicBezTo>
                  <a:pt x="3532260" y="64948"/>
                  <a:pt x="3526175" y="64279"/>
                  <a:pt x="3520076" y="64403"/>
                </a:cubicBezTo>
                <a:cubicBezTo>
                  <a:pt x="3513377" y="64403"/>
                  <a:pt x="3508670" y="65669"/>
                  <a:pt x="3511204" y="66756"/>
                </a:cubicBezTo>
                <a:cubicBezTo>
                  <a:pt x="3517569" y="68499"/>
                  <a:pt x="3524167" y="69233"/>
                  <a:pt x="3530760" y="68929"/>
                </a:cubicBezTo>
                <a:cubicBezTo>
                  <a:pt x="3538184" y="68748"/>
                  <a:pt x="3541263" y="67480"/>
                  <a:pt x="3538184" y="66393"/>
                </a:cubicBezTo>
                <a:close/>
                <a:moveTo>
                  <a:pt x="2946596" y="590163"/>
                </a:moveTo>
                <a:cubicBezTo>
                  <a:pt x="2949784" y="586944"/>
                  <a:pt x="2950860" y="583367"/>
                  <a:pt x="2949502" y="579565"/>
                </a:cubicBezTo>
                <a:cubicBezTo>
                  <a:pt x="2944069" y="564355"/>
                  <a:pt x="2902241" y="552585"/>
                  <a:pt x="2853530" y="552585"/>
                </a:cubicBezTo>
                <a:cubicBezTo>
                  <a:pt x="2803916" y="552224"/>
                  <a:pt x="2769510" y="562182"/>
                  <a:pt x="2773314" y="577755"/>
                </a:cubicBezTo>
                <a:cubicBezTo>
                  <a:pt x="2777116" y="593327"/>
                  <a:pt x="2817497" y="605640"/>
                  <a:pt x="2869465" y="606003"/>
                </a:cubicBezTo>
                <a:cubicBezTo>
                  <a:pt x="2908442" y="606274"/>
                  <a:pt x="2937029" y="599822"/>
                  <a:pt x="2946596" y="590163"/>
                </a:cubicBezTo>
                <a:close/>
                <a:moveTo>
                  <a:pt x="3207822" y="364834"/>
                </a:moveTo>
                <a:cubicBezTo>
                  <a:pt x="3209576" y="362704"/>
                  <a:pt x="3209576" y="360417"/>
                  <a:pt x="3207539" y="358109"/>
                </a:cubicBezTo>
                <a:cubicBezTo>
                  <a:pt x="3199390" y="348873"/>
                  <a:pt x="3162450" y="341450"/>
                  <a:pt x="3124785" y="341450"/>
                </a:cubicBezTo>
                <a:cubicBezTo>
                  <a:pt x="3087121" y="341450"/>
                  <a:pt x="3061770" y="347788"/>
                  <a:pt x="3068833" y="358109"/>
                </a:cubicBezTo>
                <a:cubicBezTo>
                  <a:pt x="3075895" y="368430"/>
                  <a:pt x="3113379" y="376217"/>
                  <a:pt x="3152309" y="376217"/>
                </a:cubicBezTo>
                <a:cubicBezTo>
                  <a:pt x="3181508" y="376217"/>
                  <a:pt x="3202559" y="371226"/>
                  <a:pt x="3207822" y="364834"/>
                </a:cubicBezTo>
                <a:close/>
                <a:moveTo>
                  <a:pt x="3438821" y="168249"/>
                </a:moveTo>
                <a:cubicBezTo>
                  <a:pt x="3443665" y="167072"/>
                  <a:pt x="3445114" y="165352"/>
                  <a:pt x="3442216" y="163269"/>
                </a:cubicBezTo>
                <a:cubicBezTo>
                  <a:pt x="3428479" y="157743"/>
                  <a:pt x="3413736" y="155152"/>
                  <a:pt x="3398938" y="155663"/>
                </a:cubicBezTo>
                <a:cubicBezTo>
                  <a:pt x="3379018" y="155663"/>
                  <a:pt x="3367792" y="158380"/>
                  <a:pt x="3372500" y="163089"/>
                </a:cubicBezTo>
                <a:cubicBezTo>
                  <a:pt x="3385973" y="168604"/>
                  <a:pt x="3400529" y="170957"/>
                  <a:pt x="3415054" y="169969"/>
                </a:cubicBezTo>
                <a:cubicBezTo>
                  <a:pt x="3425738" y="170059"/>
                  <a:pt x="3433977" y="169425"/>
                  <a:pt x="3438821" y="168249"/>
                </a:cubicBezTo>
                <a:close/>
                <a:moveTo>
                  <a:pt x="1496823" y="1878849"/>
                </a:moveTo>
                <a:cubicBezTo>
                  <a:pt x="1503121" y="1872155"/>
                  <a:pt x="1507716" y="1864855"/>
                  <a:pt x="1510115" y="1857250"/>
                </a:cubicBezTo>
                <a:cubicBezTo>
                  <a:pt x="1519713" y="1827553"/>
                  <a:pt x="1490921" y="1805641"/>
                  <a:pt x="1445290" y="1805824"/>
                </a:cubicBezTo>
                <a:cubicBezTo>
                  <a:pt x="1422474" y="1805914"/>
                  <a:pt x="1399930" y="1811029"/>
                  <a:pt x="1381301" y="1820151"/>
                </a:cubicBezTo>
                <a:lnTo>
                  <a:pt x="1356951" y="1836576"/>
                </a:lnTo>
                <a:lnTo>
                  <a:pt x="1423413" y="1912238"/>
                </a:lnTo>
                <a:lnTo>
                  <a:pt x="1442534" y="1909349"/>
                </a:lnTo>
                <a:cubicBezTo>
                  <a:pt x="1464817" y="1903203"/>
                  <a:pt x="1484227" y="1892237"/>
                  <a:pt x="1496823" y="1878849"/>
                </a:cubicBezTo>
                <a:close/>
                <a:moveTo>
                  <a:pt x="3299277" y="302089"/>
                </a:moveTo>
                <a:cubicBezTo>
                  <a:pt x="3307629" y="299622"/>
                  <a:pt x="3311115" y="296272"/>
                  <a:pt x="3307493" y="292741"/>
                </a:cubicBezTo>
                <a:cubicBezTo>
                  <a:pt x="3300611" y="285678"/>
                  <a:pt x="3267836" y="279703"/>
                  <a:pt x="3237054" y="279340"/>
                </a:cubicBezTo>
                <a:cubicBezTo>
                  <a:pt x="3206270" y="278979"/>
                  <a:pt x="3184360" y="284773"/>
                  <a:pt x="3189430" y="292016"/>
                </a:cubicBezTo>
                <a:cubicBezTo>
                  <a:pt x="3194500" y="299260"/>
                  <a:pt x="3230172" y="306140"/>
                  <a:pt x="3261861" y="306140"/>
                </a:cubicBezTo>
                <a:cubicBezTo>
                  <a:pt x="3277706" y="306140"/>
                  <a:pt x="3290924" y="304556"/>
                  <a:pt x="3299277" y="302089"/>
                </a:cubicBezTo>
                <a:close/>
                <a:moveTo>
                  <a:pt x="3503872" y="124562"/>
                </a:moveTo>
                <a:cubicBezTo>
                  <a:pt x="3507403" y="123702"/>
                  <a:pt x="3508671" y="122525"/>
                  <a:pt x="3506678" y="121257"/>
                </a:cubicBezTo>
                <a:cubicBezTo>
                  <a:pt x="3495848" y="117571"/>
                  <a:pt x="3484430" y="115915"/>
                  <a:pt x="3472998" y="116370"/>
                </a:cubicBezTo>
                <a:cubicBezTo>
                  <a:pt x="3459054" y="116187"/>
                  <a:pt x="3450001" y="118360"/>
                  <a:pt x="3453622" y="121077"/>
                </a:cubicBezTo>
                <a:cubicBezTo>
                  <a:pt x="3464535" y="124685"/>
                  <a:pt x="3475996" y="126339"/>
                  <a:pt x="3487485" y="125966"/>
                </a:cubicBezTo>
                <a:cubicBezTo>
                  <a:pt x="3494547" y="125966"/>
                  <a:pt x="3500341" y="125423"/>
                  <a:pt x="3503872" y="124562"/>
                </a:cubicBezTo>
                <a:close/>
                <a:moveTo>
                  <a:pt x="2757968" y="785273"/>
                </a:moveTo>
                <a:cubicBezTo>
                  <a:pt x="2762200" y="781298"/>
                  <a:pt x="2764169" y="776941"/>
                  <a:pt x="2763354" y="772414"/>
                </a:cubicBezTo>
                <a:cubicBezTo>
                  <a:pt x="2759552" y="754667"/>
                  <a:pt x="2712653" y="738732"/>
                  <a:pt x="2664848" y="738371"/>
                </a:cubicBezTo>
                <a:cubicBezTo>
                  <a:pt x="2617044" y="738008"/>
                  <a:pt x="2577207" y="750685"/>
                  <a:pt x="2577026" y="768792"/>
                </a:cubicBezTo>
                <a:cubicBezTo>
                  <a:pt x="2576845" y="786900"/>
                  <a:pt x="2620304" y="804103"/>
                  <a:pt x="2672816" y="805008"/>
                </a:cubicBezTo>
                <a:cubicBezTo>
                  <a:pt x="2712201" y="805686"/>
                  <a:pt x="2745270" y="797198"/>
                  <a:pt x="2757968" y="785273"/>
                </a:cubicBezTo>
                <a:close/>
                <a:moveTo>
                  <a:pt x="3108307" y="481966"/>
                </a:moveTo>
                <a:cubicBezTo>
                  <a:pt x="3108307" y="476715"/>
                  <a:pt x="3101244" y="472006"/>
                  <a:pt x="3090199" y="467480"/>
                </a:cubicBezTo>
                <a:cubicBezTo>
                  <a:pt x="3068063" y="460286"/>
                  <a:pt x="3045018" y="456261"/>
                  <a:pt x="3021753" y="455529"/>
                </a:cubicBezTo>
                <a:cubicBezTo>
                  <a:pt x="3068833" y="452269"/>
                  <a:pt x="3094001" y="446475"/>
                  <a:pt x="3089475" y="434161"/>
                </a:cubicBezTo>
                <a:cubicBezTo>
                  <a:pt x="3086216" y="424745"/>
                  <a:pt x="3059598" y="417502"/>
                  <a:pt x="3011612" y="412251"/>
                </a:cubicBezTo>
                <a:cubicBezTo>
                  <a:pt x="3054889" y="410078"/>
                  <a:pt x="3076800" y="401024"/>
                  <a:pt x="3070462" y="391971"/>
                </a:cubicBezTo>
                <a:cubicBezTo>
                  <a:pt x="3064124" y="382916"/>
                  <a:pt x="3038593" y="376760"/>
                  <a:pt x="3002377" y="373863"/>
                </a:cubicBezTo>
                <a:cubicBezTo>
                  <a:pt x="3017768" y="371509"/>
                  <a:pt x="3033884" y="370061"/>
                  <a:pt x="3047465" y="366620"/>
                </a:cubicBezTo>
                <a:cubicBezTo>
                  <a:pt x="3061046" y="363179"/>
                  <a:pt x="3063219" y="358109"/>
                  <a:pt x="3056881" y="352858"/>
                </a:cubicBezTo>
                <a:cubicBezTo>
                  <a:pt x="3033895" y="341341"/>
                  <a:pt x="3008316" y="335978"/>
                  <a:pt x="2982640" y="337284"/>
                </a:cubicBezTo>
                <a:cubicBezTo>
                  <a:pt x="2966821" y="336699"/>
                  <a:pt x="2950985" y="337731"/>
                  <a:pt x="2935377" y="340364"/>
                </a:cubicBezTo>
                <a:cubicBezTo>
                  <a:pt x="2926250" y="341183"/>
                  <a:pt x="2917713" y="345229"/>
                  <a:pt x="2911295" y="351770"/>
                </a:cubicBezTo>
                <a:cubicBezTo>
                  <a:pt x="2904415" y="342898"/>
                  <a:pt x="2881778" y="337284"/>
                  <a:pt x="2847375" y="333663"/>
                </a:cubicBezTo>
                <a:cubicBezTo>
                  <a:pt x="2890290" y="329317"/>
                  <a:pt x="2906405" y="322981"/>
                  <a:pt x="2897713" y="315555"/>
                </a:cubicBezTo>
                <a:cubicBezTo>
                  <a:pt x="2876666" y="304871"/>
                  <a:pt x="2853209" y="299818"/>
                  <a:pt x="2829628" y="300888"/>
                </a:cubicBezTo>
                <a:cubicBezTo>
                  <a:pt x="2804817" y="298381"/>
                  <a:pt x="2779788" y="302635"/>
                  <a:pt x="2757197" y="313201"/>
                </a:cubicBezTo>
                <a:cubicBezTo>
                  <a:pt x="2750317" y="305234"/>
                  <a:pt x="2730036" y="300344"/>
                  <a:pt x="2697442" y="297267"/>
                </a:cubicBezTo>
                <a:cubicBezTo>
                  <a:pt x="2744703" y="293284"/>
                  <a:pt x="2762087" y="287307"/>
                  <a:pt x="2752851" y="279159"/>
                </a:cubicBezTo>
                <a:cubicBezTo>
                  <a:pt x="2730898" y="269018"/>
                  <a:pt x="2706699" y="264714"/>
                  <a:pt x="2682593" y="266665"/>
                </a:cubicBezTo>
                <a:cubicBezTo>
                  <a:pt x="2650723" y="266846"/>
                  <a:pt x="2625555" y="271735"/>
                  <a:pt x="2623382" y="278978"/>
                </a:cubicBezTo>
                <a:cubicBezTo>
                  <a:pt x="2622658" y="281695"/>
                  <a:pt x="2624831" y="284592"/>
                  <a:pt x="2629718" y="287126"/>
                </a:cubicBezTo>
                <a:cubicBezTo>
                  <a:pt x="2636868" y="290033"/>
                  <a:pt x="2644349" y="292039"/>
                  <a:pt x="2651991" y="293101"/>
                </a:cubicBezTo>
                <a:cubicBezTo>
                  <a:pt x="2661046" y="294732"/>
                  <a:pt x="2672816" y="295457"/>
                  <a:pt x="2683861" y="296723"/>
                </a:cubicBezTo>
                <a:cubicBezTo>
                  <a:pt x="2660451" y="294949"/>
                  <a:pt x="2636950" y="298668"/>
                  <a:pt x="2615232" y="307588"/>
                </a:cubicBezTo>
                <a:cubicBezTo>
                  <a:pt x="2608510" y="304694"/>
                  <a:pt x="2601617" y="302215"/>
                  <a:pt x="2594590" y="300164"/>
                </a:cubicBezTo>
                <a:cubicBezTo>
                  <a:pt x="2585899" y="297991"/>
                  <a:pt x="2574310" y="296362"/>
                  <a:pt x="2563626" y="294369"/>
                </a:cubicBezTo>
                <a:cubicBezTo>
                  <a:pt x="2601653" y="290567"/>
                  <a:pt x="2619036" y="284410"/>
                  <a:pt x="2612879" y="277530"/>
                </a:cubicBezTo>
                <a:cubicBezTo>
                  <a:pt x="2606723" y="270648"/>
                  <a:pt x="2582096" y="265397"/>
                  <a:pt x="2551312" y="264311"/>
                </a:cubicBezTo>
                <a:cubicBezTo>
                  <a:pt x="2526581" y="262505"/>
                  <a:pt x="2501770" y="266536"/>
                  <a:pt x="2478881" y="276081"/>
                </a:cubicBezTo>
                <a:cubicBezTo>
                  <a:pt x="2471819" y="267389"/>
                  <a:pt x="2451721" y="261232"/>
                  <a:pt x="2414056" y="261232"/>
                </a:cubicBezTo>
                <a:cubicBezTo>
                  <a:pt x="2390470" y="259042"/>
                  <a:pt x="2366710" y="262713"/>
                  <a:pt x="2344884" y="271916"/>
                </a:cubicBezTo>
                <a:cubicBezTo>
                  <a:pt x="2335774" y="268353"/>
                  <a:pt x="2326462" y="265330"/>
                  <a:pt x="2316999" y="262863"/>
                </a:cubicBezTo>
                <a:cubicBezTo>
                  <a:pt x="2301125" y="259907"/>
                  <a:pt x="2284952" y="258872"/>
                  <a:pt x="2268831" y="259783"/>
                </a:cubicBezTo>
                <a:cubicBezTo>
                  <a:pt x="2237866" y="260690"/>
                  <a:pt x="2216861" y="265578"/>
                  <a:pt x="2209438" y="272096"/>
                </a:cubicBezTo>
                <a:cubicBezTo>
                  <a:pt x="2202014" y="278615"/>
                  <a:pt x="2218129" y="284229"/>
                  <a:pt x="2256337" y="289119"/>
                </a:cubicBezTo>
                <a:cubicBezTo>
                  <a:pt x="2222295" y="290567"/>
                  <a:pt x="2199297" y="295094"/>
                  <a:pt x="2190969" y="302700"/>
                </a:cubicBezTo>
                <a:cubicBezTo>
                  <a:pt x="2182638" y="310304"/>
                  <a:pt x="2197849" y="316099"/>
                  <a:pt x="2227184" y="320808"/>
                </a:cubicBezTo>
                <a:cubicBezTo>
                  <a:pt x="2207189" y="321424"/>
                  <a:pt x="2187404" y="325087"/>
                  <a:pt x="2168515" y="331672"/>
                </a:cubicBezTo>
                <a:cubicBezTo>
                  <a:pt x="2154538" y="324581"/>
                  <a:pt x="2139252" y="320450"/>
                  <a:pt x="2123608" y="319540"/>
                </a:cubicBezTo>
                <a:cubicBezTo>
                  <a:pt x="2173042" y="313201"/>
                  <a:pt x="2189701" y="306863"/>
                  <a:pt x="2183543" y="299440"/>
                </a:cubicBezTo>
                <a:cubicBezTo>
                  <a:pt x="2177387" y="292016"/>
                  <a:pt x="2152398" y="286946"/>
                  <a:pt x="2121252" y="286946"/>
                </a:cubicBezTo>
                <a:cubicBezTo>
                  <a:pt x="2097073" y="285756"/>
                  <a:pt x="2072906" y="289579"/>
                  <a:pt x="2050270" y="298172"/>
                </a:cubicBezTo>
                <a:cubicBezTo>
                  <a:pt x="2040854" y="302517"/>
                  <a:pt x="2043751" y="306502"/>
                  <a:pt x="2050270" y="310304"/>
                </a:cubicBezTo>
                <a:cubicBezTo>
                  <a:pt x="2062827" y="315232"/>
                  <a:pt x="2076094" y="318106"/>
                  <a:pt x="2089565" y="318815"/>
                </a:cubicBezTo>
                <a:cubicBezTo>
                  <a:pt x="2067811" y="319680"/>
                  <a:pt x="2046342" y="324085"/>
                  <a:pt x="2026007" y="331853"/>
                </a:cubicBezTo>
                <a:cubicBezTo>
                  <a:pt x="2015866" y="321893"/>
                  <a:pt x="1993774" y="315918"/>
                  <a:pt x="1949049" y="317186"/>
                </a:cubicBezTo>
                <a:cubicBezTo>
                  <a:pt x="1925510" y="315924"/>
                  <a:pt x="1902064" y="320988"/>
                  <a:pt x="1881145" y="331853"/>
                </a:cubicBezTo>
                <a:cubicBezTo>
                  <a:pt x="1876979" y="335294"/>
                  <a:pt x="1879152" y="338733"/>
                  <a:pt x="1884403" y="341993"/>
                </a:cubicBezTo>
                <a:cubicBezTo>
                  <a:pt x="1897558" y="347466"/>
                  <a:pt x="1911624" y="350415"/>
                  <a:pt x="1925871" y="350685"/>
                </a:cubicBezTo>
                <a:cubicBezTo>
                  <a:pt x="1874806" y="354307"/>
                  <a:pt x="1847283" y="361006"/>
                  <a:pt x="1842032" y="368793"/>
                </a:cubicBezTo>
                <a:cubicBezTo>
                  <a:pt x="1836781" y="376580"/>
                  <a:pt x="1853077" y="384184"/>
                  <a:pt x="1882230" y="386900"/>
                </a:cubicBezTo>
                <a:cubicBezTo>
                  <a:pt x="1917900" y="390296"/>
                  <a:pt x="1953889" y="386667"/>
                  <a:pt x="1988162" y="376216"/>
                </a:cubicBezTo>
                <a:cubicBezTo>
                  <a:pt x="1989791" y="383460"/>
                  <a:pt x="2005002" y="388169"/>
                  <a:pt x="2029265" y="391971"/>
                </a:cubicBezTo>
                <a:cubicBezTo>
                  <a:pt x="2007610" y="393672"/>
                  <a:pt x="1986223" y="397864"/>
                  <a:pt x="1965526" y="404465"/>
                </a:cubicBezTo>
                <a:cubicBezTo>
                  <a:pt x="1952851" y="394505"/>
                  <a:pt x="1928949" y="389798"/>
                  <a:pt x="1887300" y="389798"/>
                </a:cubicBezTo>
                <a:cubicBezTo>
                  <a:pt x="1860890" y="389020"/>
                  <a:pt x="1834663" y="394414"/>
                  <a:pt x="1810706" y="405552"/>
                </a:cubicBezTo>
                <a:cubicBezTo>
                  <a:pt x="1796220" y="416958"/>
                  <a:pt x="1813240" y="424926"/>
                  <a:pt x="1853801" y="430179"/>
                </a:cubicBezTo>
                <a:cubicBezTo>
                  <a:pt x="1808713" y="431988"/>
                  <a:pt x="1778473" y="437783"/>
                  <a:pt x="1766340" y="450096"/>
                </a:cubicBezTo>
                <a:cubicBezTo>
                  <a:pt x="1754210" y="462409"/>
                  <a:pt x="1776481" y="470377"/>
                  <a:pt x="1817949" y="475086"/>
                </a:cubicBezTo>
                <a:cubicBezTo>
                  <a:pt x="1759280" y="479973"/>
                  <a:pt x="1728676" y="488304"/>
                  <a:pt x="1724874" y="500437"/>
                </a:cubicBezTo>
                <a:cubicBezTo>
                  <a:pt x="1721071" y="512567"/>
                  <a:pt x="1745698" y="521259"/>
                  <a:pt x="1787889" y="522527"/>
                </a:cubicBezTo>
                <a:cubicBezTo>
                  <a:pt x="1809386" y="523219"/>
                  <a:pt x="1830893" y="521457"/>
                  <a:pt x="1851992" y="517276"/>
                </a:cubicBezTo>
                <a:cubicBezTo>
                  <a:pt x="1866071" y="515299"/>
                  <a:pt x="1879411" y="509752"/>
                  <a:pt x="1890741" y="501161"/>
                </a:cubicBezTo>
                <a:cubicBezTo>
                  <a:pt x="1895087" y="516913"/>
                  <a:pt x="1915911" y="525424"/>
                  <a:pt x="1955929" y="527054"/>
                </a:cubicBezTo>
                <a:cubicBezTo>
                  <a:pt x="1990993" y="530017"/>
                  <a:pt x="2026258" y="524554"/>
                  <a:pt x="2058781" y="511119"/>
                </a:cubicBezTo>
                <a:cubicBezTo>
                  <a:pt x="2064258" y="515993"/>
                  <a:pt x="2070344" y="520132"/>
                  <a:pt x="2076889" y="523432"/>
                </a:cubicBezTo>
                <a:cubicBezTo>
                  <a:pt x="2088183" y="527175"/>
                  <a:pt x="2099668" y="530320"/>
                  <a:pt x="2111295" y="532848"/>
                </a:cubicBezTo>
                <a:cubicBezTo>
                  <a:pt x="2095902" y="535745"/>
                  <a:pt x="2079786" y="537918"/>
                  <a:pt x="2067112" y="541359"/>
                </a:cubicBezTo>
                <a:cubicBezTo>
                  <a:pt x="2056405" y="544756"/>
                  <a:pt x="2045939" y="548870"/>
                  <a:pt x="2035784" y="553673"/>
                </a:cubicBezTo>
                <a:cubicBezTo>
                  <a:pt x="2023653" y="536470"/>
                  <a:pt x="1989972" y="528502"/>
                  <a:pt x="1945245" y="530314"/>
                </a:cubicBezTo>
                <a:cubicBezTo>
                  <a:pt x="1900520" y="532124"/>
                  <a:pt x="1864847" y="542084"/>
                  <a:pt x="1857603" y="555302"/>
                </a:cubicBezTo>
                <a:cubicBezTo>
                  <a:pt x="1850360" y="568522"/>
                  <a:pt x="1877884" y="579748"/>
                  <a:pt x="1922791" y="581740"/>
                </a:cubicBezTo>
                <a:cubicBezTo>
                  <a:pt x="1970596" y="583913"/>
                  <a:pt x="2011157" y="575946"/>
                  <a:pt x="2033250" y="557838"/>
                </a:cubicBezTo>
                <a:cubicBezTo>
                  <a:pt x="2035966" y="573773"/>
                  <a:pt x="2056971" y="584637"/>
                  <a:pt x="2111295" y="586991"/>
                </a:cubicBezTo>
                <a:cubicBezTo>
                  <a:pt x="2146987" y="589477"/>
                  <a:pt x="2182680" y="582151"/>
                  <a:pt x="2214508" y="565805"/>
                </a:cubicBezTo>
                <a:cubicBezTo>
                  <a:pt x="2219941" y="580653"/>
                  <a:pt x="2243480" y="590975"/>
                  <a:pt x="2292372" y="593148"/>
                </a:cubicBezTo>
                <a:cubicBezTo>
                  <a:pt x="2341262" y="595321"/>
                  <a:pt x="2376210" y="587354"/>
                  <a:pt x="2397397" y="572505"/>
                </a:cubicBezTo>
                <a:cubicBezTo>
                  <a:pt x="2412064" y="586991"/>
                  <a:pt x="2441398" y="596587"/>
                  <a:pt x="2487936" y="597494"/>
                </a:cubicBezTo>
                <a:cubicBezTo>
                  <a:pt x="2534473" y="598399"/>
                  <a:pt x="2564350" y="590251"/>
                  <a:pt x="2582458" y="576126"/>
                </a:cubicBezTo>
                <a:cubicBezTo>
                  <a:pt x="2587891" y="579928"/>
                  <a:pt x="2590606" y="582101"/>
                  <a:pt x="2594047" y="584274"/>
                </a:cubicBezTo>
                <a:cubicBezTo>
                  <a:pt x="2623941" y="597392"/>
                  <a:pt x="2656524" y="603226"/>
                  <a:pt x="2689112" y="601296"/>
                </a:cubicBezTo>
                <a:cubicBezTo>
                  <a:pt x="2730217" y="600209"/>
                  <a:pt x="2759370" y="591517"/>
                  <a:pt x="2766432" y="578480"/>
                </a:cubicBezTo>
                <a:cubicBezTo>
                  <a:pt x="2772046" y="568702"/>
                  <a:pt x="2750678" y="556750"/>
                  <a:pt x="2717723" y="550595"/>
                </a:cubicBezTo>
                <a:lnTo>
                  <a:pt x="2695269" y="546610"/>
                </a:lnTo>
                <a:cubicBezTo>
                  <a:pt x="2721267" y="547498"/>
                  <a:pt x="2747009" y="541234"/>
                  <a:pt x="2769693" y="528502"/>
                </a:cubicBezTo>
                <a:cubicBezTo>
                  <a:pt x="2803213" y="545656"/>
                  <a:pt x="2840772" y="553355"/>
                  <a:pt x="2878339" y="550775"/>
                </a:cubicBezTo>
                <a:cubicBezTo>
                  <a:pt x="2929222" y="548241"/>
                  <a:pt x="2945700" y="538281"/>
                  <a:pt x="2947329" y="527597"/>
                </a:cubicBezTo>
                <a:cubicBezTo>
                  <a:pt x="2948959" y="516913"/>
                  <a:pt x="2916728" y="506412"/>
                  <a:pt x="2870553" y="500798"/>
                </a:cubicBezTo>
                <a:cubicBezTo>
                  <a:pt x="2921615" y="494642"/>
                  <a:pt x="2938999" y="487036"/>
                  <a:pt x="2934111" y="476534"/>
                </a:cubicBezTo>
                <a:cubicBezTo>
                  <a:pt x="2929222" y="466031"/>
                  <a:pt x="2905863" y="457883"/>
                  <a:pt x="2865663" y="454261"/>
                </a:cubicBezTo>
                <a:cubicBezTo>
                  <a:pt x="2832229" y="449549"/>
                  <a:pt x="2798144" y="453410"/>
                  <a:pt x="2766613" y="465487"/>
                </a:cubicBezTo>
                <a:cubicBezTo>
                  <a:pt x="2758284" y="461866"/>
                  <a:pt x="2751946" y="457702"/>
                  <a:pt x="2744523" y="455347"/>
                </a:cubicBezTo>
                <a:cubicBezTo>
                  <a:pt x="2737099" y="452993"/>
                  <a:pt x="2727863" y="450820"/>
                  <a:pt x="2721164" y="449011"/>
                </a:cubicBezTo>
                <a:lnTo>
                  <a:pt x="2769693" y="436697"/>
                </a:lnTo>
                <a:cubicBezTo>
                  <a:pt x="2797272" y="447283"/>
                  <a:pt x="2826733" y="452090"/>
                  <a:pt x="2856247" y="450820"/>
                </a:cubicBezTo>
                <a:cubicBezTo>
                  <a:pt x="2893911" y="450640"/>
                  <a:pt x="2915821" y="445207"/>
                  <a:pt x="2927592" y="436515"/>
                </a:cubicBezTo>
                <a:cubicBezTo>
                  <a:pt x="2937957" y="440794"/>
                  <a:pt x="2948533" y="444543"/>
                  <a:pt x="2959280" y="447743"/>
                </a:cubicBezTo>
                <a:cubicBezTo>
                  <a:pt x="2971412" y="450640"/>
                  <a:pt x="2987347" y="452632"/>
                  <a:pt x="3002014" y="454986"/>
                </a:cubicBezTo>
                <a:cubicBezTo>
                  <a:pt x="2950046" y="460961"/>
                  <a:pt x="2930670" y="469291"/>
                  <a:pt x="2944976" y="481241"/>
                </a:cubicBezTo>
                <a:cubicBezTo>
                  <a:pt x="2959280" y="493194"/>
                  <a:pt x="2999299" y="501522"/>
                  <a:pt x="3039136" y="501522"/>
                </a:cubicBezTo>
                <a:cubicBezTo>
                  <a:pt x="3083319" y="500074"/>
                  <a:pt x="3108307" y="493194"/>
                  <a:pt x="3108307" y="481966"/>
                </a:cubicBezTo>
                <a:close/>
                <a:moveTo>
                  <a:pt x="3562449" y="84500"/>
                </a:moveTo>
                <a:cubicBezTo>
                  <a:pt x="3555649" y="82114"/>
                  <a:pt x="3548467" y="81010"/>
                  <a:pt x="3541264" y="81242"/>
                </a:cubicBezTo>
                <a:cubicBezTo>
                  <a:pt x="3531848" y="81242"/>
                  <a:pt x="3525149" y="82690"/>
                  <a:pt x="3527863" y="84320"/>
                </a:cubicBezTo>
                <a:cubicBezTo>
                  <a:pt x="3534966" y="86453"/>
                  <a:pt x="3542363" y="87432"/>
                  <a:pt x="3549775" y="87217"/>
                </a:cubicBezTo>
                <a:cubicBezTo>
                  <a:pt x="3558647" y="87217"/>
                  <a:pt x="3564622" y="85949"/>
                  <a:pt x="3562449" y="84500"/>
                </a:cubicBezTo>
                <a:close/>
                <a:moveTo>
                  <a:pt x="3387484" y="243191"/>
                </a:moveTo>
                <a:cubicBezTo>
                  <a:pt x="3393686" y="241313"/>
                  <a:pt x="3395407" y="238687"/>
                  <a:pt x="3391514" y="235700"/>
                </a:cubicBezTo>
                <a:cubicBezTo>
                  <a:pt x="3372138" y="227754"/>
                  <a:pt x="3351204" y="224347"/>
                  <a:pt x="3330309" y="225741"/>
                </a:cubicBezTo>
                <a:cubicBezTo>
                  <a:pt x="3304234" y="225921"/>
                  <a:pt x="3289748" y="230086"/>
                  <a:pt x="3296086" y="235700"/>
                </a:cubicBezTo>
                <a:cubicBezTo>
                  <a:pt x="3315081" y="244103"/>
                  <a:pt x="3335851" y="247709"/>
                  <a:pt x="3356565" y="246202"/>
                </a:cubicBezTo>
                <a:cubicBezTo>
                  <a:pt x="3370598" y="246202"/>
                  <a:pt x="3381282" y="245070"/>
                  <a:pt x="3387484" y="243191"/>
                </a:cubicBezTo>
                <a:close/>
                <a:moveTo>
                  <a:pt x="3461953" y="191494"/>
                </a:moveTo>
                <a:cubicBezTo>
                  <a:pt x="3467430" y="190068"/>
                  <a:pt x="3469377" y="188076"/>
                  <a:pt x="3466299" y="185903"/>
                </a:cubicBezTo>
                <a:cubicBezTo>
                  <a:pt x="3450754" y="180050"/>
                  <a:pt x="3434184" y="177400"/>
                  <a:pt x="3417590" y="178117"/>
                </a:cubicBezTo>
                <a:cubicBezTo>
                  <a:pt x="3396946" y="178117"/>
                  <a:pt x="3383547" y="181377"/>
                  <a:pt x="3388254" y="185542"/>
                </a:cubicBezTo>
                <a:cubicBezTo>
                  <a:pt x="3403550" y="191645"/>
                  <a:pt x="3419968" y="194422"/>
                  <a:pt x="3436422" y="193690"/>
                </a:cubicBezTo>
                <a:cubicBezTo>
                  <a:pt x="3447467" y="193780"/>
                  <a:pt x="3456475" y="192920"/>
                  <a:pt x="3461953" y="191494"/>
                </a:cubicBezTo>
                <a:close/>
                <a:moveTo>
                  <a:pt x="2479570" y="1058013"/>
                </a:moveTo>
                <a:cubicBezTo>
                  <a:pt x="2484349" y="1053197"/>
                  <a:pt x="2486895" y="1048014"/>
                  <a:pt x="2486668" y="1042763"/>
                </a:cubicBezTo>
                <a:cubicBezTo>
                  <a:pt x="2485763" y="1021758"/>
                  <a:pt x="2449004" y="1004555"/>
                  <a:pt x="2397397" y="1003650"/>
                </a:cubicBezTo>
                <a:cubicBezTo>
                  <a:pt x="2345790" y="1002745"/>
                  <a:pt x="2303961" y="1018860"/>
                  <a:pt x="2300339" y="1041314"/>
                </a:cubicBezTo>
                <a:cubicBezTo>
                  <a:pt x="2296718" y="1063768"/>
                  <a:pt x="2337642" y="1083324"/>
                  <a:pt x="2390878" y="1083324"/>
                </a:cubicBezTo>
                <a:cubicBezTo>
                  <a:pt x="2430807" y="1083596"/>
                  <a:pt x="2465234" y="1072460"/>
                  <a:pt x="2479570" y="1058013"/>
                </a:cubicBezTo>
                <a:close/>
                <a:moveTo>
                  <a:pt x="3231118" y="403624"/>
                </a:moveTo>
                <a:cubicBezTo>
                  <a:pt x="3232867" y="401341"/>
                  <a:pt x="3232708" y="398806"/>
                  <a:pt x="3230354" y="396135"/>
                </a:cubicBezTo>
                <a:cubicBezTo>
                  <a:pt x="3221843" y="385994"/>
                  <a:pt x="3185086" y="378027"/>
                  <a:pt x="3144161" y="378027"/>
                </a:cubicBezTo>
                <a:cubicBezTo>
                  <a:pt x="3103239" y="378027"/>
                  <a:pt x="3077525" y="386538"/>
                  <a:pt x="3085131" y="396135"/>
                </a:cubicBezTo>
                <a:cubicBezTo>
                  <a:pt x="3092735" y="405731"/>
                  <a:pt x="3129314" y="413155"/>
                  <a:pt x="3171685" y="414243"/>
                </a:cubicBezTo>
                <a:cubicBezTo>
                  <a:pt x="3203465" y="415057"/>
                  <a:pt x="3225873" y="410474"/>
                  <a:pt x="3231118" y="403624"/>
                </a:cubicBezTo>
                <a:close/>
                <a:moveTo>
                  <a:pt x="3532595" y="145841"/>
                </a:moveTo>
                <a:cubicBezTo>
                  <a:pt x="3536239" y="144890"/>
                  <a:pt x="3537009" y="143531"/>
                  <a:pt x="3534203" y="141901"/>
                </a:cubicBezTo>
                <a:cubicBezTo>
                  <a:pt x="3522592" y="137783"/>
                  <a:pt x="3510295" y="135939"/>
                  <a:pt x="3497988" y="136470"/>
                </a:cubicBezTo>
                <a:cubicBezTo>
                  <a:pt x="3480605" y="136289"/>
                  <a:pt x="3471369" y="138643"/>
                  <a:pt x="3475896" y="141721"/>
                </a:cubicBezTo>
                <a:cubicBezTo>
                  <a:pt x="3487975" y="146236"/>
                  <a:pt x="3500872" y="148149"/>
                  <a:pt x="3513740" y="147335"/>
                </a:cubicBezTo>
                <a:cubicBezTo>
                  <a:pt x="3522432" y="147335"/>
                  <a:pt x="3528951" y="146791"/>
                  <a:pt x="3532595" y="145841"/>
                </a:cubicBezTo>
                <a:close/>
                <a:moveTo>
                  <a:pt x="2959641" y="649742"/>
                </a:moveTo>
                <a:cubicBezTo>
                  <a:pt x="2962971" y="646237"/>
                  <a:pt x="2964035" y="642400"/>
                  <a:pt x="2962360" y="638417"/>
                </a:cubicBezTo>
                <a:cubicBezTo>
                  <a:pt x="2955841" y="622843"/>
                  <a:pt x="2908580" y="609986"/>
                  <a:pt x="2861500" y="609806"/>
                </a:cubicBezTo>
                <a:cubicBezTo>
                  <a:pt x="2814420" y="609625"/>
                  <a:pt x="2778204" y="621395"/>
                  <a:pt x="2781462" y="636786"/>
                </a:cubicBezTo>
                <a:cubicBezTo>
                  <a:pt x="2784723" y="652179"/>
                  <a:pt x="2830535" y="666846"/>
                  <a:pt x="2881237" y="667389"/>
                </a:cubicBezTo>
                <a:cubicBezTo>
                  <a:pt x="2919264" y="667795"/>
                  <a:pt x="2949650" y="660259"/>
                  <a:pt x="2959641" y="649742"/>
                </a:cubicBezTo>
                <a:close/>
                <a:moveTo>
                  <a:pt x="3591038" y="106228"/>
                </a:moveTo>
                <a:cubicBezTo>
                  <a:pt x="3593686" y="105640"/>
                  <a:pt x="3594320" y="104780"/>
                  <a:pt x="3592509" y="103694"/>
                </a:cubicBezTo>
                <a:cubicBezTo>
                  <a:pt x="3584018" y="100760"/>
                  <a:pt x="3575045" y="99469"/>
                  <a:pt x="3566072" y="99891"/>
                </a:cubicBezTo>
                <a:cubicBezTo>
                  <a:pt x="3553759" y="99891"/>
                  <a:pt x="3548145" y="101340"/>
                  <a:pt x="3552128" y="103513"/>
                </a:cubicBezTo>
                <a:cubicBezTo>
                  <a:pt x="3560272" y="106321"/>
                  <a:pt x="3568876" y="107551"/>
                  <a:pt x="3577479" y="107134"/>
                </a:cubicBezTo>
                <a:cubicBezTo>
                  <a:pt x="3583727" y="107134"/>
                  <a:pt x="3588389" y="106817"/>
                  <a:pt x="3591038" y="106228"/>
                </a:cubicBezTo>
                <a:close/>
                <a:moveTo>
                  <a:pt x="3334572" y="332044"/>
                </a:moveTo>
                <a:cubicBezTo>
                  <a:pt x="3335910" y="330278"/>
                  <a:pt x="3335650" y="328321"/>
                  <a:pt x="3333567" y="326239"/>
                </a:cubicBezTo>
                <a:cubicBezTo>
                  <a:pt x="3325419" y="317365"/>
                  <a:pt x="3293369" y="311753"/>
                  <a:pt x="3258602" y="311570"/>
                </a:cubicBezTo>
                <a:cubicBezTo>
                  <a:pt x="3223835" y="311390"/>
                  <a:pt x="3201562" y="316641"/>
                  <a:pt x="3208444" y="325332"/>
                </a:cubicBezTo>
                <a:cubicBezTo>
                  <a:pt x="3215324" y="334024"/>
                  <a:pt x="3249730" y="340906"/>
                  <a:pt x="3285402" y="340906"/>
                </a:cubicBezTo>
                <a:cubicBezTo>
                  <a:pt x="3312155" y="340906"/>
                  <a:pt x="3330558" y="337340"/>
                  <a:pt x="3334572" y="332044"/>
                </a:cubicBezTo>
                <a:close/>
                <a:moveTo>
                  <a:pt x="3641402" y="68566"/>
                </a:moveTo>
                <a:cubicBezTo>
                  <a:pt x="3636548" y="67031"/>
                  <a:pt x="3631451" y="66417"/>
                  <a:pt x="3626372" y="66754"/>
                </a:cubicBezTo>
                <a:cubicBezTo>
                  <a:pt x="3619853" y="66754"/>
                  <a:pt x="3616775" y="67478"/>
                  <a:pt x="3619490" y="68566"/>
                </a:cubicBezTo>
                <a:cubicBezTo>
                  <a:pt x="3623931" y="69992"/>
                  <a:pt x="3628592" y="70606"/>
                  <a:pt x="3633252" y="70376"/>
                </a:cubicBezTo>
                <a:cubicBezTo>
                  <a:pt x="3640134" y="70376"/>
                  <a:pt x="3643575" y="69651"/>
                  <a:pt x="3641402" y="68566"/>
                </a:cubicBezTo>
                <a:close/>
                <a:moveTo>
                  <a:pt x="3415007" y="272324"/>
                </a:moveTo>
                <a:cubicBezTo>
                  <a:pt x="3422069" y="270241"/>
                  <a:pt x="3424740" y="267390"/>
                  <a:pt x="3421209" y="264312"/>
                </a:cubicBezTo>
                <a:cubicBezTo>
                  <a:pt x="3400276" y="255489"/>
                  <a:pt x="3377617" y="251527"/>
                  <a:pt x="3354934" y="252723"/>
                </a:cubicBezTo>
                <a:cubicBezTo>
                  <a:pt x="3327410" y="252723"/>
                  <a:pt x="3309302" y="257249"/>
                  <a:pt x="3315821" y="263768"/>
                </a:cubicBezTo>
                <a:cubicBezTo>
                  <a:pt x="3322340" y="270287"/>
                  <a:pt x="3354392" y="275719"/>
                  <a:pt x="3382457" y="275719"/>
                </a:cubicBezTo>
                <a:cubicBezTo>
                  <a:pt x="3396491" y="275719"/>
                  <a:pt x="3407945" y="274406"/>
                  <a:pt x="3415007" y="272324"/>
                </a:cubicBezTo>
                <a:close/>
                <a:moveTo>
                  <a:pt x="3121370" y="538772"/>
                </a:moveTo>
                <a:cubicBezTo>
                  <a:pt x="3123710" y="535813"/>
                  <a:pt x="3123925" y="532531"/>
                  <a:pt x="3121706" y="529046"/>
                </a:cubicBezTo>
                <a:cubicBezTo>
                  <a:pt x="3111928" y="515102"/>
                  <a:pt x="3071004" y="504781"/>
                  <a:pt x="3023924" y="504781"/>
                </a:cubicBezTo>
                <a:cubicBezTo>
                  <a:pt x="2976843" y="504781"/>
                  <a:pt x="2946966" y="514197"/>
                  <a:pt x="2953848" y="528322"/>
                </a:cubicBezTo>
                <a:cubicBezTo>
                  <a:pt x="2960728" y="542445"/>
                  <a:pt x="3002014" y="553309"/>
                  <a:pt x="3051267" y="553490"/>
                </a:cubicBezTo>
                <a:cubicBezTo>
                  <a:pt x="3088207" y="553626"/>
                  <a:pt x="3114350" y="547651"/>
                  <a:pt x="3121370" y="538772"/>
                </a:cubicBezTo>
                <a:close/>
                <a:moveTo>
                  <a:pt x="2751380" y="867057"/>
                </a:moveTo>
                <a:cubicBezTo>
                  <a:pt x="2754832" y="862827"/>
                  <a:pt x="2756111" y="858153"/>
                  <a:pt x="2754843" y="853174"/>
                </a:cubicBezTo>
                <a:cubicBezTo>
                  <a:pt x="2749773" y="833254"/>
                  <a:pt x="2706858" y="819312"/>
                  <a:pt x="2654888" y="819312"/>
                </a:cubicBezTo>
                <a:cubicBezTo>
                  <a:pt x="2604731" y="819492"/>
                  <a:pt x="2569057" y="832169"/>
                  <a:pt x="2571412" y="853174"/>
                </a:cubicBezTo>
                <a:cubicBezTo>
                  <a:pt x="2573766" y="874179"/>
                  <a:pt x="2619217" y="890657"/>
                  <a:pt x="2671728" y="889389"/>
                </a:cubicBezTo>
                <a:cubicBezTo>
                  <a:pt x="2711113" y="888438"/>
                  <a:pt x="2741025" y="879746"/>
                  <a:pt x="2751380" y="867057"/>
                </a:cubicBezTo>
                <a:close/>
                <a:moveTo>
                  <a:pt x="2064875" y="1471310"/>
                </a:moveTo>
                <a:cubicBezTo>
                  <a:pt x="2071060" y="1465250"/>
                  <a:pt x="2075123" y="1458697"/>
                  <a:pt x="2076345" y="1451997"/>
                </a:cubicBezTo>
                <a:cubicBezTo>
                  <a:pt x="2080330" y="1427371"/>
                  <a:pt x="2044656" y="1405822"/>
                  <a:pt x="1997215" y="1404737"/>
                </a:cubicBezTo>
                <a:cubicBezTo>
                  <a:pt x="1949771" y="1403650"/>
                  <a:pt x="1898889" y="1427371"/>
                  <a:pt x="1892733" y="1452722"/>
                </a:cubicBezTo>
                <a:cubicBezTo>
                  <a:pt x="1886576" y="1478073"/>
                  <a:pt x="1921523" y="1503243"/>
                  <a:pt x="1971320" y="1503243"/>
                </a:cubicBezTo>
                <a:cubicBezTo>
                  <a:pt x="2008668" y="1503243"/>
                  <a:pt x="2046320" y="1489492"/>
                  <a:pt x="2064875" y="1471310"/>
                </a:cubicBezTo>
                <a:close/>
                <a:moveTo>
                  <a:pt x="3493573" y="217953"/>
                </a:moveTo>
                <a:cubicBezTo>
                  <a:pt x="3498801" y="216368"/>
                  <a:pt x="3499979" y="214150"/>
                  <a:pt x="3496176" y="211615"/>
                </a:cubicBezTo>
                <a:cubicBezTo>
                  <a:pt x="3478783" y="204848"/>
                  <a:pt x="3460111" y="202004"/>
                  <a:pt x="3441490" y="203287"/>
                </a:cubicBezTo>
                <a:cubicBezTo>
                  <a:pt x="3418131" y="203287"/>
                  <a:pt x="3406179" y="206728"/>
                  <a:pt x="3412337" y="211615"/>
                </a:cubicBezTo>
                <a:cubicBezTo>
                  <a:pt x="3429513" y="218742"/>
                  <a:pt x="3448107" y="221778"/>
                  <a:pt x="3466660" y="220489"/>
                </a:cubicBezTo>
                <a:cubicBezTo>
                  <a:pt x="3479064" y="220489"/>
                  <a:pt x="3488344" y="219538"/>
                  <a:pt x="3493573" y="217953"/>
                </a:cubicBezTo>
                <a:close/>
                <a:moveTo>
                  <a:pt x="3559483" y="169334"/>
                </a:moveTo>
                <a:cubicBezTo>
                  <a:pt x="3563807" y="168112"/>
                  <a:pt x="3565165" y="166437"/>
                  <a:pt x="3562268" y="164718"/>
                </a:cubicBezTo>
                <a:cubicBezTo>
                  <a:pt x="3548088" y="160030"/>
                  <a:pt x="3533191" y="157884"/>
                  <a:pt x="3518266" y="158380"/>
                </a:cubicBezTo>
                <a:cubicBezTo>
                  <a:pt x="3501426" y="158560"/>
                  <a:pt x="3490923" y="161458"/>
                  <a:pt x="3495449" y="164718"/>
                </a:cubicBezTo>
                <a:cubicBezTo>
                  <a:pt x="3509386" y="169649"/>
                  <a:pt x="3524138" y="171864"/>
                  <a:pt x="3538908" y="171237"/>
                </a:cubicBezTo>
                <a:cubicBezTo>
                  <a:pt x="3547872" y="171327"/>
                  <a:pt x="3555160" y="170557"/>
                  <a:pt x="3559483" y="169334"/>
                </a:cubicBezTo>
                <a:close/>
                <a:moveTo>
                  <a:pt x="3251086" y="445768"/>
                </a:moveTo>
                <a:cubicBezTo>
                  <a:pt x="3252772" y="443329"/>
                  <a:pt x="3252534" y="440635"/>
                  <a:pt x="3250090" y="437783"/>
                </a:cubicBezTo>
                <a:cubicBezTo>
                  <a:pt x="3240311" y="426375"/>
                  <a:pt x="3198484" y="417683"/>
                  <a:pt x="3157379" y="417864"/>
                </a:cubicBezTo>
                <a:cubicBezTo>
                  <a:pt x="3116274" y="418046"/>
                  <a:pt x="3090018" y="426014"/>
                  <a:pt x="3098166" y="437603"/>
                </a:cubicBezTo>
                <a:cubicBezTo>
                  <a:pt x="3106314" y="449192"/>
                  <a:pt x="3147419" y="458245"/>
                  <a:pt x="3191602" y="458245"/>
                </a:cubicBezTo>
                <a:cubicBezTo>
                  <a:pt x="3223653" y="458109"/>
                  <a:pt x="3246027" y="453085"/>
                  <a:pt x="3251086" y="445768"/>
                </a:cubicBezTo>
                <a:close/>
                <a:moveTo>
                  <a:pt x="3617723" y="126308"/>
                </a:moveTo>
                <a:cubicBezTo>
                  <a:pt x="3620484" y="125515"/>
                  <a:pt x="3621028" y="124429"/>
                  <a:pt x="3618764" y="123252"/>
                </a:cubicBezTo>
                <a:cubicBezTo>
                  <a:pt x="3608715" y="119998"/>
                  <a:pt x="3598174" y="118528"/>
                  <a:pt x="3587619" y="118906"/>
                </a:cubicBezTo>
                <a:cubicBezTo>
                  <a:pt x="3574401" y="118906"/>
                  <a:pt x="3567158" y="120716"/>
                  <a:pt x="3570780" y="123070"/>
                </a:cubicBezTo>
                <a:cubicBezTo>
                  <a:pt x="3581249" y="126672"/>
                  <a:pt x="3592319" y="128210"/>
                  <a:pt x="3603373" y="127598"/>
                </a:cubicBezTo>
                <a:cubicBezTo>
                  <a:pt x="3609982" y="127598"/>
                  <a:pt x="3614961" y="127100"/>
                  <a:pt x="3617723" y="126308"/>
                </a:cubicBezTo>
                <a:close/>
                <a:moveTo>
                  <a:pt x="3667770" y="88032"/>
                </a:moveTo>
                <a:cubicBezTo>
                  <a:pt x="3669648" y="87534"/>
                  <a:pt x="3670100" y="86856"/>
                  <a:pt x="3668561" y="86132"/>
                </a:cubicBezTo>
                <a:cubicBezTo>
                  <a:pt x="3662305" y="84430"/>
                  <a:pt x="3655851" y="83578"/>
                  <a:pt x="3649368" y="83595"/>
                </a:cubicBezTo>
                <a:cubicBezTo>
                  <a:pt x="3641038" y="83595"/>
                  <a:pt x="3636148" y="84864"/>
                  <a:pt x="3639228" y="86312"/>
                </a:cubicBezTo>
                <a:cubicBezTo>
                  <a:pt x="3645477" y="88048"/>
                  <a:pt x="3651936" y="88902"/>
                  <a:pt x="3658421" y="88847"/>
                </a:cubicBezTo>
                <a:cubicBezTo>
                  <a:pt x="3662587" y="88847"/>
                  <a:pt x="3665891" y="88530"/>
                  <a:pt x="3667770" y="88032"/>
                </a:cubicBezTo>
                <a:close/>
                <a:moveTo>
                  <a:pt x="3358040" y="367750"/>
                </a:moveTo>
                <a:cubicBezTo>
                  <a:pt x="3359517" y="365826"/>
                  <a:pt x="3359279" y="363675"/>
                  <a:pt x="3357106" y="361367"/>
                </a:cubicBezTo>
                <a:cubicBezTo>
                  <a:pt x="3347873" y="351951"/>
                  <a:pt x="3315096" y="344347"/>
                  <a:pt x="3277252" y="344347"/>
                </a:cubicBezTo>
                <a:cubicBezTo>
                  <a:pt x="3239407" y="344347"/>
                  <a:pt x="3217497" y="350685"/>
                  <a:pt x="3224740" y="360101"/>
                </a:cubicBezTo>
                <a:cubicBezTo>
                  <a:pt x="3231984" y="369517"/>
                  <a:pt x="3265302" y="376940"/>
                  <a:pt x="3304414" y="377121"/>
                </a:cubicBezTo>
                <a:cubicBezTo>
                  <a:pt x="3333749" y="377257"/>
                  <a:pt x="3353610" y="373522"/>
                  <a:pt x="3358040" y="367750"/>
                </a:cubicBezTo>
                <a:close/>
                <a:moveTo>
                  <a:pt x="2964832" y="716234"/>
                </a:moveTo>
                <a:cubicBezTo>
                  <a:pt x="2967678" y="712499"/>
                  <a:pt x="2968289" y="708312"/>
                  <a:pt x="2966342" y="703785"/>
                </a:cubicBezTo>
                <a:cubicBezTo>
                  <a:pt x="2958737" y="686402"/>
                  <a:pt x="2916547" y="674269"/>
                  <a:pt x="2865663" y="674089"/>
                </a:cubicBezTo>
                <a:cubicBezTo>
                  <a:pt x="2814780" y="673908"/>
                  <a:pt x="2781462" y="685316"/>
                  <a:pt x="2786713" y="703242"/>
                </a:cubicBezTo>
                <a:cubicBezTo>
                  <a:pt x="2791966" y="721169"/>
                  <a:pt x="2834156" y="734570"/>
                  <a:pt x="2887574" y="734570"/>
                </a:cubicBezTo>
                <a:cubicBezTo>
                  <a:pt x="2927637" y="734570"/>
                  <a:pt x="2956293" y="727439"/>
                  <a:pt x="2964832" y="716234"/>
                </a:cubicBezTo>
                <a:close/>
                <a:moveTo>
                  <a:pt x="3442011" y="304623"/>
                </a:moveTo>
                <a:cubicBezTo>
                  <a:pt x="3448914" y="302382"/>
                  <a:pt x="3450725" y="299168"/>
                  <a:pt x="3446017" y="295275"/>
                </a:cubicBezTo>
                <a:cubicBezTo>
                  <a:pt x="3423577" y="285467"/>
                  <a:pt x="3399110" y="281182"/>
                  <a:pt x="3374672" y="282781"/>
                </a:cubicBezTo>
                <a:cubicBezTo>
                  <a:pt x="3344253" y="282961"/>
                  <a:pt x="3326145" y="287851"/>
                  <a:pt x="3335018" y="295275"/>
                </a:cubicBezTo>
                <a:cubicBezTo>
                  <a:pt x="3343890" y="302698"/>
                  <a:pt x="3374855" y="308132"/>
                  <a:pt x="3407448" y="308132"/>
                </a:cubicBezTo>
                <a:cubicBezTo>
                  <a:pt x="3423111" y="308132"/>
                  <a:pt x="3435107" y="306864"/>
                  <a:pt x="3442011" y="304623"/>
                </a:cubicBezTo>
                <a:close/>
                <a:moveTo>
                  <a:pt x="2458785" y="1179117"/>
                </a:moveTo>
                <a:cubicBezTo>
                  <a:pt x="2462969" y="1173908"/>
                  <a:pt x="2465075" y="1168113"/>
                  <a:pt x="2464758" y="1161912"/>
                </a:cubicBezTo>
                <a:cubicBezTo>
                  <a:pt x="2463309" y="1138010"/>
                  <a:pt x="2425645" y="1120988"/>
                  <a:pt x="2373675" y="1120988"/>
                </a:cubicBezTo>
                <a:cubicBezTo>
                  <a:pt x="2321705" y="1120988"/>
                  <a:pt x="2283497" y="1135474"/>
                  <a:pt x="2280963" y="1161369"/>
                </a:cubicBezTo>
                <a:cubicBezTo>
                  <a:pt x="2278427" y="1187263"/>
                  <a:pt x="2319895" y="1205732"/>
                  <a:pt x="2374219" y="1205371"/>
                </a:cubicBezTo>
                <a:cubicBezTo>
                  <a:pt x="2414961" y="1205098"/>
                  <a:pt x="2446231" y="1194743"/>
                  <a:pt x="2458785" y="1179117"/>
                </a:cubicBezTo>
                <a:close/>
                <a:moveTo>
                  <a:pt x="3525170" y="245365"/>
                </a:moveTo>
                <a:cubicBezTo>
                  <a:pt x="3530716" y="243486"/>
                  <a:pt x="3532119" y="240951"/>
                  <a:pt x="3528045" y="238235"/>
                </a:cubicBezTo>
                <a:cubicBezTo>
                  <a:pt x="3508947" y="231170"/>
                  <a:pt x="3488636" y="227971"/>
                  <a:pt x="3468289" y="228819"/>
                </a:cubicBezTo>
                <a:cubicBezTo>
                  <a:pt x="3443845" y="228819"/>
                  <a:pt x="3428995" y="233347"/>
                  <a:pt x="3435877" y="238598"/>
                </a:cubicBezTo>
                <a:cubicBezTo>
                  <a:pt x="3455456" y="246259"/>
                  <a:pt x="3476444" y="249657"/>
                  <a:pt x="3497444" y="248558"/>
                </a:cubicBezTo>
                <a:cubicBezTo>
                  <a:pt x="3509938" y="248466"/>
                  <a:pt x="3519625" y="247244"/>
                  <a:pt x="3525170" y="245365"/>
                </a:cubicBezTo>
                <a:close/>
                <a:moveTo>
                  <a:pt x="3590812" y="193621"/>
                </a:moveTo>
                <a:cubicBezTo>
                  <a:pt x="3595045" y="192331"/>
                  <a:pt x="3595860" y="190521"/>
                  <a:pt x="3592510" y="188438"/>
                </a:cubicBezTo>
                <a:cubicBezTo>
                  <a:pt x="3577647" y="182915"/>
                  <a:pt x="3561805" y="180512"/>
                  <a:pt x="3545973" y="181376"/>
                </a:cubicBezTo>
                <a:cubicBezTo>
                  <a:pt x="3525329" y="181195"/>
                  <a:pt x="3514645" y="184092"/>
                  <a:pt x="3520440" y="188258"/>
                </a:cubicBezTo>
                <a:cubicBezTo>
                  <a:pt x="3535768" y="194195"/>
                  <a:pt x="3552203" y="196729"/>
                  <a:pt x="3568607" y="195681"/>
                </a:cubicBezTo>
                <a:cubicBezTo>
                  <a:pt x="3578928" y="195681"/>
                  <a:pt x="3586579" y="194911"/>
                  <a:pt x="3590812" y="193621"/>
                </a:cubicBezTo>
                <a:close/>
                <a:moveTo>
                  <a:pt x="3142130" y="592691"/>
                </a:moveTo>
                <a:cubicBezTo>
                  <a:pt x="3144297" y="589468"/>
                  <a:pt x="3144252" y="585949"/>
                  <a:pt x="3141627" y="582282"/>
                </a:cubicBezTo>
                <a:cubicBezTo>
                  <a:pt x="3131487" y="567976"/>
                  <a:pt x="3085492" y="556750"/>
                  <a:pt x="3039136" y="556931"/>
                </a:cubicBezTo>
                <a:cubicBezTo>
                  <a:pt x="2992780" y="557111"/>
                  <a:pt x="2961454" y="568520"/>
                  <a:pt x="2969602" y="583187"/>
                </a:cubicBezTo>
                <a:cubicBezTo>
                  <a:pt x="2977750" y="597855"/>
                  <a:pt x="3024288" y="609986"/>
                  <a:pt x="3072817" y="609625"/>
                </a:cubicBezTo>
                <a:cubicBezTo>
                  <a:pt x="3109214" y="609353"/>
                  <a:pt x="3135628" y="602358"/>
                  <a:pt x="3142130" y="592691"/>
                </a:cubicBezTo>
                <a:close/>
                <a:moveTo>
                  <a:pt x="3649796" y="147833"/>
                </a:moveTo>
                <a:cubicBezTo>
                  <a:pt x="3652943" y="146928"/>
                  <a:pt x="3653622" y="145796"/>
                  <a:pt x="3650815" y="144801"/>
                </a:cubicBezTo>
                <a:cubicBezTo>
                  <a:pt x="3639099" y="141151"/>
                  <a:pt x="3626867" y="139438"/>
                  <a:pt x="3614600" y="139731"/>
                </a:cubicBezTo>
                <a:cubicBezTo>
                  <a:pt x="3599750" y="139731"/>
                  <a:pt x="3590697" y="142446"/>
                  <a:pt x="3596492" y="145162"/>
                </a:cubicBezTo>
                <a:cubicBezTo>
                  <a:pt x="3608687" y="148531"/>
                  <a:pt x="3621331" y="149997"/>
                  <a:pt x="3633975" y="149508"/>
                </a:cubicBezTo>
                <a:cubicBezTo>
                  <a:pt x="3641037" y="149418"/>
                  <a:pt x="3646650" y="148738"/>
                  <a:pt x="3649796" y="147833"/>
                </a:cubicBezTo>
                <a:close/>
                <a:moveTo>
                  <a:pt x="3700248" y="107113"/>
                </a:moveTo>
                <a:cubicBezTo>
                  <a:pt x="3702421" y="106456"/>
                  <a:pt x="3702965" y="105596"/>
                  <a:pt x="3701154" y="104781"/>
                </a:cubicBezTo>
                <a:cubicBezTo>
                  <a:pt x="3692896" y="102526"/>
                  <a:pt x="3684364" y="101429"/>
                  <a:pt x="3675803" y="101522"/>
                </a:cubicBezTo>
                <a:cubicBezTo>
                  <a:pt x="3666387" y="101703"/>
                  <a:pt x="3660593" y="103332"/>
                  <a:pt x="3664939" y="104963"/>
                </a:cubicBezTo>
                <a:cubicBezTo>
                  <a:pt x="3672967" y="107144"/>
                  <a:pt x="3681250" y="108240"/>
                  <a:pt x="3689565" y="108221"/>
                </a:cubicBezTo>
                <a:cubicBezTo>
                  <a:pt x="3694273" y="108221"/>
                  <a:pt x="3698076" y="107768"/>
                  <a:pt x="3700248" y="107113"/>
                </a:cubicBezTo>
                <a:close/>
                <a:moveTo>
                  <a:pt x="3278874" y="493947"/>
                </a:moveTo>
                <a:cubicBezTo>
                  <a:pt x="3280885" y="491324"/>
                  <a:pt x="3280874" y="488438"/>
                  <a:pt x="3278520" y="485405"/>
                </a:cubicBezTo>
                <a:cubicBezTo>
                  <a:pt x="3269103" y="473272"/>
                  <a:pt x="3229630" y="463495"/>
                  <a:pt x="3185084" y="463132"/>
                </a:cubicBezTo>
                <a:cubicBezTo>
                  <a:pt x="3140540" y="462771"/>
                  <a:pt x="3111385" y="472006"/>
                  <a:pt x="3119715" y="484500"/>
                </a:cubicBezTo>
                <a:cubicBezTo>
                  <a:pt x="3128044" y="496994"/>
                  <a:pt x="3170054" y="507315"/>
                  <a:pt x="3214780" y="507315"/>
                </a:cubicBezTo>
                <a:cubicBezTo>
                  <a:pt x="3248596" y="507315"/>
                  <a:pt x="3272838" y="501815"/>
                  <a:pt x="3278874" y="493947"/>
                </a:cubicBezTo>
                <a:close/>
                <a:moveTo>
                  <a:pt x="2753315" y="959724"/>
                </a:moveTo>
                <a:cubicBezTo>
                  <a:pt x="2757265" y="955132"/>
                  <a:pt x="2758872" y="950186"/>
                  <a:pt x="2757559" y="945161"/>
                </a:cubicBezTo>
                <a:cubicBezTo>
                  <a:pt x="2752309" y="925241"/>
                  <a:pt x="2702512" y="908402"/>
                  <a:pt x="2655251" y="908402"/>
                </a:cubicBezTo>
                <a:cubicBezTo>
                  <a:pt x="2607990" y="908402"/>
                  <a:pt x="2568153" y="924517"/>
                  <a:pt x="2569420" y="944617"/>
                </a:cubicBezTo>
                <a:cubicBezTo>
                  <a:pt x="2570688" y="964717"/>
                  <a:pt x="2618855" y="984093"/>
                  <a:pt x="2670099" y="984093"/>
                </a:cubicBezTo>
                <a:cubicBezTo>
                  <a:pt x="2708533" y="984093"/>
                  <a:pt x="2741466" y="973500"/>
                  <a:pt x="2753315" y="959724"/>
                </a:cubicBezTo>
                <a:close/>
                <a:moveTo>
                  <a:pt x="3389570" y="407587"/>
                </a:moveTo>
                <a:cubicBezTo>
                  <a:pt x="3391118" y="405414"/>
                  <a:pt x="3390789" y="403015"/>
                  <a:pt x="3388254" y="400480"/>
                </a:cubicBezTo>
                <a:cubicBezTo>
                  <a:pt x="3378658" y="391064"/>
                  <a:pt x="3339545" y="382373"/>
                  <a:pt x="3302242" y="382373"/>
                </a:cubicBezTo>
                <a:cubicBezTo>
                  <a:pt x="3264941" y="382373"/>
                  <a:pt x="3239590" y="391064"/>
                  <a:pt x="3247918" y="400480"/>
                </a:cubicBezTo>
                <a:cubicBezTo>
                  <a:pt x="3256249" y="409896"/>
                  <a:pt x="3294637" y="418588"/>
                  <a:pt x="3333931" y="418588"/>
                </a:cubicBezTo>
                <a:cubicBezTo>
                  <a:pt x="3363401" y="418588"/>
                  <a:pt x="3384927" y="414106"/>
                  <a:pt x="3389570" y="407587"/>
                </a:cubicBezTo>
                <a:close/>
                <a:moveTo>
                  <a:pt x="3472750" y="340294"/>
                </a:moveTo>
                <a:cubicBezTo>
                  <a:pt x="3480875" y="337782"/>
                  <a:pt x="3483954" y="334295"/>
                  <a:pt x="3480061" y="330402"/>
                </a:cubicBezTo>
                <a:cubicBezTo>
                  <a:pt x="3472274" y="322617"/>
                  <a:pt x="3435878" y="315736"/>
                  <a:pt x="3404369" y="315736"/>
                </a:cubicBezTo>
                <a:cubicBezTo>
                  <a:pt x="3372863" y="315736"/>
                  <a:pt x="3352400" y="321530"/>
                  <a:pt x="3359101" y="329317"/>
                </a:cubicBezTo>
                <a:cubicBezTo>
                  <a:pt x="3365800" y="337104"/>
                  <a:pt x="3401292" y="344347"/>
                  <a:pt x="3435154" y="344347"/>
                </a:cubicBezTo>
                <a:cubicBezTo>
                  <a:pt x="3451451" y="344347"/>
                  <a:pt x="3464624" y="342807"/>
                  <a:pt x="3472750" y="340294"/>
                </a:cubicBezTo>
                <a:close/>
                <a:moveTo>
                  <a:pt x="3552717" y="275266"/>
                </a:moveTo>
                <a:cubicBezTo>
                  <a:pt x="3559146" y="273319"/>
                  <a:pt x="3560730" y="270558"/>
                  <a:pt x="3556294" y="267390"/>
                </a:cubicBezTo>
                <a:cubicBezTo>
                  <a:pt x="3536576" y="259031"/>
                  <a:pt x="3515204" y="255314"/>
                  <a:pt x="3493821" y="256525"/>
                </a:cubicBezTo>
                <a:cubicBezTo>
                  <a:pt x="3465031" y="256342"/>
                  <a:pt x="3449638" y="260871"/>
                  <a:pt x="3457605" y="267209"/>
                </a:cubicBezTo>
                <a:cubicBezTo>
                  <a:pt x="3477281" y="275719"/>
                  <a:pt x="3498676" y="279502"/>
                  <a:pt x="3520078" y="278255"/>
                </a:cubicBezTo>
                <a:cubicBezTo>
                  <a:pt x="3535017" y="278345"/>
                  <a:pt x="3546289" y="277213"/>
                  <a:pt x="3552717" y="275266"/>
                </a:cubicBezTo>
                <a:close/>
                <a:moveTo>
                  <a:pt x="3620711" y="219244"/>
                </a:moveTo>
                <a:cubicBezTo>
                  <a:pt x="3625419" y="217637"/>
                  <a:pt x="3626370" y="215509"/>
                  <a:pt x="3622205" y="213427"/>
                </a:cubicBezTo>
                <a:cubicBezTo>
                  <a:pt x="3605177" y="207462"/>
                  <a:pt x="3587177" y="204758"/>
                  <a:pt x="3569149" y="205460"/>
                </a:cubicBezTo>
                <a:cubicBezTo>
                  <a:pt x="3547783" y="205460"/>
                  <a:pt x="3535470" y="209262"/>
                  <a:pt x="3542350" y="213788"/>
                </a:cubicBezTo>
                <a:cubicBezTo>
                  <a:pt x="3559758" y="219999"/>
                  <a:pt x="3578208" y="222765"/>
                  <a:pt x="3596673" y="221938"/>
                </a:cubicBezTo>
                <a:cubicBezTo>
                  <a:pt x="3607538" y="221938"/>
                  <a:pt x="3616003" y="220851"/>
                  <a:pt x="3620711" y="219244"/>
                </a:cubicBezTo>
                <a:close/>
                <a:moveTo>
                  <a:pt x="3679020" y="170716"/>
                </a:moveTo>
                <a:cubicBezTo>
                  <a:pt x="3682641" y="169698"/>
                  <a:pt x="3683229" y="168249"/>
                  <a:pt x="3680151" y="166530"/>
                </a:cubicBezTo>
                <a:cubicBezTo>
                  <a:pt x="3667083" y="161944"/>
                  <a:pt x="3653238" y="159975"/>
                  <a:pt x="3639409" y="160735"/>
                </a:cubicBezTo>
                <a:cubicBezTo>
                  <a:pt x="3621843" y="160735"/>
                  <a:pt x="3613695" y="163269"/>
                  <a:pt x="3620214" y="166710"/>
                </a:cubicBezTo>
                <a:cubicBezTo>
                  <a:pt x="3632904" y="171041"/>
                  <a:pt x="3646295" y="172946"/>
                  <a:pt x="3659690" y="172324"/>
                </a:cubicBezTo>
                <a:cubicBezTo>
                  <a:pt x="3668744" y="172324"/>
                  <a:pt x="3675398" y="171735"/>
                  <a:pt x="3679020" y="170716"/>
                </a:cubicBezTo>
                <a:close/>
                <a:moveTo>
                  <a:pt x="3729630" y="127574"/>
                </a:moveTo>
                <a:cubicBezTo>
                  <a:pt x="3732165" y="126918"/>
                  <a:pt x="3732572" y="125967"/>
                  <a:pt x="3730489" y="124881"/>
                </a:cubicBezTo>
                <a:cubicBezTo>
                  <a:pt x="3721410" y="121777"/>
                  <a:pt x="3711823" y="120423"/>
                  <a:pt x="3702241" y="120899"/>
                </a:cubicBezTo>
                <a:cubicBezTo>
                  <a:pt x="3689747" y="120899"/>
                  <a:pt x="3683770" y="122347"/>
                  <a:pt x="3687936" y="124701"/>
                </a:cubicBezTo>
                <a:cubicBezTo>
                  <a:pt x="3696981" y="127670"/>
                  <a:pt x="3706492" y="128957"/>
                  <a:pt x="3716003" y="128503"/>
                </a:cubicBezTo>
                <a:cubicBezTo>
                  <a:pt x="3722431" y="128593"/>
                  <a:pt x="3727095" y="128231"/>
                  <a:pt x="3729630" y="127574"/>
                </a:cubicBezTo>
                <a:close/>
                <a:moveTo>
                  <a:pt x="3777206" y="87579"/>
                </a:moveTo>
                <a:cubicBezTo>
                  <a:pt x="3772117" y="85976"/>
                  <a:pt x="3766781" y="85303"/>
                  <a:pt x="3761454" y="85586"/>
                </a:cubicBezTo>
                <a:cubicBezTo>
                  <a:pt x="3754572" y="85586"/>
                  <a:pt x="3751675" y="86311"/>
                  <a:pt x="3754572" y="87579"/>
                </a:cubicBezTo>
                <a:cubicBezTo>
                  <a:pt x="3759266" y="88987"/>
                  <a:pt x="3764163" y="89600"/>
                  <a:pt x="3769058" y="89390"/>
                </a:cubicBezTo>
                <a:cubicBezTo>
                  <a:pt x="3776121" y="89571"/>
                  <a:pt x="3779562" y="88666"/>
                  <a:pt x="3777206" y="87579"/>
                </a:cubicBezTo>
                <a:close/>
                <a:moveTo>
                  <a:pt x="2978664" y="789992"/>
                </a:moveTo>
                <a:cubicBezTo>
                  <a:pt x="2981915" y="786005"/>
                  <a:pt x="2982866" y="781648"/>
                  <a:pt x="2981010" y="777121"/>
                </a:cubicBezTo>
                <a:cubicBezTo>
                  <a:pt x="2973947" y="760825"/>
                  <a:pt x="2925238" y="745071"/>
                  <a:pt x="2877795" y="744891"/>
                </a:cubicBezTo>
                <a:cubicBezTo>
                  <a:pt x="2830354" y="744710"/>
                  <a:pt x="2792326" y="759014"/>
                  <a:pt x="2797216" y="776580"/>
                </a:cubicBezTo>
                <a:cubicBezTo>
                  <a:pt x="2802106" y="794144"/>
                  <a:pt x="2850995" y="810259"/>
                  <a:pt x="2900973" y="810440"/>
                </a:cubicBezTo>
                <a:cubicBezTo>
                  <a:pt x="2938456" y="810576"/>
                  <a:pt x="2968911" y="801952"/>
                  <a:pt x="2978664" y="789992"/>
                </a:cubicBezTo>
                <a:close/>
                <a:moveTo>
                  <a:pt x="1985244" y="1665692"/>
                </a:moveTo>
                <a:cubicBezTo>
                  <a:pt x="1991285" y="1659343"/>
                  <a:pt x="1995359" y="1652405"/>
                  <a:pt x="1996853" y="1645208"/>
                </a:cubicBezTo>
                <a:cubicBezTo>
                  <a:pt x="2002467" y="1617321"/>
                  <a:pt x="1967700" y="1593782"/>
                  <a:pt x="1920257" y="1593419"/>
                </a:cubicBezTo>
                <a:cubicBezTo>
                  <a:pt x="1872816" y="1593057"/>
                  <a:pt x="1826640" y="1615511"/>
                  <a:pt x="1818492" y="1643759"/>
                </a:cubicBezTo>
                <a:cubicBezTo>
                  <a:pt x="1810342" y="1672007"/>
                  <a:pt x="1845109" y="1697538"/>
                  <a:pt x="1894362" y="1698082"/>
                </a:cubicBezTo>
                <a:cubicBezTo>
                  <a:pt x="1931302" y="1698490"/>
                  <a:pt x="1967122" y="1684739"/>
                  <a:pt x="1985244" y="1665692"/>
                </a:cubicBezTo>
                <a:close/>
                <a:moveTo>
                  <a:pt x="3158167" y="655361"/>
                </a:moveTo>
                <a:cubicBezTo>
                  <a:pt x="3160414" y="651952"/>
                  <a:pt x="3160459" y="648239"/>
                  <a:pt x="3157924" y="644392"/>
                </a:cubicBezTo>
                <a:cubicBezTo>
                  <a:pt x="3148688" y="629544"/>
                  <a:pt x="3103781" y="618136"/>
                  <a:pt x="3056520" y="617048"/>
                </a:cubicBezTo>
                <a:cubicBezTo>
                  <a:pt x="3009257" y="615963"/>
                  <a:pt x="2974490" y="629000"/>
                  <a:pt x="2982458" y="644755"/>
                </a:cubicBezTo>
                <a:cubicBezTo>
                  <a:pt x="2990425" y="660507"/>
                  <a:pt x="3040585" y="673727"/>
                  <a:pt x="3088751" y="673364"/>
                </a:cubicBezTo>
                <a:cubicBezTo>
                  <a:pt x="3124877" y="673093"/>
                  <a:pt x="3151428" y="665589"/>
                  <a:pt x="3158167" y="655361"/>
                </a:cubicBezTo>
                <a:close/>
                <a:moveTo>
                  <a:pt x="3300532" y="544100"/>
                </a:moveTo>
                <a:cubicBezTo>
                  <a:pt x="3302830" y="541267"/>
                  <a:pt x="3303101" y="538189"/>
                  <a:pt x="3300973" y="535021"/>
                </a:cubicBezTo>
                <a:cubicBezTo>
                  <a:pt x="3292462" y="522345"/>
                  <a:pt x="3244297" y="510938"/>
                  <a:pt x="3201923" y="510756"/>
                </a:cubicBezTo>
                <a:cubicBezTo>
                  <a:pt x="3159552" y="510575"/>
                  <a:pt x="3128768" y="519991"/>
                  <a:pt x="3135650" y="533209"/>
                </a:cubicBezTo>
                <a:cubicBezTo>
                  <a:pt x="3142530" y="546429"/>
                  <a:pt x="3189249" y="558743"/>
                  <a:pt x="3235242" y="558743"/>
                </a:cubicBezTo>
                <a:cubicBezTo>
                  <a:pt x="3268514" y="558878"/>
                  <a:pt x="3293640" y="552596"/>
                  <a:pt x="3300532" y="544100"/>
                </a:cubicBezTo>
                <a:close/>
                <a:moveTo>
                  <a:pt x="2424592" y="1319439"/>
                </a:moveTo>
                <a:cubicBezTo>
                  <a:pt x="2429560" y="1313913"/>
                  <a:pt x="2432344" y="1307948"/>
                  <a:pt x="2432344" y="1301882"/>
                </a:cubicBezTo>
                <a:cubicBezTo>
                  <a:pt x="2432344" y="1277619"/>
                  <a:pt x="2390515" y="1256434"/>
                  <a:pt x="2341805" y="1256434"/>
                </a:cubicBezTo>
                <a:cubicBezTo>
                  <a:pt x="2293457" y="1256070"/>
                  <a:pt x="2248731" y="1275807"/>
                  <a:pt x="2246558" y="1300616"/>
                </a:cubicBezTo>
                <a:cubicBezTo>
                  <a:pt x="2244385" y="1325423"/>
                  <a:pt x="2286395" y="1347696"/>
                  <a:pt x="2337096" y="1348238"/>
                </a:cubicBezTo>
                <a:cubicBezTo>
                  <a:pt x="2375123" y="1348646"/>
                  <a:pt x="2409686" y="1336016"/>
                  <a:pt x="2424592" y="1319439"/>
                </a:cubicBezTo>
                <a:close/>
                <a:moveTo>
                  <a:pt x="3415791" y="450873"/>
                </a:moveTo>
                <a:cubicBezTo>
                  <a:pt x="3417429" y="448590"/>
                  <a:pt x="3417225" y="446066"/>
                  <a:pt x="3414871" y="443395"/>
                </a:cubicBezTo>
                <a:cubicBezTo>
                  <a:pt x="3405455" y="432713"/>
                  <a:pt x="3360911" y="423658"/>
                  <a:pt x="3323066" y="423658"/>
                </a:cubicBezTo>
                <a:cubicBezTo>
                  <a:pt x="3285220" y="423658"/>
                  <a:pt x="3258964" y="430901"/>
                  <a:pt x="3267112" y="441766"/>
                </a:cubicBezTo>
                <a:cubicBezTo>
                  <a:pt x="3275262" y="452630"/>
                  <a:pt x="3318538" y="462410"/>
                  <a:pt x="3359643" y="462410"/>
                </a:cubicBezTo>
                <a:cubicBezTo>
                  <a:pt x="3389386" y="462410"/>
                  <a:pt x="3410877" y="457724"/>
                  <a:pt x="3415791" y="450873"/>
                </a:cubicBezTo>
                <a:close/>
                <a:moveTo>
                  <a:pt x="3510139" y="370605"/>
                </a:moveTo>
                <a:cubicBezTo>
                  <a:pt x="3511387" y="368701"/>
                  <a:pt x="3510934" y="366665"/>
                  <a:pt x="3508489" y="364628"/>
                </a:cubicBezTo>
                <a:cubicBezTo>
                  <a:pt x="3498712" y="356480"/>
                  <a:pt x="3461047" y="349236"/>
                  <a:pt x="3427910" y="349236"/>
                </a:cubicBezTo>
                <a:cubicBezTo>
                  <a:pt x="3394772" y="349056"/>
                  <a:pt x="3372862" y="355936"/>
                  <a:pt x="3380649" y="364266"/>
                </a:cubicBezTo>
                <a:cubicBezTo>
                  <a:pt x="3388434" y="372595"/>
                  <a:pt x="3425556" y="380201"/>
                  <a:pt x="3460865" y="380562"/>
                </a:cubicBezTo>
                <a:cubicBezTo>
                  <a:pt x="3487348" y="380834"/>
                  <a:pt x="3506396" y="376318"/>
                  <a:pt x="3510139" y="370605"/>
                </a:cubicBezTo>
                <a:close/>
                <a:moveTo>
                  <a:pt x="3810096" y="108922"/>
                </a:moveTo>
                <a:cubicBezTo>
                  <a:pt x="3811929" y="108402"/>
                  <a:pt x="3812246" y="107678"/>
                  <a:pt x="3810525" y="106954"/>
                </a:cubicBezTo>
                <a:cubicBezTo>
                  <a:pt x="3803951" y="104988"/>
                  <a:pt x="3797105" y="104072"/>
                  <a:pt x="3790244" y="104237"/>
                </a:cubicBezTo>
                <a:cubicBezTo>
                  <a:pt x="3781553" y="104237"/>
                  <a:pt x="3776846" y="105505"/>
                  <a:pt x="3780104" y="106954"/>
                </a:cubicBezTo>
                <a:cubicBezTo>
                  <a:pt x="3786743" y="108912"/>
                  <a:pt x="3793645" y="109828"/>
                  <a:pt x="3800567" y="109668"/>
                </a:cubicBezTo>
                <a:cubicBezTo>
                  <a:pt x="3804913" y="109759"/>
                  <a:pt x="3808263" y="109443"/>
                  <a:pt x="3810096" y="108922"/>
                </a:cubicBezTo>
                <a:close/>
                <a:moveTo>
                  <a:pt x="3766072" y="148555"/>
                </a:moveTo>
                <a:cubicBezTo>
                  <a:pt x="3768517" y="147694"/>
                  <a:pt x="3768516" y="146517"/>
                  <a:pt x="3765800" y="145159"/>
                </a:cubicBezTo>
                <a:cubicBezTo>
                  <a:pt x="3754954" y="141840"/>
                  <a:pt x="3743641" y="140312"/>
                  <a:pt x="3732301" y="140633"/>
                </a:cubicBezTo>
                <a:cubicBezTo>
                  <a:pt x="3718720" y="140633"/>
                  <a:pt x="3711840" y="142625"/>
                  <a:pt x="3716547" y="145159"/>
                </a:cubicBezTo>
                <a:cubicBezTo>
                  <a:pt x="3727870" y="148883"/>
                  <a:pt x="3739769" y="150537"/>
                  <a:pt x="3751677" y="150049"/>
                </a:cubicBezTo>
                <a:cubicBezTo>
                  <a:pt x="3758739" y="149958"/>
                  <a:pt x="3763627" y="149415"/>
                  <a:pt x="3766072" y="148555"/>
                </a:cubicBezTo>
                <a:close/>
                <a:moveTo>
                  <a:pt x="3714306" y="195093"/>
                </a:moveTo>
                <a:cubicBezTo>
                  <a:pt x="3718629" y="193780"/>
                  <a:pt x="3719807" y="191969"/>
                  <a:pt x="3716547" y="190068"/>
                </a:cubicBezTo>
                <a:cubicBezTo>
                  <a:pt x="3702057" y="185344"/>
                  <a:pt x="3686877" y="183080"/>
                  <a:pt x="3671640" y="183369"/>
                </a:cubicBezTo>
                <a:cubicBezTo>
                  <a:pt x="3653349" y="183189"/>
                  <a:pt x="3641943" y="186447"/>
                  <a:pt x="3648099" y="190249"/>
                </a:cubicBezTo>
                <a:cubicBezTo>
                  <a:pt x="3662617" y="195131"/>
                  <a:pt x="3677873" y="197460"/>
                  <a:pt x="3693187" y="197131"/>
                </a:cubicBezTo>
                <a:cubicBezTo>
                  <a:pt x="3702512" y="197221"/>
                  <a:pt x="3709982" y="196406"/>
                  <a:pt x="3714306" y="195093"/>
                </a:cubicBezTo>
                <a:close/>
                <a:moveTo>
                  <a:pt x="3587437" y="306999"/>
                </a:moveTo>
                <a:cubicBezTo>
                  <a:pt x="3594499" y="304690"/>
                  <a:pt x="3596853" y="301521"/>
                  <a:pt x="3592507" y="298172"/>
                </a:cubicBezTo>
                <a:cubicBezTo>
                  <a:pt x="3570074" y="289237"/>
                  <a:pt x="3546016" y="285104"/>
                  <a:pt x="3521888" y="286039"/>
                </a:cubicBezTo>
                <a:cubicBezTo>
                  <a:pt x="3494725" y="286039"/>
                  <a:pt x="3477161" y="291472"/>
                  <a:pt x="3483861" y="297811"/>
                </a:cubicBezTo>
                <a:cubicBezTo>
                  <a:pt x="3506014" y="307333"/>
                  <a:pt x="3530030" y="311728"/>
                  <a:pt x="3554119" y="310666"/>
                </a:cubicBezTo>
                <a:cubicBezTo>
                  <a:pt x="3568605" y="310757"/>
                  <a:pt x="3580375" y="309308"/>
                  <a:pt x="3587437" y="306999"/>
                </a:cubicBezTo>
                <a:close/>
                <a:moveTo>
                  <a:pt x="3655931" y="247311"/>
                </a:moveTo>
                <a:cubicBezTo>
                  <a:pt x="3661363" y="245658"/>
                  <a:pt x="3662404" y="243304"/>
                  <a:pt x="3658058" y="240588"/>
                </a:cubicBezTo>
                <a:cubicBezTo>
                  <a:pt x="3640335" y="233598"/>
                  <a:pt x="3621312" y="230511"/>
                  <a:pt x="3602286" y="231535"/>
                </a:cubicBezTo>
                <a:cubicBezTo>
                  <a:pt x="3577660" y="231355"/>
                  <a:pt x="3564985" y="235701"/>
                  <a:pt x="3572046" y="240227"/>
                </a:cubicBezTo>
                <a:cubicBezTo>
                  <a:pt x="3589544" y="247607"/>
                  <a:pt x="3608495" y="250890"/>
                  <a:pt x="3627457" y="249824"/>
                </a:cubicBezTo>
                <a:cubicBezTo>
                  <a:pt x="3640675" y="249914"/>
                  <a:pt x="3650498" y="248963"/>
                  <a:pt x="3655931" y="247311"/>
                </a:cubicBezTo>
                <a:close/>
                <a:moveTo>
                  <a:pt x="2743895" y="1070608"/>
                </a:moveTo>
                <a:cubicBezTo>
                  <a:pt x="2747805" y="1065770"/>
                  <a:pt x="2749503" y="1060507"/>
                  <a:pt x="2748507" y="1055075"/>
                </a:cubicBezTo>
                <a:cubicBezTo>
                  <a:pt x="2744523" y="1033346"/>
                  <a:pt x="2701245" y="1016145"/>
                  <a:pt x="2650906" y="1015238"/>
                </a:cubicBezTo>
                <a:cubicBezTo>
                  <a:pt x="2600566" y="1014333"/>
                  <a:pt x="2559099" y="1032080"/>
                  <a:pt x="2561997" y="1054894"/>
                </a:cubicBezTo>
                <a:cubicBezTo>
                  <a:pt x="2564894" y="1077711"/>
                  <a:pt x="2610525" y="1095819"/>
                  <a:pt x="2661951" y="1095819"/>
                </a:cubicBezTo>
                <a:cubicBezTo>
                  <a:pt x="2700521" y="1095819"/>
                  <a:pt x="2732164" y="1085123"/>
                  <a:pt x="2743895" y="1070608"/>
                </a:cubicBezTo>
                <a:close/>
                <a:moveTo>
                  <a:pt x="2986502" y="875621"/>
                </a:moveTo>
                <a:cubicBezTo>
                  <a:pt x="2989238" y="871326"/>
                  <a:pt x="2989702" y="866663"/>
                  <a:pt x="2987529" y="861865"/>
                </a:cubicBezTo>
                <a:cubicBezTo>
                  <a:pt x="2978838" y="842672"/>
                  <a:pt x="2933206" y="828547"/>
                  <a:pt x="2882866" y="828547"/>
                </a:cubicBezTo>
                <a:cubicBezTo>
                  <a:pt x="2833069" y="828727"/>
                  <a:pt x="2798846" y="843577"/>
                  <a:pt x="2805184" y="863133"/>
                </a:cubicBezTo>
                <a:cubicBezTo>
                  <a:pt x="2811522" y="882690"/>
                  <a:pt x="2858058" y="898081"/>
                  <a:pt x="2910389" y="898081"/>
                </a:cubicBezTo>
                <a:cubicBezTo>
                  <a:pt x="2949637" y="898081"/>
                  <a:pt x="2978294" y="888506"/>
                  <a:pt x="2986502" y="875621"/>
                </a:cubicBezTo>
                <a:close/>
                <a:moveTo>
                  <a:pt x="3847512" y="129452"/>
                </a:moveTo>
                <a:cubicBezTo>
                  <a:pt x="3849866" y="128818"/>
                  <a:pt x="3850546" y="127958"/>
                  <a:pt x="3848735" y="127052"/>
                </a:cubicBezTo>
                <a:cubicBezTo>
                  <a:pt x="3840149" y="124562"/>
                  <a:pt x="3831233" y="123402"/>
                  <a:pt x="3822297" y="123613"/>
                </a:cubicBezTo>
                <a:cubicBezTo>
                  <a:pt x="3812700" y="123431"/>
                  <a:pt x="3806362" y="125242"/>
                  <a:pt x="3809803" y="127052"/>
                </a:cubicBezTo>
                <a:cubicBezTo>
                  <a:pt x="3818405" y="129455"/>
                  <a:pt x="3827310" y="130613"/>
                  <a:pt x="3836239" y="130493"/>
                </a:cubicBezTo>
                <a:cubicBezTo>
                  <a:pt x="3841129" y="130493"/>
                  <a:pt x="3845158" y="130085"/>
                  <a:pt x="3847512" y="129452"/>
                </a:cubicBezTo>
                <a:close/>
                <a:moveTo>
                  <a:pt x="3800952" y="172618"/>
                </a:moveTo>
                <a:cubicBezTo>
                  <a:pt x="3803962" y="171554"/>
                  <a:pt x="3804369" y="170151"/>
                  <a:pt x="3801290" y="168703"/>
                </a:cubicBezTo>
                <a:cubicBezTo>
                  <a:pt x="3788683" y="164861"/>
                  <a:pt x="3775535" y="163087"/>
                  <a:pt x="3762361" y="163450"/>
                </a:cubicBezTo>
                <a:cubicBezTo>
                  <a:pt x="3747511" y="163450"/>
                  <a:pt x="3739000" y="165986"/>
                  <a:pt x="3744253" y="168883"/>
                </a:cubicBezTo>
                <a:cubicBezTo>
                  <a:pt x="3757416" y="173052"/>
                  <a:pt x="3771193" y="174951"/>
                  <a:pt x="3784995" y="174497"/>
                </a:cubicBezTo>
                <a:cubicBezTo>
                  <a:pt x="3792328" y="174405"/>
                  <a:pt x="3797941" y="173681"/>
                  <a:pt x="3800952" y="172618"/>
                </a:cubicBezTo>
                <a:close/>
                <a:moveTo>
                  <a:pt x="3748554" y="220853"/>
                </a:moveTo>
                <a:cubicBezTo>
                  <a:pt x="3752538" y="219449"/>
                  <a:pt x="3752855" y="217503"/>
                  <a:pt x="3748780" y="215240"/>
                </a:cubicBezTo>
                <a:cubicBezTo>
                  <a:pt x="3732692" y="209586"/>
                  <a:pt x="3715654" y="207126"/>
                  <a:pt x="3698622" y="207997"/>
                </a:cubicBezTo>
                <a:cubicBezTo>
                  <a:pt x="3677617" y="207997"/>
                  <a:pt x="3668018" y="211257"/>
                  <a:pt x="3675805" y="215601"/>
                </a:cubicBezTo>
                <a:cubicBezTo>
                  <a:pt x="3691966" y="221490"/>
                  <a:pt x="3709148" y="224078"/>
                  <a:pt x="3726327" y="223207"/>
                </a:cubicBezTo>
                <a:cubicBezTo>
                  <a:pt x="3736919" y="223116"/>
                  <a:pt x="3744570" y="222256"/>
                  <a:pt x="3748554" y="220853"/>
                </a:cubicBezTo>
                <a:close/>
                <a:moveTo>
                  <a:pt x="3688209" y="277008"/>
                </a:moveTo>
                <a:cubicBezTo>
                  <a:pt x="3694275" y="275174"/>
                  <a:pt x="3696357" y="272639"/>
                  <a:pt x="3692826" y="269924"/>
                </a:cubicBezTo>
                <a:cubicBezTo>
                  <a:pt x="3673033" y="262050"/>
                  <a:pt x="3651827" y="258352"/>
                  <a:pt x="3630535" y="259059"/>
                </a:cubicBezTo>
                <a:cubicBezTo>
                  <a:pt x="3606452" y="258879"/>
                  <a:pt x="3590880" y="263405"/>
                  <a:pt x="3597036" y="268836"/>
                </a:cubicBezTo>
                <a:cubicBezTo>
                  <a:pt x="3616881" y="276992"/>
                  <a:pt x="3638253" y="280759"/>
                  <a:pt x="3659690" y="279883"/>
                </a:cubicBezTo>
                <a:cubicBezTo>
                  <a:pt x="3672094" y="279973"/>
                  <a:pt x="3682143" y="278841"/>
                  <a:pt x="3688209" y="277008"/>
                </a:cubicBezTo>
                <a:close/>
                <a:moveTo>
                  <a:pt x="3181817" y="723464"/>
                </a:moveTo>
                <a:cubicBezTo>
                  <a:pt x="3184440" y="719764"/>
                  <a:pt x="3184768" y="715734"/>
                  <a:pt x="3182369" y="711570"/>
                </a:cubicBezTo>
                <a:cubicBezTo>
                  <a:pt x="3173134" y="695274"/>
                  <a:pt x="3124966" y="681873"/>
                  <a:pt x="3078069" y="681693"/>
                </a:cubicBezTo>
                <a:cubicBezTo>
                  <a:pt x="3031169" y="681512"/>
                  <a:pt x="2998212" y="694006"/>
                  <a:pt x="3004370" y="710665"/>
                </a:cubicBezTo>
                <a:cubicBezTo>
                  <a:pt x="3010525" y="727324"/>
                  <a:pt x="3057969" y="742716"/>
                  <a:pt x="3107946" y="742716"/>
                </a:cubicBezTo>
                <a:cubicBezTo>
                  <a:pt x="3145429" y="742716"/>
                  <a:pt x="3173949" y="734567"/>
                  <a:pt x="3181817" y="723464"/>
                </a:cubicBezTo>
                <a:close/>
                <a:moveTo>
                  <a:pt x="3620282" y="341020"/>
                </a:moveTo>
                <a:cubicBezTo>
                  <a:pt x="3627276" y="338553"/>
                  <a:pt x="3629268" y="335202"/>
                  <a:pt x="3624560" y="331671"/>
                </a:cubicBezTo>
                <a:cubicBezTo>
                  <a:pt x="3601702" y="321900"/>
                  <a:pt x="3576976" y="317263"/>
                  <a:pt x="3552129" y="318092"/>
                </a:cubicBezTo>
                <a:cubicBezTo>
                  <a:pt x="3521345" y="317729"/>
                  <a:pt x="3501971" y="323886"/>
                  <a:pt x="3510663" y="331129"/>
                </a:cubicBezTo>
                <a:cubicBezTo>
                  <a:pt x="3534344" y="341572"/>
                  <a:pt x="3560138" y="346346"/>
                  <a:pt x="3585991" y="345072"/>
                </a:cubicBezTo>
                <a:cubicBezTo>
                  <a:pt x="3601292" y="345072"/>
                  <a:pt x="3613288" y="343487"/>
                  <a:pt x="3620282" y="341020"/>
                </a:cubicBezTo>
                <a:close/>
                <a:moveTo>
                  <a:pt x="3330730" y="598600"/>
                </a:moveTo>
                <a:cubicBezTo>
                  <a:pt x="3332086" y="595490"/>
                  <a:pt x="3331305" y="592061"/>
                  <a:pt x="3328136" y="588440"/>
                </a:cubicBezTo>
                <a:cubicBezTo>
                  <a:pt x="3316003" y="574134"/>
                  <a:pt x="3272725" y="563813"/>
                  <a:pt x="3227274" y="563994"/>
                </a:cubicBezTo>
                <a:cubicBezTo>
                  <a:pt x="3181825" y="564174"/>
                  <a:pt x="3153758" y="573592"/>
                  <a:pt x="3163718" y="588620"/>
                </a:cubicBezTo>
                <a:cubicBezTo>
                  <a:pt x="3173676" y="603650"/>
                  <a:pt x="3220031" y="614695"/>
                  <a:pt x="3267655" y="614515"/>
                </a:cubicBezTo>
                <a:cubicBezTo>
                  <a:pt x="3303373" y="614379"/>
                  <a:pt x="3326664" y="607928"/>
                  <a:pt x="3330730" y="598600"/>
                </a:cubicBezTo>
                <a:close/>
                <a:moveTo>
                  <a:pt x="3546772" y="409838"/>
                </a:moveTo>
                <a:cubicBezTo>
                  <a:pt x="3547884" y="407758"/>
                  <a:pt x="3547284" y="405506"/>
                  <a:pt x="3544704" y="403197"/>
                </a:cubicBezTo>
                <a:cubicBezTo>
                  <a:pt x="3534383" y="393963"/>
                  <a:pt x="3492915" y="386177"/>
                  <a:pt x="3458331" y="386177"/>
                </a:cubicBezTo>
                <a:cubicBezTo>
                  <a:pt x="3423745" y="386177"/>
                  <a:pt x="3401472" y="392876"/>
                  <a:pt x="3410707" y="402655"/>
                </a:cubicBezTo>
                <a:cubicBezTo>
                  <a:pt x="3419942" y="412432"/>
                  <a:pt x="3460684" y="420763"/>
                  <a:pt x="3497805" y="420763"/>
                </a:cubicBezTo>
                <a:cubicBezTo>
                  <a:pt x="3524696" y="420763"/>
                  <a:pt x="3543436" y="416077"/>
                  <a:pt x="3546772" y="409838"/>
                </a:cubicBezTo>
                <a:close/>
                <a:moveTo>
                  <a:pt x="3449803" y="495914"/>
                </a:moveTo>
                <a:cubicBezTo>
                  <a:pt x="3450816" y="493340"/>
                  <a:pt x="3449865" y="490522"/>
                  <a:pt x="3446741" y="487580"/>
                </a:cubicBezTo>
                <a:cubicBezTo>
                  <a:pt x="3434247" y="475810"/>
                  <a:pt x="3394048" y="467480"/>
                  <a:pt x="3351675" y="467480"/>
                </a:cubicBezTo>
                <a:cubicBezTo>
                  <a:pt x="3309665" y="467480"/>
                  <a:pt x="3286487" y="476171"/>
                  <a:pt x="3297532" y="488304"/>
                </a:cubicBezTo>
                <a:cubicBezTo>
                  <a:pt x="3308580" y="500437"/>
                  <a:pt x="3349683" y="509489"/>
                  <a:pt x="3393324" y="509309"/>
                </a:cubicBezTo>
                <a:cubicBezTo>
                  <a:pt x="3426053" y="509173"/>
                  <a:pt x="3446764" y="503638"/>
                  <a:pt x="3449803" y="495914"/>
                </a:cubicBezTo>
                <a:close/>
                <a:moveTo>
                  <a:pt x="3919715" y="108947"/>
                </a:moveTo>
                <a:cubicBezTo>
                  <a:pt x="3914432" y="107086"/>
                  <a:pt x="3908831" y="106285"/>
                  <a:pt x="3903236" y="106593"/>
                </a:cubicBezTo>
                <a:cubicBezTo>
                  <a:pt x="3895632" y="106413"/>
                  <a:pt x="3892191" y="107318"/>
                  <a:pt x="3894727" y="108586"/>
                </a:cubicBezTo>
                <a:cubicBezTo>
                  <a:pt x="3900046" y="110297"/>
                  <a:pt x="3905618" y="111091"/>
                  <a:pt x="3911204" y="110939"/>
                </a:cubicBezTo>
                <a:cubicBezTo>
                  <a:pt x="3919715" y="110939"/>
                  <a:pt x="3922068" y="110215"/>
                  <a:pt x="3919715" y="108947"/>
                </a:cubicBezTo>
                <a:close/>
                <a:moveTo>
                  <a:pt x="3882412" y="151090"/>
                </a:moveTo>
                <a:cubicBezTo>
                  <a:pt x="3884766" y="150366"/>
                  <a:pt x="3884766" y="149325"/>
                  <a:pt x="3882231" y="148057"/>
                </a:cubicBezTo>
                <a:cubicBezTo>
                  <a:pt x="3872450" y="145030"/>
                  <a:pt x="3862224" y="143682"/>
                  <a:pt x="3851993" y="144074"/>
                </a:cubicBezTo>
                <a:cubicBezTo>
                  <a:pt x="3838772" y="144074"/>
                  <a:pt x="3834609" y="145523"/>
                  <a:pt x="3838772" y="147876"/>
                </a:cubicBezTo>
                <a:cubicBezTo>
                  <a:pt x="3848314" y="151163"/>
                  <a:pt x="3858388" y="152636"/>
                  <a:pt x="3868469" y="152222"/>
                </a:cubicBezTo>
                <a:cubicBezTo>
                  <a:pt x="3875350" y="152222"/>
                  <a:pt x="3880058" y="151815"/>
                  <a:pt x="3882412" y="151090"/>
                </a:cubicBezTo>
                <a:close/>
                <a:moveTo>
                  <a:pt x="3838934" y="197538"/>
                </a:moveTo>
                <a:cubicBezTo>
                  <a:pt x="3842985" y="196496"/>
                  <a:pt x="3843935" y="194957"/>
                  <a:pt x="3840948" y="193147"/>
                </a:cubicBezTo>
                <a:cubicBezTo>
                  <a:pt x="3828080" y="188459"/>
                  <a:pt x="3814441" y="186248"/>
                  <a:pt x="3800750" y="186628"/>
                </a:cubicBezTo>
                <a:cubicBezTo>
                  <a:pt x="3782279" y="186267"/>
                  <a:pt x="3772319" y="188801"/>
                  <a:pt x="3777933" y="192423"/>
                </a:cubicBezTo>
                <a:cubicBezTo>
                  <a:pt x="3790834" y="197236"/>
                  <a:pt x="3804556" y="199451"/>
                  <a:pt x="3818314" y="198941"/>
                </a:cubicBezTo>
                <a:cubicBezTo>
                  <a:pt x="3827730" y="199122"/>
                  <a:pt x="3834882" y="198579"/>
                  <a:pt x="3838934" y="197538"/>
                </a:cubicBezTo>
                <a:close/>
                <a:moveTo>
                  <a:pt x="1901569" y="1901868"/>
                </a:moveTo>
                <a:cubicBezTo>
                  <a:pt x="1907355" y="1895185"/>
                  <a:pt x="1911429" y="1887670"/>
                  <a:pt x="1913375" y="1879521"/>
                </a:cubicBezTo>
                <a:cubicBezTo>
                  <a:pt x="1921162" y="1846929"/>
                  <a:pt x="1888024" y="1823388"/>
                  <a:pt x="1838047" y="1823388"/>
                </a:cubicBezTo>
                <a:cubicBezTo>
                  <a:pt x="1791149" y="1823388"/>
                  <a:pt x="1749500" y="1846022"/>
                  <a:pt x="1742077" y="1877711"/>
                </a:cubicBezTo>
                <a:cubicBezTo>
                  <a:pt x="1734653" y="1909400"/>
                  <a:pt x="1765435" y="1934207"/>
                  <a:pt x="1814508" y="1934207"/>
                </a:cubicBezTo>
                <a:cubicBezTo>
                  <a:pt x="1851448" y="1934479"/>
                  <a:pt x="1884212" y="1921917"/>
                  <a:pt x="1901569" y="1901868"/>
                </a:cubicBezTo>
                <a:close/>
                <a:moveTo>
                  <a:pt x="3789544" y="249800"/>
                </a:moveTo>
                <a:cubicBezTo>
                  <a:pt x="3794410" y="248239"/>
                  <a:pt x="3795768" y="246111"/>
                  <a:pt x="3792238" y="243848"/>
                </a:cubicBezTo>
                <a:cubicBezTo>
                  <a:pt x="3774199" y="237331"/>
                  <a:pt x="3755095" y="234259"/>
                  <a:pt x="3735922" y="234793"/>
                </a:cubicBezTo>
                <a:cubicBezTo>
                  <a:pt x="3715461" y="234793"/>
                  <a:pt x="3702785" y="238778"/>
                  <a:pt x="3709304" y="243304"/>
                </a:cubicBezTo>
                <a:cubicBezTo>
                  <a:pt x="3727408" y="249814"/>
                  <a:pt x="3746568" y="252886"/>
                  <a:pt x="3765800" y="252357"/>
                </a:cubicBezTo>
                <a:cubicBezTo>
                  <a:pt x="3776303" y="252357"/>
                  <a:pt x="3784677" y="251361"/>
                  <a:pt x="3789544" y="249800"/>
                </a:cubicBezTo>
                <a:close/>
                <a:moveTo>
                  <a:pt x="3731803" y="309761"/>
                </a:moveTo>
                <a:cubicBezTo>
                  <a:pt x="3737688" y="307634"/>
                  <a:pt x="3738730" y="304691"/>
                  <a:pt x="3733569" y="301432"/>
                </a:cubicBezTo>
                <a:cubicBezTo>
                  <a:pt x="3711826" y="293041"/>
                  <a:pt x="3688588" y="289218"/>
                  <a:pt x="3665301" y="290205"/>
                </a:cubicBezTo>
                <a:cubicBezTo>
                  <a:pt x="3638865" y="290385"/>
                  <a:pt x="3624559" y="295275"/>
                  <a:pt x="3633251" y="301432"/>
                </a:cubicBezTo>
                <a:cubicBezTo>
                  <a:pt x="3654684" y="310291"/>
                  <a:pt x="3677808" y="314312"/>
                  <a:pt x="3700975" y="313202"/>
                </a:cubicBezTo>
                <a:cubicBezTo>
                  <a:pt x="3715190" y="313202"/>
                  <a:pt x="3725918" y="311889"/>
                  <a:pt x="3731803" y="309761"/>
                </a:cubicBezTo>
                <a:close/>
                <a:moveTo>
                  <a:pt x="3667025" y="373100"/>
                </a:moveTo>
                <a:cubicBezTo>
                  <a:pt x="3667577" y="371326"/>
                  <a:pt x="3666524" y="369380"/>
                  <a:pt x="3663672" y="367343"/>
                </a:cubicBezTo>
                <a:cubicBezTo>
                  <a:pt x="3638933" y="356552"/>
                  <a:pt x="3612044" y="351596"/>
                  <a:pt x="3585083" y="352857"/>
                </a:cubicBezTo>
                <a:cubicBezTo>
                  <a:pt x="3552490" y="352857"/>
                  <a:pt x="3534564" y="359195"/>
                  <a:pt x="3544705" y="367343"/>
                </a:cubicBezTo>
                <a:cubicBezTo>
                  <a:pt x="3569561" y="378607"/>
                  <a:pt x="3596769" y="383700"/>
                  <a:pt x="3624015" y="382192"/>
                </a:cubicBezTo>
                <a:cubicBezTo>
                  <a:pt x="3649277" y="382192"/>
                  <a:pt x="3665370" y="378422"/>
                  <a:pt x="3667025" y="373100"/>
                </a:cubicBezTo>
                <a:close/>
                <a:moveTo>
                  <a:pt x="2394090" y="1493025"/>
                </a:moveTo>
                <a:cubicBezTo>
                  <a:pt x="2399616" y="1487194"/>
                  <a:pt x="2403056" y="1480834"/>
                  <a:pt x="2403735" y="1474270"/>
                </a:cubicBezTo>
                <a:cubicBezTo>
                  <a:pt x="2406450" y="1448015"/>
                  <a:pt x="2364440" y="1423025"/>
                  <a:pt x="2315911" y="1422120"/>
                </a:cubicBezTo>
                <a:cubicBezTo>
                  <a:pt x="2270643" y="1421215"/>
                  <a:pt x="2224831" y="1441677"/>
                  <a:pt x="2218854" y="1468115"/>
                </a:cubicBezTo>
                <a:cubicBezTo>
                  <a:pt x="2212879" y="1494551"/>
                  <a:pt x="2255252" y="1521350"/>
                  <a:pt x="2306315" y="1522438"/>
                </a:cubicBezTo>
                <a:cubicBezTo>
                  <a:pt x="2342168" y="1523252"/>
                  <a:pt x="2377513" y="1510519"/>
                  <a:pt x="2394090" y="1493025"/>
                </a:cubicBezTo>
                <a:close/>
                <a:moveTo>
                  <a:pt x="3586001" y="451543"/>
                </a:moveTo>
                <a:cubicBezTo>
                  <a:pt x="3587461" y="449359"/>
                  <a:pt x="3587077" y="447062"/>
                  <a:pt x="3584542" y="444844"/>
                </a:cubicBezTo>
                <a:cubicBezTo>
                  <a:pt x="3574400" y="435971"/>
                  <a:pt x="3535650" y="426736"/>
                  <a:pt x="3497442" y="426736"/>
                </a:cubicBezTo>
                <a:cubicBezTo>
                  <a:pt x="3459234" y="426736"/>
                  <a:pt x="3434066" y="434703"/>
                  <a:pt x="3443119" y="444844"/>
                </a:cubicBezTo>
                <a:cubicBezTo>
                  <a:pt x="3451991" y="454623"/>
                  <a:pt x="3492191" y="462047"/>
                  <a:pt x="3531304" y="462952"/>
                </a:cubicBezTo>
                <a:cubicBezTo>
                  <a:pt x="3560639" y="463630"/>
                  <a:pt x="3581620" y="458095"/>
                  <a:pt x="3586001" y="451543"/>
                </a:cubicBezTo>
                <a:close/>
                <a:moveTo>
                  <a:pt x="2742564" y="1194283"/>
                </a:moveTo>
                <a:cubicBezTo>
                  <a:pt x="2746525" y="1189142"/>
                  <a:pt x="2748279" y="1183415"/>
                  <a:pt x="2747419" y="1177304"/>
                </a:cubicBezTo>
                <a:cubicBezTo>
                  <a:pt x="2743980" y="1153582"/>
                  <a:pt x="2703961" y="1134750"/>
                  <a:pt x="2652354" y="1134206"/>
                </a:cubicBezTo>
                <a:cubicBezTo>
                  <a:pt x="2600748" y="1133664"/>
                  <a:pt x="2562359" y="1149236"/>
                  <a:pt x="2563264" y="1174043"/>
                </a:cubicBezTo>
                <a:cubicBezTo>
                  <a:pt x="2564169" y="1198852"/>
                  <a:pt x="2604189" y="1218589"/>
                  <a:pt x="2658329" y="1219314"/>
                </a:cubicBezTo>
                <a:cubicBezTo>
                  <a:pt x="2698936" y="1219857"/>
                  <a:pt x="2730681" y="1209706"/>
                  <a:pt x="2742564" y="1194283"/>
                </a:cubicBezTo>
                <a:close/>
                <a:moveTo>
                  <a:pt x="3480162" y="547066"/>
                </a:moveTo>
                <a:cubicBezTo>
                  <a:pt x="3481305" y="544234"/>
                  <a:pt x="3480332" y="541088"/>
                  <a:pt x="3476982" y="537738"/>
                </a:cubicBezTo>
                <a:cubicBezTo>
                  <a:pt x="3464487" y="525425"/>
                  <a:pt x="3424832" y="515828"/>
                  <a:pt x="3380649" y="515646"/>
                </a:cubicBezTo>
                <a:cubicBezTo>
                  <a:pt x="3336466" y="515465"/>
                  <a:pt x="3311476" y="524881"/>
                  <a:pt x="3322522" y="537919"/>
                </a:cubicBezTo>
                <a:cubicBezTo>
                  <a:pt x="3333569" y="550956"/>
                  <a:pt x="3373767" y="560916"/>
                  <a:pt x="3419762" y="561097"/>
                </a:cubicBezTo>
                <a:cubicBezTo>
                  <a:pt x="3454257" y="561232"/>
                  <a:pt x="3476733" y="555562"/>
                  <a:pt x="3480162" y="547066"/>
                </a:cubicBezTo>
                <a:close/>
                <a:moveTo>
                  <a:pt x="3002071" y="971103"/>
                </a:moveTo>
                <a:cubicBezTo>
                  <a:pt x="3004821" y="966573"/>
                  <a:pt x="3005274" y="961548"/>
                  <a:pt x="3003101" y="956206"/>
                </a:cubicBezTo>
                <a:cubicBezTo>
                  <a:pt x="2994410" y="934840"/>
                  <a:pt x="2950044" y="919991"/>
                  <a:pt x="2898438" y="919991"/>
                </a:cubicBezTo>
                <a:cubicBezTo>
                  <a:pt x="2847192" y="920171"/>
                  <a:pt x="2814237" y="937194"/>
                  <a:pt x="2821300" y="957474"/>
                </a:cubicBezTo>
                <a:cubicBezTo>
                  <a:pt x="2828360" y="977755"/>
                  <a:pt x="2869828" y="993509"/>
                  <a:pt x="2924152" y="993690"/>
                </a:cubicBezTo>
                <a:cubicBezTo>
                  <a:pt x="2964894" y="993825"/>
                  <a:pt x="2993821" y="984692"/>
                  <a:pt x="3002071" y="971103"/>
                </a:cubicBezTo>
                <a:close/>
                <a:moveTo>
                  <a:pt x="3356440" y="660027"/>
                </a:moveTo>
                <a:cubicBezTo>
                  <a:pt x="3358194" y="656716"/>
                  <a:pt x="3357742" y="653084"/>
                  <a:pt x="3354754" y="649281"/>
                </a:cubicBezTo>
                <a:cubicBezTo>
                  <a:pt x="3342983" y="634071"/>
                  <a:pt x="3296990" y="622662"/>
                  <a:pt x="3250995" y="622482"/>
                </a:cubicBezTo>
                <a:cubicBezTo>
                  <a:pt x="3205003" y="622301"/>
                  <a:pt x="3175487" y="633527"/>
                  <a:pt x="3185446" y="648920"/>
                </a:cubicBezTo>
                <a:cubicBezTo>
                  <a:pt x="3195406" y="664311"/>
                  <a:pt x="3241762" y="676986"/>
                  <a:pt x="3289928" y="676986"/>
                </a:cubicBezTo>
                <a:cubicBezTo>
                  <a:pt x="3326053" y="676986"/>
                  <a:pt x="3351177" y="669958"/>
                  <a:pt x="3356440" y="660027"/>
                </a:cubicBezTo>
                <a:close/>
                <a:moveTo>
                  <a:pt x="3960436" y="130359"/>
                </a:moveTo>
                <a:cubicBezTo>
                  <a:pt x="3962133" y="129770"/>
                  <a:pt x="3962179" y="128955"/>
                  <a:pt x="3960096" y="128141"/>
                </a:cubicBezTo>
                <a:cubicBezTo>
                  <a:pt x="3952950" y="126240"/>
                  <a:pt x="3945579" y="125326"/>
                  <a:pt x="3938186" y="125425"/>
                </a:cubicBezTo>
                <a:cubicBezTo>
                  <a:pt x="3929131" y="125425"/>
                  <a:pt x="3924965" y="126873"/>
                  <a:pt x="3929131" y="128503"/>
                </a:cubicBezTo>
                <a:cubicBezTo>
                  <a:pt x="3936210" y="130419"/>
                  <a:pt x="3943526" y="131331"/>
                  <a:pt x="3950860" y="131219"/>
                </a:cubicBezTo>
                <a:cubicBezTo>
                  <a:pt x="3955388" y="131309"/>
                  <a:pt x="3958738" y="130947"/>
                  <a:pt x="3960436" y="130359"/>
                </a:cubicBezTo>
                <a:close/>
                <a:moveTo>
                  <a:pt x="3200226" y="798459"/>
                </a:moveTo>
                <a:cubicBezTo>
                  <a:pt x="3202436" y="794608"/>
                  <a:pt x="3202379" y="790342"/>
                  <a:pt x="3199753" y="785815"/>
                </a:cubicBezTo>
                <a:cubicBezTo>
                  <a:pt x="3189432" y="767707"/>
                  <a:pt x="3144705" y="754487"/>
                  <a:pt x="3095272" y="754307"/>
                </a:cubicBezTo>
                <a:cubicBezTo>
                  <a:pt x="3045836" y="754126"/>
                  <a:pt x="3014510" y="766076"/>
                  <a:pt x="3022840" y="784728"/>
                </a:cubicBezTo>
                <a:cubicBezTo>
                  <a:pt x="3031169" y="803379"/>
                  <a:pt x="3074991" y="817502"/>
                  <a:pt x="3127322" y="817685"/>
                </a:cubicBezTo>
                <a:cubicBezTo>
                  <a:pt x="3166570" y="817820"/>
                  <a:pt x="3193596" y="810011"/>
                  <a:pt x="3200226" y="798459"/>
                </a:cubicBezTo>
                <a:close/>
                <a:moveTo>
                  <a:pt x="3924221" y="174066"/>
                </a:moveTo>
                <a:cubicBezTo>
                  <a:pt x="3927005" y="173138"/>
                  <a:pt x="3927322" y="171871"/>
                  <a:pt x="3924425" y="170513"/>
                </a:cubicBezTo>
                <a:cubicBezTo>
                  <a:pt x="3912516" y="166916"/>
                  <a:pt x="3900102" y="165264"/>
                  <a:pt x="3887665" y="165625"/>
                </a:cubicBezTo>
                <a:cubicBezTo>
                  <a:pt x="3875352" y="165805"/>
                  <a:pt x="3868472" y="167978"/>
                  <a:pt x="3872998" y="170332"/>
                </a:cubicBezTo>
                <a:cubicBezTo>
                  <a:pt x="3884690" y="174100"/>
                  <a:pt x="3896933" y="175878"/>
                  <a:pt x="3909214" y="175583"/>
                </a:cubicBezTo>
                <a:cubicBezTo>
                  <a:pt x="3916186" y="175583"/>
                  <a:pt x="3921437" y="174994"/>
                  <a:pt x="3924221" y="174066"/>
                </a:cubicBezTo>
                <a:close/>
                <a:moveTo>
                  <a:pt x="3881870" y="222662"/>
                </a:moveTo>
                <a:cubicBezTo>
                  <a:pt x="3885583" y="221303"/>
                  <a:pt x="3886035" y="219493"/>
                  <a:pt x="3882232" y="217591"/>
                </a:cubicBezTo>
                <a:cubicBezTo>
                  <a:pt x="3866757" y="212840"/>
                  <a:pt x="3850611" y="210638"/>
                  <a:pt x="3834427" y="211072"/>
                </a:cubicBezTo>
                <a:cubicBezTo>
                  <a:pt x="3816502" y="211254"/>
                  <a:pt x="3806722" y="214693"/>
                  <a:pt x="3813422" y="217773"/>
                </a:cubicBezTo>
                <a:cubicBezTo>
                  <a:pt x="3829062" y="222959"/>
                  <a:pt x="3845480" y="225410"/>
                  <a:pt x="3861951" y="225017"/>
                </a:cubicBezTo>
                <a:cubicBezTo>
                  <a:pt x="3871187" y="224925"/>
                  <a:pt x="3878158" y="224020"/>
                  <a:pt x="3881870" y="222662"/>
                </a:cubicBezTo>
                <a:close/>
                <a:moveTo>
                  <a:pt x="3827208" y="279792"/>
                </a:moveTo>
                <a:cubicBezTo>
                  <a:pt x="3832663" y="278026"/>
                  <a:pt x="3833885" y="275537"/>
                  <a:pt x="3829539" y="272821"/>
                </a:cubicBezTo>
                <a:cubicBezTo>
                  <a:pt x="3811095" y="265589"/>
                  <a:pt x="3791401" y="262082"/>
                  <a:pt x="3771594" y="262498"/>
                </a:cubicBezTo>
                <a:cubicBezTo>
                  <a:pt x="3746968" y="262317"/>
                  <a:pt x="3733206" y="266483"/>
                  <a:pt x="3741356" y="271914"/>
                </a:cubicBezTo>
                <a:cubicBezTo>
                  <a:pt x="3759813" y="279332"/>
                  <a:pt x="3779594" y="282905"/>
                  <a:pt x="3799481" y="282418"/>
                </a:cubicBezTo>
                <a:cubicBezTo>
                  <a:pt x="3812066" y="282598"/>
                  <a:pt x="3821754" y="281557"/>
                  <a:pt x="3827208" y="279792"/>
                </a:cubicBezTo>
                <a:close/>
                <a:moveTo>
                  <a:pt x="3769399" y="344437"/>
                </a:moveTo>
                <a:cubicBezTo>
                  <a:pt x="3775579" y="342219"/>
                  <a:pt x="3776484" y="339095"/>
                  <a:pt x="3770870" y="335474"/>
                </a:cubicBezTo>
                <a:cubicBezTo>
                  <a:pt x="3748915" y="325935"/>
                  <a:pt x="3725071" y="321538"/>
                  <a:pt x="3701156" y="322617"/>
                </a:cubicBezTo>
                <a:cubicBezTo>
                  <a:pt x="3670191" y="322437"/>
                  <a:pt x="3654437" y="327688"/>
                  <a:pt x="3664940" y="335111"/>
                </a:cubicBezTo>
                <a:cubicBezTo>
                  <a:pt x="3687426" y="344797"/>
                  <a:pt x="3711832" y="349196"/>
                  <a:pt x="3736284" y="347968"/>
                </a:cubicBezTo>
                <a:cubicBezTo>
                  <a:pt x="3751767" y="347968"/>
                  <a:pt x="3763220" y="346655"/>
                  <a:pt x="3769399" y="344437"/>
                </a:cubicBezTo>
                <a:close/>
                <a:moveTo>
                  <a:pt x="3998960" y="152247"/>
                </a:moveTo>
                <a:cubicBezTo>
                  <a:pt x="4001202" y="151545"/>
                  <a:pt x="4001655" y="150594"/>
                  <a:pt x="3999572" y="149689"/>
                </a:cubicBezTo>
                <a:cubicBezTo>
                  <a:pt x="3991156" y="147261"/>
                  <a:pt x="3982435" y="146040"/>
                  <a:pt x="3973677" y="146067"/>
                </a:cubicBezTo>
                <a:cubicBezTo>
                  <a:pt x="3963717" y="145886"/>
                  <a:pt x="3956837" y="147515"/>
                  <a:pt x="3960278" y="149327"/>
                </a:cubicBezTo>
                <a:cubicBezTo>
                  <a:pt x="3969113" y="152141"/>
                  <a:pt x="3978350" y="153489"/>
                  <a:pt x="3987620" y="153310"/>
                </a:cubicBezTo>
                <a:cubicBezTo>
                  <a:pt x="3992690" y="153401"/>
                  <a:pt x="3996719" y="152949"/>
                  <a:pt x="3998960" y="152247"/>
                </a:cubicBezTo>
                <a:close/>
                <a:moveTo>
                  <a:pt x="3706560" y="414269"/>
                </a:moveTo>
                <a:cubicBezTo>
                  <a:pt x="3707166" y="412353"/>
                  <a:pt x="3706091" y="410260"/>
                  <a:pt x="3703148" y="408087"/>
                </a:cubicBezTo>
                <a:cubicBezTo>
                  <a:pt x="3677734" y="396047"/>
                  <a:pt x="3649749" y="390450"/>
                  <a:pt x="3621662" y="391789"/>
                </a:cubicBezTo>
                <a:cubicBezTo>
                  <a:pt x="3585446" y="391608"/>
                  <a:pt x="3566977" y="398488"/>
                  <a:pt x="3577659" y="407724"/>
                </a:cubicBezTo>
                <a:cubicBezTo>
                  <a:pt x="3588344" y="416959"/>
                  <a:pt x="3624559" y="424022"/>
                  <a:pt x="3660775" y="424022"/>
                </a:cubicBezTo>
                <a:cubicBezTo>
                  <a:pt x="3687801" y="424157"/>
                  <a:pt x="3704744" y="420015"/>
                  <a:pt x="3706560" y="414269"/>
                </a:cubicBezTo>
                <a:close/>
                <a:moveTo>
                  <a:pt x="3963876" y="198170"/>
                </a:moveTo>
                <a:cubicBezTo>
                  <a:pt x="3966751" y="197265"/>
                  <a:pt x="3966796" y="195862"/>
                  <a:pt x="3963537" y="193871"/>
                </a:cubicBezTo>
                <a:cubicBezTo>
                  <a:pt x="3951212" y="189837"/>
                  <a:pt x="3938292" y="187940"/>
                  <a:pt x="3925329" y="188258"/>
                </a:cubicBezTo>
                <a:cubicBezTo>
                  <a:pt x="3908309" y="188258"/>
                  <a:pt x="3901066" y="190611"/>
                  <a:pt x="3908309" y="193871"/>
                </a:cubicBezTo>
                <a:cubicBezTo>
                  <a:pt x="3920844" y="198055"/>
                  <a:pt x="3934032" y="199956"/>
                  <a:pt x="3947241" y="199483"/>
                </a:cubicBezTo>
                <a:cubicBezTo>
                  <a:pt x="3955298" y="199483"/>
                  <a:pt x="3961002" y="199076"/>
                  <a:pt x="3963876" y="198170"/>
                </a:cubicBezTo>
                <a:close/>
                <a:moveTo>
                  <a:pt x="3622252" y="499194"/>
                </a:moveTo>
                <a:cubicBezTo>
                  <a:pt x="3623270" y="496746"/>
                  <a:pt x="3622387" y="494098"/>
                  <a:pt x="3619309" y="491382"/>
                </a:cubicBezTo>
                <a:cubicBezTo>
                  <a:pt x="3606996" y="480518"/>
                  <a:pt x="3564805" y="471102"/>
                  <a:pt x="3525692" y="471102"/>
                </a:cubicBezTo>
                <a:cubicBezTo>
                  <a:pt x="3486579" y="471102"/>
                  <a:pt x="3462133" y="480881"/>
                  <a:pt x="3474085" y="491745"/>
                </a:cubicBezTo>
                <a:cubicBezTo>
                  <a:pt x="3486036" y="502610"/>
                  <a:pt x="3530399" y="512207"/>
                  <a:pt x="3569695" y="512207"/>
                </a:cubicBezTo>
                <a:cubicBezTo>
                  <a:pt x="3599030" y="512070"/>
                  <a:pt x="3619196" y="506536"/>
                  <a:pt x="3622252" y="499194"/>
                </a:cubicBezTo>
                <a:close/>
                <a:moveTo>
                  <a:pt x="3519299" y="602680"/>
                </a:moveTo>
                <a:cubicBezTo>
                  <a:pt x="3520915" y="599723"/>
                  <a:pt x="3520439" y="596543"/>
                  <a:pt x="3517542" y="593329"/>
                </a:cubicBezTo>
                <a:cubicBezTo>
                  <a:pt x="3505953" y="580472"/>
                  <a:pt x="3462314" y="569427"/>
                  <a:pt x="3419036" y="568703"/>
                </a:cubicBezTo>
                <a:cubicBezTo>
                  <a:pt x="3375760" y="567978"/>
                  <a:pt x="3346244" y="578299"/>
                  <a:pt x="3355841" y="591881"/>
                </a:cubicBezTo>
                <a:cubicBezTo>
                  <a:pt x="3365437" y="605462"/>
                  <a:pt x="3412156" y="618136"/>
                  <a:pt x="3457244" y="618136"/>
                </a:cubicBezTo>
                <a:cubicBezTo>
                  <a:pt x="3490789" y="618408"/>
                  <a:pt x="3514453" y="611550"/>
                  <a:pt x="3519299" y="602680"/>
                </a:cubicBezTo>
                <a:close/>
                <a:moveTo>
                  <a:pt x="3922546" y="251273"/>
                </a:moveTo>
                <a:cubicBezTo>
                  <a:pt x="3926552" y="249825"/>
                  <a:pt x="3926960" y="247833"/>
                  <a:pt x="3922794" y="245660"/>
                </a:cubicBezTo>
                <a:cubicBezTo>
                  <a:pt x="3906276" y="239898"/>
                  <a:pt x="3888858" y="237137"/>
                  <a:pt x="3871368" y="237512"/>
                </a:cubicBezTo>
                <a:cubicBezTo>
                  <a:pt x="3851088" y="237512"/>
                  <a:pt x="3840223" y="240951"/>
                  <a:pt x="3847466" y="245297"/>
                </a:cubicBezTo>
                <a:cubicBezTo>
                  <a:pt x="3864517" y="251452"/>
                  <a:pt x="3882588" y="254279"/>
                  <a:pt x="3900704" y="253627"/>
                </a:cubicBezTo>
                <a:cubicBezTo>
                  <a:pt x="3910934" y="253627"/>
                  <a:pt x="3918540" y="252722"/>
                  <a:pt x="3922546" y="251273"/>
                </a:cubicBezTo>
                <a:close/>
                <a:moveTo>
                  <a:pt x="3392462" y="727392"/>
                </a:moveTo>
                <a:cubicBezTo>
                  <a:pt x="3394296" y="723793"/>
                  <a:pt x="3393821" y="719899"/>
                  <a:pt x="3390607" y="715916"/>
                </a:cubicBezTo>
                <a:cubicBezTo>
                  <a:pt x="3378111" y="700344"/>
                  <a:pt x="3325419" y="686763"/>
                  <a:pt x="3281598" y="687126"/>
                </a:cubicBezTo>
                <a:cubicBezTo>
                  <a:pt x="3237778" y="687487"/>
                  <a:pt x="3206994" y="699801"/>
                  <a:pt x="3216591" y="715555"/>
                </a:cubicBezTo>
                <a:cubicBezTo>
                  <a:pt x="3226189" y="731309"/>
                  <a:pt x="3277976" y="746337"/>
                  <a:pt x="3325237" y="746337"/>
                </a:cubicBezTo>
                <a:cubicBezTo>
                  <a:pt x="3360684" y="746337"/>
                  <a:pt x="3386962" y="738188"/>
                  <a:pt x="3392462" y="727392"/>
                </a:cubicBezTo>
                <a:close/>
                <a:moveTo>
                  <a:pt x="4073993" y="130493"/>
                </a:moveTo>
                <a:cubicBezTo>
                  <a:pt x="4067920" y="128852"/>
                  <a:pt x="4061635" y="128118"/>
                  <a:pt x="4055344" y="128320"/>
                </a:cubicBezTo>
                <a:cubicBezTo>
                  <a:pt x="4049186" y="128500"/>
                  <a:pt x="4046470" y="129225"/>
                  <a:pt x="4049186" y="130493"/>
                </a:cubicBezTo>
                <a:cubicBezTo>
                  <a:pt x="4055045" y="132293"/>
                  <a:pt x="4061169" y="133090"/>
                  <a:pt x="4067294" y="132847"/>
                </a:cubicBezTo>
                <a:cubicBezTo>
                  <a:pt x="4073993" y="132847"/>
                  <a:pt x="4077434" y="131942"/>
                  <a:pt x="4073993" y="130493"/>
                </a:cubicBezTo>
                <a:close/>
                <a:moveTo>
                  <a:pt x="3874016" y="311639"/>
                </a:moveTo>
                <a:cubicBezTo>
                  <a:pt x="3879063" y="309669"/>
                  <a:pt x="3879063" y="306862"/>
                  <a:pt x="3873359" y="303603"/>
                </a:cubicBezTo>
                <a:cubicBezTo>
                  <a:pt x="3853086" y="295925"/>
                  <a:pt x="3831455" y="292475"/>
                  <a:pt x="3809802" y="293463"/>
                </a:cubicBezTo>
                <a:cubicBezTo>
                  <a:pt x="3783727" y="293463"/>
                  <a:pt x="3771775" y="297628"/>
                  <a:pt x="3781191" y="303784"/>
                </a:cubicBezTo>
                <a:cubicBezTo>
                  <a:pt x="3801249" y="311839"/>
                  <a:pt x="3822790" y="315544"/>
                  <a:pt x="3844387" y="314649"/>
                </a:cubicBezTo>
                <a:cubicBezTo>
                  <a:pt x="3858873" y="314740"/>
                  <a:pt x="3868968" y="313608"/>
                  <a:pt x="3874016" y="311639"/>
                </a:cubicBezTo>
                <a:close/>
                <a:moveTo>
                  <a:pt x="3230521" y="882489"/>
                </a:moveTo>
                <a:cubicBezTo>
                  <a:pt x="3232935" y="878412"/>
                  <a:pt x="3233025" y="873998"/>
                  <a:pt x="3230354" y="869471"/>
                </a:cubicBezTo>
                <a:cubicBezTo>
                  <a:pt x="3219670" y="851364"/>
                  <a:pt x="3172048" y="835610"/>
                  <a:pt x="3123519" y="835066"/>
                </a:cubicBezTo>
                <a:cubicBezTo>
                  <a:pt x="3074990" y="834522"/>
                  <a:pt x="3040223" y="850457"/>
                  <a:pt x="3049276" y="869108"/>
                </a:cubicBezTo>
                <a:cubicBezTo>
                  <a:pt x="3058331" y="887760"/>
                  <a:pt x="3108670" y="904056"/>
                  <a:pt x="3157923" y="904056"/>
                </a:cubicBezTo>
                <a:cubicBezTo>
                  <a:pt x="3195135" y="903920"/>
                  <a:pt x="3223281" y="894720"/>
                  <a:pt x="3230521" y="882489"/>
                </a:cubicBezTo>
                <a:close/>
                <a:moveTo>
                  <a:pt x="4045589" y="176397"/>
                </a:moveTo>
                <a:cubicBezTo>
                  <a:pt x="4048373" y="175673"/>
                  <a:pt x="4048735" y="174586"/>
                  <a:pt x="4046109" y="173229"/>
                </a:cubicBezTo>
                <a:cubicBezTo>
                  <a:pt x="4036522" y="170138"/>
                  <a:pt x="4026484" y="168668"/>
                  <a:pt x="4016412" y="168883"/>
                </a:cubicBezTo>
                <a:cubicBezTo>
                  <a:pt x="4003557" y="168701"/>
                  <a:pt x="3997399" y="170332"/>
                  <a:pt x="4001384" y="172685"/>
                </a:cubicBezTo>
                <a:cubicBezTo>
                  <a:pt x="4010754" y="175938"/>
                  <a:pt x="4020619" y="177531"/>
                  <a:pt x="4030537" y="177392"/>
                </a:cubicBezTo>
                <a:cubicBezTo>
                  <a:pt x="4037599" y="177483"/>
                  <a:pt x="4042805" y="177121"/>
                  <a:pt x="4045589" y="176397"/>
                </a:cubicBezTo>
                <a:close/>
                <a:moveTo>
                  <a:pt x="3021189" y="1078117"/>
                </a:moveTo>
                <a:cubicBezTo>
                  <a:pt x="3024219" y="1073126"/>
                  <a:pt x="3024921" y="1067750"/>
                  <a:pt x="3022838" y="1062318"/>
                </a:cubicBezTo>
                <a:cubicBezTo>
                  <a:pt x="3013966" y="1041133"/>
                  <a:pt x="2961996" y="1022842"/>
                  <a:pt x="2915097" y="1023386"/>
                </a:cubicBezTo>
                <a:cubicBezTo>
                  <a:pt x="2868199" y="1023930"/>
                  <a:pt x="2832164" y="1040408"/>
                  <a:pt x="2837054" y="1061955"/>
                </a:cubicBezTo>
                <a:cubicBezTo>
                  <a:pt x="2841942" y="1083504"/>
                  <a:pt x="2891738" y="1102699"/>
                  <a:pt x="2943345" y="1103785"/>
                </a:cubicBezTo>
                <a:cubicBezTo>
                  <a:pt x="2982051" y="1104600"/>
                  <a:pt x="3012099" y="1093090"/>
                  <a:pt x="3021189" y="1078117"/>
                </a:cubicBezTo>
                <a:close/>
                <a:moveTo>
                  <a:pt x="3815959" y="381444"/>
                </a:moveTo>
                <a:cubicBezTo>
                  <a:pt x="3822342" y="378931"/>
                  <a:pt x="3822931" y="375401"/>
                  <a:pt x="3816684" y="371327"/>
                </a:cubicBezTo>
                <a:cubicBezTo>
                  <a:pt x="3792573" y="361056"/>
                  <a:pt x="3766441" y="356411"/>
                  <a:pt x="3740268" y="357746"/>
                </a:cubicBezTo>
                <a:cubicBezTo>
                  <a:pt x="3708579" y="357746"/>
                  <a:pt x="3693912" y="363721"/>
                  <a:pt x="3705140" y="371688"/>
                </a:cubicBezTo>
                <a:cubicBezTo>
                  <a:pt x="3728904" y="381853"/>
                  <a:pt x="3754644" y="386556"/>
                  <a:pt x="3780469" y="385450"/>
                </a:cubicBezTo>
                <a:cubicBezTo>
                  <a:pt x="3797399" y="385450"/>
                  <a:pt x="3809576" y="383956"/>
                  <a:pt x="3815959" y="381444"/>
                </a:cubicBezTo>
                <a:close/>
                <a:moveTo>
                  <a:pt x="2730859" y="1337409"/>
                </a:moveTo>
                <a:cubicBezTo>
                  <a:pt x="2734484" y="1331875"/>
                  <a:pt x="2736012" y="1325605"/>
                  <a:pt x="2735106" y="1318724"/>
                </a:cubicBezTo>
                <a:cubicBezTo>
                  <a:pt x="2731485" y="1291201"/>
                  <a:pt x="2690199" y="1273093"/>
                  <a:pt x="2638049" y="1273093"/>
                </a:cubicBezTo>
                <a:cubicBezTo>
                  <a:pt x="2587891" y="1273093"/>
                  <a:pt x="2552036" y="1288847"/>
                  <a:pt x="2553304" y="1316190"/>
                </a:cubicBezTo>
                <a:cubicBezTo>
                  <a:pt x="2554572" y="1343532"/>
                  <a:pt x="2598031" y="1363995"/>
                  <a:pt x="2650723" y="1363995"/>
                </a:cubicBezTo>
                <a:cubicBezTo>
                  <a:pt x="2690244" y="1363995"/>
                  <a:pt x="2719986" y="1354012"/>
                  <a:pt x="2730859" y="1337409"/>
                </a:cubicBezTo>
                <a:close/>
                <a:moveTo>
                  <a:pt x="4010344" y="224835"/>
                </a:moveTo>
                <a:cubicBezTo>
                  <a:pt x="4013694" y="223613"/>
                  <a:pt x="4014057" y="221937"/>
                  <a:pt x="4010435" y="220127"/>
                </a:cubicBezTo>
                <a:cubicBezTo>
                  <a:pt x="3995960" y="215627"/>
                  <a:pt x="3980867" y="213427"/>
                  <a:pt x="3965710" y="213608"/>
                </a:cubicBezTo>
                <a:cubicBezTo>
                  <a:pt x="3950136" y="213790"/>
                  <a:pt x="3941625" y="216505"/>
                  <a:pt x="3947602" y="219946"/>
                </a:cubicBezTo>
                <a:cubicBezTo>
                  <a:pt x="3962022" y="224718"/>
                  <a:pt x="3977139" y="227045"/>
                  <a:pt x="3992327" y="226828"/>
                </a:cubicBezTo>
                <a:cubicBezTo>
                  <a:pt x="4000657" y="226828"/>
                  <a:pt x="4006994" y="226058"/>
                  <a:pt x="4010344" y="224835"/>
                </a:cubicBezTo>
                <a:close/>
                <a:moveTo>
                  <a:pt x="2346826" y="1688141"/>
                </a:moveTo>
                <a:cubicBezTo>
                  <a:pt x="2351833" y="1681715"/>
                  <a:pt x="2354753" y="1674766"/>
                  <a:pt x="2355024" y="1667659"/>
                </a:cubicBezTo>
                <a:cubicBezTo>
                  <a:pt x="2356112" y="1639230"/>
                  <a:pt x="2316455" y="1614967"/>
                  <a:pt x="2269012" y="1614604"/>
                </a:cubicBezTo>
                <a:cubicBezTo>
                  <a:pt x="2221571" y="1614242"/>
                  <a:pt x="2178112" y="1637781"/>
                  <a:pt x="2174671" y="1666210"/>
                </a:cubicBezTo>
                <a:cubicBezTo>
                  <a:pt x="2171230" y="1695726"/>
                  <a:pt x="2210525" y="1721982"/>
                  <a:pt x="2260503" y="1721982"/>
                </a:cubicBezTo>
                <a:cubicBezTo>
                  <a:pt x="2297986" y="1721982"/>
                  <a:pt x="2331802" y="1707417"/>
                  <a:pt x="2346826" y="1688141"/>
                </a:cubicBezTo>
                <a:close/>
                <a:moveTo>
                  <a:pt x="3747058" y="462704"/>
                </a:moveTo>
                <a:cubicBezTo>
                  <a:pt x="3754211" y="459422"/>
                  <a:pt x="3755026" y="454895"/>
                  <a:pt x="3748055" y="449916"/>
                </a:cubicBezTo>
                <a:cubicBezTo>
                  <a:pt x="3720746" y="436848"/>
                  <a:pt x="3690663" y="430633"/>
                  <a:pt x="3660414" y="431808"/>
                </a:cubicBezTo>
                <a:cubicBezTo>
                  <a:pt x="3624379" y="431808"/>
                  <a:pt x="3604822" y="439413"/>
                  <a:pt x="3617497" y="449916"/>
                </a:cubicBezTo>
                <a:cubicBezTo>
                  <a:pt x="3630173" y="460417"/>
                  <a:pt x="3671278" y="468024"/>
                  <a:pt x="3708035" y="468024"/>
                </a:cubicBezTo>
                <a:cubicBezTo>
                  <a:pt x="3726415" y="468024"/>
                  <a:pt x="3739905" y="465986"/>
                  <a:pt x="3747058" y="462704"/>
                </a:cubicBezTo>
                <a:close/>
                <a:moveTo>
                  <a:pt x="1760706" y="2218543"/>
                </a:moveTo>
                <a:cubicBezTo>
                  <a:pt x="1778248" y="2207271"/>
                  <a:pt x="1790244" y="2191336"/>
                  <a:pt x="1793322" y="2173229"/>
                </a:cubicBezTo>
                <a:cubicBezTo>
                  <a:pt x="1798936" y="2140816"/>
                  <a:pt x="1770868" y="2118906"/>
                  <a:pt x="1725056" y="2118906"/>
                </a:cubicBezTo>
                <a:cubicBezTo>
                  <a:pt x="1690833" y="2118906"/>
                  <a:pt x="1660582" y="2131230"/>
                  <a:pt x="1643699" y="2151983"/>
                </a:cubicBezTo>
                <a:lnTo>
                  <a:pt x="1640114" y="2158933"/>
                </a:lnTo>
                <a:lnTo>
                  <a:pt x="1706494" y="2234501"/>
                </a:lnTo>
                <a:lnTo>
                  <a:pt x="1730656" y="2231643"/>
                </a:lnTo>
                <a:cubicBezTo>
                  <a:pt x="1741778" y="2228650"/>
                  <a:pt x="1751935" y="2224179"/>
                  <a:pt x="1760706" y="2218543"/>
                </a:cubicBezTo>
                <a:close/>
                <a:moveTo>
                  <a:pt x="3969196" y="281534"/>
                </a:moveTo>
                <a:cubicBezTo>
                  <a:pt x="3974085" y="280017"/>
                  <a:pt x="3974673" y="277799"/>
                  <a:pt x="3970055" y="275174"/>
                </a:cubicBezTo>
                <a:cubicBezTo>
                  <a:pt x="3952725" y="268578"/>
                  <a:pt x="3934269" y="265439"/>
                  <a:pt x="3915732" y="265939"/>
                </a:cubicBezTo>
                <a:cubicBezTo>
                  <a:pt x="3892554" y="265758"/>
                  <a:pt x="3881146" y="269199"/>
                  <a:pt x="3888208" y="274087"/>
                </a:cubicBezTo>
                <a:cubicBezTo>
                  <a:pt x="3905424" y="281125"/>
                  <a:pt x="3923947" y="284397"/>
                  <a:pt x="3942531" y="283686"/>
                </a:cubicBezTo>
                <a:cubicBezTo>
                  <a:pt x="3955117" y="283866"/>
                  <a:pt x="3964307" y="283051"/>
                  <a:pt x="3969196" y="281534"/>
                </a:cubicBezTo>
                <a:close/>
                <a:moveTo>
                  <a:pt x="4117746" y="154125"/>
                </a:moveTo>
                <a:cubicBezTo>
                  <a:pt x="4119263" y="153582"/>
                  <a:pt x="4119263" y="152857"/>
                  <a:pt x="4117452" y="152042"/>
                </a:cubicBezTo>
                <a:cubicBezTo>
                  <a:pt x="4110089" y="149958"/>
                  <a:pt x="4102469" y="148922"/>
                  <a:pt x="4094817" y="148964"/>
                </a:cubicBezTo>
                <a:cubicBezTo>
                  <a:pt x="4086850" y="148783"/>
                  <a:pt x="4081417" y="150232"/>
                  <a:pt x="4084677" y="151680"/>
                </a:cubicBezTo>
                <a:cubicBezTo>
                  <a:pt x="4092542" y="154057"/>
                  <a:pt x="4100726" y="155219"/>
                  <a:pt x="4108941" y="155122"/>
                </a:cubicBezTo>
                <a:cubicBezTo>
                  <a:pt x="4113197" y="155030"/>
                  <a:pt x="4116230" y="154668"/>
                  <a:pt x="4117746" y="154125"/>
                </a:cubicBezTo>
                <a:close/>
                <a:moveTo>
                  <a:pt x="3660662" y="559444"/>
                </a:moveTo>
                <a:cubicBezTo>
                  <a:pt x="3669875" y="555211"/>
                  <a:pt x="3672184" y="549508"/>
                  <a:pt x="3664941" y="543533"/>
                </a:cubicBezTo>
                <a:cubicBezTo>
                  <a:pt x="3651359" y="531581"/>
                  <a:pt x="3603011" y="521621"/>
                  <a:pt x="3564986" y="522165"/>
                </a:cubicBezTo>
                <a:cubicBezTo>
                  <a:pt x="3526958" y="522708"/>
                  <a:pt x="3503237" y="531761"/>
                  <a:pt x="3515008" y="543713"/>
                </a:cubicBezTo>
                <a:cubicBezTo>
                  <a:pt x="3526778" y="555663"/>
                  <a:pt x="3574219" y="566710"/>
                  <a:pt x="3614963" y="566528"/>
                </a:cubicBezTo>
                <a:cubicBezTo>
                  <a:pt x="3635334" y="566437"/>
                  <a:pt x="3651450" y="563676"/>
                  <a:pt x="3660662" y="559444"/>
                </a:cubicBezTo>
                <a:close/>
                <a:moveTo>
                  <a:pt x="3918243" y="345931"/>
                </a:moveTo>
                <a:cubicBezTo>
                  <a:pt x="3923517" y="343668"/>
                  <a:pt x="3924060" y="340635"/>
                  <a:pt x="3918446" y="337466"/>
                </a:cubicBezTo>
                <a:cubicBezTo>
                  <a:pt x="3896295" y="329148"/>
                  <a:pt x="3872752" y="325154"/>
                  <a:pt x="3849095" y="325696"/>
                </a:cubicBezTo>
                <a:cubicBezTo>
                  <a:pt x="3821933" y="325696"/>
                  <a:pt x="3807447" y="331491"/>
                  <a:pt x="3818855" y="338009"/>
                </a:cubicBezTo>
                <a:cubicBezTo>
                  <a:pt x="3841483" y="346431"/>
                  <a:pt x="3865521" y="350426"/>
                  <a:pt x="3889657" y="349779"/>
                </a:cubicBezTo>
                <a:cubicBezTo>
                  <a:pt x="3902966" y="349689"/>
                  <a:pt x="3912970" y="348195"/>
                  <a:pt x="3918243" y="345931"/>
                </a:cubicBezTo>
                <a:close/>
                <a:moveTo>
                  <a:pt x="3557687" y="667075"/>
                </a:moveTo>
                <a:cubicBezTo>
                  <a:pt x="3559303" y="663914"/>
                  <a:pt x="3558827" y="660462"/>
                  <a:pt x="3555930" y="656886"/>
                </a:cubicBezTo>
                <a:cubicBezTo>
                  <a:pt x="3544341" y="642581"/>
                  <a:pt x="3495993" y="629906"/>
                  <a:pt x="3451267" y="629906"/>
                </a:cubicBezTo>
                <a:cubicBezTo>
                  <a:pt x="3408352" y="629543"/>
                  <a:pt x="3380648" y="640227"/>
                  <a:pt x="3390244" y="654894"/>
                </a:cubicBezTo>
                <a:cubicBezTo>
                  <a:pt x="3399841" y="669561"/>
                  <a:pt x="3450905" y="682781"/>
                  <a:pt x="3495632" y="683142"/>
                </a:cubicBezTo>
                <a:cubicBezTo>
                  <a:pt x="3529176" y="683414"/>
                  <a:pt x="3552840" y="676556"/>
                  <a:pt x="3557687" y="667075"/>
                </a:cubicBezTo>
                <a:close/>
                <a:moveTo>
                  <a:pt x="4090516" y="200775"/>
                </a:moveTo>
                <a:cubicBezTo>
                  <a:pt x="4092916" y="199802"/>
                  <a:pt x="4092916" y="198489"/>
                  <a:pt x="4089928" y="197131"/>
                </a:cubicBezTo>
                <a:cubicBezTo>
                  <a:pt x="4078101" y="193708"/>
                  <a:pt x="4065843" y="191999"/>
                  <a:pt x="4053532" y="192061"/>
                </a:cubicBezTo>
                <a:cubicBezTo>
                  <a:pt x="4040675" y="192061"/>
                  <a:pt x="4033432" y="194415"/>
                  <a:pt x="4038682" y="197131"/>
                </a:cubicBezTo>
                <a:cubicBezTo>
                  <a:pt x="4050999" y="200888"/>
                  <a:pt x="4063835" y="202661"/>
                  <a:pt x="4076710" y="202382"/>
                </a:cubicBezTo>
                <a:cubicBezTo>
                  <a:pt x="4083319" y="202382"/>
                  <a:pt x="4088117" y="201748"/>
                  <a:pt x="4090516" y="200775"/>
                </a:cubicBezTo>
                <a:close/>
                <a:moveTo>
                  <a:pt x="3412745" y="813269"/>
                </a:moveTo>
                <a:cubicBezTo>
                  <a:pt x="3424017" y="807452"/>
                  <a:pt x="3427367" y="799394"/>
                  <a:pt x="3420304" y="790341"/>
                </a:cubicBezTo>
                <a:cubicBezTo>
                  <a:pt x="3406542" y="773318"/>
                  <a:pt x="3358557" y="760825"/>
                  <a:pt x="3311477" y="760825"/>
                </a:cubicBezTo>
                <a:cubicBezTo>
                  <a:pt x="3264397" y="760825"/>
                  <a:pt x="3235968" y="773862"/>
                  <a:pt x="3247738" y="791426"/>
                </a:cubicBezTo>
                <a:cubicBezTo>
                  <a:pt x="3259507" y="808992"/>
                  <a:pt x="3308399" y="822934"/>
                  <a:pt x="3357652" y="822754"/>
                </a:cubicBezTo>
                <a:cubicBezTo>
                  <a:pt x="3382279" y="822662"/>
                  <a:pt x="3401473" y="819086"/>
                  <a:pt x="3412745" y="813269"/>
                </a:cubicBezTo>
                <a:close/>
                <a:moveTo>
                  <a:pt x="3860277" y="421464"/>
                </a:moveTo>
                <a:cubicBezTo>
                  <a:pt x="3866842" y="418590"/>
                  <a:pt x="3867747" y="414697"/>
                  <a:pt x="3861409" y="410623"/>
                </a:cubicBezTo>
                <a:cubicBezTo>
                  <a:pt x="3835687" y="399866"/>
                  <a:pt x="3807977" y="394682"/>
                  <a:pt x="3780105" y="395412"/>
                </a:cubicBezTo>
                <a:cubicBezTo>
                  <a:pt x="3748779" y="395412"/>
                  <a:pt x="3731033" y="402112"/>
                  <a:pt x="3741536" y="410260"/>
                </a:cubicBezTo>
                <a:cubicBezTo>
                  <a:pt x="3767836" y="421902"/>
                  <a:pt x="3796457" y="427354"/>
                  <a:pt x="3825193" y="426195"/>
                </a:cubicBezTo>
                <a:cubicBezTo>
                  <a:pt x="3841490" y="426195"/>
                  <a:pt x="3853713" y="424339"/>
                  <a:pt x="3860277" y="421464"/>
                </a:cubicBezTo>
                <a:close/>
                <a:moveTo>
                  <a:pt x="4057697" y="254237"/>
                </a:moveTo>
                <a:cubicBezTo>
                  <a:pt x="4060912" y="253037"/>
                  <a:pt x="4060414" y="251181"/>
                  <a:pt x="4055524" y="248556"/>
                </a:cubicBezTo>
                <a:cubicBezTo>
                  <a:pt x="4039933" y="243170"/>
                  <a:pt x="4023481" y="240716"/>
                  <a:pt x="4006995" y="241313"/>
                </a:cubicBezTo>
                <a:cubicBezTo>
                  <a:pt x="3988887" y="241313"/>
                  <a:pt x="3980376" y="244391"/>
                  <a:pt x="3988887" y="248556"/>
                </a:cubicBezTo>
                <a:cubicBezTo>
                  <a:pt x="4004514" y="254062"/>
                  <a:pt x="4021040" y="256581"/>
                  <a:pt x="4037597" y="255980"/>
                </a:cubicBezTo>
                <a:cubicBezTo>
                  <a:pt x="4047556" y="255980"/>
                  <a:pt x="4054483" y="255437"/>
                  <a:pt x="4057697" y="254237"/>
                </a:cubicBezTo>
                <a:close/>
                <a:moveTo>
                  <a:pt x="3240970" y="989389"/>
                </a:moveTo>
                <a:cubicBezTo>
                  <a:pt x="3253351" y="982690"/>
                  <a:pt x="3257878" y="973409"/>
                  <a:pt x="3251903" y="962907"/>
                </a:cubicBezTo>
                <a:cubicBezTo>
                  <a:pt x="3240133" y="941902"/>
                  <a:pt x="3194863" y="927777"/>
                  <a:pt x="3144886" y="927597"/>
                </a:cubicBezTo>
                <a:cubicBezTo>
                  <a:pt x="3094908" y="927416"/>
                  <a:pt x="3063402" y="940634"/>
                  <a:pt x="3072455" y="962364"/>
                </a:cubicBezTo>
                <a:cubicBezTo>
                  <a:pt x="3081509" y="984093"/>
                  <a:pt x="3132029" y="1000752"/>
                  <a:pt x="3182913" y="1000389"/>
                </a:cubicBezTo>
                <a:cubicBezTo>
                  <a:pt x="3208354" y="1000208"/>
                  <a:pt x="3228589" y="996089"/>
                  <a:pt x="3240970" y="989389"/>
                </a:cubicBezTo>
                <a:close/>
                <a:moveTo>
                  <a:pt x="4166457" y="177371"/>
                </a:moveTo>
                <a:cubicBezTo>
                  <a:pt x="4168291" y="176760"/>
                  <a:pt x="4167974" y="175854"/>
                  <a:pt x="4165257" y="174678"/>
                </a:cubicBezTo>
                <a:cubicBezTo>
                  <a:pt x="4157089" y="172256"/>
                  <a:pt x="4148603" y="171096"/>
                  <a:pt x="4140086" y="171237"/>
                </a:cubicBezTo>
                <a:cubicBezTo>
                  <a:pt x="4128497" y="171237"/>
                  <a:pt x="4124334" y="172505"/>
                  <a:pt x="4129584" y="174678"/>
                </a:cubicBezTo>
                <a:cubicBezTo>
                  <a:pt x="4137714" y="177282"/>
                  <a:pt x="4146221" y="178505"/>
                  <a:pt x="4154755" y="178300"/>
                </a:cubicBezTo>
                <a:cubicBezTo>
                  <a:pt x="4160640" y="178300"/>
                  <a:pt x="4164624" y="177982"/>
                  <a:pt x="4166457" y="177371"/>
                </a:cubicBezTo>
                <a:close/>
                <a:moveTo>
                  <a:pt x="3791310" y="510056"/>
                </a:moveTo>
                <a:cubicBezTo>
                  <a:pt x="3798576" y="506457"/>
                  <a:pt x="3799210" y="501523"/>
                  <a:pt x="3791695" y="496091"/>
                </a:cubicBezTo>
                <a:cubicBezTo>
                  <a:pt x="3762916" y="482829"/>
                  <a:pt x="3731353" y="476742"/>
                  <a:pt x="3699707" y="478345"/>
                </a:cubicBezTo>
                <a:cubicBezTo>
                  <a:pt x="3662405" y="478345"/>
                  <a:pt x="3642668" y="485588"/>
                  <a:pt x="3656066" y="496452"/>
                </a:cubicBezTo>
                <a:cubicBezTo>
                  <a:pt x="3669467" y="507317"/>
                  <a:pt x="3713106" y="516189"/>
                  <a:pt x="3751133" y="516009"/>
                </a:cubicBezTo>
                <a:cubicBezTo>
                  <a:pt x="3770146" y="515918"/>
                  <a:pt x="3784044" y="513655"/>
                  <a:pt x="3791310" y="510056"/>
                </a:cubicBezTo>
                <a:close/>
                <a:moveTo>
                  <a:pt x="4016750" y="313201"/>
                </a:moveTo>
                <a:cubicBezTo>
                  <a:pt x="4021164" y="311300"/>
                  <a:pt x="4021481" y="308765"/>
                  <a:pt x="4016411" y="306140"/>
                </a:cubicBezTo>
                <a:cubicBezTo>
                  <a:pt x="3996505" y="299242"/>
                  <a:pt x="3975547" y="295872"/>
                  <a:pt x="3954481" y="296180"/>
                </a:cubicBezTo>
                <a:cubicBezTo>
                  <a:pt x="3932208" y="296180"/>
                  <a:pt x="3919715" y="300889"/>
                  <a:pt x="3928406" y="305959"/>
                </a:cubicBezTo>
                <a:cubicBezTo>
                  <a:pt x="3948944" y="313377"/>
                  <a:pt x="3970675" y="316938"/>
                  <a:pt x="3992509" y="316461"/>
                </a:cubicBezTo>
                <a:cubicBezTo>
                  <a:pt x="4003826" y="316370"/>
                  <a:pt x="4012337" y="315103"/>
                  <a:pt x="4016750" y="313201"/>
                </a:cubicBezTo>
                <a:close/>
                <a:moveTo>
                  <a:pt x="4140428" y="227800"/>
                </a:moveTo>
                <a:cubicBezTo>
                  <a:pt x="4143710" y="226781"/>
                  <a:pt x="4143982" y="225287"/>
                  <a:pt x="4140451" y="223568"/>
                </a:cubicBezTo>
                <a:cubicBezTo>
                  <a:pt x="4127893" y="219439"/>
                  <a:pt x="4114737" y="217420"/>
                  <a:pt x="4101519" y="217591"/>
                </a:cubicBezTo>
                <a:cubicBezTo>
                  <a:pt x="4085765" y="217591"/>
                  <a:pt x="4077978" y="219403"/>
                  <a:pt x="4084135" y="222844"/>
                </a:cubicBezTo>
                <a:cubicBezTo>
                  <a:pt x="4096388" y="227228"/>
                  <a:pt x="4109331" y="229372"/>
                  <a:pt x="4122344" y="229180"/>
                </a:cubicBezTo>
                <a:cubicBezTo>
                  <a:pt x="4130854" y="229361"/>
                  <a:pt x="4137146" y="228818"/>
                  <a:pt x="4140428" y="227800"/>
                </a:cubicBezTo>
                <a:close/>
                <a:moveTo>
                  <a:pt x="3014849" y="1216574"/>
                </a:moveTo>
                <a:cubicBezTo>
                  <a:pt x="3029312" y="1208630"/>
                  <a:pt x="3035967" y="1197584"/>
                  <a:pt x="3031168" y="1185451"/>
                </a:cubicBezTo>
                <a:cubicBezTo>
                  <a:pt x="3023745" y="1162998"/>
                  <a:pt x="2980105" y="1144529"/>
                  <a:pt x="2929946" y="1143985"/>
                </a:cubicBezTo>
                <a:cubicBezTo>
                  <a:pt x="2879788" y="1143441"/>
                  <a:pt x="2844840" y="1162273"/>
                  <a:pt x="2850091" y="1185451"/>
                </a:cubicBezTo>
                <a:cubicBezTo>
                  <a:pt x="2855342" y="1208629"/>
                  <a:pt x="2898800" y="1228549"/>
                  <a:pt x="2951675" y="1229092"/>
                </a:cubicBezTo>
                <a:cubicBezTo>
                  <a:pt x="2978113" y="1229363"/>
                  <a:pt x="3000385" y="1224519"/>
                  <a:pt x="3014849" y="1216574"/>
                </a:cubicBezTo>
                <a:close/>
                <a:moveTo>
                  <a:pt x="3711565" y="609399"/>
                </a:moveTo>
                <a:cubicBezTo>
                  <a:pt x="3712496" y="606581"/>
                  <a:pt x="3711341" y="603424"/>
                  <a:pt x="3707855" y="600029"/>
                </a:cubicBezTo>
                <a:cubicBezTo>
                  <a:pt x="3693732" y="586447"/>
                  <a:pt x="3651359" y="576307"/>
                  <a:pt x="3609349" y="576126"/>
                </a:cubicBezTo>
                <a:cubicBezTo>
                  <a:pt x="3567339" y="575944"/>
                  <a:pt x="3543075" y="583911"/>
                  <a:pt x="3555026" y="597673"/>
                </a:cubicBezTo>
                <a:cubicBezTo>
                  <a:pt x="3566978" y="611435"/>
                  <a:pt x="3608625" y="622300"/>
                  <a:pt x="3653532" y="622844"/>
                </a:cubicBezTo>
                <a:cubicBezTo>
                  <a:pt x="3687212" y="623251"/>
                  <a:pt x="3708773" y="617852"/>
                  <a:pt x="3711565" y="609399"/>
                </a:cubicBezTo>
                <a:close/>
                <a:moveTo>
                  <a:pt x="3970328" y="383280"/>
                </a:moveTo>
                <a:cubicBezTo>
                  <a:pt x="3975941" y="380744"/>
                  <a:pt x="3976393" y="377304"/>
                  <a:pt x="3970055" y="373683"/>
                </a:cubicBezTo>
                <a:cubicBezTo>
                  <a:pt x="3945841" y="364763"/>
                  <a:pt x="3920165" y="360463"/>
                  <a:pt x="3894366" y="361006"/>
                </a:cubicBezTo>
                <a:cubicBezTo>
                  <a:pt x="3867747" y="361187"/>
                  <a:pt x="3853624" y="367164"/>
                  <a:pt x="3864126" y="373863"/>
                </a:cubicBezTo>
                <a:cubicBezTo>
                  <a:pt x="3888092" y="383538"/>
                  <a:pt x="3913799" y="388163"/>
                  <a:pt x="3939634" y="387444"/>
                </a:cubicBezTo>
                <a:cubicBezTo>
                  <a:pt x="3953940" y="387444"/>
                  <a:pt x="3964714" y="385814"/>
                  <a:pt x="3970328" y="383280"/>
                </a:cubicBezTo>
                <a:close/>
                <a:moveTo>
                  <a:pt x="4109984" y="284024"/>
                </a:moveTo>
                <a:cubicBezTo>
                  <a:pt x="4113922" y="282508"/>
                  <a:pt x="4114285" y="280425"/>
                  <a:pt x="4110030" y="278252"/>
                </a:cubicBezTo>
                <a:cubicBezTo>
                  <a:pt x="4092532" y="272359"/>
                  <a:pt x="4074164" y="269480"/>
                  <a:pt x="4055707" y="269743"/>
                </a:cubicBezTo>
                <a:cubicBezTo>
                  <a:pt x="4036150" y="269743"/>
                  <a:pt x="4025827" y="273545"/>
                  <a:pt x="4034158" y="277891"/>
                </a:cubicBezTo>
                <a:cubicBezTo>
                  <a:pt x="4051623" y="283908"/>
                  <a:pt x="4070012" y="286790"/>
                  <a:pt x="4088481" y="286402"/>
                </a:cubicBezTo>
                <a:cubicBezTo>
                  <a:pt x="4098531" y="286492"/>
                  <a:pt x="4106046" y="285541"/>
                  <a:pt x="4109984" y="284024"/>
                </a:cubicBezTo>
                <a:close/>
                <a:moveTo>
                  <a:pt x="3913242" y="464945"/>
                </a:moveTo>
                <a:cubicBezTo>
                  <a:pt x="3920213" y="461866"/>
                  <a:pt x="3921346" y="457611"/>
                  <a:pt x="3914827" y="452993"/>
                </a:cubicBezTo>
                <a:cubicBezTo>
                  <a:pt x="3888240" y="441150"/>
                  <a:pt x="3859363" y="435336"/>
                  <a:pt x="3830263" y="435973"/>
                </a:cubicBezTo>
                <a:cubicBezTo>
                  <a:pt x="3797489" y="435610"/>
                  <a:pt x="3778294" y="442129"/>
                  <a:pt x="3789339" y="451725"/>
                </a:cubicBezTo>
                <a:cubicBezTo>
                  <a:pt x="3800386" y="461324"/>
                  <a:pt x="3842938" y="469652"/>
                  <a:pt x="3876619" y="469833"/>
                </a:cubicBezTo>
                <a:cubicBezTo>
                  <a:pt x="3893459" y="469924"/>
                  <a:pt x="3906270" y="468023"/>
                  <a:pt x="3913242" y="464945"/>
                </a:cubicBezTo>
                <a:close/>
                <a:moveTo>
                  <a:pt x="3595315" y="744255"/>
                </a:moveTo>
                <a:cubicBezTo>
                  <a:pt x="3605772" y="739095"/>
                  <a:pt x="3608443" y="731943"/>
                  <a:pt x="3601199" y="724066"/>
                </a:cubicBezTo>
                <a:cubicBezTo>
                  <a:pt x="3586713" y="708312"/>
                  <a:pt x="3540720" y="696179"/>
                  <a:pt x="3495089" y="695999"/>
                </a:cubicBezTo>
                <a:cubicBezTo>
                  <a:pt x="3449457" y="695818"/>
                  <a:pt x="3423019" y="707226"/>
                  <a:pt x="3435695" y="723342"/>
                </a:cubicBezTo>
                <a:cubicBezTo>
                  <a:pt x="3448370" y="739457"/>
                  <a:pt x="3495269" y="752495"/>
                  <a:pt x="3542713" y="752495"/>
                </a:cubicBezTo>
                <a:cubicBezTo>
                  <a:pt x="3566615" y="752585"/>
                  <a:pt x="3584858" y="749416"/>
                  <a:pt x="3595315" y="744255"/>
                </a:cubicBezTo>
                <a:close/>
                <a:moveTo>
                  <a:pt x="2730282" y="1504334"/>
                </a:moveTo>
                <a:cubicBezTo>
                  <a:pt x="2734540" y="1498409"/>
                  <a:pt x="2736645" y="1492015"/>
                  <a:pt x="2736011" y="1485496"/>
                </a:cubicBezTo>
                <a:cubicBezTo>
                  <a:pt x="2733477" y="1459421"/>
                  <a:pt x="2684585" y="1434614"/>
                  <a:pt x="2636963" y="1434614"/>
                </a:cubicBezTo>
                <a:cubicBezTo>
                  <a:pt x="2591512" y="1434614"/>
                  <a:pt x="2550226" y="1455438"/>
                  <a:pt x="2550407" y="1482238"/>
                </a:cubicBezTo>
                <a:cubicBezTo>
                  <a:pt x="2550588" y="1509037"/>
                  <a:pt x="2602014" y="1535656"/>
                  <a:pt x="2649637" y="1535656"/>
                </a:cubicBezTo>
                <a:cubicBezTo>
                  <a:pt x="2685355" y="1535656"/>
                  <a:pt x="2717508" y="1522108"/>
                  <a:pt x="2730282" y="1504334"/>
                </a:cubicBezTo>
                <a:close/>
                <a:moveTo>
                  <a:pt x="4218630" y="202723"/>
                </a:moveTo>
                <a:cubicBezTo>
                  <a:pt x="4220758" y="201840"/>
                  <a:pt x="4220758" y="200663"/>
                  <a:pt x="4217770" y="199485"/>
                </a:cubicBezTo>
                <a:cubicBezTo>
                  <a:pt x="4207516" y="196580"/>
                  <a:pt x="4196919" y="195057"/>
                  <a:pt x="4186262" y="194958"/>
                </a:cubicBezTo>
                <a:cubicBezTo>
                  <a:pt x="4175397" y="194958"/>
                  <a:pt x="4169422" y="197312"/>
                  <a:pt x="4175397" y="199485"/>
                </a:cubicBezTo>
                <a:cubicBezTo>
                  <a:pt x="4185572" y="202493"/>
                  <a:pt x="4196115" y="204078"/>
                  <a:pt x="4206723" y="204194"/>
                </a:cubicBezTo>
                <a:cubicBezTo>
                  <a:pt x="4212247" y="204194"/>
                  <a:pt x="4216502" y="203606"/>
                  <a:pt x="4218630" y="202723"/>
                </a:cubicBezTo>
                <a:close/>
                <a:moveTo>
                  <a:pt x="4073722" y="349282"/>
                </a:moveTo>
                <a:cubicBezTo>
                  <a:pt x="4078430" y="347199"/>
                  <a:pt x="4078430" y="344347"/>
                  <a:pt x="4072727" y="341270"/>
                </a:cubicBezTo>
                <a:cubicBezTo>
                  <a:pt x="4051111" y="333601"/>
                  <a:pt x="4028298" y="329859"/>
                  <a:pt x="4005366" y="330224"/>
                </a:cubicBezTo>
                <a:cubicBezTo>
                  <a:pt x="3980739" y="330405"/>
                  <a:pt x="3968968" y="335836"/>
                  <a:pt x="3980557" y="341813"/>
                </a:cubicBezTo>
                <a:cubicBezTo>
                  <a:pt x="4001704" y="349340"/>
                  <a:pt x="4024027" y="353020"/>
                  <a:pt x="4046469" y="352678"/>
                </a:cubicBezTo>
                <a:cubicBezTo>
                  <a:pt x="4059598" y="352678"/>
                  <a:pt x="4069014" y="351365"/>
                  <a:pt x="4073722" y="349282"/>
                </a:cubicBezTo>
                <a:close/>
                <a:moveTo>
                  <a:pt x="4191919" y="255188"/>
                </a:moveTo>
                <a:cubicBezTo>
                  <a:pt x="4194771" y="253898"/>
                  <a:pt x="4194409" y="252178"/>
                  <a:pt x="4190063" y="250367"/>
                </a:cubicBezTo>
                <a:cubicBezTo>
                  <a:pt x="4175033" y="245873"/>
                  <a:pt x="4159395" y="243736"/>
                  <a:pt x="4143707" y="244029"/>
                </a:cubicBezTo>
                <a:cubicBezTo>
                  <a:pt x="4127231" y="244210"/>
                  <a:pt x="4120712" y="247470"/>
                  <a:pt x="4129584" y="251091"/>
                </a:cubicBezTo>
                <a:cubicBezTo>
                  <a:pt x="4144160" y="255407"/>
                  <a:pt x="4159292" y="257542"/>
                  <a:pt x="4174491" y="257430"/>
                </a:cubicBezTo>
                <a:cubicBezTo>
                  <a:pt x="4183002" y="257338"/>
                  <a:pt x="4189068" y="256478"/>
                  <a:pt x="4191919" y="255188"/>
                </a:cubicBezTo>
                <a:close/>
                <a:moveTo>
                  <a:pt x="3843347" y="562568"/>
                </a:moveTo>
                <a:cubicBezTo>
                  <a:pt x="3851903" y="558697"/>
                  <a:pt x="3853714" y="553401"/>
                  <a:pt x="3846923" y="547879"/>
                </a:cubicBezTo>
                <a:cubicBezTo>
                  <a:pt x="3833343" y="536833"/>
                  <a:pt x="3793324" y="527598"/>
                  <a:pt x="3754031" y="526873"/>
                </a:cubicBezTo>
                <a:cubicBezTo>
                  <a:pt x="3714737" y="526149"/>
                  <a:pt x="3691740" y="534480"/>
                  <a:pt x="3703510" y="546249"/>
                </a:cubicBezTo>
                <a:cubicBezTo>
                  <a:pt x="3715281" y="558019"/>
                  <a:pt x="3758740" y="568703"/>
                  <a:pt x="3799301" y="568703"/>
                </a:cubicBezTo>
                <a:cubicBezTo>
                  <a:pt x="3819491" y="568883"/>
                  <a:pt x="3834791" y="566438"/>
                  <a:pt x="3843347" y="562568"/>
                </a:cubicBezTo>
                <a:close/>
                <a:moveTo>
                  <a:pt x="3457129" y="902789"/>
                </a:moveTo>
                <a:cubicBezTo>
                  <a:pt x="3468922" y="896814"/>
                  <a:pt x="3472543" y="888394"/>
                  <a:pt x="3465753" y="878888"/>
                </a:cubicBezTo>
                <a:cubicBezTo>
                  <a:pt x="3452174" y="859875"/>
                  <a:pt x="3405998" y="845750"/>
                  <a:pt x="3357106" y="845750"/>
                </a:cubicBezTo>
                <a:cubicBezTo>
                  <a:pt x="3307672" y="845750"/>
                  <a:pt x="3280512" y="859512"/>
                  <a:pt x="3292642" y="878344"/>
                </a:cubicBezTo>
                <a:cubicBezTo>
                  <a:pt x="3304775" y="897176"/>
                  <a:pt x="3347690" y="911482"/>
                  <a:pt x="3399479" y="912025"/>
                </a:cubicBezTo>
                <a:cubicBezTo>
                  <a:pt x="3425373" y="912296"/>
                  <a:pt x="3445337" y="908765"/>
                  <a:pt x="3457129" y="902789"/>
                </a:cubicBezTo>
                <a:close/>
                <a:moveTo>
                  <a:pt x="4288208" y="177212"/>
                </a:moveTo>
                <a:cubicBezTo>
                  <a:pt x="4281786" y="175400"/>
                  <a:pt x="4275144" y="174488"/>
                  <a:pt x="4268472" y="174495"/>
                </a:cubicBezTo>
                <a:cubicBezTo>
                  <a:pt x="4259419" y="174495"/>
                  <a:pt x="4256339" y="175583"/>
                  <a:pt x="4260685" y="177392"/>
                </a:cubicBezTo>
                <a:cubicBezTo>
                  <a:pt x="4267160" y="179229"/>
                  <a:pt x="4273874" y="180082"/>
                  <a:pt x="4280604" y="179928"/>
                </a:cubicBezTo>
                <a:cubicBezTo>
                  <a:pt x="4288752" y="180109"/>
                  <a:pt x="4291830" y="179022"/>
                  <a:pt x="4288208" y="177212"/>
                </a:cubicBezTo>
                <a:close/>
                <a:moveTo>
                  <a:pt x="2283137" y="1945636"/>
                </a:moveTo>
                <a:cubicBezTo>
                  <a:pt x="2298936" y="1935201"/>
                  <a:pt x="2308760" y="1920896"/>
                  <a:pt x="2309212" y="1905052"/>
                </a:cubicBezTo>
                <a:cubicBezTo>
                  <a:pt x="2310119" y="1874087"/>
                  <a:pt x="2273540" y="1850909"/>
                  <a:pt x="2227728" y="1849824"/>
                </a:cubicBezTo>
                <a:cubicBezTo>
                  <a:pt x="2181915" y="1848737"/>
                  <a:pt x="2142078" y="1872458"/>
                  <a:pt x="2137189" y="1903060"/>
                </a:cubicBezTo>
                <a:cubicBezTo>
                  <a:pt x="2131938" y="1936378"/>
                  <a:pt x="2169783" y="1962997"/>
                  <a:pt x="2221209" y="1962997"/>
                </a:cubicBezTo>
                <a:cubicBezTo>
                  <a:pt x="2245564" y="1962634"/>
                  <a:pt x="2267338" y="1956070"/>
                  <a:pt x="2283137" y="1945636"/>
                </a:cubicBezTo>
                <a:close/>
                <a:moveTo>
                  <a:pt x="4028793" y="425311"/>
                </a:moveTo>
                <a:cubicBezTo>
                  <a:pt x="4034655" y="422572"/>
                  <a:pt x="4035063" y="418860"/>
                  <a:pt x="4028363" y="414967"/>
                </a:cubicBezTo>
                <a:cubicBezTo>
                  <a:pt x="4002900" y="404931"/>
                  <a:pt x="3975690" y="400068"/>
                  <a:pt x="3948326" y="400663"/>
                </a:cubicBezTo>
                <a:cubicBezTo>
                  <a:pt x="3920259" y="400844"/>
                  <a:pt x="3905592" y="407362"/>
                  <a:pt x="3916637" y="414786"/>
                </a:cubicBezTo>
                <a:cubicBezTo>
                  <a:pt x="3941925" y="425280"/>
                  <a:pt x="3969120" y="430400"/>
                  <a:pt x="3996494" y="429816"/>
                </a:cubicBezTo>
                <a:cubicBezTo>
                  <a:pt x="4011613" y="429816"/>
                  <a:pt x="4022930" y="428050"/>
                  <a:pt x="4028793" y="425311"/>
                </a:cubicBezTo>
                <a:close/>
                <a:moveTo>
                  <a:pt x="4162541" y="316212"/>
                </a:moveTo>
                <a:cubicBezTo>
                  <a:pt x="4166253" y="314469"/>
                  <a:pt x="4165891" y="312115"/>
                  <a:pt x="4160549" y="309580"/>
                </a:cubicBezTo>
                <a:cubicBezTo>
                  <a:pt x="4141787" y="303198"/>
                  <a:pt x="4122056" y="300133"/>
                  <a:pt x="4102243" y="300527"/>
                </a:cubicBezTo>
                <a:cubicBezTo>
                  <a:pt x="4081419" y="300527"/>
                  <a:pt x="4071278" y="304873"/>
                  <a:pt x="4081419" y="309943"/>
                </a:cubicBezTo>
                <a:cubicBezTo>
                  <a:pt x="4100296" y="316386"/>
                  <a:pt x="4120145" y="319510"/>
                  <a:pt x="4140087" y="319177"/>
                </a:cubicBezTo>
                <a:cubicBezTo>
                  <a:pt x="4151042" y="319086"/>
                  <a:pt x="4158829" y="317955"/>
                  <a:pt x="4162541" y="316212"/>
                </a:cubicBezTo>
                <a:close/>
                <a:moveTo>
                  <a:pt x="3277321" y="1098920"/>
                </a:moveTo>
                <a:cubicBezTo>
                  <a:pt x="3290019" y="1091473"/>
                  <a:pt x="3295089" y="1081423"/>
                  <a:pt x="3289204" y="1070830"/>
                </a:cubicBezTo>
                <a:cubicBezTo>
                  <a:pt x="3277796" y="1050550"/>
                  <a:pt x="3226733" y="1032442"/>
                  <a:pt x="3180013" y="1032442"/>
                </a:cubicBezTo>
                <a:cubicBezTo>
                  <a:pt x="3133296" y="1032442"/>
                  <a:pt x="3098529" y="1048196"/>
                  <a:pt x="3106497" y="1069925"/>
                </a:cubicBezTo>
                <a:cubicBezTo>
                  <a:pt x="3114464" y="1091655"/>
                  <a:pt x="3170417" y="1111755"/>
                  <a:pt x="3219670" y="1111392"/>
                </a:cubicBezTo>
                <a:cubicBezTo>
                  <a:pt x="3244297" y="1111211"/>
                  <a:pt x="3264623" y="1106367"/>
                  <a:pt x="3277321" y="1098920"/>
                </a:cubicBezTo>
                <a:close/>
                <a:moveTo>
                  <a:pt x="4270577" y="228433"/>
                </a:moveTo>
                <a:cubicBezTo>
                  <a:pt x="4272501" y="227505"/>
                  <a:pt x="4271641" y="226192"/>
                  <a:pt x="4267748" y="224653"/>
                </a:cubicBezTo>
                <a:cubicBezTo>
                  <a:pt x="4256596" y="221292"/>
                  <a:pt x="4244986" y="219703"/>
                  <a:pt x="4233342" y="219946"/>
                </a:cubicBezTo>
                <a:cubicBezTo>
                  <a:pt x="4218675" y="219946"/>
                  <a:pt x="4213604" y="221756"/>
                  <a:pt x="4220486" y="224834"/>
                </a:cubicBezTo>
                <a:cubicBezTo>
                  <a:pt x="4232186" y="228560"/>
                  <a:pt x="4244429" y="230273"/>
                  <a:pt x="4256702" y="229904"/>
                </a:cubicBezTo>
                <a:cubicBezTo>
                  <a:pt x="4263946" y="229904"/>
                  <a:pt x="4268653" y="229361"/>
                  <a:pt x="4270577" y="228433"/>
                </a:cubicBezTo>
                <a:close/>
                <a:moveTo>
                  <a:pt x="3758286" y="678864"/>
                </a:moveTo>
                <a:cubicBezTo>
                  <a:pt x="3767204" y="674270"/>
                  <a:pt x="3768879" y="667932"/>
                  <a:pt x="3761273" y="660871"/>
                </a:cubicBezTo>
                <a:cubicBezTo>
                  <a:pt x="3746063" y="646746"/>
                  <a:pt x="3699707" y="635881"/>
                  <a:pt x="3656792" y="635701"/>
                </a:cubicBezTo>
                <a:cubicBezTo>
                  <a:pt x="3613877" y="635520"/>
                  <a:pt x="3590699" y="646565"/>
                  <a:pt x="3605003" y="660690"/>
                </a:cubicBezTo>
                <a:cubicBezTo>
                  <a:pt x="3619672" y="675176"/>
                  <a:pt x="3669105" y="686582"/>
                  <a:pt x="3711840" y="686402"/>
                </a:cubicBezTo>
                <a:cubicBezTo>
                  <a:pt x="3733207" y="686311"/>
                  <a:pt x="3749368" y="683459"/>
                  <a:pt x="3758286" y="678864"/>
                </a:cubicBezTo>
                <a:close/>
                <a:moveTo>
                  <a:pt x="3965960" y="512770"/>
                </a:moveTo>
                <a:cubicBezTo>
                  <a:pt x="3972501" y="509579"/>
                  <a:pt x="3972501" y="505052"/>
                  <a:pt x="3964443" y="499710"/>
                </a:cubicBezTo>
                <a:cubicBezTo>
                  <a:pt x="3936395" y="486735"/>
                  <a:pt x="3905694" y="480532"/>
                  <a:pt x="3874809" y="481603"/>
                </a:cubicBezTo>
                <a:cubicBezTo>
                  <a:pt x="3840223" y="481603"/>
                  <a:pt x="3824469" y="489570"/>
                  <a:pt x="3837689" y="499710"/>
                </a:cubicBezTo>
                <a:cubicBezTo>
                  <a:pt x="3865861" y="513276"/>
                  <a:pt x="3897004" y="519506"/>
                  <a:pt x="3928228" y="517818"/>
                </a:cubicBezTo>
                <a:cubicBezTo>
                  <a:pt x="3946336" y="517818"/>
                  <a:pt x="3959418" y="515962"/>
                  <a:pt x="3965960" y="512770"/>
                </a:cubicBezTo>
                <a:close/>
                <a:moveTo>
                  <a:pt x="4126710" y="387035"/>
                </a:moveTo>
                <a:cubicBezTo>
                  <a:pt x="4131803" y="384817"/>
                  <a:pt x="4132120" y="381739"/>
                  <a:pt x="4126506" y="378389"/>
                </a:cubicBezTo>
                <a:cubicBezTo>
                  <a:pt x="4103402" y="369578"/>
                  <a:pt x="4078793" y="365395"/>
                  <a:pt x="4054075" y="366076"/>
                </a:cubicBezTo>
                <a:cubicBezTo>
                  <a:pt x="4027639" y="366076"/>
                  <a:pt x="4016230" y="371507"/>
                  <a:pt x="4027639" y="378026"/>
                </a:cubicBezTo>
                <a:cubicBezTo>
                  <a:pt x="4050123" y="386817"/>
                  <a:pt x="4074124" y="391062"/>
                  <a:pt x="4098258" y="390520"/>
                </a:cubicBezTo>
                <a:cubicBezTo>
                  <a:pt x="4111748" y="390611"/>
                  <a:pt x="4121617" y="389253"/>
                  <a:pt x="4126710" y="387035"/>
                </a:cubicBezTo>
                <a:close/>
                <a:moveTo>
                  <a:pt x="4248350" y="285677"/>
                </a:moveTo>
                <a:cubicBezTo>
                  <a:pt x="4251722" y="284274"/>
                  <a:pt x="4251722" y="282327"/>
                  <a:pt x="4247286" y="280245"/>
                </a:cubicBezTo>
                <a:cubicBezTo>
                  <a:pt x="4231477" y="275230"/>
                  <a:pt x="4214979" y="272726"/>
                  <a:pt x="4198394" y="272821"/>
                </a:cubicBezTo>
                <a:cubicBezTo>
                  <a:pt x="4180286" y="272460"/>
                  <a:pt x="4171958" y="276082"/>
                  <a:pt x="4180286" y="280245"/>
                </a:cubicBezTo>
                <a:cubicBezTo>
                  <a:pt x="4196086" y="285324"/>
                  <a:pt x="4212584" y="287893"/>
                  <a:pt x="4229178" y="287851"/>
                </a:cubicBezTo>
                <a:cubicBezTo>
                  <a:pt x="4238232" y="287941"/>
                  <a:pt x="4244977" y="287081"/>
                  <a:pt x="4248350" y="285677"/>
                </a:cubicBezTo>
                <a:close/>
                <a:moveTo>
                  <a:pt x="3640087" y="820716"/>
                </a:moveTo>
                <a:cubicBezTo>
                  <a:pt x="3650273" y="814695"/>
                  <a:pt x="3652808" y="806727"/>
                  <a:pt x="3645203" y="798850"/>
                </a:cubicBezTo>
                <a:cubicBezTo>
                  <a:pt x="3629992" y="783098"/>
                  <a:pt x="3580557" y="769697"/>
                  <a:pt x="3536556" y="769336"/>
                </a:cubicBezTo>
                <a:cubicBezTo>
                  <a:pt x="3492554" y="768973"/>
                  <a:pt x="3463401" y="782735"/>
                  <a:pt x="3476256" y="799214"/>
                </a:cubicBezTo>
                <a:cubicBezTo>
                  <a:pt x="3489113" y="815692"/>
                  <a:pt x="3543436" y="830903"/>
                  <a:pt x="3589068" y="830903"/>
                </a:cubicBezTo>
                <a:cubicBezTo>
                  <a:pt x="3612066" y="830811"/>
                  <a:pt x="3629902" y="826737"/>
                  <a:pt x="3640087" y="820716"/>
                </a:cubicBezTo>
                <a:close/>
                <a:moveTo>
                  <a:pt x="4345521" y="204237"/>
                </a:moveTo>
                <a:cubicBezTo>
                  <a:pt x="4347151" y="203604"/>
                  <a:pt x="4347151" y="202744"/>
                  <a:pt x="4345068" y="201839"/>
                </a:cubicBezTo>
                <a:cubicBezTo>
                  <a:pt x="4336954" y="199441"/>
                  <a:pt x="4328539" y="198223"/>
                  <a:pt x="4320080" y="198217"/>
                </a:cubicBezTo>
                <a:cubicBezTo>
                  <a:pt x="4309939" y="197854"/>
                  <a:pt x="4304506" y="199483"/>
                  <a:pt x="4309032" y="201475"/>
                </a:cubicBezTo>
                <a:cubicBezTo>
                  <a:pt x="4317840" y="204116"/>
                  <a:pt x="4327000" y="205398"/>
                  <a:pt x="4336195" y="205278"/>
                </a:cubicBezTo>
                <a:cubicBezTo>
                  <a:pt x="4340632" y="205278"/>
                  <a:pt x="4343891" y="204870"/>
                  <a:pt x="4345521" y="204237"/>
                </a:cubicBezTo>
                <a:close/>
                <a:moveTo>
                  <a:pt x="3039068" y="1361503"/>
                </a:moveTo>
                <a:cubicBezTo>
                  <a:pt x="3052943" y="1352721"/>
                  <a:pt x="3058602" y="1340543"/>
                  <a:pt x="3053802" y="1327777"/>
                </a:cubicBezTo>
                <a:cubicBezTo>
                  <a:pt x="3044206" y="1302246"/>
                  <a:pt x="3001110" y="1284138"/>
                  <a:pt x="2950589" y="1284138"/>
                </a:cubicBezTo>
                <a:cubicBezTo>
                  <a:pt x="2899888" y="1284138"/>
                  <a:pt x="2867655" y="1301160"/>
                  <a:pt x="2873632" y="1327596"/>
                </a:cubicBezTo>
                <a:cubicBezTo>
                  <a:pt x="2879607" y="1354035"/>
                  <a:pt x="2922341" y="1374857"/>
                  <a:pt x="2975035" y="1374857"/>
                </a:cubicBezTo>
                <a:cubicBezTo>
                  <a:pt x="3003102" y="1375672"/>
                  <a:pt x="3025193" y="1370286"/>
                  <a:pt x="3039068" y="1361503"/>
                </a:cubicBezTo>
                <a:close/>
                <a:moveTo>
                  <a:pt x="3897036" y="619108"/>
                </a:moveTo>
                <a:cubicBezTo>
                  <a:pt x="3904913" y="614740"/>
                  <a:pt x="3905864" y="608900"/>
                  <a:pt x="3897805" y="602925"/>
                </a:cubicBezTo>
                <a:cubicBezTo>
                  <a:pt x="3881689" y="590973"/>
                  <a:pt x="3834429" y="580833"/>
                  <a:pt x="3796584" y="581014"/>
                </a:cubicBezTo>
                <a:cubicBezTo>
                  <a:pt x="3758738" y="581196"/>
                  <a:pt x="3737371" y="591517"/>
                  <a:pt x="3752219" y="603650"/>
                </a:cubicBezTo>
                <a:cubicBezTo>
                  <a:pt x="3767068" y="615781"/>
                  <a:pt x="3815597" y="626465"/>
                  <a:pt x="3854709" y="626465"/>
                </a:cubicBezTo>
                <a:cubicBezTo>
                  <a:pt x="3874356" y="626374"/>
                  <a:pt x="3889159" y="623477"/>
                  <a:pt x="3897036" y="619108"/>
                </a:cubicBezTo>
                <a:close/>
                <a:moveTo>
                  <a:pt x="4083749" y="469720"/>
                </a:moveTo>
                <a:cubicBezTo>
                  <a:pt x="4090109" y="466799"/>
                  <a:pt x="4090834" y="462770"/>
                  <a:pt x="4084133" y="458425"/>
                </a:cubicBezTo>
                <a:cubicBezTo>
                  <a:pt x="4058161" y="447589"/>
                  <a:pt x="4030247" y="442165"/>
                  <a:pt x="4002106" y="442490"/>
                </a:cubicBezTo>
                <a:cubicBezTo>
                  <a:pt x="3970417" y="442309"/>
                  <a:pt x="3953758" y="449372"/>
                  <a:pt x="3965890" y="457700"/>
                </a:cubicBezTo>
                <a:cubicBezTo>
                  <a:pt x="3992266" y="469165"/>
                  <a:pt x="4020793" y="474846"/>
                  <a:pt x="4049549" y="474359"/>
                </a:cubicBezTo>
                <a:cubicBezTo>
                  <a:pt x="4065393" y="474450"/>
                  <a:pt x="4077389" y="472640"/>
                  <a:pt x="4083749" y="469720"/>
                </a:cubicBezTo>
                <a:close/>
                <a:moveTo>
                  <a:pt x="4222704" y="351431"/>
                </a:moveTo>
                <a:cubicBezTo>
                  <a:pt x="4226733" y="349643"/>
                  <a:pt x="4226461" y="347153"/>
                  <a:pt x="4221028" y="344346"/>
                </a:cubicBezTo>
                <a:cubicBezTo>
                  <a:pt x="4201886" y="337421"/>
                  <a:pt x="4181625" y="334106"/>
                  <a:pt x="4161273" y="334567"/>
                </a:cubicBezTo>
                <a:cubicBezTo>
                  <a:pt x="4135740" y="334206"/>
                  <a:pt x="4125238" y="338552"/>
                  <a:pt x="4135740" y="344346"/>
                </a:cubicBezTo>
                <a:cubicBezTo>
                  <a:pt x="4155850" y="351681"/>
                  <a:pt x="4177184" y="355063"/>
                  <a:pt x="4198575" y="354306"/>
                </a:cubicBezTo>
                <a:cubicBezTo>
                  <a:pt x="4210346" y="354306"/>
                  <a:pt x="4218675" y="353219"/>
                  <a:pt x="4222704" y="351431"/>
                </a:cubicBezTo>
                <a:close/>
                <a:moveTo>
                  <a:pt x="4331849" y="257814"/>
                </a:moveTo>
                <a:cubicBezTo>
                  <a:pt x="4334021" y="256705"/>
                  <a:pt x="4333569" y="255256"/>
                  <a:pt x="4329857" y="253808"/>
                </a:cubicBezTo>
                <a:cubicBezTo>
                  <a:pt x="4316500" y="249932"/>
                  <a:pt x="4302660" y="247979"/>
                  <a:pt x="4288752" y="248013"/>
                </a:cubicBezTo>
                <a:cubicBezTo>
                  <a:pt x="4275172" y="248013"/>
                  <a:pt x="4268471" y="250730"/>
                  <a:pt x="4275172" y="253808"/>
                </a:cubicBezTo>
                <a:cubicBezTo>
                  <a:pt x="4289102" y="257912"/>
                  <a:pt x="4303565" y="259926"/>
                  <a:pt x="4318087" y="259785"/>
                </a:cubicBezTo>
                <a:cubicBezTo>
                  <a:pt x="4324877" y="259693"/>
                  <a:pt x="4329676" y="258923"/>
                  <a:pt x="4331849" y="257814"/>
                </a:cubicBezTo>
                <a:close/>
                <a:moveTo>
                  <a:pt x="3497171" y="999349"/>
                </a:moveTo>
                <a:cubicBezTo>
                  <a:pt x="3509077" y="992197"/>
                  <a:pt x="3512926" y="982645"/>
                  <a:pt x="3505592" y="973229"/>
                </a:cubicBezTo>
                <a:cubicBezTo>
                  <a:pt x="3490923" y="954397"/>
                  <a:pt x="3438955" y="938643"/>
                  <a:pt x="3393324" y="938643"/>
                </a:cubicBezTo>
                <a:cubicBezTo>
                  <a:pt x="3347873" y="938643"/>
                  <a:pt x="3317451" y="954216"/>
                  <a:pt x="3328860" y="973590"/>
                </a:cubicBezTo>
                <a:cubicBezTo>
                  <a:pt x="3340266" y="992966"/>
                  <a:pt x="3390607" y="1010713"/>
                  <a:pt x="3440404" y="1011074"/>
                </a:cubicBezTo>
                <a:cubicBezTo>
                  <a:pt x="3465302" y="1011255"/>
                  <a:pt x="3485265" y="1006502"/>
                  <a:pt x="3497171" y="999349"/>
                </a:cubicBezTo>
                <a:close/>
                <a:moveTo>
                  <a:pt x="2693505" y="1722210"/>
                </a:moveTo>
                <a:cubicBezTo>
                  <a:pt x="2710164" y="1712161"/>
                  <a:pt x="2720350" y="1698354"/>
                  <a:pt x="2719355" y="1684320"/>
                </a:cubicBezTo>
                <a:cubicBezTo>
                  <a:pt x="2717362" y="1656253"/>
                  <a:pt x="2672635" y="1629997"/>
                  <a:pt x="2625011" y="1629997"/>
                </a:cubicBezTo>
                <a:cubicBezTo>
                  <a:pt x="2578475" y="1629997"/>
                  <a:pt x="2537009" y="1654262"/>
                  <a:pt x="2538277" y="1681967"/>
                </a:cubicBezTo>
                <a:cubicBezTo>
                  <a:pt x="2539543" y="1709671"/>
                  <a:pt x="2579019" y="1735566"/>
                  <a:pt x="2628816" y="1737556"/>
                </a:cubicBezTo>
                <a:cubicBezTo>
                  <a:pt x="2653714" y="1738552"/>
                  <a:pt x="2676846" y="1732260"/>
                  <a:pt x="2693505" y="1722210"/>
                </a:cubicBezTo>
                <a:close/>
                <a:moveTo>
                  <a:pt x="3809305" y="748579"/>
                </a:moveTo>
                <a:cubicBezTo>
                  <a:pt x="3818948" y="743305"/>
                  <a:pt x="3821030" y="736107"/>
                  <a:pt x="3812700" y="728593"/>
                </a:cubicBezTo>
                <a:cubicBezTo>
                  <a:pt x="3796766" y="714468"/>
                  <a:pt x="3749322" y="702154"/>
                  <a:pt x="3706227" y="701793"/>
                </a:cubicBezTo>
                <a:cubicBezTo>
                  <a:pt x="3663129" y="701430"/>
                  <a:pt x="3636873" y="714468"/>
                  <a:pt x="3651903" y="728954"/>
                </a:cubicBezTo>
                <a:cubicBezTo>
                  <a:pt x="3666933" y="743440"/>
                  <a:pt x="3716728" y="756660"/>
                  <a:pt x="3760550" y="757021"/>
                </a:cubicBezTo>
                <a:cubicBezTo>
                  <a:pt x="3782460" y="757202"/>
                  <a:pt x="3799663" y="753852"/>
                  <a:pt x="3809305" y="748579"/>
                </a:cubicBezTo>
                <a:close/>
                <a:moveTo>
                  <a:pt x="4401632" y="230675"/>
                </a:moveTo>
                <a:cubicBezTo>
                  <a:pt x="4403013" y="229905"/>
                  <a:pt x="4402017" y="228819"/>
                  <a:pt x="4398486" y="227552"/>
                </a:cubicBezTo>
                <a:cubicBezTo>
                  <a:pt x="4389144" y="224797"/>
                  <a:pt x="4379431" y="223514"/>
                  <a:pt x="4369694" y="223748"/>
                </a:cubicBezTo>
                <a:cubicBezTo>
                  <a:pt x="4357381" y="223567"/>
                  <a:pt x="4353579" y="225197"/>
                  <a:pt x="4359917" y="227732"/>
                </a:cubicBezTo>
                <a:cubicBezTo>
                  <a:pt x="4369787" y="230936"/>
                  <a:pt x="4380152" y="232346"/>
                  <a:pt x="4390518" y="231898"/>
                </a:cubicBezTo>
                <a:cubicBezTo>
                  <a:pt x="4396494" y="231898"/>
                  <a:pt x="4400251" y="231445"/>
                  <a:pt x="4401632" y="230675"/>
                </a:cubicBezTo>
                <a:close/>
                <a:moveTo>
                  <a:pt x="4305978" y="318136"/>
                </a:moveTo>
                <a:cubicBezTo>
                  <a:pt x="4309215" y="316687"/>
                  <a:pt x="4308762" y="314650"/>
                  <a:pt x="4303963" y="312297"/>
                </a:cubicBezTo>
                <a:cubicBezTo>
                  <a:pt x="4286500" y="306271"/>
                  <a:pt x="4268109" y="303388"/>
                  <a:pt x="4249640" y="303786"/>
                </a:cubicBezTo>
                <a:cubicBezTo>
                  <a:pt x="4229903" y="303786"/>
                  <a:pt x="4221935" y="308132"/>
                  <a:pt x="4231532" y="311753"/>
                </a:cubicBezTo>
                <a:cubicBezTo>
                  <a:pt x="4248957" y="317945"/>
                  <a:pt x="4267369" y="320890"/>
                  <a:pt x="4285855" y="320445"/>
                </a:cubicBezTo>
                <a:cubicBezTo>
                  <a:pt x="4295815" y="320445"/>
                  <a:pt x="4302741" y="319585"/>
                  <a:pt x="4305978" y="318136"/>
                </a:cubicBezTo>
                <a:close/>
                <a:moveTo>
                  <a:pt x="4189657" y="427664"/>
                </a:moveTo>
                <a:cubicBezTo>
                  <a:pt x="4194954" y="425197"/>
                  <a:pt x="4194954" y="421756"/>
                  <a:pt x="4188073" y="418045"/>
                </a:cubicBezTo>
                <a:cubicBezTo>
                  <a:pt x="4164716" y="408918"/>
                  <a:pt x="4139808" y="404427"/>
                  <a:pt x="4114735" y="404826"/>
                </a:cubicBezTo>
                <a:cubicBezTo>
                  <a:pt x="4085582" y="404646"/>
                  <a:pt x="4072725" y="410440"/>
                  <a:pt x="4085582" y="418045"/>
                </a:cubicBezTo>
                <a:cubicBezTo>
                  <a:pt x="4109075" y="427368"/>
                  <a:pt x="4134191" y="431924"/>
                  <a:pt x="4159462" y="431445"/>
                </a:cubicBezTo>
                <a:cubicBezTo>
                  <a:pt x="4173767" y="431626"/>
                  <a:pt x="4184361" y="430132"/>
                  <a:pt x="4189657" y="427664"/>
                </a:cubicBezTo>
                <a:close/>
                <a:moveTo>
                  <a:pt x="4031350" y="567479"/>
                </a:moveTo>
                <a:cubicBezTo>
                  <a:pt x="4038141" y="563993"/>
                  <a:pt x="4038141" y="559104"/>
                  <a:pt x="4030354" y="553491"/>
                </a:cubicBezTo>
                <a:cubicBezTo>
                  <a:pt x="4001229" y="539175"/>
                  <a:pt x="3968979" y="532388"/>
                  <a:pt x="3936556" y="533753"/>
                </a:cubicBezTo>
                <a:cubicBezTo>
                  <a:pt x="3900341" y="533753"/>
                  <a:pt x="3881870" y="540996"/>
                  <a:pt x="3896900" y="552585"/>
                </a:cubicBezTo>
                <a:cubicBezTo>
                  <a:pt x="3911930" y="564173"/>
                  <a:pt x="3952852" y="573048"/>
                  <a:pt x="3991604" y="573048"/>
                </a:cubicBezTo>
                <a:cubicBezTo>
                  <a:pt x="4010979" y="573048"/>
                  <a:pt x="4024560" y="570965"/>
                  <a:pt x="4031350" y="567479"/>
                </a:cubicBezTo>
                <a:close/>
                <a:moveTo>
                  <a:pt x="4468745" y="203470"/>
                </a:moveTo>
                <a:cubicBezTo>
                  <a:pt x="4462539" y="201827"/>
                  <a:pt x="4456150" y="200975"/>
                  <a:pt x="4449732" y="200933"/>
                </a:cubicBezTo>
                <a:cubicBezTo>
                  <a:pt x="4443574" y="200933"/>
                  <a:pt x="4440135" y="202019"/>
                  <a:pt x="4443574" y="203470"/>
                </a:cubicBezTo>
                <a:cubicBezTo>
                  <a:pt x="4450304" y="205291"/>
                  <a:pt x="4457247" y="206203"/>
                  <a:pt x="4464218" y="206184"/>
                </a:cubicBezTo>
                <a:cubicBezTo>
                  <a:pt x="4470737" y="206004"/>
                  <a:pt x="4472729" y="204736"/>
                  <a:pt x="4468745" y="203470"/>
                </a:cubicBezTo>
                <a:close/>
                <a:moveTo>
                  <a:pt x="3309211" y="1230880"/>
                </a:moveTo>
                <a:cubicBezTo>
                  <a:pt x="3322520" y="1222935"/>
                  <a:pt x="3328134" y="1211980"/>
                  <a:pt x="3322339" y="1200301"/>
                </a:cubicBezTo>
                <a:cubicBezTo>
                  <a:pt x="3311294" y="1177304"/>
                  <a:pt x="3258963" y="1159196"/>
                  <a:pt x="3212244" y="1159196"/>
                </a:cubicBezTo>
                <a:cubicBezTo>
                  <a:pt x="3165527" y="1159196"/>
                  <a:pt x="3132389" y="1174950"/>
                  <a:pt x="3139813" y="1197948"/>
                </a:cubicBezTo>
                <a:cubicBezTo>
                  <a:pt x="3147239" y="1220943"/>
                  <a:pt x="3199931" y="1242672"/>
                  <a:pt x="3249908" y="1243397"/>
                </a:cubicBezTo>
                <a:cubicBezTo>
                  <a:pt x="3274897" y="1243759"/>
                  <a:pt x="3295902" y="1238824"/>
                  <a:pt x="3309211" y="1230880"/>
                </a:cubicBezTo>
                <a:close/>
                <a:moveTo>
                  <a:pt x="4389746" y="288281"/>
                </a:moveTo>
                <a:cubicBezTo>
                  <a:pt x="4392553" y="287171"/>
                  <a:pt x="4392327" y="285587"/>
                  <a:pt x="4388343" y="283686"/>
                </a:cubicBezTo>
                <a:cubicBezTo>
                  <a:pt x="4373471" y="278713"/>
                  <a:pt x="4357844" y="276384"/>
                  <a:pt x="4342170" y="276806"/>
                </a:cubicBezTo>
                <a:cubicBezTo>
                  <a:pt x="4326233" y="276806"/>
                  <a:pt x="4320258" y="279703"/>
                  <a:pt x="4328589" y="283325"/>
                </a:cubicBezTo>
                <a:cubicBezTo>
                  <a:pt x="4342913" y="287954"/>
                  <a:pt x="4357899" y="290216"/>
                  <a:pt x="4372952" y="290024"/>
                </a:cubicBezTo>
                <a:cubicBezTo>
                  <a:pt x="4381100" y="290024"/>
                  <a:pt x="4386940" y="289390"/>
                  <a:pt x="4389746" y="288281"/>
                </a:cubicBezTo>
                <a:close/>
                <a:moveTo>
                  <a:pt x="4282641" y="388801"/>
                </a:moveTo>
                <a:cubicBezTo>
                  <a:pt x="4286489" y="386718"/>
                  <a:pt x="4285403" y="383821"/>
                  <a:pt x="4278612" y="380562"/>
                </a:cubicBezTo>
                <a:cubicBezTo>
                  <a:pt x="4257086" y="372806"/>
                  <a:pt x="4234307" y="369123"/>
                  <a:pt x="4211433" y="369698"/>
                </a:cubicBezTo>
                <a:cubicBezTo>
                  <a:pt x="4187711" y="369878"/>
                  <a:pt x="4178657" y="374405"/>
                  <a:pt x="4190065" y="380562"/>
                </a:cubicBezTo>
                <a:cubicBezTo>
                  <a:pt x="4211427" y="388760"/>
                  <a:pt x="4234189" y="392697"/>
                  <a:pt x="4257065" y="392151"/>
                </a:cubicBezTo>
                <a:cubicBezTo>
                  <a:pt x="4270011" y="392151"/>
                  <a:pt x="4278793" y="390883"/>
                  <a:pt x="4282641" y="388801"/>
                </a:cubicBezTo>
                <a:close/>
                <a:moveTo>
                  <a:pt x="3697218" y="908606"/>
                </a:moveTo>
                <a:cubicBezTo>
                  <a:pt x="3707991" y="902699"/>
                  <a:pt x="3710662" y="894460"/>
                  <a:pt x="3702785" y="885406"/>
                </a:cubicBezTo>
                <a:cubicBezTo>
                  <a:pt x="3687394" y="867298"/>
                  <a:pt x="3636511" y="853173"/>
                  <a:pt x="3591785" y="852993"/>
                </a:cubicBezTo>
                <a:cubicBezTo>
                  <a:pt x="3547058" y="852812"/>
                  <a:pt x="3520078" y="864582"/>
                  <a:pt x="3532572" y="883052"/>
                </a:cubicBezTo>
                <a:cubicBezTo>
                  <a:pt x="3545068" y="901521"/>
                  <a:pt x="3593958" y="917276"/>
                  <a:pt x="3643030" y="917819"/>
                </a:cubicBezTo>
                <a:cubicBezTo>
                  <a:pt x="3667566" y="918090"/>
                  <a:pt x="3686444" y="914513"/>
                  <a:pt x="3697218" y="908606"/>
                </a:cubicBezTo>
                <a:close/>
                <a:moveTo>
                  <a:pt x="3961227" y="682803"/>
                </a:moveTo>
                <a:cubicBezTo>
                  <a:pt x="3969240" y="678480"/>
                  <a:pt x="3969511" y="672368"/>
                  <a:pt x="3960457" y="665397"/>
                </a:cubicBezTo>
                <a:cubicBezTo>
                  <a:pt x="3943074" y="652179"/>
                  <a:pt x="3898530" y="641676"/>
                  <a:pt x="3858149" y="641676"/>
                </a:cubicBezTo>
                <a:cubicBezTo>
                  <a:pt x="3817768" y="641676"/>
                  <a:pt x="3797670" y="650367"/>
                  <a:pt x="3813061" y="664492"/>
                </a:cubicBezTo>
                <a:cubicBezTo>
                  <a:pt x="3828452" y="678615"/>
                  <a:pt x="3871730" y="689119"/>
                  <a:pt x="3915550" y="689480"/>
                </a:cubicBezTo>
                <a:cubicBezTo>
                  <a:pt x="3937461" y="689661"/>
                  <a:pt x="3953215" y="687126"/>
                  <a:pt x="3961227" y="682803"/>
                </a:cubicBezTo>
                <a:close/>
                <a:moveTo>
                  <a:pt x="4150476" y="517661"/>
                </a:moveTo>
                <a:cubicBezTo>
                  <a:pt x="4156565" y="514288"/>
                  <a:pt x="4156565" y="509761"/>
                  <a:pt x="4148778" y="505144"/>
                </a:cubicBezTo>
                <a:cubicBezTo>
                  <a:pt x="4120633" y="493656"/>
                  <a:pt x="4090449" y="487989"/>
                  <a:pt x="4060051" y="488485"/>
                </a:cubicBezTo>
                <a:cubicBezTo>
                  <a:pt x="4029449" y="488666"/>
                  <a:pt x="4014056" y="496272"/>
                  <a:pt x="4026913" y="505144"/>
                </a:cubicBezTo>
                <a:cubicBezTo>
                  <a:pt x="4054844" y="517488"/>
                  <a:pt x="4085109" y="523664"/>
                  <a:pt x="4115642" y="523252"/>
                </a:cubicBezTo>
                <a:cubicBezTo>
                  <a:pt x="4132210" y="523252"/>
                  <a:pt x="4144387" y="521034"/>
                  <a:pt x="4150476" y="517661"/>
                </a:cubicBezTo>
                <a:close/>
                <a:moveTo>
                  <a:pt x="4464578" y="259263"/>
                </a:moveTo>
                <a:cubicBezTo>
                  <a:pt x="4466751" y="258335"/>
                  <a:pt x="4466751" y="257067"/>
                  <a:pt x="4463672" y="255800"/>
                </a:cubicBezTo>
                <a:cubicBezTo>
                  <a:pt x="4452227" y="252624"/>
                  <a:pt x="4440420" y="250921"/>
                  <a:pt x="4428544" y="250730"/>
                </a:cubicBezTo>
                <a:cubicBezTo>
                  <a:pt x="4417316" y="250730"/>
                  <a:pt x="4411341" y="253084"/>
                  <a:pt x="4417316" y="255620"/>
                </a:cubicBezTo>
                <a:cubicBezTo>
                  <a:pt x="4428723" y="258987"/>
                  <a:pt x="4440553" y="260696"/>
                  <a:pt x="4452446" y="260690"/>
                </a:cubicBezTo>
                <a:cubicBezTo>
                  <a:pt x="4458059" y="260780"/>
                  <a:pt x="4462405" y="260191"/>
                  <a:pt x="4464578" y="259263"/>
                </a:cubicBezTo>
                <a:close/>
                <a:moveTo>
                  <a:pt x="2208963" y="2245388"/>
                </a:moveTo>
                <a:cubicBezTo>
                  <a:pt x="2224513" y="2235067"/>
                  <a:pt x="2234517" y="2220309"/>
                  <a:pt x="2236418" y="2202926"/>
                </a:cubicBezTo>
                <a:cubicBezTo>
                  <a:pt x="2240222" y="2168701"/>
                  <a:pt x="2210525" y="2142989"/>
                  <a:pt x="2165255" y="2141540"/>
                </a:cubicBezTo>
                <a:cubicBezTo>
                  <a:pt x="2119986" y="2140092"/>
                  <a:pt x="2082320" y="2161277"/>
                  <a:pt x="2074716" y="2194415"/>
                </a:cubicBezTo>
                <a:cubicBezTo>
                  <a:pt x="2066387" y="2231716"/>
                  <a:pt x="2097350" y="2261232"/>
                  <a:pt x="2148235" y="2261232"/>
                </a:cubicBezTo>
                <a:cubicBezTo>
                  <a:pt x="2172318" y="2261594"/>
                  <a:pt x="2193413" y="2255709"/>
                  <a:pt x="2208963" y="2245388"/>
                </a:cubicBezTo>
                <a:close/>
                <a:moveTo>
                  <a:pt x="4374854" y="354600"/>
                </a:moveTo>
                <a:cubicBezTo>
                  <a:pt x="4378385" y="352993"/>
                  <a:pt x="4377661" y="350685"/>
                  <a:pt x="4372048" y="347969"/>
                </a:cubicBezTo>
                <a:cubicBezTo>
                  <a:pt x="4353834" y="341369"/>
                  <a:pt x="4334559" y="338177"/>
                  <a:pt x="4315189" y="338553"/>
                </a:cubicBezTo>
                <a:cubicBezTo>
                  <a:pt x="4292735" y="338553"/>
                  <a:pt x="4284406" y="342175"/>
                  <a:pt x="4294908" y="347426"/>
                </a:cubicBezTo>
                <a:cubicBezTo>
                  <a:pt x="4313217" y="354159"/>
                  <a:pt x="4332623" y="357416"/>
                  <a:pt x="4352129" y="357022"/>
                </a:cubicBezTo>
                <a:cubicBezTo>
                  <a:pt x="4363537" y="357112"/>
                  <a:pt x="4371323" y="356207"/>
                  <a:pt x="4374854" y="354600"/>
                </a:cubicBezTo>
                <a:close/>
                <a:moveTo>
                  <a:pt x="4253465" y="471847"/>
                </a:moveTo>
                <a:cubicBezTo>
                  <a:pt x="4258422" y="469108"/>
                  <a:pt x="4257517" y="465306"/>
                  <a:pt x="4249640" y="461142"/>
                </a:cubicBezTo>
                <a:cubicBezTo>
                  <a:pt x="4224747" y="451332"/>
                  <a:pt x="4198164" y="446534"/>
                  <a:pt x="4171414" y="447017"/>
                </a:cubicBezTo>
                <a:cubicBezTo>
                  <a:pt x="4141356" y="446836"/>
                  <a:pt x="4128680" y="453355"/>
                  <a:pt x="4143166" y="461686"/>
                </a:cubicBezTo>
                <a:cubicBezTo>
                  <a:pt x="4168241" y="471773"/>
                  <a:pt x="4195094" y="476700"/>
                  <a:pt x="4222116" y="476172"/>
                </a:cubicBezTo>
                <a:cubicBezTo>
                  <a:pt x="4237689" y="476262"/>
                  <a:pt x="4248508" y="474586"/>
                  <a:pt x="4253465" y="471847"/>
                </a:cubicBezTo>
                <a:close/>
                <a:moveTo>
                  <a:pt x="4529856" y="232078"/>
                </a:moveTo>
                <a:cubicBezTo>
                  <a:pt x="4531124" y="231534"/>
                  <a:pt x="4530491" y="230719"/>
                  <a:pt x="4527775" y="229723"/>
                </a:cubicBezTo>
                <a:cubicBezTo>
                  <a:pt x="4520439" y="227509"/>
                  <a:pt x="4512800" y="226469"/>
                  <a:pt x="4505141" y="226645"/>
                </a:cubicBezTo>
                <a:cubicBezTo>
                  <a:pt x="4495542" y="226465"/>
                  <a:pt x="4492645" y="227733"/>
                  <a:pt x="4497897" y="229723"/>
                </a:cubicBezTo>
                <a:cubicBezTo>
                  <a:pt x="4505232" y="231940"/>
                  <a:pt x="4512872" y="232980"/>
                  <a:pt x="4520532" y="232803"/>
                </a:cubicBezTo>
                <a:cubicBezTo>
                  <a:pt x="4525421" y="232893"/>
                  <a:pt x="4528589" y="232622"/>
                  <a:pt x="4529856" y="232078"/>
                </a:cubicBezTo>
                <a:close/>
                <a:moveTo>
                  <a:pt x="4093075" y="625199"/>
                </a:moveTo>
                <a:cubicBezTo>
                  <a:pt x="4100250" y="621305"/>
                  <a:pt x="4100341" y="615873"/>
                  <a:pt x="4091739" y="609808"/>
                </a:cubicBezTo>
                <a:cubicBezTo>
                  <a:pt x="4062417" y="595369"/>
                  <a:pt x="4030080" y="588109"/>
                  <a:pt x="3997398" y="588620"/>
                </a:cubicBezTo>
                <a:cubicBezTo>
                  <a:pt x="3958829" y="588259"/>
                  <a:pt x="3938910" y="596770"/>
                  <a:pt x="3953940" y="608901"/>
                </a:cubicBezTo>
                <a:cubicBezTo>
                  <a:pt x="3968970" y="621034"/>
                  <a:pt x="4012428" y="631355"/>
                  <a:pt x="4051902" y="631355"/>
                </a:cubicBezTo>
                <a:cubicBezTo>
                  <a:pt x="4071640" y="631446"/>
                  <a:pt x="4085900" y="629092"/>
                  <a:pt x="4093075" y="625199"/>
                </a:cubicBezTo>
                <a:close/>
                <a:moveTo>
                  <a:pt x="3052423" y="1541269"/>
                </a:moveTo>
                <a:cubicBezTo>
                  <a:pt x="3067611" y="1532351"/>
                  <a:pt x="3075715" y="1519721"/>
                  <a:pt x="3072636" y="1505959"/>
                </a:cubicBezTo>
                <a:cubicBezTo>
                  <a:pt x="3067385" y="1479523"/>
                  <a:pt x="3015959" y="1455982"/>
                  <a:pt x="2970147" y="1454897"/>
                </a:cubicBezTo>
                <a:cubicBezTo>
                  <a:pt x="2924332" y="1453809"/>
                  <a:pt x="2888480" y="1473546"/>
                  <a:pt x="2890290" y="1499984"/>
                </a:cubicBezTo>
                <a:cubicBezTo>
                  <a:pt x="2892101" y="1526420"/>
                  <a:pt x="2939182" y="1552134"/>
                  <a:pt x="2989703" y="1554307"/>
                </a:cubicBezTo>
                <a:cubicBezTo>
                  <a:pt x="3014963" y="1555393"/>
                  <a:pt x="3037235" y="1550187"/>
                  <a:pt x="3052423" y="1541269"/>
                </a:cubicBezTo>
                <a:close/>
                <a:moveTo>
                  <a:pt x="3875828" y="826555"/>
                </a:moveTo>
                <a:cubicBezTo>
                  <a:pt x="3885086" y="821303"/>
                  <a:pt x="3886217" y="813970"/>
                  <a:pt x="3877163" y="805731"/>
                </a:cubicBezTo>
                <a:cubicBezTo>
                  <a:pt x="3859055" y="789254"/>
                  <a:pt x="3813063" y="776758"/>
                  <a:pt x="3768517" y="776758"/>
                </a:cubicBezTo>
                <a:cubicBezTo>
                  <a:pt x="3723609" y="776397"/>
                  <a:pt x="3702243" y="787805"/>
                  <a:pt x="3717091" y="804645"/>
                </a:cubicBezTo>
                <a:cubicBezTo>
                  <a:pt x="3731940" y="821485"/>
                  <a:pt x="3778839" y="834703"/>
                  <a:pt x="3825737" y="834886"/>
                </a:cubicBezTo>
                <a:cubicBezTo>
                  <a:pt x="3849187" y="834976"/>
                  <a:pt x="3866571" y="831806"/>
                  <a:pt x="3875828" y="826555"/>
                </a:cubicBezTo>
                <a:close/>
                <a:moveTo>
                  <a:pt x="3553759" y="1111141"/>
                </a:moveTo>
                <a:cubicBezTo>
                  <a:pt x="3564261" y="1103830"/>
                  <a:pt x="3566434" y="1093735"/>
                  <a:pt x="3558466" y="1082600"/>
                </a:cubicBezTo>
                <a:cubicBezTo>
                  <a:pt x="3542351" y="1061051"/>
                  <a:pt x="3493822" y="1046384"/>
                  <a:pt x="3445474" y="1046565"/>
                </a:cubicBezTo>
                <a:cubicBezTo>
                  <a:pt x="3397126" y="1046745"/>
                  <a:pt x="3370690" y="1062499"/>
                  <a:pt x="3384813" y="1084590"/>
                </a:cubicBezTo>
                <a:cubicBezTo>
                  <a:pt x="3398938" y="1106683"/>
                  <a:pt x="3448371" y="1122979"/>
                  <a:pt x="3499073" y="1122979"/>
                </a:cubicBezTo>
                <a:cubicBezTo>
                  <a:pt x="3524424" y="1122979"/>
                  <a:pt x="3543256" y="1118452"/>
                  <a:pt x="3553759" y="1111141"/>
                </a:cubicBezTo>
                <a:close/>
                <a:moveTo>
                  <a:pt x="4457879" y="320807"/>
                </a:moveTo>
                <a:cubicBezTo>
                  <a:pt x="4460142" y="319449"/>
                  <a:pt x="4458784" y="317548"/>
                  <a:pt x="4453351" y="315375"/>
                </a:cubicBezTo>
                <a:cubicBezTo>
                  <a:pt x="4438175" y="310619"/>
                  <a:pt x="4422356" y="308235"/>
                  <a:pt x="4406451" y="308313"/>
                </a:cubicBezTo>
                <a:cubicBezTo>
                  <a:pt x="4387982" y="308313"/>
                  <a:pt x="4381463" y="311391"/>
                  <a:pt x="4391423" y="315737"/>
                </a:cubicBezTo>
                <a:cubicBezTo>
                  <a:pt x="4407311" y="320927"/>
                  <a:pt x="4423966" y="323377"/>
                  <a:pt x="4440677" y="322980"/>
                </a:cubicBezTo>
                <a:cubicBezTo>
                  <a:pt x="4449731" y="322980"/>
                  <a:pt x="4455615" y="322165"/>
                  <a:pt x="4457879" y="320807"/>
                </a:cubicBezTo>
                <a:close/>
                <a:moveTo>
                  <a:pt x="4352468" y="429974"/>
                </a:moveTo>
                <a:cubicBezTo>
                  <a:pt x="4356701" y="427824"/>
                  <a:pt x="4355751" y="424745"/>
                  <a:pt x="4348870" y="421124"/>
                </a:cubicBezTo>
                <a:cubicBezTo>
                  <a:pt x="4326728" y="412503"/>
                  <a:pt x="4303090" y="408379"/>
                  <a:pt x="4279336" y="408992"/>
                </a:cubicBezTo>
                <a:cubicBezTo>
                  <a:pt x="4252354" y="408811"/>
                  <a:pt x="4242033" y="413701"/>
                  <a:pt x="4254890" y="420763"/>
                </a:cubicBezTo>
                <a:cubicBezTo>
                  <a:pt x="4277157" y="429647"/>
                  <a:pt x="4301001" y="433898"/>
                  <a:pt x="4324967" y="433257"/>
                </a:cubicBezTo>
                <a:cubicBezTo>
                  <a:pt x="4338820" y="433347"/>
                  <a:pt x="4348236" y="432125"/>
                  <a:pt x="4352468" y="429974"/>
                </a:cubicBezTo>
                <a:close/>
                <a:moveTo>
                  <a:pt x="4529291" y="289729"/>
                </a:moveTo>
                <a:cubicBezTo>
                  <a:pt x="4531125" y="288711"/>
                  <a:pt x="4530129" y="287307"/>
                  <a:pt x="4525963" y="285678"/>
                </a:cubicBezTo>
                <a:cubicBezTo>
                  <a:pt x="4513598" y="281831"/>
                  <a:pt x="4500707" y="279937"/>
                  <a:pt x="4487757" y="280064"/>
                </a:cubicBezTo>
                <a:cubicBezTo>
                  <a:pt x="4473271" y="280064"/>
                  <a:pt x="4468018" y="282237"/>
                  <a:pt x="4475444" y="285498"/>
                </a:cubicBezTo>
                <a:cubicBezTo>
                  <a:pt x="4488411" y="289735"/>
                  <a:pt x="4502002" y="291756"/>
                  <a:pt x="4515642" y="291473"/>
                </a:cubicBezTo>
                <a:cubicBezTo>
                  <a:pt x="4522795" y="291382"/>
                  <a:pt x="4527458" y="290748"/>
                  <a:pt x="4529291" y="289729"/>
                </a:cubicBezTo>
                <a:close/>
                <a:moveTo>
                  <a:pt x="4216389" y="570286"/>
                </a:moveTo>
                <a:cubicBezTo>
                  <a:pt x="4222433" y="566756"/>
                  <a:pt x="4222387" y="561912"/>
                  <a:pt x="4214692" y="556570"/>
                </a:cubicBezTo>
                <a:cubicBezTo>
                  <a:pt x="4185258" y="543941"/>
                  <a:pt x="4153459" y="537766"/>
                  <a:pt x="4121437" y="538462"/>
                </a:cubicBezTo>
                <a:cubicBezTo>
                  <a:pt x="4089387" y="538462"/>
                  <a:pt x="4073452" y="546790"/>
                  <a:pt x="4087394" y="556570"/>
                </a:cubicBezTo>
                <a:cubicBezTo>
                  <a:pt x="4116960" y="569934"/>
                  <a:pt x="4149111" y="576613"/>
                  <a:pt x="4181555" y="576126"/>
                </a:cubicBezTo>
                <a:cubicBezTo>
                  <a:pt x="4198214" y="576035"/>
                  <a:pt x="4210346" y="573817"/>
                  <a:pt x="4216389" y="570286"/>
                </a:cubicBezTo>
                <a:close/>
                <a:moveTo>
                  <a:pt x="4028543" y="755279"/>
                </a:moveTo>
                <a:cubicBezTo>
                  <a:pt x="4036329" y="750367"/>
                  <a:pt x="4036330" y="743622"/>
                  <a:pt x="4027095" y="736379"/>
                </a:cubicBezTo>
                <a:cubicBezTo>
                  <a:pt x="4008625" y="721893"/>
                  <a:pt x="3961001" y="711029"/>
                  <a:pt x="3919535" y="711029"/>
                </a:cubicBezTo>
                <a:cubicBezTo>
                  <a:pt x="3878068" y="711209"/>
                  <a:pt x="3859417" y="722798"/>
                  <a:pt x="3876983" y="737284"/>
                </a:cubicBezTo>
                <a:cubicBezTo>
                  <a:pt x="3894547" y="751770"/>
                  <a:pt x="3939454" y="762998"/>
                  <a:pt x="3983274" y="763179"/>
                </a:cubicBezTo>
                <a:cubicBezTo>
                  <a:pt x="4005184" y="763269"/>
                  <a:pt x="4020757" y="760191"/>
                  <a:pt x="4028543" y="755279"/>
                </a:cubicBezTo>
                <a:close/>
                <a:moveTo>
                  <a:pt x="4447037" y="392422"/>
                </a:moveTo>
                <a:cubicBezTo>
                  <a:pt x="4450229" y="390657"/>
                  <a:pt x="4449007" y="388167"/>
                  <a:pt x="4442850" y="385270"/>
                </a:cubicBezTo>
                <a:cubicBezTo>
                  <a:pt x="4422860" y="377939"/>
                  <a:pt x="4401665" y="374438"/>
                  <a:pt x="4380378" y="374949"/>
                </a:cubicBezTo>
                <a:cubicBezTo>
                  <a:pt x="4357561" y="374949"/>
                  <a:pt x="4349957" y="378932"/>
                  <a:pt x="4361727" y="384726"/>
                </a:cubicBezTo>
                <a:cubicBezTo>
                  <a:pt x="4381867" y="392224"/>
                  <a:pt x="4403260" y="395790"/>
                  <a:pt x="4424742" y="395230"/>
                </a:cubicBezTo>
                <a:cubicBezTo>
                  <a:pt x="4436241" y="395230"/>
                  <a:pt x="4443846" y="394188"/>
                  <a:pt x="4447037" y="392422"/>
                </a:cubicBezTo>
                <a:close/>
                <a:moveTo>
                  <a:pt x="4602197" y="261457"/>
                </a:moveTo>
                <a:cubicBezTo>
                  <a:pt x="4603329" y="260688"/>
                  <a:pt x="4602650" y="259691"/>
                  <a:pt x="4599843" y="258695"/>
                </a:cubicBezTo>
                <a:cubicBezTo>
                  <a:pt x="4590444" y="256222"/>
                  <a:pt x="4580769" y="254945"/>
                  <a:pt x="4571051" y="254893"/>
                </a:cubicBezTo>
                <a:cubicBezTo>
                  <a:pt x="4560910" y="254893"/>
                  <a:pt x="4557471" y="257066"/>
                  <a:pt x="4564351" y="259239"/>
                </a:cubicBezTo>
                <a:cubicBezTo>
                  <a:pt x="4573942" y="261659"/>
                  <a:pt x="4583796" y="262876"/>
                  <a:pt x="4593687" y="262861"/>
                </a:cubicBezTo>
                <a:cubicBezTo>
                  <a:pt x="4598123" y="262770"/>
                  <a:pt x="4601066" y="262227"/>
                  <a:pt x="4602197" y="261457"/>
                </a:cubicBezTo>
                <a:close/>
                <a:moveTo>
                  <a:pt x="3763470" y="1006977"/>
                </a:moveTo>
                <a:cubicBezTo>
                  <a:pt x="3773814" y="1000299"/>
                  <a:pt x="3776213" y="991245"/>
                  <a:pt x="3767974" y="981739"/>
                </a:cubicBezTo>
                <a:cubicBezTo>
                  <a:pt x="3752039" y="963088"/>
                  <a:pt x="3699164" y="947877"/>
                  <a:pt x="3654257" y="947697"/>
                </a:cubicBezTo>
                <a:cubicBezTo>
                  <a:pt x="3609350" y="947516"/>
                  <a:pt x="3582189" y="963631"/>
                  <a:pt x="3596312" y="981739"/>
                </a:cubicBezTo>
                <a:cubicBezTo>
                  <a:pt x="3610437" y="999847"/>
                  <a:pt x="3664217" y="1017955"/>
                  <a:pt x="3711297" y="1017955"/>
                </a:cubicBezTo>
                <a:cubicBezTo>
                  <a:pt x="3734837" y="1017955"/>
                  <a:pt x="3753126" y="1013654"/>
                  <a:pt x="3763470" y="1006977"/>
                </a:cubicBezTo>
                <a:close/>
                <a:moveTo>
                  <a:pt x="4327434" y="520104"/>
                </a:moveTo>
                <a:cubicBezTo>
                  <a:pt x="4332527" y="517094"/>
                  <a:pt x="4331486" y="512929"/>
                  <a:pt x="4322974" y="508402"/>
                </a:cubicBezTo>
                <a:cubicBezTo>
                  <a:pt x="4296532" y="497944"/>
                  <a:pt x="4268292" y="492775"/>
                  <a:pt x="4239860" y="493191"/>
                </a:cubicBezTo>
                <a:cubicBezTo>
                  <a:pt x="4210346" y="493191"/>
                  <a:pt x="4197489" y="500254"/>
                  <a:pt x="4211792" y="508765"/>
                </a:cubicBezTo>
                <a:cubicBezTo>
                  <a:pt x="4238190" y="519688"/>
                  <a:pt x="4266522" y="525169"/>
                  <a:pt x="4295090" y="524880"/>
                </a:cubicBezTo>
                <a:cubicBezTo>
                  <a:pt x="4311115" y="524970"/>
                  <a:pt x="4322342" y="523114"/>
                  <a:pt x="4327434" y="520104"/>
                </a:cubicBezTo>
                <a:close/>
                <a:moveTo>
                  <a:pt x="3356316" y="1379452"/>
                </a:moveTo>
                <a:cubicBezTo>
                  <a:pt x="3369557" y="1371326"/>
                  <a:pt x="3374581" y="1359737"/>
                  <a:pt x="3368515" y="1346609"/>
                </a:cubicBezTo>
                <a:cubicBezTo>
                  <a:pt x="3357108" y="1322163"/>
                  <a:pt x="3311838" y="1302426"/>
                  <a:pt x="3263672" y="1300978"/>
                </a:cubicBezTo>
                <a:cubicBezTo>
                  <a:pt x="3212246" y="1299710"/>
                  <a:pt x="3179833" y="1318361"/>
                  <a:pt x="3189249" y="1343712"/>
                </a:cubicBezTo>
                <a:cubicBezTo>
                  <a:pt x="3198665" y="1369063"/>
                  <a:pt x="3244296" y="1390068"/>
                  <a:pt x="3294817" y="1391517"/>
                </a:cubicBezTo>
                <a:cubicBezTo>
                  <a:pt x="3321617" y="1392241"/>
                  <a:pt x="3343075" y="1387578"/>
                  <a:pt x="3356316" y="1379452"/>
                </a:cubicBezTo>
                <a:close/>
                <a:moveTo>
                  <a:pt x="2687822" y="1968067"/>
                </a:moveTo>
                <a:cubicBezTo>
                  <a:pt x="2703599" y="1958063"/>
                  <a:pt x="2713196" y="1943893"/>
                  <a:pt x="2713014" y="1928229"/>
                </a:cubicBezTo>
                <a:cubicBezTo>
                  <a:pt x="2712653" y="1896903"/>
                  <a:pt x="2675894" y="1870285"/>
                  <a:pt x="2629538" y="1867207"/>
                </a:cubicBezTo>
                <a:cubicBezTo>
                  <a:pt x="2579924" y="1865034"/>
                  <a:pt x="2539180" y="1889660"/>
                  <a:pt x="2538999" y="1921530"/>
                </a:cubicBezTo>
                <a:cubicBezTo>
                  <a:pt x="2538818" y="1953399"/>
                  <a:pt x="2576844" y="1980923"/>
                  <a:pt x="2625555" y="1982915"/>
                </a:cubicBezTo>
                <a:cubicBezTo>
                  <a:pt x="2650091" y="1983911"/>
                  <a:pt x="2672046" y="1978072"/>
                  <a:pt x="2687822" y="1968067"/>
                </a:cubicBezTo>
                <a:close/>
                <a:moveTo>
                  <a:pt x="4525058" y="356071"/>
                </a:moveTo>
                <a:cubicBezTo>
                  <a:pt x="4527503" y="354622"/>
                  <a:pt x="4526235" y="352585"/>
                  <a:pt x="4520893" y="350142"/>
                </a:cubicBezTo>
                <a:cubicBezTo>
                  <a:pt x="4503384" y="344355"/>
                  <a:pt x="4485002" y="341659"/>
                  <a:pt x="4466570" y="342174"/>
                </a:cubicBezTo>
                <a:cubicBezTo>
                  <a:pt x="4448281" y="342536"/>
                  <a:pt x="4443211" y="345976"/>
                  <a:pt x="4454619" y="350683"/>
                </a:cubicBezTo>
                <a:cubicBezTo>
                  <a:pt x="4471509" y="356174"/>
                  <a:pt x="4489194" y="358805"/>
                  <a:pt x="4506950" y="358470"/>
                </a:cubicBezTo>
                <a:cubicBezTo>
                  <a:pt x="4516457" y="358379"/>
                  <a:pt x="4522613" y="357519"/>
                  <a:pt x="4525058" y="356071"/>
                </a:cubicBezTo>
                <a:close/>
                <a:moveTo>
                  <a:pt x="4169059" y="688958"/>
                </a:moveTo>
                <a:cubicBezTo>
                  <a:pt x="4176393" y="684635"/>
                  <a:pt x="4176665" y="678706"/>
                  <a:pt x="4167611" y="672459"/>
                </a:cubicBezTo>
                <a:cubicBezTo>
                  <a:pt x="4135850" y="656849"/>
                  <a:pt x="4100868" y="648908"/>
                  <a:pt x="4065483" y="649281"/>
                </a:cubicBezTo>
                <a:cubicBezTo>
                  <a:pt x="4028544" y="649098"/>
                  <a:pt x="4008987" y="659602"/>
                  <a:pt x="4024922" y="671915"/>
                </a:cubicBezTo>
                <a:cubicBezTo>
                  <a:pt x="4040857" y="684228"/>
                  <a:pt x="4089747" y="695454"/>
                  <a:pt x="4128135" y="695817"/>
                </a:cubicBezTo>
                <a:cubicBezTo>
                  <a:pt x="4147329" y="695997"/>
                  <a:pt x="4161725" y="693281"/>
                  <a:pt x="4169059" y="688958"/>
                </a:cubicBezTo>
                <a:close/>
                <a:moveTo>
                  <a:pt x="4426417" y="475944"/>
                </a:moveTo>
                <a:cubicBezTo>
                  <a:pt x="4430491" y="473454"/>
                  <a:pt x="4428726" y="469923"/>
                  <a:pt x="4420396" y="465849"/>
                </a:cubicBezTo>
                <a:cubicBezTo>
                  <a:pt x="4396634" y="456857"/>
                  <a:pt x="4371373" y="452492"/>
                  <a:pt x="4345973" y="452992"/>
                </a:cubicBezTo>
                <a:cubicBezTo>
                  <a:pt x="4318449" y="452992"/>
                  <a:pt x="4308672" y="458606"/>
                  <a:pt x="4323158" y="466212"/>
                </a:cubicBezTo>
                <a:cubicBezTo>
                  <a:pt x="4346710" y="475784"/>
                  <a:pt x="4371981" y="480407"/>
                  <a:pt x="4397399" y="479791"/>
                </a:cubicBezTo>
                <a:cubicBezTo>
                  <a:pt x="4412429" y="479882"/>
                  <a:pt x="4422343" y="478434"/>
                  <a:pt x="4426417" y="475944"/>
                </a:cubicBezTo>
                <a:close/>
                <a:moveTo>
                  <a:pt x="4601495" y="322753"/>
                </a:moveTo>
                <a:cubicBezTo>
                  <a:pt x="4603826" y="321712"/>
                  <a:pt x="4602921" y="320173"/>
                  <a:pt x="4598393" y="318272"/>
                </a:cubicBezTo>
                <a:cubicBezTo>
                  <a:pt x="4584857" y="313749"/>
                  <a:pt x="4570655" y="311546"/>
                  <a:pt x="4556383" y="311753"/>
                </a:cubicBezTo>
                <a:cubicBezTo>
                  <a:pt x="4540812" y="311753"/>
                  <a:pt x="4535742" y="313926"/>
                  <a:pt x="4543346" y="317547"/>
                </a:cubicBezTo>
                <a:cubicBezTo>
                  <a:pt x="4556790" y="322209"/>
                  <a:pt x="4570947" y="324476"/>
                  <a:pt x="4585175" y="324246"/>
                </a:cubicBezTo>
                <a:cubicBezTo>
                  <a:pt x="4593595" y="324337"/>
                  <a:pt x="4599163" y="323794"/>
                  <a:pt x="4601495" y="322753"/>
                </a:cubicBezTo>
                <a:close/>
                <a:moveTo>
                  <a:pt x="3943505" y="917365"/>
                </a:moveTo>
                <a:cubicBezTo>
                  <a:pt x="3952581" y="911525"/>
                  <a:pt x="3954120" y="903603"/>
                  <a:pt x="3945790" y="895183"/>
                </a:cubicBezTo>
                <a:cubicBezTo>
                  <a:pt x="3929131" y="878344"/>
                  <a:pt x="3872998" y="863314"/>
                  <a:pt x="3831169" y="863314"/>
                </a:cubicBezTo>
                <a:cubicBezTo>
                  <a:pt x="3789340" y="863314"/>
                  <a:pt x="3765076" y="876532"/>
                  <a:pt x="3780106" y="893735"/>
                </a:cubicBezTo>
                <a:cubicBezTo>
                  <a:pt x="3795134" y="910937"/>
                  <a:pt x="3850906" y="927053"/>
                  <a:pt x="3895996" y="927053"/>
                </a:cubicBezTo>
                <a:cubicBezTo>
                  <a:pt x="3917816" y="926962"/>
                  <a:pt x="3934429" y="923205"/>
                  <a:pt x="3943505" y="917365"/>
                </a:cubicBezTo>
                <a:close/>
                <a:moveTo>
                  <a:pt x="4670758" y="293305"/>
                </a:moveTo>
                <a:cubicBezTo>
                  <a:pt x="4672320" y="292513"/>
                  <a:pt x="4671550" y="291381"/>
                  <a:pt x="4668110" y="290023"/>
                </a:cubicBezTo>
                <a:cubicBezTo>
                  <a:pt x="4657759" y="286616"/>
                  <a:pt x="4646955" y="284785"/>
                  <a:pt x="4636060" y="284591"/>
                </a:cubicBezTo>
                <a:cubicBezTo>
                  <a:pt x="4624652" y="284410"/>
                  <a:pt x="4620486" y="286401"/>
                  <a:pt x="4627186" y="289842"/>
                </a:cubicBezTo>
                <a:cubicBezTo>
                  <a:pt x="4637613" y="293114"/>
                  <a:pt x="4648491" y="294703"/>
                  <a:pt x="4659418" y="294551"/>
                </a:cubicBezTo>
                <a:cubicBezTo>
                  <a:pt x="4665303" y="294551"/>
                  <a:pt x="4669196" y="294098"/>
                  <a:pt x="4670758" y="293305"/>
                </a:cubicBezTo>
                <a:close/>
                <a:moveTo>
                  <a:pt x="4294841" y="628662"/>
                </a:moveTo>
                <a:cubicBezTo>
                  <a:pt x="4300884" y="625109"/>
                  <a:pt x="4299798" y="620038"/>
                  <a:pt x="4290744" y="614154"/>
                </a:cubicBezTo>
                <a:cubicBezTo>
                  <a:pt x="4262332" y="600574"/>
                  <a:pt x="4231145" y="593814"/>
                  <a:pt x="4199661" y="594415"/>
                </a:cubicBezTo>
                <a:cubicBezTo>
                  <a:pt x="4161273" y="594054"/>
                  <a:pt x="4145338" y="602021"/>
                  <a:pt x="4163446" y="613610"/>
                </a:cubicBezTo>
                <a:cubicBezTo>
                  <a:pt x="4192204" y="627935"/>
                  <a:pt x="4224043" y="634963"/>
                  <a:pt x="4256158" y="634072"/>
                </a:cubicBezTo>
                <a:cubicBezTo>
                  <a:pt x="4275624" y="634253"/>
                  <a:pt x="4288798" y="632216"/>
                  <a:pt x="4294841" y="628662"/>
                </a:cubicBezTo>
                <a:close/>
                <a:moveTo>
                  <a:pt x="4518110" y="433799"/>
                </a:moveTo>
                <a:cubicBezTo>
                  <a:pt x="4522252" y="431762"/>
                  <a:pt x="4521890" y="428910"/>
                  <a:pt x="4516005" y="425831"/>
                </a:cubicBezTo>
                <a:cubicBezTo>
                  <a:pt x="4495168" y="418250"/>
                  <a:pt x="4473172" y="414328"/>
                  <a:pt x="4450998" y="414242"/>
                </a:cubicBezTo>
                <a:cubicBezTo>
                  <a:pt x="4426371" y="413701"/>
                  <a:pt x="4415326" y="418408"/>
                  <a:pt x="4426371" y="424746"/>
                </a:cubicBezTo>
                <a:cubicBezTo>
                  <a:pt x="4447713" y="432848"/>
                  <a:pt x="4470360" y="436962"/>
                  <a:pt x="4493189" y="436878"/>
                </a:cubicBezTo>
                <a:cubicBezTo>
                  <a:pt x="4505322" y="437059"/>
                  <a:pt x="4513968" y="435837"/>
                  <a:pt x="4518110" y="433799"/>
                </a:cubicBezTo>
                <a:close/>
                <a:moveTo>
                  <a:pt x="3606634" y="1238959"/>
                </a:moveTo>
                <a:cubicBezTo>
                  <a:pt x="3617589" y="1230992"/>
                  <a:pt x="3620486" y="1220218"/>
                  <a:pt x="3612248" y="1208810"/>
                </a:cubicBezTo>
                <a:cubicBezTo>
                  <a:pt x="3596130" y="1186900"/>
                  <a:pt x="3542532" y="1168248"/>
                  <a:pt x="3496539" y="1168611"/>
                </a:cubicBezTo>
                <a:cubicBezTo>
                  <a:pt x="3450544" y="1168973"/>
                  <a:pt x="3421211" y="1187261"/>
                  <a:pt x="3435516" y="1209897"/>
                </a:cubicBezTo>
                <a:cubicBezTo>
                  <a:pt x="3449820" y="1232531"/>
                  <a:pt x="3504687" y="1252631"/>
                  <a:pt x="3552672" y="1252268"/>
                </a:cubicBezTo>
                <a:cubicBezTo>
                  <a:pt x="3576666" y="1252087"/>
                  <a:pt x="3595679" y="1246927"/>
                  <a:pt x="3606634" y="1238959"/>
                </a:cubicBezTo>
                <a:close/>
                <a:moveTo>
                  <a:pt x="4603489" y="394189"/>
                </a:moveTo>
                <a:cubicBezTo>
                  <a:pt x="4606047" y="392424"/>
                  <a:pt x="4604644" y="390070"/>
                  <a:pt x="4598577" y="387625"/>
                </a:cubicBezTo>
                <a:cubicBezTo>
                  <a:pt x="4579872" y="381523"/>
                  <a:pt x="4560308" y="378464"/>
                  <a:pt x="4540632" y="378571"/>
                </a:cubicBezTo>
                <a:cubicBezTo>
                  <a:pt x="4521437" y="378753"/>
                  <a:pt x="4514737" y="383099"/>
                  <a:pt x="4526146" y="387986"/>
                </a:cubicBezTo>
                <a:cubicBezTo>
                  <a:pt x="4545058" y="394024"/>
                  <a:pt x="4564781" y="397138"/>
                  <a:pt x="4584634" y="397222"/>
                </a:cubicBezTo>
                <a:cubicBezTo>
                  <a:pt x="4594412" y="397131"/>
                  <a:pt x="4600932" y="395954"/>
                  <a:pt x="4603489" y="394189"/>
                </a:cubicBezTo>
                <a:close/>
                <a:moveTo>
                  <a:pt x="4107290" y="834410"/>
                </a:moveTo>
                <a:cubicBezTo>
                  <a:pt x="4115597" y="829046"/>
                  <a:pt x="4116095" y="821667"/>
                  <a:pt x="4106408" y="813881"/>
                </a:cubicBezTo>
                <a:cubicBezTo>
                  <a:pt x="4088300" y="799395"/>
                  <a:pt x="4038684" y="786538"/>
                  <a:pt x="3997579" y="785994"/>
                </a:cubicBezTo>
                <a:cubicBezTo>
                  <a:pt x="3956476" y="785452"/>
                  <a:pt x="3934203" y="799032"/>
                  <a:pt x="3951224" y="813881"/>
                </a:cubicBezTo>
                <a:cubicBezTo>
                  <a:pt x="3968246" y="828728"/>
                  <a:pt x="4018223" y="842310"/>
                  <a:pt x="4061319" y="842853"/>
                </a:cubicBezTo>
                <a:cubicBezTo>
                  <a:pt x="4082868" y="843125"/>
                  <a:pt x="4098983" y="839775"/>
                  <a:pt x="4107290" y="834410"/>
                </a:cubicBezTo>
                <a:close/>
                <a:moveTo>
                  <a:pt x="4406294" y="575129"/>
                </a:moveTo>
                <a:cubicBezTo>
                  <a:pt x="4411115" y="571779"/>
                  <a:pt x="4409711" y="567252"/>
                  <a:pt x="4400657" y="562544"/>
                </a:cubicBezTo>
                <a:cubicBezTo>
                  <a:pt x="4372687" y="550735"/>
                  <a:pt x="4342653" y="544579"/>
                  <a:pt x="4312291" y="544437"/>
                </a:cubicBezTo>
                <a:cubicBezTo>
                  <a:pt x="4281690" y="544437"/>
                  <a:pt x="4269015" y="553128"/>
                  <a:pt x="4285311" y="562544"/>
                </a:cubicBezTo>
                <a:cubicBezTo>
                  <a:pt x="4313519" y="574610"/>
                  <a:pt x="4343901" y="580773"/>
                  <a:pt x="4374584" y="580652"/>
                </a:cubicBezTo>
                <a:cubicBezTo>
                  <a:pt x="4390428" y="580652"/>
                  <a:pt x="4401473" y="578479"/>
                  <a:pt x="4406294" y="575129"/>
                </a:cubicBezTo>
                <a:close/>
                <a:moveTo>
                  <a:pt x="3088501" y="1744505"/>
                </a:moveTo>
                <a:cubicBezTo>
                  <a:pt x="3101923" y="1734388"/>
                  <a:pt x="3108306" y="1720807"/>
                  <a:pt x="3103598" y="1706411"/>
                </a:cubicBezTo>
                <a:cubicBezTo>
                  <a:pt x="3094182" y="1677619"/>
                  <a:pt x="3044205" y="1652088"/>
                  <a:pt x="2996400" y="1653175"/>
                </a:cubicBezTo>
                <a:cubicBezTo>
                  <a:pt x="2948596" y="1654261"/>
                  <a:pt x="2913287" y="1681784"/>
                  <a:pt x="2923969" y="1710032"/>
                </a:cubicBezTo>
                <a:cubicBezTo>
                  <a:pt x="2934653" y="1738280"/>
                  <a:pt x="2985174" y="1762907"/>
                  <a:pt x="3031167" y="1761821"/>
                </a:cubicBezTo>
                <a:cubicBezTo>
                  <a:pt x="3054617" y="1761277"/>
                  <a:pt x="3075079" y="1754623"/>
                  <a:pt x="3088501" y="1744505"/>
                </a:cubicBezTo>
                <a:close/>
                <a:moveTo>
                  <a:pt x="4678996" y="358787"/>
                </a:moveTo>
                <a:cubicBezTo>
                  <a:pt x="4680513" y="357293"/>
                  <a:pt x="4678793" y="355392"/>
                  <a:pt x="4673361" y="353581"/>
                </a:cubicBezTo>
                <a:cubicBezTo>
                  <a:pt x="4658103" y="349235"/>
                  <a:pt x="4642326" y="346982"/>
                  <a:pt x="4626461" y="346882"/>
                </a:cubicBezTo>
                <a:cubicBezTo>
                  <a:pt x="4611251" y="346882"/>
                  <a:pt x="4605817" y="350684"/>
                  <a:pt x="4615596" y="354488"/>
                </a:cubicBezTo>
                <a:cubicBezTo>
                  <a:pt x="4631714" y="359193"/>
                  <a:pt x="4648420" y="361572"/>
                  <a:pt x="4665211" y="361549"/>
                </a:cubicBezTo>
                <a:cubicBezTo>
                  <a:pt x="4672726" y="361368"/>
                  <a:pt x="4677480" y="360281"/>
                  <a:pt x="4678996" y="358787"/>
                </a:cubicBezTo>
                <a:close/>
                <a:moveTo>
                  <a:pt x="3827888" y="1119426"/>
                </a:moveTo>
                <a:cubicBezTo>
                  <a:pt x="3838277" y="1112522"/>
                  <a:pt x="3840676" y="1102970"/>
                  <a:pt x="3832437" y="1092739"/>
                </a:cubicBezTo>
                <a:cubicBezTo>
                  <a:pt x="3816141" y="1072639"/>
                  <a:pt x="3763085" y="1054532"/>
                  <a:pt x="3717815" y="1054532"/>
                </a:cubicBezTo>
                <a:cubicBezTo>
                  <a:pt x="3672547" y="1054532"/>
                  <a:pt x="3645384" y="1069381"/>
                  <a:pt x="3659690" y="1090747"/>
                </a:cubicBezTo>
                <a:cubicBezTo>
                  <a:pt x="3673995" y="1112115"/>
                  <a:pt x="3727955" y="1129498"/>
                  <a:pt x="3775399" y="1130223"/>
                </a:cubicBezTo>
                <a:cubicBezTo>
                  <a:pt x="3799120" y="1130585"/>
                  <a:pt x="3817499" y="1126329"/>
                  <a:pt x="3827888" y="1119426"/>
                </a:cubicBezTo>
                <a:close/>
                <a:moveTo>
                  <a:pt x="4509961" y="524790"/>
                </a:moveTo>
                <a:cubicBezTo>
                  <a:pt x="4514012" y="522164"/>
                  <a:pt x="4512202" y="518452"/>
                  <a:pt x="4503872" y="514197"/>
                </a:cubicBezTo>
                <a:cubicBezTo>
                  <a:pt x="4478990" y="504100"/>
                  <a:pt x="4452313" y="499171"/>
                  <a:pt x="4425466" y="499711"/>
                </a:cubicBezTo>
                <a:cubicBezTo>
                  <a:pt x="4395406" y="499711"/>
                  <a:pt x="4385266" y="505686"/>
                  <a:pt x="4401563" y="514016"/>
                </a:cubicBezTo>
                <a:cubicBezTo>
                  <a:pt x="4426692" y="524391"/>
                  <a:pt x="4453695" y="529446"/>
                  <a:pt x="4480874" y="528864"/>
                </a:cubicBezTo>
                <a:cubicBezTo>
                  <a:pt x="4495995" y="528955"/>
                  <a:pt x="4505909" y="527416"/>
                  <a:pt x="4509961" y="524790"/>
                </a:cubicBezTo>
                <a:close/>
                <a:moveTo>
                  <a:pt x="4245453" y="760779"/>
                </a:moveTo>
                <a:cubicBezTo>
                  <a:pt x="4252085" y="756343"/>
                  <a:pt x="4250818" y="750050"/>
                  <a:pt x="4240587" y="742716"/>
                </a:cubicBezTo>
                <a:cubicBezTo>
                  <a:pt x="4208534" y="725673"/>
                  <a:pt x="4172564" y="717367"/>
                  <a:pt x="4136286" y="718633"/>
                </a:cubicBezTo>
                <a:cubicBezTo>
                  <a:pt x="4097173" y="718814"/>
                  <a:pt x="4080151" y="727325"/>
                  <a:pt x="4098440" y="741992"/>
                </a:cubicBezTo>
                <a:cubicBezTo>
                  <a:pt x="4116730" y="756660"/>
                  <a:pt x="4160188" y="767525"/>
                  <a:pt x="4202923" y="767706"/>
                </a:cubicBezTo>
                <a:cubicBezTo>
                  <a:pt x="4224290" y="767796"/>
                  <a:pt x="4238821" y="765215"/>
                  <a:pt x="4245453" y="760779"/>
                </a:cubicBezTo>
                <a:close/>
                <a:moveTo>
                  <a:pt x="2137527" y="2618972"/>
                </a:moveTo>
                <a:cubicBezTo>
                  <a:pt x="2151584" y="2607270"/>
                  <a:pt x="2160548" y="2591244"/>
                  <a:pt x="2161634" y="2573589"/>
                </a:cubicBezTo>
                <a:cubicBezTo>
                  <a:pt x="2163807" y="2538279"/>
                  <a:pt x="2133929" y="2513472"/>
                  <a:pt x="2091375" y="2514196"/>
                </a:cubicBezTo>
                <a:cubicBezTo>
                  <a:pt x="2048822" y="2514920"/>
                  <a:pt x="2016047" y="2540271"/>
                  <a:pt x="2012606" y="2576486"/>
                </a:cubicBezTo>
                <a:lnTo>
                  <a:pt x="2017147" y="2588152"/>
                </a:lnTo>
                <a:lnTo>
                  <a:pt x="2052552" y="2628459"/>
                </a:lnTo>
                <a:lnTo>
                  <a:pt x="2082864" y="2638416"/>
                </a:lnTo>
                <a:cubicBezTo>
                  <a:pt x="2104321" y="2638053"/>
                  <a:pt x="2123471" y="2630674"/>
                  <a:pt x="2137527" y="2618972"/>
                </a:cubicBezTo>
                <a:close/>
                <a:moveTo>
                  <a:pt x="4749844" y="325379"/>
                </a:moveTo>
                <a:cubicBezTo>
                  <a:pt x="4751270" y="324474"/>
                  <a:pt x="4749866" y="323161"/>
                  <a:pt x="4745429" y="321532"/>
                </a:cubicBezTo>
                <a:cubicBezTo>
                  <a:pt x="4733608" y="317800"/>
                  <a:pt x="4721243" y="316086"/>
                  <a:pt x="4708852" y="316462"/>
                </a:cubicBezTo>
                <a:cubicBezTo>
                  <a:pt x="4696719" y="316643"/>
                  <a:pt x="4693641" y="318452"/>
                  <a:pt x="4701065" y="321350"/>
                </a:cubicBezTo>
                <a:cubicBezTo>
                  <a:pt x="4712734" y="325236"/>
                  <a:pt x="4724986" y="327074"/>
                  <a:pt x="4737281" y="326783"/>
                </a:cubicBezTo>
                <a:cubicBezTo>
                  <a:pt x="4744162" y="326783"/>
                  <a:pt x="4748418" y="326285"/>
                  <a:pt x="4749844" y="325379"/>
                </a:cubicBezTo>
                <a:close/>
                <a:moveTo>
                  <a:pt x="4603398" y="477980"/>
                </a:moveTo>
                <a:cubicBezTo>
                  <a:pt x="4606318" y="475672"/>
                  <a:pt x="4604643" y="472639"/>
                  <a:pt x="4597671" y="469470"/>
                </a:cubicBezTo>
                <a:cubicBezTo>
                  <a:pt x="4574421" y="461211"/>
                  <a:pt x="4549914" y="457044"/>
                  <a:pt x="4525240" y="457157"/>
                </a:cubicBezTo>
                <a:cubicBezTo>
                  <a:pt x="4501338" y="457520"/>
                  <a:pt x="4493008" y="463314"/>
                  <a:pt x="4509125" y="470013"/>
                </a:cubicBezTo>
                <a:cubicBezTo>
                  <a:pt x="4532398" y="478161"/>
                  <a:pt x="4556895" y="482266"/>
                  <a:pt x="4581556" y="482146"/>
                </a:cubicBezTo>
                <a:cubicBezTo>
                  <a:pt x="4592964" y="481874"/>
                  <a:pt x="4600478" y="480289"/>
                  <a:pt x="4603398" y="477980"/>
                </a:cubicBezTo>
                <a:close/>
                <a:moveTo>
                  <a:pt x="4814873" y="293895"/>
                </a:moveTo>
                <a:cubicBezTo>
                  <a:pt x="4815960" y="293284"/>
                  <a:pt x="4815145" y="292378"/>
                  <a:pt x="4812248" y="291292"/>
                </a:cubicBezTo>
                <a:cubicBezTo>
                  <a:pt x="4804136" y="288940"/>
                  <a:pt x="4795697" y="287840"/>
                  <a:pt x="4787260" y="288032"/>
                </a:cubicBezTo>
                <a:cubicBezTo>
                  <a:pt x="4778386" y="288032"/>
                  <a:pt x="4776576" y="289480"/>
                  <a:pt x="4782912" y="291653"/>
                </a:cubicBezTo>
                <a:cubicBezTo>
                  <a:pt x="4790482" y="293661"/>
                  <a:pt x="4798269" y="294695"/>
                  <a:pt x="4806090" y="294733"/>
                </a:cubicBezTo>
                <a:cubicBezTo>
                  <a:pt x="4810798" y="294823"/>
                  <a:pt x="4813786" y="294506"/>
                  <a:pt x="4814873" y="293895"/>
                </a:cubicBezTo>
                <a:close/>
                <a:moveTo>
                  <a:pt x="4373973" y="692784"/>
                </a:moveTo>
                <a:cubicBezTo>
                  <a:pt x="4380062" y="688936"/>
                  <a:pt x="4379111" y="683504"/>
                  <a:pt x="4370057" y="677347"/>
                </a:cubicBezTo>
                <a:cubicBezTo>
                  <a:pt x="4339490" y="662551"/>
                  <a:pt x="4305865" y="655168"/>
                  <a:pt x="4271912" y="655801"/>
                </a:cubicBezTo>
                <a:cubicBezTo>
                  <a:pt x="4235516" y="655618"/>
                  <a:pt x="4220849" y="665034"/>
                  <a:pt x="4239138" y="676986"/>
                </a:cubicBezTo>
                <a:cubicBezTo>
                  <a:pt x="4269173" y="691661"/>
                  <a:pt x="4302225" y="699103"/>
                  <a:pt x="4335651" y="698715"/>
                </a:cubicBezTo>
                <a:cubicBezTo>
                  <a:pt x="4354755" y="698896"/>
                  <a:pt x="4367884" y="696632"/>
                  <a:pt x="4373973" y="692784"/>
                </a:cubicBezTo>
                <a:close/>
                <a:moveTo>
                  <a:pt x="3403101" y="1551024"/>
                </a:moveTo>
                <a:cubicBezTo>
                  <a:pt x="3413920" y="1542038"/>
                  <a:pt x="3416410" y="1529589"/>
                  <a:pt x="3408714" y="1515375"/>
                </a:cubicBezTo>
                <a:cubicBezTo>
                  <a:pt x="3393321" y="1487851"/>
                  <a:pt x="3348234" y="1469381"/>
                  <a:pt x="3299161" y="1469924"/>
                </a:cubicBezTo>
                <a:cubicBezTo>
                  <a:pt x="3250091" y="1470468"/>
                  <a:pt x="3223833" y="1490024"/>
                  <a:pt x="3236690" y="1518272"/>
                </a:cubicBezTo>
                <a:cubicBezTo>
                  <a:pt x="3249547" y="1546520"/>
                  <a:pt x="3296264" y="1566620"/>
                  <a:pt x="3347509" y="1565896"/>
                </a:cubicBezTo>
                <a:cubicBezTo>
                  <a:pt x="3373132" y="1565533"/>
                  <a:pt x="3392281" y="1560010"/>
                  <a:pt x="3403101" y="1551024"/>
                </a:cubicBezTo>
                <a:close/>
                <a:moveTo>
                  <a:pt x="4681510" y="436108"/>
                </a:moveTo>
                <a:cubicBezTo>
                  <a:pt x="4684498" y="434343"/>
                  <a:pt x="4683322" y="431807"/>
                  <a:pt x="4677165" y="428728"/>
                </a:cubicBezTo>
                <a:cubicBezTo>
                  <a:pt x="4656660" y="421911"/>
                  <a:pt x="4635212" y="418367"/>
                  <a:pt x="4613606" y="418227"/>
                </a:cubicBezTo>
                <a:cubicBezTo>
                  <a:pt x="4594050" y="418407"/>
                  <a:pt x="4586987" y="423297"/>
                  <a:pt x="4598939" y="428548"/>
                </a:cubicBezTo>
                <a:cubicBezTo>
                  <a:pt x="4618933" y="435133"/>
                  <a:pt x="4639818" y="438616"/>
                  <a:pt x="4660867" y="438871"/>
                </a:cubicBezTo>
                <a:cubicBezTo>
                  <a:pt x="4671370" y="438871"/>
                  <a:pt x="4678522" y="437875"/>
                  <a:pt x="4681510" y="436108"/>
                </a:cubicBezTo>
                <a:close/>
                <a:moveTo>
                  <a:pt x="4025849" y="1016959"/>
                </a:moveTo>
                <a:cubicBezTo>
                  <a:pt x="4034790" y="1010666"/>
                  <a:pt x="4035333" y="1001930"/>
                  <a:pt x="4025283" y="992424"/>
                </a:cubicBezTo>
                <a:cubicBezTo>
                  <a:pt x="4006451" y="974497"/>
                  <a:pt x="3958466" y="960011"/>
                  <a:pt x="3913378" y="959467"/>
                </a:cubicBezTo>
                <a:cubicBezTo>
                  <a:pt x="3868291" y="958925"/>
                  <a:pt x="3845293" y="974136"/>
                  <a:pt x="3862677" y="992424"/>
                </a:cubicBezTo>
                <a:cubicBezTo>
                  <a:pt x="3880060" y="1010712"/>
                  <a:pt x="3928950" y="1026286"/>
                  <a:pt x="3976030" y="1026827"/>
                </a:cubicBezTo>
                <a:cubicBezTo>
                  <a:pt x="3999570" y="1027099"/>
                  <a:pt x="4016908" y="1023251"/>
                  <a:pt x="4025849" y="1016959"/>
                </a:cubicBezTo>
                <a:close/>
                <a:moveTo>
                  <a:pt x="4494479" y="633527"/>
                </a:moveTo>
                <a:cubicBezTo>
                  <a:pt x="4499345" y="629860"/>
                  <a:pt x="4497896" y="624926"/>
                  <a:pt x="4488842" y="619947"/>
                </a:cubicBezTo>
                <a:cubicBezTo>
                  <a:pt x="4459754" y="608334"/>
                  <a:pt x="4428721" y="602374"/>
                  <a:pt x="4397398" y="602382"/>
                </a:cubicBezTo>
                <a:cubicBezTo>
                  <a:pt x="4365892" y="602201"/>
                  <a:pt x="4351586" y="611617"/>
                  <a:pt x="4369694" y="621396"/>
                </a:cubicBezTo>
                <a:cubicBezTo>
                  <a:pt x="4399041" y="633473"/>
                  <a:pt x="4430489" y="639627"/>
                  <a:pt x="4462225" y="639504"/>
                </a:cubicBezTo>
                <a:cubicBezTo>
                  <a:pt x="4478431" y="639594"/>
                  <a:pt x="4489612" y="637194"/>
                  <a:pt x="4494479" y="633527"/>
                </a:cubicBezTo>
                <a:close/>
                <a:moveTo>
                  <a:pt x="4763153" y="397718"/>
                </a:moveTo>
                <a:cubicBezTo>
                  <a:pt x="4765575" y="396134"/>
                  <a:pt x="4764353" y="393961"/>
                  <a:pt x="4758650" y="391788"/>
                </a:cubicBezTo>
                <a:cubicBezTo>
                  <a:pt x="4741981" y="386670"/>
                  <a:pt x="4724658" y="383988"/>
                  <a:pt x="4707223" y="383821"/>
                </a:cubicBezTo>
                <a:cubicBezTo>
                  <a:pt x="4691288" y="383821"/>
                  <a:pt x="4685131" y="387623"/>
                  <a:pt x="4694547" y="391788"/>
                </a:cubicBezTo>
                <a:cubicBezTo>
                  <a:pt x="4711119" y="397102"/>
                  <a:pt x="4728390" y="399908"/>
                  <a:pt x="4745793" y="400119"/>
                </a:cubicBezTo>
                <a:cubicBezTo>
                  <a:pt x="4754665" y="400299"/>
                  <a:pt x="4760731" y="399303"/>
                  <a:pt x="4763153" y="397718"/>
                </a:cubicBezTo>
                <a:close/>
                <a:moveTo>
                  <a:pt x="4188345" y="922460"/>
                </a:moveTo>
                <a:cubicBezTo>
                  <a:pt x="4195407" y="916824"/>
                  <a:pt x="4194140" y="909037"/>
                  <a:pt x="4183003" y="900436"/>
                </a:cubicBezTo>
                <a:cubicBezTo>
                  <a:pt x="4150130" y="881019"/>
                  <a:pt x="4112534" y="871055"/>
                  <a:pt x="4074356" y="871644"/>
                </a:cubicBezTo>
                <a:cubicBezTo>
                  <a:pt x="4031261" y="871283"/>
                  <a:pt x="4010798" y="883596"/>
                  <a:pt x="4029993" y="900797"/>
                </a:cubicBezTo>
                <a:cubicBezTo>
                  <a:pt x="4049186" y="918000"/>
                  <a:pt x="4099346" y="931582"/>
                  <a:pt x="4143710" y="931582"/>
                </a:cubicBezTo>
                <a:cubicBezTo>
                  <a:pt x="4165891" y="931582"/>
                  <a:pt x="4181283" y="928096"/>
                  <a:pt x="4188345" y="922460"/>
                </a:cubicBezTo>
                <a:close/>
                <a:moveTo>
                  <a:pt x="4833683" y="361230"/>
                </a:moveTo>
                <a:cubicBezTo>
                  <a:pt x="4835878" y="360099"/>
                  <a:pt x="4835516" y="358560"/>
                  <a:pt x="4831804" y="357021"/>
                </a:cubicBezTo>
                <a:cubicBezTo>
                  <a:pt x="4818476" y="352976"/>
                  <a:pt x="4804624" y="350843"/>
                  <a:pt x="4790699" y="350683"/>
                </a:cubicBezTo>
                <a:cubicBezTo>
                  <a:pt x="4777661" y="350503"/>
                  <a:pt x="4772772" y="353580"/>
                  <a:pt x="4780920" y="356658"/>
                </a:cubicBezTo>
                <a:cubicBezTo>
                  <a:pt x="4793705" y="360409"/>
                  <a:pt x="4806906" y="362538"/>
                  <a:pt x="4820215" y="362996"/>
                </a:cubicBezTo>
                <a:cubicBezTo>
                  <a:pt x="4826734" y="363086"/>
                  <a:pt x="4831487" y="362362"/>
                  <a:pt x="4833683" y="361230"/>
                </a:cubicBezTo>
                <a:close/>
                <a:moveTo>
                  <a:pt x="4592962" y="578298"/>
                </a:moveTo>
                <a:cubicBezTo>
                  <a:pt x="4597217" y="575401"/>
                  <a:pt x="4595407" y="571327"/>
                  <a:pt x="4586805" y="566710"/>
                </a:cubicBezTo>
                <a:cubicBezTo>
                  <a:pt x="4560300" y="555971"/>
                  <a:pt x="4531925" y="550616"/>
                  <a:pt x="4503329" y="550956"/>
                </a:cubicBezTo>
                <a:cubicBezTo>
                  <a:pt x="4474717" y="551136"/>
                  <a:pt x="4464577" y="557475"/>
                  <a:pt x="4479788" y="566166"/>
                </a:cubicBezTo>
                <a:cubicBezTo>
                  <a:pt x="4505977" y="577415"/>
                  <a:pt x="4534221" y="583087"/>
                  <a:pt x="4562722" y="582825"/>
                </a:cubicBezTo>
                <a:cubicBezTo>
                  <a:pt x="4578385" y="582915"/>
                  <a:pt x="4588707" y="581195"/>
                  <a:pt x="4592962" y="578298"/>
                </a:cubicBezTo>
                <a:close/>
                <a:moveTo>
                  <a:pt x="3678837" y="1387126"/>
                </a:moveTo>
                <a:cubicBezTo>
                  <a:pt x="3689204" y="1378163"/>
                  <a:pt x="3691467" y="1366438"/>
                  <a:pt x="3683046" y="1355120"/>
                </a:cubicBezTo>
                <a:cubicBezTo>
                  <a:pt x="3666206" y="1332486"/>
                  <a:pt x="3615868" y="1313110"/>
                  <a:pt x="3569873" y="1312568"/>
                </a:cubicBezTo>
                <a:cubicBezTo>
                  <a:pt x="3523880" y="1312025"/>
                  <a:pt x="3494001" y="1332124"/>
                  <a:pt x="3507946" y="1356388"/>
                </a:cubicBezTo>
                <a:cubicBezTo>
                  <a:pt x="3521888" y="1380653"/>
                  <a:pt x="3578384" y="1402563"/>
                  <a:pt x="3626008" y="1402563"/>
                </a:cubicBezTo>
                <a:cubicBezTo>
                  <a:pt x="3650001" y="1402291"/>
                  <a:pt x="3668471" y="1396089"/>
                  <a:pt x="3678837" y="1387126"/>
                </a:cubicBezTo>
                <a:close/>
                <a:moveTo>
                  <a:pt x="4894683" y="326804"/>
                </a:moveTo>
                <a:cubicBezTo>
                  <a:pt x="4895407" y="326103"/>
                  <a:pt x="4894094" y="325152"/>
                  <a:pt x="4891015" y="324066"/>
                </a:cubicBezTo>
                <a:cubicBezTo>
                  <a:pt x="4881654" y="321361"/>
                  <a:pt x="4871966" y="320019"/>
                  <a:pt x="4862225" y="320082"/>
                </a:cubicBezTo>
                <a:cubicBezTo>
                  <a:pt x="4853170" y="320262"/>
                  <a:pt x="4851178" y="321711"/>
                  <a:pt x="4857335" y="323884"/>
                </a:cubicBezTo>
                <a:cubicBezTo>
                  <a:pt x="4866660" y="326758"/>
                  <a:pt x="4876367" y="328163"/>
                  <a:pt x="4886127" y="328049"/>
                </a:cubicBezTo>
                <a:cubicBezTo>
                  <a:pt x="4891198" y="327958"/>
                  <a:pt x="4893959" y="327506"/>
                  <a:pt x="4894683" y="326804"/>
                </a:cubicBezTo>
                <a:close/>
                <a:moveTo>
                  <a:pt x="2685354" y="2279406"/>
                </a:moveTo>
                <a:cubicBezTo>
                  <a:pt x="2699071" y="2268111"/>
                  <a:pt x="2706495" y="2252629"/>
                  <a:pt x="2704503" y="2235880"/>
                </a:cubicBezTo>
                <a:cubicBezTo>
                  <a:pt x="2700520" y="2202382"/>
                  <a:pt x="2662493" y="2176668"/>
                  <a:pt x="2617949" y="2176668"/>
                </a:cubicBezTo>
                <a:cubicBezTo>
                  <a:pt x="2573585" y="2176668"/>
                  <a:pt x="2539723" y="2201838"/>
                  <a:pt x="2541716" y="2236061"/>
                </a:cubicBezTo>
                <a:cubicBezTo>
                  <a:pt x="2543706" y="2270284"/>
                  <a:pt x="2582094" y="2297808"/>
                  <a:pt x="2628450" y="2297808"/>
                </a:cubicBezTo>
                <a:cubicBezTo>
                  <a:pt x="2651628" y="2297808"/>
                  <a:pt x="2671637" y="2290700"/>
                  <a:pt x="2685354" y="2279406"/>
                </a:cubicBezTo>
                <a:close/>
                <a:moveTo>
                  <a:pt x="4688346" y="527212"/>
                </a:moveTo>
                <a:cubicBezTo>
                  <a:pt x="4691334" y="524881"/>
                  <a:pt x="4689025" y="521622"/>
                  <a:pt x="4680967" y="517819"/>
                </a:cubicBezTo>
                <a:cubicBezTo>
                  <a:pt x="4657255" y="508633"/>
                  <a:pt x="4631967" y="504203"/>
                  <a:pt x="4606544" y="504781"/>
                </a:cubicBezTo>
                <a:cubicBezTo>
                  <a:pt x="4580469" y="504781"/>
                  <a:pt x="4573226" y="510034"/>
                  <a:pt x="4588436" y="517638"/>
                </a:cubicBezTo>
                <a:cubicBezTo>
                  <a:pt x="4612451" y="527128"/>
                  <a:pt x="4638130" y="531687"/>
                  <a:pt x="4663945" y="531039"/>
                </a:cubicBezTo>
                <a:cubicBezTo>
                  <a:pt x="4677074" y="530947"/>
                  <a:pt x="4685359" y="529544"/>
                  <a:pt x="4688346" y="527212"/>
                </a:cubicBezTo>
                <a:close/>
                <a:moveTo>
                  <a:pt x="4337553" y="839050"/>
                </a:moveTo>
                <a:cubicBezTo>
                  <a:pt x="4344118" y="834251"/>
                  <a:pt x="4343348" y="827642"/>
                  <a:pt x="4333660" y="820399"/>
                </a:cubicBezTo>
                <a:cubicBezTo>
                  <a:pt x="4300347" y="802282"/>
                  <a:pt x="4262928" y="793052"/>
                  <a:pt x="4225013" y="793599"/>
                </a:cubicBezTo>
                <a:cubicBezTo>
                  <a:pt x="4186805" y="793780"/>
                  <a:pt x="4167792" y="804103"/>
                  <a:pt x="4187349" y="819131"/>
                </a:cubicBezTo>
                <a:cubicBezTo>
                  <a:pt x="4206905" y="834161"/>
                  <a:pt x="4258151" y="846838"/>
                  <a:pt x="4297444" y="846838"/>
                </a:cubicBezTo>
                <a:cubicBezTo>
                  <a:pt x="4317091" y="846838"/>
                  <a:pt x="4330989" y="843850"/>
                  <a:pt x="4337553" y="839050"/>
                </a:cubicBezTo>
                <a:close/>
                <a:moveTo>
                  <a:pt x="4777005" y="482553"/>
                </a:moveTo>
                <a:cubicBezTo>
                  <a:pt x="4779970" y="480516"/>
                  <a:pt x="4778657" y="477709"/>
                  <a:pt x="4772228" y="474721"/>
                </a:cubicBezTo>
                <a:cubicBezTo>
                  <a:pt x="4751117" y="467484"/>
                  <a:pt x="4728994" y="463634"/>
                  <a:pt x="4706679" y="463315"/>
                </a:cubicBezTo>
                <a:cubicBezTo>
                  <a:pt x="4686579" y="462952"/>
                  <a:pt x="4677526" y="468022"/>
                  <a:pt x="4688571" y="473816"/>
                </a:cubicBezTo>
                <a:cubicBezTo>
                  <a:pt x="4710238" y="481625"/>
                  <a:pt x="4733081" y="485669"/>
                  <a:pt x="4756113" y="485768"/>
                </a:cubicBezTo>
                <a:cubicBezTo>
                  <a:pt x="4766797" y="485858"/>
                  <a:pt x="4774040" y="484590"/>
                  <a:pt x="4777005" y="482553"/>
                </a:cubicBezTo>
                <a:close/>
                <a:moveTo>
                  <a:pt x="4886778" y="398492"/>
                </a:moveTo>
                <a:lnTo>
                  <a:pt x="4894711" y="391524"/>
                </a:lnTo>
                <a:lnTo>
                  <a:pt x="4871097" y="387987"/>
                </a:lnTo>
                <a:cubicBezTo>
                  <a:pt x="4857879" y="388167"/>
                  <a:pt x="4853896" y="391608"/>
                  <a:pt x="4863130" y="394869"/>
                </a:cubicBezTo>
                <a:close/>
                <a:moveTo>
                  <a:pt x="4838294" y="441081"/>
                </a:moveTo>
                <a:lnTo>
                  <a:pt x="4845541" y="434716"/>
                </a:lnTo>
                <a:lnTo>
                  <a:pt x="4844298" y="433074"/>
                </a:lnTo>
                <a:cubicBezTo>
                  <a:pt x="4826842" y="427498"/>
                  <a:pt x="4808663" y="424508"/>
                  <a:pt x="4790336" y="424202"/>
                </a:cubicBezTo>
                <a:cubicBezTo>
                  <a:pt x="4772048" y="423840"/>
                  <a:pt x="4765349" y="428186"/>
                  <a:pt x="4776757" y="433074"/>
                </a:cubicBezTo>
                <a:cubicBezTo>
                  <a:pt x="4794338" y="438675"/>
                  <a:pt x="4812628" y="441724"/>
                  <a:pt x="4831080" y="442129"/>
                </a:cubicBezTo>
                <a:close/>
                <a:moveTo>
                  <a:pt x="4689415" y="571859"/>
                </a:moveTo>
                <a:lnTo>
                  <a:pt x="4705826" y="557444"/>
                </a:lnTo>
                <a:lnTo>
                  <a:pt x="4700885" y="556570"/>
                </a:lnTo>
                <a:cubicBezTo>
                  <a:pt x="4674085" y="556750"/>
                  <a:pt x="4666842" y="562725"/>
                  <a:pt x="4684950" y="571056"/>
                </a:cubicBezTo>
                <a:close/>
                <a:moveTo>
                  <a:pt x="4619443" y="633323"/>
                </a:moveTo>
                <a:lnTo>
                  <a:pt x="4640242" y="615053"/>
                </a:lnTo>
                <a:lnTo>
                  <a:pt x="4599301" y="606004"/>
                </a:lnTo>
                <a:cubicBezTo>
                  <a:pt x="4567794" y="606004"/>
                  <a:pt x="4556747" y="614334"/>
                  <a:pt x="4574855" y="624111"/>
                </a:cubicBezTo>
                <a:close/>
                <a:moveTo>
                  <a:pt x="4539898" y="703197"/>
                </a:moveTo>
                <a:lnTo>
                  <a:pt x="4565450" y="680752"/>
                </a:lnTo>
                <a:lnTo>
                  <a:pt x="4533389" y="669834"/>
                </a:lnTo>
                <a:cubicBezTo>
                  <a:pt x="4517562" y="666402"/>
                  <a:pt x="4501341" y="664779"/>
                  <a:pt x="4485040" y="665035"/>
                </a:cubicBezTo>
                <a:cubicBezTo>
                  <a:pt x="4451178" y="665035"/>
                  <a:pt x="4438865" y="672096"/>
                  <a:pt x="4455887" y="683143"/>
                </a:cubicBezTo>
                <a:cubicBezTo>
                  <a:pt x="4470695" y="690406"/>
                  <a:pt x="4486262" y="695852"/>
                  <a:pt x="4502248" y="699408"/>
                </a:cubicBezTo>
                <a:close/>
                <a:moveTo>
                  <a:pt x="4462766" y="770951"/>
                </a:moveTo>
                <a:lnTo>
                  <a:pt x="4476916" y="758521"/>
                </a:lnTo>
                <a:lnTo>
                  <a:pt x="4468742" y="749960"/>
                </a:lnTo>
                <a:cubicBezTo>
                  <a:pt x="4437625" y="735062"/>
                  <a:pt x="4403647" y="727092"/>
                  <a:pt x="4369150" y="726602"/>
                </a:cubicBezTo>
                <a:cubicBezTo>
                  <a:pt x="4332935" y="725877"/>
                  <a:pt x="4316093" y="736379"/>
                  <a:pt x="4332935" y="748873"/>
                </a:cubicBezTo>
                <a:cubicBezTo>
                  <a:pt x="4365086" y="765194"/>
                  <a:pt x="4400636" y="773693"/>
                  <a:pt x="4436692" y="773682"/>
                </a:cubicBezTo>
                <a:cubicBezTo>
                  <a:pt x="4445972" y="773772"/>
                  <a:pt x="4453871" y="773127"/>
                  <a:pt x="4460186" y="771910"/>
                </a:cubicBezTo>
                <a:close/>
                <a:moveTo>
                  <a:pt x="4301280" y="912803"/>
                </a:moveTo>
                <a:lnTo>
                  <a:pt x="4337362" y="881107"/>
                </a:lnTo>
                <a:lnTo>
                  <a:pt x="4323519" y="879432"/>
                </a:lnTo>
                <a:cubicBezTo>
                  <a:pt x="4285311" y="879612"/>
                  <a:pt x="4269195" y="893011"/>
                  <a:pt x="4289296" y="908041"/>
                </a:cubicBezTo>
                <a:close/>
                <a:moveTo>
                  <a:pt x="4176024" y="1022830"/>
                </a:moveTo>
                <a:lnTo>
                  <a:pt x="4228298" y="976911"/>
                </a:lnTo>
                <a:lnTo>
                  <a:pt x="4169422" y="967978"/>
                </a:lnTo>
                <a:cubicBezTo>
                  <a:pt x="4128497" y="967797"/>
                  <a:pt x="4108217" y="982101"/>
                  <a:pt x="4126688" y="999484"/>
                </a:cubicBezTo>
                <a:cubicBezTo>
                  <a:pt x="4135923" y="1008176"/>
                  <a:pt x="4154347" y="1016551"/>
                  <a:pt x="4175782" y="1022776"/>
                </a:cubicBezTo>
                <a:close/>
                <a:moveTo>
                  <a:pt x="4044635" y="1138243"/>
                </a:moveTo>
                <a:lnTo>
                  <a:pt x="4091580" y="1097006"/>
                </a:lnTo>
                <a:lnTo>
                  <a:pt x="4059326" y="1079838"/>
                </a:lnTo>
                <a:cubicBezTo>
                  <a:pt x="4038457" y="1073455"/>
                  <a:pt x="4014600" y="1069743"/>
                  <a:pt x="3992328" y="1069743"/>
                </a:cubicBezTo>
                <a:cubicBezTo>
                  <a:pt x="3947782" y="1069743"/>
                  <a:pt x="3926777" y="1082419"/>
                  <a:pt x="3945790" y="1103785"/>
                </a:cubicBezTo>
                <a:cubicBezTo>
                  <a:pt x="3955298" y="1114469"/>
                  <a:pt x="3972546" y="1123795"/>
                  <a:pt x="3993483" y="1130450"/>
                </a:cubicBezTo>
                <a:close/>
                <a:moveTo>
                  <a:pt x="3909342" y="1257087"/>
                </a:moveTo>
                <a:lnTo>
                  <a:pt x="3922852" y="1245220"/>
                </a:lnTo>
                <a:lnTo>
                  <a:pt x="3925341" y="1241491"/>
                </a:lnTo>
                <a:cubicBezTo>
                  <a:pt x="3925839" y="1236661"/>
                  <a:pt x="3923926" y="1231308"/>
                  <a:pt x="3919354" y="1225649"/>
                </a:cubicBezTo>
                <a:cubicBezTo>
                  <a:pt x="3901065" y="1203015"/>
                  <a:pt x="3851812" y="1184907"/>
                  <a:pt x="3804007" y="1184907"/>
                </a:cubicBezTo>
                <a:cubicBezTo>
                  <a:pt x="3755479" y="1184546"/>
                  <a:pt x="3732662" y="1200842"/>
                  <a:pt x="3749504" y="1223839"/>
                </a:cubicBezTo>
                <a:cubicBezTo>
                  <a:pt x="3766343" y="1246837"/>
                  <a:pt x="3814509" y="1264944"/>
                  <a:pt x="3862496" y="1264944"/>
                </a:cubicBezTo>
                <a:cubicBezTo>
                  <a:pt x="3875217" y="1265215"/>
                  <a:pt x="3886273" y="1264310"/>
                  <a:pt x="3895418" y="1262445"/>
                </a:cubicBezTo>
                <a:close/>
                <a:moveTo>
                  <a:pt x="3591182" y="1536563"/>
                </a:moveTo>
                <a:lnTo>
                  <a:pt x="3649983" y="1484912"/>
                </a:lnTo>
                <a:lnTo>
                  <a:pt x="3643209" y="1483506"/>
                </a:lnTo>
                <a:cubicBezTo>
                  <a:pt x="3593595" y="1482782"/>
                  <a:pt x="3567881" y="1503243"/>
                  <a:pt x="3583274" y="1530223"/>
                </a:cubicBezTo>
                <a:close/>
                <a:moveTo>
                  <a:pt x="3339543" y="1757607"/>
                </a:moveTo>
                <a:lnTo>
                  <a:pt x="3424263" y="1683188"/>
                </a:lnTo>
                <a:lnTo>
                  <a:pt x="3395846" y="1674122"/>
                </a:lnTo>
                <a:cubicBezTo>
                  <a:pt x="3384405" y="1671723"/>
                  <a:pt x="3372861" y="1670557"/>
                  <a:pt x="3361996" y="1670919"/>
                </a:cubicBezTo>
                <a:cubicBezTo>
                  <a:pt x="3318538" y="1672368"/>
                  <a:pt x="3290290" y="1693373"/>
                  <a:pt x="3301518" y="1722165"/>
                </a:cubicBezTo>
                <a:cubicBezTo>
                  <a:pt x="3304324" y="1729363"/>
                  <a:pt x="3309677" y="1736357"/>
                  <a:pt x="3316886" y="1742799"/>
                </a:cubicBezTo>
                <a:close/>
                <a:moveTo>
                  <a:pt x="3049902" y="2012032"/>
                </a:moveTo>
                <a:lnTo>
                  <a:pt x="3121320" y="1949298"/>
                </a:lnTo>
                <a:lnTo>
                  <a:pt x="3110355" y="1931218"/>
                </a:lnTo>
                <a:cubicBezTo>
                  <a:pt x="3091071" y="1910779"/>
                  <a:pt x="3055794" y="1896044"/>
                  <a:pt x="3021027" y="1896180"/>
                </a:cubicBezTo>
                <a:cubicBezTo>
                  <a:pt x="2978655" y="1896180"/>
                  <a:pt x="2945881" y="1919358"/>
                  <a:pt x="2950407" y="1950505"/>
                </a:cubicBezTo>
                <a:cubicBezTo>
                  <a:pt x="2953802" y="1973862"/>
                  <a:pt x="2982254" y="1996407"/>
                  <a:pt x="3016206" y="200660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0000"/>
                </a:schemeClr>
              </a:gs>
              <a:gs pos="89000">
                <a:schemeClr val="accent1">
                  <a:alpha val="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9B52492-2C3F-4626-921B-9A2D335D9752}"/>
              </a:ext>
            </a:extLst>
          </p:cNvPr>
          <p:cNvSpPr/>
          <p:nvPr/>
        </p:nvSpPr>
        <p:spPr>
          <a:xfrm rot="2584199" flipH="1">
            <a:off x="-1787039" y="5264833"/>
            <a:ext cx="4894877" cy="2638416"/>
          </a:xfrm>
          <a:custGeom>
            <a:avLst/>
            <a:gdLst>
              <a:gd name="connsiteX0" fmla="*/ 25285 w 4894877"/>
              <a:gd name="connsiteY0" fmla="*/ 292196 h 2638416"/>
              <a:gd name="connsiteX1" fmla="*/ 18947 w 4894877"/>
              <a:gd name="connsiteY1" fmla="*/ 289119 h 2638416"/>
              <a:gd name="connsiteX2" fmla="*/ 0 w 4894877"/>
              <a:gd name="connsiteY2" fmla="*/ 291805 h 2638416"/>
              <a:gd name="connsiteX3" fmla="*/ 3396 w 4894877"/>
              <a:gd name="connsiteY3" fmla="*/ 295671 h 2638416"/>
              <a:gd name="connsiteX4" fmla="*/ 67482 w 4894877"/>
              <a:gd name="connsiteY4" fmla="*/ 327688 h 2638416"/>
              <a:gd name="connsiteX5" fmla="*/ 58971 w 4894877"/>
              <a:gd name="connsiteY5" fmla="*/ 322799 h 2638416"/>
              <a:gd name="connsiteX6" fmla="*/ 30712 w 4894877"/>
              <a:gd name="connsiteY6" fmla="*/ 326767 h 2638416"/>
              <a:gd name="connsiteX7" fmla="*/ 35510 w 4894877"/>
              <a:gd name="connsiteY7" fmla="*/ 332229 h 2638416"/>
              <a:gd name="connsiteX8" fmla="*/ 163095 w 4894877"/>
              <a:gd name="connsiteY8" fmla="*/ 294731 h 2638416"/>
              <a:gd name="connsiteX9" fmla="*/ 156213 w 4894877"/>
              <a:gd name="connsiteY9" fmla="*/ 290204 h 2638416"/>
              <a:gd name="connsiteX10" fmla="*/ 123802 w 4894877"/>
              <a:gd name="connsiteY10" fmla="*/ 294731 h 2638416"/>
              <a:gd name="connsiteX11" fmla="*/ 130500 w 4894877"/>
              <a:gd name="connsiteY11" fmla="*/ 299259 h 2638416"/>
              <a:gd name="connsiteX12" fmla="*/ 163095 w 4894877"/>
              <a:gd name="connsiteY12" fmla="*/ 294731 h 2638416"/>
              <a:gd name="connsiteX13" fmla="*/ 114523 w 4894877"/>
              <a:gd name="connsiteY13" fmla="*/ 362907 h 2638416"/>
              <a:gd name="connsiteX14" fmla="*/ 102072 w 4894877"/>
              <a:gd name="connsiteY14" fmla="*/ 360643 h 2638416"/>
              <a:gd name="connsiteX15" fmla="*/ 64751 w 4894877"/>
              <a:gd name="connsiteY15" fmla="*/ 365518 h 2638416"/>
              <a:gd name="connsiteX16" fmla="*/ 71373 w 4894877"/>
              <a:gd name="connsiteY16" fmla="*/ 373056 h 2638416"/>
              <a:gd name="connsiteX17" fmla="*/ 108777 w 4894877"/>
              <a:gd name="connsiteY17" fmla="*/ 367886 h 2638416"/>
              <a:gd name="connsiteX18" fmla="*/ 114523 w 4894877"/>
              <a:gd name="connsiteY18" fmla="*/ 362907 h 2638416"/>
              <a:gd name="connsiteX19" fmla="*/ 256162 w 4894877"/>
              <a:gd name="connsiteY19" fmla="*/ 264310 h 2638416"/>
              <a:gd name="connsiteX20" fmla="*/ 250187 w 4894877"/>
              <a:gd name="connsiteY20" fmla="*/ 259964 h 2638416"/>
              <a:gd name="connsiteX21" fmla="*/ 219404 w 4894877"/>
              <a:gd name="connsiteY21" fmla="*/ 264129 h 2638416"/>
              <a:gd name="connsiteX22" fmla="*/ 227009 w 4894877"/>
              <a:gd name="connsiteY22" fmla="*/ 268112 h 2638416"/>
              <a:gd name="connsiteX23" fmla="*/ 256162 w 4894877"/>
              <a:gd name="connsiteY23" fmla="*/ 264310 h 2638416"/>
              <a:gd name="connsiteX24" fmla="*/ 207823 w 4894877"/>
              <a:gd name="connsiteY24" fmla="*/ 332395 h 2638416"/>
              <a:gd name="connsiteX25" fmla="*/ 197864 w 4894877"/>
              <a:gd name="connsiteY25" fmla="*/ 326239 h 2638416"/>
              <a:gd name="connsiteX26" fmla="*/ 156580 w 4894877"/>
              <a:gd name="connsiteY26" fmla="*/ 332214 h 2638416"/>
              <a:gd name="connsiteX27" fmla="*/ 166179 w 4894877"/>
              <a:gd name="connsiteY27" fmla="*/ 338553 h 2638416"/>
              <a:gd name="connsiteX28" fmla="*/ 207823 w 4894877"/>
              <a:gd name="connsiteY28" fmla="*/ 332395 h 2638416"/>
              <a:gd name="connsiteX29" fmla="*/ 339276 w 4894877"/>
              <a:gd name="connsiteY29" fmla="*/ 235701 h 2638416"/>
              <a:gd name="connsiteX30" fmla="*/ 329497 w 4894877"/>
              <a:gd name="connsiteY30" fmla="*/ 232259 h 2638416"/>
              <a:gd name="connsiteX31" fmla="*/ 303241 w 4894877"/>
              <a:gd name="connsiteY31" fmla="*/ 236425 h 2638416"/>
              <a:gd name="connsiteX32" fmla="*/ 312477 w 4894877"/>
              <a:gd name="connsiteY32" fmla="*/ 239683 h 2638416"/>
              <a:gd name="connsiteX33" fmla="*/ 339276 w 4894877"/>
              <a:gd name="connsiteY33" fmla="*/ 235701 h 2638416"/>
              <a:gd name="connsiteX34" fmla="*/ 149882 w 4894877"/>
              <a:gd name="connsiteY34" fmla="*/ 410620 h 2638416"/>
              <a:gd name="connsiteX35" fmla="*/ 136481 w 4894877"/>
              <a:gd name="connsiteY35" fmla="*/ 401929 h 2638416"/>
              <a:gd name="connsiteX36" fmla="*/ 101610 w 4894877"/>
              <a:gd name="connsiteY36" fmla="*/ 407480 h 2638416"/>
              <a:gd name="connsiteX37" fmla="*/ 110080 w 4894877"/>
              <a:gd name="connsiteY37" fmla="*/ 417121 h 2638416"/>
              <a:gd name="connsiteX38" fmla="*/ 304338 w 4894877"/>
              <a:gd name="connsiteY38" fmla="*/ 298172 h 2638416"/>
              <a:gd name="connsiteX39" fmla="*/ 293290 w 4894877"/>
              <a:gd name="connsiteY39" fmla="*/ 292377 h 2638416"/>
              <a:gd name="connsiteX40" fmla="*/ 254361 w 4894877"/>
              <a:gd name="connsiteY40" fmla="*/ 298172 h 2638416"/>
              <a:gd name="connsiteX41" fmla="*/ 265043 w 4894877"/>
              <a:gd name="connsiteY41" fmla="*/ 303966 h 2638416"/>
              <a:gd name="connsiteX42" fmla="*/ 304338 w 4894877"/>
              <a:gd name="connsiteY42" fmla="*/ 298172 h 2638416"/>
              <a:gd name="connsiteX43" fmla="*/ 418220 w 4894877"/>
              <a:gd name="connsiteY43" fmla="*/ 209082 h 2638416"/>
              <a:gd name="connsiteX44" fmla="*/ 412970 w 4894877"/>
              <a:gd name="connsiteY44" fmla="*/ 206004 h 2638416"/>
              <a:gd name="connsiteX45" fmla="*/ 389609 w 4894877"/>
              <a:gd name="connsiteY45" fmla="*/ 208902 h 2638416"/>
              <a:gd name="connsiteX46" fmla="*/ 394862 w 4894877"/>
              <a:gd name="connsiteY46" fmla="*/ 211980 h 2638416"/>
              <a:gd name="connsiteX47" fmla="*/ 418220 w 4894877"/>
              <a:gd name="connsiteY47" fmla="*/ 209082 h 2638416"/>
              <a:gd name="connsiteX48" fmla="*/ 260699 w 4894877"/>
              <a:gd name="connsiteY48" fmla="*/ 369878 h 2638416"/>
              <a:gd name="connsiteX49" fmla="*/ 247301 w 4894877"/>
              <a:gd name="connsiteY49" fmla="*/ 361911 h 2638416"/>
              <a:gd name="connsiteX50" fmla="*/ 196416 w 4894877"/>
              <a:gd name="connsiteY50" fmla="*/ 369698 h 2638416"/>
              <a:gd name="connsiteX51" fmla="*/ 209999 w 4894877"/>
              <a:gd name="connsiteY51" fmla="*/ 378209 h 2638416"/>
              <a:gd name="connsiteX52" fmla="*/ 260699 w 4894877"/>
              <a:gd name="connsiteY52" fmla="*/ 369878 h 2638416"/>
              <a:gd name="connsiteX53" fmla="*/ 390349 w 4894877"/>
              <a:gd name="connsiteY53" fmla="*/ 266302 h 2638416"/>
              <a:gd name="connsiteX54" fmla="*/ 380209 w 4894877"/>
              <a:gd name="connsiteY54" fmla="*/ 261052 h 2638416"/>
              <a:gd name="connsiteX55" fmla="*/ 343993 w 4894877"/>
              <a:gd name="connsiteY55" fmla="*/ 266122 h 2638416"/>
              <a:gd name="connsiteX56" fmla="*/ 355039 w 4894877"/>
              <a:gd name="connsiteY56" fmla="*/ 271373 h 2638416"/>
              <a:gd name="connsiteX57" fmla="*/ 390349 w 4894877"/>
              <a:gd name="connsiteY57" fmla="*/ 266302 h 2638416"/>
              <a:gd name="connsiteX58" fmla="*/ 491193 w 4894877"/>
              <a:gd name="connsiteY58" fmla="*/ 184273 h 2638416"/>
              <a:gd name="connsiteX59" fmla="*/ 486123 w 4894877"/>
              <a:gd name="connsiteY59" fmla="*/ 181376 h 2638416"/>
              <a:gd name="connsiteX60" fmla="*/ 466384 w 4894877"/>
              <a:gd name="connsiteY60" fmla="*/ 183912 h 2638416"/>
              <a:gd name="connsiteX61" fmla="*/ 473085 w 4894877"/>
              <a:gd name="connsiteY61" fmla="*/ 186628 h 2638416"/>
              <a:gd name="connsiteX62" fmla="*/ 491193 w 4894877"/>
              <a:gd name="connsiteY62" fmla="*/ 184273 h 2638416"/>
              <a:gd name="connsiteX63" fmla="*/ 204565 w 4894877"/>
              <a:gd name="connsiteY63" fmla="*/ 455710 h 2638416"/>
              <a:gd name="connsiteX64" fmla="*/ 185009 w 4894877"/>
              <a:gd name="connsiteY64" fmla="*/ 445751 h 2638416"/>
              <a:gd name="connsiteX65" fmla="*/ 141665 w 4894877"/>
              <a:gd name="connsiteY65" fmla="*/ 453079 h 2638416"/>
              <a:gd name="connsiteX66" fmla="*/ 152441 w 4894877"/>
              <a:gd name="connsiteY66" fmla="*/ 465346 h 2638416"/>
              <a:gd name="connsiteX67" fmla="*/ 353591 w 4894877"/>
              <a:gd name="connsiteY67" fmla="*/ 333302 h 2638416"/>
              <a:gd name="connsiteX68" fmla="*/ 337837 w 4894877"/>
              <a:gd name="connsiteY68" fmla="*/ 326240 h 2638416"/>
              <a:gd name="connsiteX69" fmla="*/ 290216 w 4894877"/>
              <a:gd name="connsiteY69" fmla="*/ 333663 h 2638416"/>
              <a:gd name="connsiteX70" fmla="*/ 303796 w 4894877"/>
              <a:gd name="connsiteY70" fmla="*/ 341269 h 2638416"/>
              <a:gd name="connsiteX71" fmla="*/ 353591 w 4894877"/>
              <a:gd name="connsiteY71" fmla="*/ 333302 h 2638416"/>
              <a:gd name="connsiteX72" fmla="*/ 473102 w 4894877"/>
              <a:gd name="connsiteY72" fmla="*/ 237693 h 2638416"/>
              <a:gd name="connsiteX73" fmla="*/ 463141 w 4894877"/>
              <a:gd name="connsiteY73" fmla="*/ 232803 h 2638416"/>
              <a:gd name="connsiteX74" fmla="*/ 428918 w 4894877"/>
              <a:gd name="connsiteY74" fmla="*/ 237513 h 2638416"/>
              <a:gd name="connsiteX75" fmla="*/ 438877 w 4894877"/>
              <a:gd name="connsiteY75" fmla="*/ 242400 h 2638416"/>
              <a:gd name="connsiteX76" fmla="*/ 473102 w 4894877"/>
              <a:gd name="connsiteY76" fmla="*/ 237693 h 2638416"/>
              <a:gd name="connsiteX77" fmla="*/ 312848 w 4894877"/>
              <a:gd name="connsiteY77" fmla="*/ 413518 h 2638416"/>
              <a:gd name="connsiteX78" fmla="*/ 294742 w 4894877"/>
              <a:gd name="connsiteY78" fmla="*/ 403378 h 2638416"/>
              <a:gd name="connsiteX79" fmla="*/ 233537 w 4894877"/>
              <a:gd name="connsiteY79" fmla="*/ 413881 h 2638416"/>
              <a:gd name="connsiteX80" fmla="*/ 250739 w 4894877"/>
              <a:gd name="connsiteY80" fmla="*/ 423839 h 2638416"/>
              <a:gd name="connsiteX81" fmla="*/ 312848 w 4894877"/>
              <a:gd name="connsiteY81" fmla="*/ 413518 h 2638416"/>
              <a:gd name="connsiteX82" fmla="*/ 543722 w 4894877"/>
              <a:gd name="connsiteY82" fmla="*/ 210893 h 2638416"/>
              <a:gd name="connsiteX83" fmla="*/ 534123 w 4894877"/>
              <a:gd name="connsiteY83" fmla="*/ 206908 h 2638416"/>
              <a:gd name="connsiteX84" fmla="*/ 505333 w 4894877"/>
              <a:gd name="connsiteY84" fmla="*/ 210893 h 2638416"/>
              <a:gd name="connsiteX85" fmla="*/ 514207 w 4894877"/>
              <a:gd name="connsiteY85" fmla="*/ 214695 h 2638416"/>
              <a:gd name="connsiteX86" fmla="*/ 543722 w 4894877"/>
              <a:gd name="connsiteY86" fmla="*/ 210893 h 2638416"/>
              <a:gd name="connsiteX87" fmla="*/ 444497 w 4894877"/>
              <a:gd name="connsiteY87" fmla="*/ 300708 h 2638416"/>
              <a:gd name="connsiteX88" fmla="*/ 429646 w 4894877"/>
              <a:gd name="connsiteY88" fmla="*/ 294370 h 2638416"/>
              <a:gd name="connsiteX89" fmla="*/ 383834 w 4894877"/>
              <a:gd name="connsiteY89" fmla="*/ 301252 h 2638416"/>
              <a:gd name="connsiteX90" fmla="*/ 398863 w 4894877"/>
              <a:gd name="connsiteY90" fmla="*/ 308132 h 2638416"/>
              <a:gd name="connsiteX91" fmla="*/ 444497 w 4894877"/>
              <a:gd name="connsiteY91" fmla="*/ 300708 h 2638416"/>
              <a:gd name="connsiteX92" fmla="*/ 611078 w 4894877"/>
              <a:gd name="connsiteY92" fmla="*/ 185903 h 2638416"/>
              <a:gd name="connsiteX93" fmla="*/ 601843 w 4894877"/>
              <a:gd name="connsiteY93" fmla="*/ 182282 h 2638416"/>
              <a:gd name="connsiteX94" fmla="*/ 575949 w 4894877"/>
              <a:gd name="connsiteY94" fmla="*/ 185903 h 2638416"/>
              <a:gd name="connsiteX95" fmla="*/ 584461 w 4894877"/>
              <a:gd name="connsiteY95" fmla="*/ 189344 h 2638416"/>
              <a:gd name="connsiteX96" fmla="*/ 611078 w 4894877"/>
              <a:gd name="connsiteY96" fmla="*/ 185903 h 2638416"/>
              <a:gd name="connsiteX97" fmla="*/ 521633 w 4894877"/>
              <a:gd name="connsiteY97" fmla="*/ 269924 h 2638416"/>
              <a:gd name="connsiteX98" fmla="*/ 509682 w 4894877"/>
              <a:gd name="connsiteY98" fmla="*/ 263225 h 2638416"/>
              <a:gd name="connsiteX99" fmla="*/ 467489 w 4894877"/>
              <a:gd name="connsiteY99" fmla="*/ 268839 h 2638416"/>
              <a:gd name="connsiteX100" fmla="*/ 479077 w 4894877"/>
              <a:gd name="connsiteY100" fmla="*/ 275719 h 2638416"/>
              <a:gd name="connsiteX101" fmla="*/ 521633 w 4894877"/>
              <a:gd name="connsiteY101" fmla="*/ 269924 h 2638416"/>
              <a:gd name="connsiteX102" fmla="*/ 253095 w 4894877"/>
              <a:gd name="connsiteY102" fmla="*/ 509851 h 2638416"/>
              <a:gd name="connsiteX103" fmla="*/ 240057 w 4894877"/>
              <a:gd name="connsiteY103" fmla="*/ 496089 h 2638416"/>
              <a:gd name="connsiteX104" fmla="*/ 187087 w 4894877"/>
              <a:gd name="connsiteY104" fmla="*/ 504788 h 2638416"/>
              <a:gd name="connsiteX105" fmla="*/ 199344 w 4894877"/>
              <a:gd name="connsiteY105" fmla="*/ 518741 h 2638416"/>
              <a:gd name="connsiteX106" fmla="*/ 408274 w 4894877"/>
              <a:gd name="connsiteY106" fmla="*/ 373681 h 2638416"/>
              <a:gd name="connsiteX107" fmla="*/ 387814 w 4894877"/>
              <a:gd name="connsiteY107" fmla="*/ 364809 h 2638416"/>
              <a:gd name="connsiteX108" fmla="*/ 332044 w 4894877"/>
              <a:gd name="connsiteY108" fmla="*/ 373863 h 2638416"/>
              <a:gd name="connsiteX109" fmla="*/ 350150 w 4894877"/>
              <a:gd name="connsiteY109" fmla="*/ 383460 h 2638416"/>
              <a:gd name="connsiteX110" fmla="*/ 408274 w 4894877"/>
              <a:gd name="connsiteY110" fmla="*/ 373681 h 2638416"/>
              <a:gd name="connsiteX111" fmla="*/ 678615 w 4894877"/>
              <a:gd name="connsiteY111" fmla="*/ 162181 h 2638416"/>
              <a:gd name="connsiteX112" fmla="*/ 670649 w 4894877"/>
              <a:gd name="connsiteY112" fmla="*/ 159284 h 2638416"/>
              <a:gd name="connsiteX113" fmla="*/ 647108 w 4894877"/>
              <a:gd name="connsiteY113" fmla="*/ 162362 h 2638416"/>
              <a:gd name="connsiteX114" fmla="*/ 655618 w 4894877"/>
              <a:gd name="connsiteY114" fmla="*/ 165441 h 2638416"/>
              <a:gd name="connsiteX115" fmla="*/ 678615 w 4894877"/>
              <a:gd name="connsiteY115" fmla="*/ 162181 h 2638416"/>
              <a:gd name="connsiteX116" fmla="*/ 601127 w 4894877"/>
              <a:gd name="connsiteY116" fmla="*/ 240410 h 2638416"/>
              <a:gd name="connsiteX117" fmla="*/ 585374 w 4894877"/>
              <a:gd name="connsiteY117" fmla="*/ 234976 h 2638416"/>
              <a:gd name="connsiteX118" fmla="*/ 547891 w 4894877"/>
              <a:gd name="connsiteY118" fmla="*/ 240410 h 2638416"/>
              <a:gd name="connsiteX119" fmla="*/ 561652 w 4894877"/>
              <a:gd name="connsiteY119" fmla="*/ 246205 h 2638416"/>
              <a:gd name="connsiteX120" fmla="*/ 601127 w 4894877"/>
              <a:gd name="connsiteY120" fmla="*/ 240410 h 2638416"/>
              <a:gd name="connsiteX121" fmla="*/ 496103 w 4894877"/>
              <a:gd name="connsiteY121" fmla="*/ 337285 h 2638416"/>
              <a:gd name="connsiteX122" fmla="*/ 476361 w 4894877"/>
              <a:gd name="connsiteY122" fmla="*/ 328954 h 2638416"/>
              <a:gd name="connsiteX123" fmla="*/ 423668 w 4894877"/>
              <a:gd name="connsiteY123" fmla="*/ 337466 h 2638416"/>
              <a:gd name="connsiteX124" fmla="*/ 441778 w 4894877"/>
              <a:gd name="connsiteY124" fmla="*/ 346338 h 2638416"/>
              <a:gd name="connsiteX125" fmla="*/ 496103 w 4894877"/>
              <a:gd name="connsiteY125" fmla="*/ 337285 h 2638416"/>
              <a:gd name="connsiteX126" fmla="*/ 363370 w 4894877"/>
              <a:gd name="connsiteY126" fmla="*/ 461503 h 2638416"/>
              <a:gd name="connsiteX127" fmla="*/ 343993 w 4894877"/>
              <a:gd name="connsiteY127" fmla="*/ 449190 h 2638416"/>
              <a:gd name="connsiteX128" fmla="*/ 273556 w 4894877"/>
              <a:gd name="connsiteY128" fmla="*/ 461142 h 2638416"/>
              <a:gd name="connsiteX129" fmla="*/ 292209 w 4894877"/>
              <a:gd name="connsiteY129" fmla="*/ 473816 h 2638416"/>
              <a:gd name="connsiteX130" fmla="*/ 363370 w 4894877"/>
              <a:gd name="connsiteY130" fmla="*/ 461503 h 2638416"/>
              <a:gd name="connsiteX131" fmla="*/ 736013 w 4894877"/>
              <a:gd name="connsiteY131" fmla="*/ 140273 h 2638416"/>
              <a:gd name="connsiteX132" fmla="*/ 728407 w 4894877"/>
              <a:gd name="connsiteY132" fmla="*/ 137919 h 2638416"/>
              <a:gd name="connsiteX133" fmla="*/ 710298 w 4894877"/>
              <a:gd name="connsiteY133" fmla="*/ 140453 h 2638416"/>
              <a:gd name="connsiteX134" fmla="*/ 717905 w 4894877"/>
              <a:gd name="connsiteY134" fmla="*/ 142807 h 2638416"/>
              <a:gd name="connsiteX135" fmla="*/ 736013 w 4894877"/>
              <a:gd name="connsiteY135" fmla="*/ 140273 h 2638416"/>
              <a:gd name="connsiteX136" fmla="*/ 666856 w 4894877"/>
              <a:gd name="connsiteY136" fmla="*/ 213971 h 2638416"/>
              <a:gd name="connsiteX137" fmla="*/ 655814 w 4894877"/>
              <a:gd name="connsiteY137" fmla="*/ 208718 h 2638416"/>
              <a:gd name="connsiteX138" fmla="*/ 620321 w 4894877"/>
              <a:gd name="connsiteY138" fmla="*/ 213607 h 2638416"/>
              <a:gd name="connsiteX139" fmla="*/ 630643 w 4894877"/>
              <a:gd name="connsiteY139" fmla="*/ 218497 h 2638416"/>
              <a:gd name="connsiteX140" fmla="*/ 666856 w 4894877"/>
              <a:gd name="connsiteY140" fmla="*/ 213971 h 2638416"/>
              <a:gd name="connsiteX141" fmla="*/ 580486 w 4894877"/>
              <a:gd name="connsiteY141" fmla="*/ 304147 h 2638416"/>
              <a:gd name="connsiteX142" fmla="*/ 565092 w 4894877"/>
              <a:gd name="connsiteY142" fmla="*/ 295999 h 2638416"/>
              <a:gd name="connsiteX143" fmla="*/ 511858 w 4894877"/>
              <a:gd name="connsiteY143" fmla="*/ 303603 h 2638416"/>
              <a:gd name="connsiteX144" fmla="*/ 526161 w 4894877"/>
              <a:gd name="connsiteY144" fmla="*/ 311934 h 2638416"/>
              <a:gd name="connsiteX145" fmla="*/ 580486 w 4894877"/>
              <a:gd name="connsiteY145" fmla="*/ 304147 h 2638416"/>
              <a:gd name="connsiteX146" fmla="*/ 466948 w 4894877"/>
              <a:gd name="connsiteY146" fmla="*/ 418410 h 2638416"/>
              <a:gd name="connsiteX147" fmla="*/ 448116 w 4894877"/>
              <a:gd name="connsiteY147" fmla="*/ 406457 h 2638416"/>
              <a:gd name="connsiteX148" fmla="*/ 378943 w 4894877"/>
              <a:gd name="connsiteY148" fmla="*/ 417685 h 2638416"/>
              <a:gd name="connsiteX149" fmla="*/ 397051 w 4894877"/>
              <a:gd name="connsiteY149" fmla="*/ 429635 h 2638416"/>
              <a:gd name="connsiteX150" fmla="*/ 466948 w 4894877"/>
              <a:gd name="connsiteY150" fmla="*/ 418410 h 2638416"/>
              <a:gd name="connsiteX151" fmla="*/ 737294 w 4894877"/>
              <a:gd name="connsiteY151" fmla="*/ 187713 h 2638416"/>
              <a:gd name="connsiteX152" fmla="*/ 725887 w 4894877"/>
              <a:gd name="connsiteY152" fmla="*/ 183187 h 2638416"/>
              <a:gd name="connsiteX153" fmla="*/ 694200 w 4894877"/>
              <a:gd name="connsiteY153" fmla="*/ 187533 h 2638416"/>
              <a:gd name="connsiteX154" fmla="*/ 705608 w 4894877"/>
              <a:gd name="connsiteY154" fmla="*/ 191879 h 2638416"/>
              <a:gd name="connsiteX155" fmla="*/ 737294 w 4894877"/>
              <a:gd name="connsiteY155" fmla="*/ 187713 h 2638416"/>
              <a:gd name="connsiteX156" fmla="*/ 307779 w 4894877"/>
              <a:gd name="connsiteY156" fmla="*/ 566891 h 2638416"/>
              <a:gd name="connsiteX157" fmla="*/ 285687 w 4894877"/>
              <a:gd name="connsiteY157" fmla="*/ 551317 h 2638416"/>
              <a:gd name="connsiteX158" fmla="*/ 236107 w 4894877"/>
              <a:gd name="connsiteY158" fmla="*/ 560593 h 2638416"/>
              <a:gd name="connsiteX159" fmla="*/ 253151 w 4894877"/>
              <a:gd name="connsiteY159" fmla="*/ 579995 h 2638416"/>
              <a:gd name="connsiteX160" fmla="*/ 267441 w 4894877"/>
              <a:gd name="connsiteY160" fmla="*/ 578716 h 2638416"/>
              <a:gd name="connsiteX161" fmla="*/ 307779 w 4894877"/>
              <a:gd name="connsiteY161" fmla="*/ 566891 h 2638416"/>
              <a:gd name="connsiteX162" fmla="*/ 657442 w 4894877"/>
              <a:gd name="connsiteY162" fmla="*/ 271553 h 2638416"/>
              <a:gd name="connsiteX163" fmla="*/ 640964 w 4894877"/>
              <a:gd name="connsiteY163" fmla="*/ 264310 h 2638416"/>
              <a:gd name="connsiteX164" fmla="*/ 592797 w 4894877"/>
              <a:gd name="connsiteY164" fmla="*/ 271190 h 2638416"/>
              <a:gd name="connsiteX165" fmla="*/ 607282 w 4894877"/>
              <a:gd name="connsiteY165" fmla="*/ 278797 h 2638416"/>
              <a:gd name="connsiteX166" fmla="*/ 657442 w 4894877"/>
              <a:gd name="connsiteY166" fmla="*/ 271553 h 2638416"/>
              <a:gd name="connsiteX167" fmla="*/ 796867 w 4894877"/>
              <a:gd name="connsiteY167" fmla="*/ 163813 h 2638416"/>
              <a:gd name="connsiteX168" fmla="*/ 783833 w 4894877"/>
              <a:gd name="connsiteY168" fmla="*/ 160191 h 2638416"/>
              <a:gd name="connsiteX169" fmla="*/ 757032 w 4894877"/>
              <a:gd name="connsiteY169" fmla="*/ 163994 h 2638416"/>
              <a:gd name="connsiteX170" fmla="*/ 768622 w 4894877"/>
              <a:gd name="connsiteY170" fmla="*/ 167796 h 2638416"/>
              <a:gd name="connsiteX171" fmla="*/ 796867 w 4894877"/>
              <a:gd name="connsiteY171" fmla="*/ 163813 h 2638416"/>
              <a:gd name="connsiteX172" fmla="*/ 558577 w 4894877"/>
              <a:gd name="connsiteY172" fmla="*/ 377122 h 2638416"/>
              <a:gd name="connsiteX173" fmla="*/ 537930 w 4894877"/>
              <a:gd name="connsiteY173" fmla="*/ 366257 h 2638416"/>
              <a:gd name="connsiteX174" fmla="*/ 475095 w 4894877"/>
              <a:gd name="connsiteY174" fmla="*/ 376397 h 2638416"/>
              <a:gd name="connsiteX175" fmla="*/ 495198 w 4894877"/>
              <a:gd name="connsiteY175" fmla="*/ 387443 h 2638416"/>
              <a:gd name="connsiteX176" fmla="*/ 558577 w 4894877"/>
              <a:gd name="connsiteY176" fmla="*/ 377122 h 2638416"/>
              <a:gd name="connsiteX177" fmla="*/ 731505 w 4894877"/>
              <a:gd name="connsiteY177" fmla="*/ 241676 h 2638416"/>
              <a:gd name="connsiteX178" fmla="*/ 713394 w 4894877"/>
              <a:gd name="connsiteY178" fmla="*/ 235701 h 2638416"/>
              <a:gd name="connsiteX179" fmla="*/ 669395 w 4894877"/>
              <a:gd name="connsiteY179" fmla="*/ 242764 h 2638416"/>
              <a:gd name="connsiteX180" fmla="*/ 687863 w 4894877"/>
              <a:gd name="connsiteY180" fmla="*/ 248739 h 2638416"/>
              <a:gd name="connsiteX181" fmla="*/ 731505 w 4894877"/>
              <a:gd name="connsiteY181" fmla="*/ 241676 h 2638416"/>
              <a:gd name="connsiteX182" fmla="*/ 427471 w 4894877"/>
              <a:gd name="connsiteY182" fmla="*/ 512387 h 2638416"/>
              <a:gd name="connsiteX183" fmla="*/ 403750 w 4894877"/>
              <a:gd name="connsiteY183" fmla="*/ 498081 h 2638416"/>
              <a:gd name="connsiteX184" fmla="*/ 328241 w 4894877"/>
              <a:gd name="connsiteY184" fmla="*/ 511843 h 2638416"/>
              <a:gd name="connsiteX185" fmla="*/ 348884 w 4894877"/>
              <a:gd name="connsiteY185" fmla="*/ 526873 h 2638416"/>
              <a:gd name="connsiteX186" fmla="*/ 427471 w 4894877"/>
              <a:gd name="connsiteY186" fmla="*/ 512387 h 2638416"/>
              <a:gd name="connsiteX187" fmla="*/ 854987 w 4894877"/>
              <a:gd name="connsiteY187" fmla="*/ 141903 h 2638416"/>
              <a:gd name="connsiteX188" fmla="*/ 844122 w 4894877"/>
              <a:gd name="connsiteY188" fmla="*/ 139006 h 2638416"/>
              <a:gd name="connsiteX189" fmla="*/ 821126 w 4894877"/>
              <a:gd name="connsiteY189" fmla="*/ 142265 h 2638416"/>
              <a:gd name="connsiteX190" fmla="*/ 831990 w 4894877"/>
              <a:gd name="connsiteY190" fmla="*/ 145162 h 2638416"/>
              <a:gd name="connsiteX191" fmla="*/ 854987 w 4894877"/>
              <a:gd name="connsiteY191" fmla="*/ 141903 h 2638416"/>
              <a:gd name="connsiteX192" fmla="*/ 645855 w 4894877"/>
              <a:gd name="connsiteY192" fmla="*/ 340362 h 2638416"/>
              <a:gd name="connsiteX193" fmla="*/ 624851 w 4894877"/>
              <a:gd name="connsiteY193" fmla="*/ 330403 h 2638416"/>
              <a:gd name="connsiteX194" fmla="*/ 565457 w 4894877"/>
              <a:gd name="connsiteY194" fmla="*/ 339819 h 2638416"/>
              <a:gd name="connsiteX195" fmla="*/ 586099 w 4894877"/>
              <a:gd name="connsiteY195" fmla="*/ 349959 h 2638416"/>
              <a:gd name="connsiteX196" fmla="*/ 645855 w 4894877"/>
              <a:gd name="connsiteY196" fmla="*/ 340362 h 2638416"/>
              <a:gd name="connsiteX197" fmla="*/ 793614 w 4894877"/>
              <a:gd name="connsiteY197" fmla="*/ 215600 h 2638416"/>
              <a:gd name="connsiteX198" fmla="*/ 777135 w 4894877"/>
              <a:gd name="connsiteY198" fmla="*/ 209806 h 2638416"/>
              <a:gd name="connsiteX199" fmla="*/ 738748 w 4894877"/>
              <a:gd name="connsiteY199" fmla="*/ 215418 h 2638416"/>
              <a:gd name="connsiteX200" fmla="*/ 755043 w 4894877"/>
              <a:gd name="connsiteY200" fmla="*/ 221213 h 2638416"/>
              <a:gd name="connsiteX201" fmla="*/ 793614 w 4894877"/>
              <a:gd name="connsiteY201" fmla="*/ 215600 h 2638416"/>
              <a:gd name="connsiteX202" fmla="*/ 906594 w 4894877"/>
              <a:gd name="connsiteY202" fmla="*/ 121079 h 2638416"/>
              <a:gd name="connsiteX203" fmla="*/ 897359 w 4894877"/>
              <a:gd name="connsiteY203" fmla="*/ 118362 h 2638416"/>
              <a:gd name="connsiteX204" fmla="*/ 877440 w 4894877"/>
              <a:gd name="connsiteY204" fmla="*/ 120898 h 2638416"/>
              <a:gd name="connsiteX205" fmla="*/ 885225 w 4894877"/>
              <a:gd name="connsiteY205" fmla="*/ 123796 h 2638416"/>
              <a:gd name="connsiteX206" fmla="*/ 906594 w 4894877"/>
              <a:gd name="connsiteY206" fmla="*/ 121079 h 2638416"/>
              <a:gd name="connsiteX207" fmla="*/ 527791 w 4894877"/>
              <a:gd name="connsiteY207" fmla="*/ 464583 h 2638416"/>
              <a:gd name="connsiteX208" fmla="*/ 503527 w 4894877"/>
              <a:gd name="connsiteY208" fmla="*/ 451364 h 2638416"/>
              <a:gd name="connsiteX209" fmla="*/ 431093 w 4894877"/>
              <a:gd name="connsiteY209" fmla="*/ 464221 h 2638416"/>
              <a:gd name="connsiteX210" fmla="*/ 455359 w 4894877"/>
              <a:gd name="connsiteY210" fmla="*/ 478164 h 2638416"/>
              <a:gd name="connsiteX211" fmla="*/ 527791 w 4894877"/>
              <a:gd name="connsiteY211" fmla="*/ 464583 h 2638416"/>
              <a:gd name="connsiteX212" fmla="*/ 720822 w 4894877"/>
              <a:gd name="connsiteY212" fmla="*/ 306681 h 2638416"/>
              <a:gd name="connsiteX213" fmla="*/ 702712 w 4894877"/>
              <a:gd name="connsiteY213" fmla="*/ 297265 h 2638416"/>
              <a:gd name="connsiteX214" fmla="*/ 645310 w 4894877"/>
              <a:gd name="connsiteY214" fmla="*/ 305415 h 2638416"/>
              <a:gd name="connsiteX215" fmla="*/ 663418 w 4894877"/>
              <a:gd name="connsiteY215" fmla="*/ 315372 h 2638416"/>
              <a:gd name="connsiteX216" fmla="*/ 720822 w 4894877"/>
              <a:gd name="connsiteY216" fmla="*/ 306681 h 2638416"/>
              <a:gd name="connsiteX217" fmla="*/ 958199 w 4894877"/>
              <a:gd name="connsiteY217" fmla="*/ 101340 h 2638416"/>
              <a:gd name="connsiteX218" fmla="*/ 949507 w 4894877"/>
              <a:gd name="connsiteY218" fmla="*/ 99530 h 2638416"/>
              <a:gd name="connsiteX219" fmla="*/ 934838 w 4894877"/>
              <a:gd name="connsiteY219" fmla="*/ 101521 h 2638416"/>
              <a:gd name="connsiteX220" fmla="*/ 942083 w 4894877"/>
              <a:gd name="connsiteY220" fmla="*/ 103513 h 2638416"/>
              <a:gd name="connsiteX221" fmla="*/ 958199 w 4894877"/>
              <a:gd name="connsiteY221" fmla="*/ 101340 h 2638416"/>
              <a:gd name="connsiteX222" fmla="*/ 858257 w 4894877"/>
              <a:gd name="connsiteY222" fmla="*/ 190069 h 2638416"/>
              <a:gd name="connsiteX223" fmla="*/ 842687 w 4894877"/>
              <a:gd name="connsiteY223" fmla="*/ 184999 h 2638416"/>
              <a:gd name="connsiteX224" fmla="*/ 806471 w 4894877"/>
              <a:gd name="connsiteY224" fmla="*/ 190069 h 2638416"/>
              <a:gd name="connsiteX225" fmla="*/ 820958 w 4894877"/>
              <a:gd name="connsiteY225" fmla="*/ 195320 h 2638416"/>
              <a:gd name="connsiteX226" fmla="*/ 858257 w 4894877"/>
              <a:gd name="connsiteY226" fmla="*/ 190069 h 2638416"/>
              <a:gd name="connsiteX227" fmla="*/ 374415 w 4894877"/>
              <a:gd name="connsiteY227" fmla="*/ 629001 h 2638416"/>
              <a:gd name="connsiteX228" fmla="*/ 348704 w 4894877"/>
              <a:gd name="connsiteY228" fmla="*/ 610893 h 2638416"/>
              <a:gd name="connsiteX229" fmla="*/ 304162 w 4894877"/>
              <a:gd name="connsiteY229" fmla="*/ 615165 h 2638416"/>
              <a:gd name="connsiteX230" fmla="*/ 288513 w 4894877"/>
              <a:gd name="connsiteY230" fmla="*/ 620252 h 2638416"/>
              <a:gd name="connsiteX231" fmla="*/ 310216 w 4894877"/>
              <a:gd name="connsiteY231" fmla="*/ 644959 h 2638416"/>
              <a:gd name="connsiteX232" fmla="*/ 331442 w 4894877"/>
              <a:gd name="connsiteY232" fmla="*/ 643043 h 2638416"/>
              <a:gd name="connsiteX233" fmla="*/ 374415 w 4894877"/>
              <a:gd name="connsiteY233" fmla="*/ 629001 h 2638416"/>
              <a:gd name="connsiteX234" fmla="*/ 913663 w 4894877"/>
              <a:gd name="connsiteY234" fmla="*/ 166167 h 2638416"/>
              <a:gd name="connsiteX235" fmla="*/ 898819 w 4894877"/>
              <a:gd name="connsiteY235" fmla="*/ 162001 h 2638416"/>
              <a:gd name="connsiteX236" fmla="*/ 865500 w 4894877"/>
              <a:gd name="connsiteY236" fmla="*/ 166710 h 2638416"/>
              <a:gd name="connsiteX237" fmla="*/ 880349 w 4894877"/>
              <a:gd name="connsiteY237" fmla="*/ 171056 h 2638416"/>
              <a:gd name="connsiteX238" fmla="*/ 913663 w 4894877"/>
              <a:gd name="connsiteY238" fmla="*/ 166167 h 2638416"/>
              <a:gd name="connsiteX239" fmla="*/ 623581 w 4894877"/>
              <a:gd name="connsiteY239" fmla="*/ 421485 h 2638416"/>
              <a:gd name="connsiteX240" fmla="*/ 600040 w 4894877"/>
              <a:gd name="connsiteY240" fmla="*/ 408628 h 2638416"/>
              <a:gd name="connsiteX241" fmla="*/ 530502 w 4894877"/>
              <a:gd name="connsiteY241" fmla="*/ 420398 h 2638416"/>
              <a:gd name="connsiteX242" fmla="*/ 553321 w 4894877"/>
              <a:gd name="connsiteY242" fmla="*/ 433436 h 2638416"/>
              <a:gd name="connsiteX243" fmla="*/ 623581 w 4894877"/>
              <a:gd name="connsiteY243" fmla="*/ 421485 h 2638416"/>
              <a:gd name="connsiteX244" fmla="*/ 795242 w 4894877"/>
              <a:gd name="connsiteY244" fmla="*/ 274994 h 2638416"/>
              <a:gd name="connsiteX245" fmla="*/ 774601 w 4894877"/>
              <a:gd name="connsiteY245" fmla="*/ 266663 h 2638416"/>
              <a:gd name="connsiteX246" fmla="*/ 722811 w 4894877"/>
              <a:gd name="connsiteY246" fmla="*/ 274269 h 2638416"/>
              <a:gd name="connsiteX247" fmla="*/ 740918 w 4894877"/>
              <a:gd name="connsiteY247" fmla="*/ 282961 h 2638416"/>
              <a:gd name="connsiteX248" fmla="*/ 795242 w 4894877"/>
              <a:gd name="connsiteY248" fmla="*/ 274994 h 2638416"/>
              <a:gd name="connsiteX249" fmla="*/ 969981 w 4894877"/>
              <a:gd name="connsiteY249" fmla="*/ 143350 h 2638416"/>
              <a:gd name="connsiteX250" fmla="*/ 956761 w 4894877"/>
              <a:gd name="connsiteY250" fmla="*/ 139548 h 2638416"/>
              <a:gd name="connsiteX251" fmla="*/ 928697 w 4894877"/>
              <a:gd name="connsiteY251" fmla="*/ 143533 h 2638416"/>
              <a:gd name="connsiteX252" fmla="*/ 941733 w 4894877"/>
              <a:gd name="connsiteY252" fmla="*/ 147335 h 2638416"/>
              <a:gd name="connsiteX253" fmla="*/ 969981 w 4894877"/>
              <a:gd name="connsiteY253" fmla="*/ 143350 h 2638416"/>
              <a:gd name="connsiteX254" fmla="*/ 858257 w 4894877"/>
              <a:gd name="connsiteY254" fmla="*/ 246565 h 2638416"/>
              <a:gd name="connsiteX255" fmla="*/ 840149 w 4894877"/>
              <a:gd name="connsiteY255" fmla="*/ 239322 h 2638416"/>
              <a:gd name="connsiteX256" fmla="*/ 792344 w 4894877"/>
              <a:gd name="connsiteY256" fmla="*/ 246384 h 2638416"/>
              <a:gd name="connsiteX257" fmla="*/ 810452 w 4894877"/>
              <a:gd name="connsiteY257" fmla="*/ 253808 h 2638416"/>
              <a:gd name="connsiteX258" fmla="*/ 858257 w 4894877"/>
              <a:gd name="connsiteY258" fmla="*/ 246565 h 2638416"/>
              <a:gd name="connsiteX259" fmla="*/ 709049 w 4894877"/>
              <a:gd name="connsiteY259" fmla="*/ 380563 h 2638416"/>
              <a:gd name="connsiteX260" fmla="*/ 682429 w 4894877"/>
              <a:gd name="connsiteY260" fmla="*/ 368974 h 2638416"/>
              <a:gd name="connsiteX261" fmla="*/ 614708 w 4894877"/>
              <a:gd name="connsiteY261" fmla="*/ 380924 h 2638416"/>
              <a:gd name="connsiteX262" fmla="*/ 640783 w 4894877"/>
              <a:gd name="connsiteY262" fmla="*/ 392513 h 2638416"/>
              <a:gd name="connsiteX263" fmla="*/ 709049 w 4894877"/>
              <a:gd name="connsiteY263" fmla="*/ 380563 h 2638416"/>
              <a:gd name="connsiteX264" fmla="*/ 496103 w 4894877"/>
              <a:gd name="connsiteY264" fmla="*/ 570693 h 2638416"/>
              <a:gd name="connsiteX265" fmla="*/ 469123 w 4894877"/>
              <a:gd name="connsiteY265" fmla="*/ 554214 h 2638416"/>
              <a:gd name="connsiteX266" fmla="*/ 382384 w 4894877"/>
              <a:gd name="connsiteY266" fmla="*/ 570693 h 2638416"/>
              <a:gd name="connsiteX267" fmla="*/ 409184 w 4894877"/>
              <a:gd name="connsiteY267" fmla="*/ 588801 h 2638416"/>
              <a:gd name="connsiteX268" fmla="*/ 496103 w 4894877"/>
              <a:gd name="connsiteY268" fmla="*/ 570693 h 2638416"/>
              <a:gd name="connsiteX269" fmla="*/ 1017786 w 4894877"/>
              <a:gd name="connsiteY269" fmla="*/ 122708 h 2638416"/>
              <a:gd name="connsiteX270" fmla="*/ 1007825 w 4894877"/>
              <a:gd name="connsiteY270" fmla="*/ 119267 h 2638416"/>
              <a:gd name="connsiteX271" fmla="*/ 982476 w 4894877"/>
              <a:gd name="connsiteY271" fmla="*/ 122164 h 2638416"/>
              <a:gd name="connsiteX272" fmla="*/ 992978 w 4894877"/>
              <a:gd name="connsiteY272" fmla="*/ 125786 h 2638416"/>
              <a:gd name="connsiteX273" fmla="*/ 1017786 w 4894877"/>
              <a:gd name="connsiteY273" fmla="*/ 122708 h 2638416"/>
              <a:gd name="connsiteX274" fmla="*/ 925617 w 4894877"/>
              <a:gd name="connsiteY274" fmla="*/ 217049 h 2638416"/>
              <a:gd name="connsiteX275" fmla="*/ 905336 w 4894877"/>
              <a:gd name="connsiteY275" fmla="*/ 210893 h 2638416"/>
              <a:gd name="connsiteX276" fmla="*/ 862239 w 4894877"/>
              <a:gd name="connsiteY276" fmla="*/ 217412 h 2638416"/>
              <a:gd name="connsiteX277" fmla="*/ 880349 w 4894877"/>
              <a:gd name="connsiteY277" fmla="*/ 223930 h 2638416"/>
              <a:gd name="connsiteX278" fmla="*/ 925617 w 4894877"/>
              <a:gd name="connsiteY278" fmla="*/ 217049 h 2638416"/>
              <a:gd name="connsiteX279" fmla="*/ 789989 w 4894877"/>
              <a:gd name="connsiteY279" fmla="*/ 343984 h 2638416"/>
              <a:gd name="connsiteX280" fmla="*/ 765366 w 4894877"/>
              <a:gd name="connsiteY280" fmla="*/ 333120 h 2638416"/>
              <a:gd name="connsiteX281" fmla="*/ 700719 w 4894877"/>
              <a:gd name="connsiteY281" fmla="*/ 343803 h 2638416"/>
              <a:gd name="connsiteX282" fmla="*/ 724804 w 4894877"/>
              <a:gd name="connsiteY282" fmla="*/ 354849 h 2638416"/>
              <a:gd name="connsiteX283" fmla="*/ 789989 w 4894877"/>
              <a:gd name="connsiteY283" fmla="*/ 343984 h 2638416"/>
              <a:gd name="connsiteX284" fmla="*/ 1066668 w 4894877"/>
              <a:gd name="connsiteY284" fmla="*/ 102789 h 2638416"/>
              <a:gd name="connsiteX285" fmla="*/ 1057613 w 4894877"/>
              <a:gd name="connsiteY285" fmla="*/ 100072 h 2638416"/>
              <a:gd name="connsiteX286" fmla="*/ 1036068 w 4894877"/>
              <a:gd name="connsiteY286" fmla="*/ 102789 h 2638416"/>
              <a:gd name="connsiteX287" fmla="*/ 1045120 w 4894877"/>
              <a:gd name="connsiteY287" fmla="*/ 105505 h 2638416"/>
              <a:gd name="connsiteX288" fmla="*/ 1066668 w 4894877"/>
              <a:gd name="connsiteY288" fmla="*/ 102789 h 2638416"/>
              <a:gd name="connsiteX289" fmla="*/ 598411 w 4894877"/>
              <a:gd name="connsiteY289" fmla="*/ 517999 h 2638416"/>
              <a:gd name="connsiteX290" fmla="*/ 570890 w 4894877"/>
              <a:gd name="connsiteY290" fmla="*/ 501884 h 2638416"/>
              <a:gd name="connsiteX291" fmla="*/ 487589 w 4894877"/>
              <a:gd name="connsiteY291" fmla="*/ 517457 h 2638416"/>
              <a:gd name="connsiteX292" fmla="*/ 514211 w 4894877"/>
              <a:gd name="connsiteY292" fmla="*/ 534116 h 2638416"/>
              <a:gd name="connsiteX293" fmla="*/ 598411 w 4894877"/>
              <a:gd name="connsiteY293" fmla="*/ 517999 h 2638416"/>
              <a:gd name="connsiteX294" fmla="*/ 980667 w 4894877"/>
              <a:gd name="connsiteY294" fmla="*/ 192061 h 2638416"/>
              <a:gd name="connsiteX295" fmla="*/ 964004 w 4894877"/>
              <a:gd name="connsiteY295" fmla="*/ 185904 h 2638416"/>
              <a:gd name="connsiteX296" fmla="*/ 921275 w 4894877"/>
              <a:gd name="connsiteY296" fmla="*/ 191879 h 2638416"/>
              <a:gd name="connsiteX297" fmla="*/ 937752 w 4894877"/>
              <a:gd name="connsiteY297" fmla="*/ 198037 h 2638416"/>
              <a:gd name="connsiteX298" fmla="*/ 980667 w 4894877"/>
              <a:gd name="connsiteY298" fmla="*/ 192061 h 2638416"/>
              <a:gd name="connsiteX299" fmla="*/ 1108129 w 4894877"/>
              <a:gd name="connsiteY299" fmla="*/ 84139 h 2638416"/>
              <a:gd name="connsiteX300" fmla="*/ 1099980 w 4894877"/>
              <a:gd name="connsiteY300" fmla="*/ 82328 h 2638416"/>
              <a:gd name="connsiteX301" fmla="*/ 1084407 w 4894877"/>
              <a:gd name="connsiteY301" fmla="*/ 84320 h 2638416"/>
              <a:gd name="connsiteX302" fmla="*/ 1092555 w 4894877"/>
              <a:gd name="connsiteY302" fmla="*/ 86312 h 2638416"/>
              <a:gd name="connsiteX303" fmla="*/ 1108129 w 4894877"/>
              <a:gd name="connsiteY303" fmla="*/ 84139 h 2638416"/>
              <a:gd name="connsiteX304" fmla="*/ 860792 w 4894877"/>
              <a:gd name="connsiteY304" fmla="*/ 308676 h 2638416"/>
              <a:gd name="connsiteX305" fmla="*/ 838338 w 4894877"/>
              <a:gd name="connsiteY305" fmla="*/ 298897 h 2638416"/>
              <a:gd name="connsiteX306" fmla="*/ 777678 w 4894877"/>
              <a:gd name="connsiteY306" fmla="*/ 308676 h 2638416"/>
              <a:gd name="connsiteX307" fmla="*/ 801581 w 4894877"/>
              <a:gd name="connsiteY307" fmla="*/ 318273 h 2638416"/>
              <a:gd name="connsiteX308" fmla="*/ 860792 w 4894877"/>
              <a:gd name="connsiteY308" fmla="*/ 308676 h 2638416"/>
              <a:gd name="connsiteX309" fmla="*/ 1031003 w 4894877"/>
              <a:gd name="connsiteY309" fmla="*/ 168159 h 2638416"/>
              <a:gd name="connsiteX310" fmla="*/ 1013984 w 4894877"/>
              <a:gd name="connsiteY310" fmla="*/ 163269 h 2638416"/>
              <a:gd name="connsiteX311" fmla="*/ 979580 w 4894877"/>
              <a:gd name="connsiteY311" fmla="*/ 167796 h 2638416"/>
              <a:gd name="connsiteX312" fmla="*/ 994791 w 4894877"/>
              <a:gd name="connsiteY312" fmla="*/ 173229 h 2638416"/>
              <a:gd name="connsiteX313" fmla="*/ 1031003 w 4894877"/>
              <a:gd name="connsiteY313" fmla="*/ 168159 h 2638416"/>
              <a:gd name="connsiteX314" fmla="*/ 697822 w 4894877"/>
              <a:gd name="connsiteY314" fmla="*/ 469110 h 2638416"/>
              <a:gd name="connsiteX315" fmla="*/ 667946 w 4894877"/>
              <a:gd name="connsiteY315" fmla="*/ 454804 h 2638416"/>
              <a:gd name="connsiteX316" fmla="*/ 588449 w 4894877"/>
              <a:gd name="connsiteY316" fmla="*/ 469834 h 2638416"/>
              <a:gd name="connsiteX317" fmla="*/ 617606 w 4894877"/>
              <a:gd name="connsiteY317" fmla="*/ 484683 h 2638416"/>
              <a:gd name="connsiteX318" fmla="*/ 697822 w 4894877"/>
              <a:gd name="connsiteY318" fmla="*/ 469110 h 2638416"/>
              <a:gd name="connsiteX319" fmla="*/ 445944 w 4894877"/>
              <a:gd name="connsiteY319" fmla="*/ 701432 h 2638416"/>
              <a:gd name="connsiteX320" fmla="*/ 417515 w 4894877"/>
              <a:gd name="connsiteY320" fmla="*/ 680246 h 2638416"/>
              <a:gd name="connsiteX321" fmla="*/ 367969 w 4894877"/>
              <a:gd name="connsiteY321" fmla="*/ 685252 h 2638416"/>
              <a:gd name="connsiteX322" fmla="*/ 350593 w 4894877"/>
              <a:gd name="connsiteY322" fmla="*/ 690925 h 2638416"/>
              <a:gd name="connsiteX323" fmla="*/ 375991 w 4894877"/>
              <a:gd name="connsiteY323" fmla="*/ 719838 h 2638416"/>
              <a:gd name="connsiteX324" fmla="*/ 398137 w 4894877"/>
              <a:gd name="connsiteY324" fmla="*/ 717497 h 2638416"/>
              <a:gd name="connsiteX325" fmla="*/ 445944 w 4894877"/>
              <a:gd name="connsiteY325" fmla="*/ 701432 h 2638416"/>
              <a:gd name="connsiteX326" fmla="*/ 930690 w 4894877"/>
              <a:gd name="connsiteY326" fmla="*/ 277167 h 2638416"/>
              <a:gd name="connsiteX327" fmla="*/ 907512 w 4894877"/>
              <a:gd name="connsiteY327" fmla="*/ 268112 h 2638416"/>
              <a:gd name="connsiteX328" fmla="*/ 851740 w 4894877"/>
              <a:gd name="connsiteY328" fmla="*/ 276804 h 2638416"/>
              <a:gd name="connsiteX329" fmla="*/ 874734 w 4894877"/>
              <a:gd name="connsiteY329" fmla="*/ 285859 h 2638416"/>
              <a:gd name="connsiteX330" fmla="*/ 930690 w 4894877"/>
              <a:gd name="connsiteY330" fmla="*/ 277167 h 2638416"/>
              <a:gd name="connsiteX331" fmla="*/ 1083517 w 4894877"/>
              <a:gd name="connsiteY331" fmla="*/ 145162 h 2638416"/>
              <a:gd name="connsiteX332" fmla="*/ 1068487 w 4894877"/>
              <a:gd name="connsiteY332" fmla="*/ 140453 h 2638416"/>
              <a:gd name="connsiteX333" fmla="*/ 1036076 w 4894877"/>
              <a:gd name="connsiteY333" fmla="*/ 144618 h 2638416"/>
              <a:gd name="connsiteX334" fmla="*/ 1049475 w 4894877"/>
              <a:gd name="connsiteY334" fmla="*/ 149688 h 2638416"/>
              <a:gd name="connsiteX335" fmla="*/ 1083517 w 4894877"/>
              <a:gd name="connsiteY335" fmla="*/ 145162 h 2638416"/>
              <a:gd name="connsiteX336" fmla="*/ 782747 w 4894877"/>
              <a:gd name="connsiteY336" fmla="*/ 424563 h 2638416"/>
              <a:gd name="connsiteX337" fmla="*/ 756493 w 4894877"/>
              <a:gd name="connsiteY337" fmla="*/ 410440 h 2638416"/>
              <a:gd name="connsiteX338" fmla="*/ 680621 w 4894877"/>
              <a:gd name="connsiteY338" fmla="*/ 423295 h 2638416"/>
              <a:gd name="connsiteX339" fmla="*/ 706153 w 4894877"/>
              <a:gd name="connsiteY339" fmla="*/ 437782 h 2638416"/>
              <a:gd name="connsiteX340" fmla="*/ 782747 w 4894877"/>
              <a:gd name="connsiteY340" fmla="*/ 424563 h 2638416"/>
              <a:gd name="connsiteX341" fmla="*/ 1127519 w 4894877"/>
              <a:gd name="connsiteY341" fmla="*/ 124880 h 2638416"/>
              <a:gd name="connsiteX342" fmla="*/ 1114120 w 4894877"/>
              <a:gd name="connsiteY342" fmla="*/ 120896 h 2638416"/>
              <a:gd name="connsiteX343" fmla="*/ 1086234 w 4894877"/>
              <a:gd name="connsiteY343" fmla="*/ 124698 h 2638416"/>
              <a:gd name="connsiteX344" fmla="*/ 1098728 w 4894877"/>
              <a:gd name="connsiteY344" fmla="*/ 128502 h 2638416"/>
              <a:gd name="connsiteX345" fmla="*/ 1127519 w 4894877"/>
              <a:gd name="connsiteY345" fmla="*/ 124880 h 2638416"/>
              <a:gd name="connsiteX346" fmla="*/ 990261 w 4894877"/>
              <a:gd name="connsiteY346" fmla="*/ 247833 h 2638416"/>
              <a:gd name="connsiteX347" fmla="*/ 967267 w 4894877"/>
              <a:gd name="connsiteY347" fmla="*/ 239502 h 2638416"/>
              <a:gd name="connsiteX348" fmla="*/ 915658 w 4894877"/>
              <a:gd name="connsiteY348" fmla="*/ 247289 h 2638416"/>
              <a:gd name="connsiteX349" fmla="*/ 938291 w 4894877"/>
              <a:gd name="connsiteY349" fmla="*/ 255800 h 2638416"/>
              <a:gd name="connsiteX350" fmla="*/ 990261 w 4894877"/>
              <a:gd name="connsiteY350" fmla="*/ 247833 h 2638416"/>
              <a:gd name="connsiteX351" fmla="*/ 562559 w 4894877"/>
              <a:gd name="connsiteY351" fmla="*/ 636061 h 2638416"/>
              <a:gd name="connsiteX352" fmla="*/ 534128 w 4894877"/>
              <a:gd name="connsiteY352" fmla="*/ 616505 h 2638416"/>
              <a:gd name="connsiteX353" fmla="*/ 440508 w 4894877"/>
              <a:gd name="connsiteY353" fmla="*/ 634613 h 2638416"/>
              <a:gd name="connsiteX354" fmla="*/ 468760 w 4894877"/>
              <a:gd name="connsiteY354" fmla="*/ 655798 h 2638416"/>
              <a:gd name="connsiteX355" fmla="*/ 562559 w 4894877"/>
              <a:gd name="connsiteY355" fmla="*/ 636061 h 2638416"/>
              <a:gd name="connsiteX356" fmla="*/ 1174238 w 4894877"/>
              <a:gd name="connsiteY356" fmla="*/ 105867 h 2638416"/>
              <a:gd name="connsiteX357" fmla="*/ 1161925 w 4894877"/>
              <a:gd name="connsiteY357" fmla="*/ 102245 h 2638416"/>
              <a:gd name="connsiteX358" fmla="*/ 1136936 w 4894877"/>
              <a:gd name="connsiteY358" fmla="*/ 105505 h 2638416"/>
              <a:gd name="connsiteX359" fmla="*/ 1149432 w 4894877"/>
              <a:gd name="connsiteY359" fmla="*/ 108946 h 2638416"/>
              <a:gd name="connsiteX360" fmla="*/ 1174238 w 4894877"/>
              <a:gd name="connsiteY360" fmla="*/ 105867 h 2638416"/>
              <a:gd name="connsiteX361" fmla="*/ 1050743 w 4894877"/>
              <a:gd name="connsiteY361" fmla="*/ 220309 h 2638416"/>
              <a:gd name="connsiteX362" fmla="*/ 1030281 w 4894877"/>
              <a:gd name="connsiteY362" fmla="*/ 212703 h 2638416"/>
              <a:gd name="connsiteX363" fmla="*/ 979939 w 4894877"/>
              <a:gd name="connsiteY363" fmla="*/ 219765 h 2638416"/>
              <a:gd name="connsiteX364" fmla="*/ 1000766 w 4894877"/>
              <a:gd name="connsiteY364" fmla="*/ 227733 h 2638416"/>
              <a:gd name="connsiteX365" fmla="*/ 1050743 w 4894877"/>
              <a:gd name="connsiteY365" fmla="*/ 220309 h 2638416"/>
              <a:gd name="connsiteX366" fmla="*/ 865862 w 4894877"/>
              <a:gd name="connsiteY366" fmla="*/ 383821 h 2638416"/>
              <a:gd name="connsiteX367" fmla="*/ 838340 w 4894877"/>
              <a:gd name="connsiteY367" fmla="*/ 371145 h 2638416"/>
              <a:gd name="connsiteX368" fmla="*/ 765907 w 4894877"/>
              <a:gd name="connsiteY368" fmla="*/ 382916 h 2638416"/>
              <a:gd name="connsiteX369" fmla="*/ 793432 w 4894877"/>
              <a:gd name="connsiteY369" fmla="*/ 396496 h 2638416"/>
              <a:gd name="connsiteX370" fmla="*/ 865862 w 4894877"/>
              <a:gd name="connsiteY370" fmla="*/ 383821 h 2638416"/>
              <a:gd name="connsiteX371" fmla="*/ 1213703 w 4894877"/>
              <a:gd name="connsiteY371" fmla="*/ 85769 h 2638416"/>
              <a:gd name="connsiteX372" fmla="*/ 1204106 w 4894877"/>
              <a:gd name="connsiteY372" fmla="*/ 82871 h 2638416"/>
              <a:gd name="connsiteX373" fmla="*/ 1183825 w 4894877"/>
              <a:gd name="connsiteY373" fmla="*/ 85586 h 2638416"/>
              <a:gd name="connsiteX374" fmla="*/ 1194507 w 4894877"/>
              <a:gd name="connsiteY374" fmla="*/ 88123 h 2638416"/>
              <a:gd name="connsiteX375" fmla="*/ 1213703 w 4894877"/>
              <a:gd name="connsiteY375" fmla="*/ 85769 h 2638416"/>
              <a:gd name="connsiteX376" fmla="*/ 1101262 w 4894877"/>
              <a:gd name="connsiteY376" fmla="*/ 194412 h 2638416"/>
              <a:gd name="connsiteX377" fmla="*/ 1080076 w 4894877"/>
              <a:gd name="connsiteY377" fmla="*/ 188076 h 2638416"/>
              <a:gd name="connsiteX378" fmla="*/ 1036439 w 4894877"/>
              <a:gd name="connsiteY378" fmla="*/ 194775 h 2638416"/>
              <a:gd name="connsiteX379" fmla="*/ 1057443 w 4894877"/>
              <a:gd name="connsiteY379" fmla="*/ 201114 h 2638416"/>
              <a:gd name="connsiteX380" fmla="*/ 1101262 w 4894877"/>
              <a:gd name="connsiteY380" fmla="*/ 194412 h 2638416"/>
              <a:gd name="connsiteX381" fmla="*/ 936664 w 4894877"/>
              <a:gd name="connsiteY381" fmla="*/ 346338 h 2638416"/>
              <a:gd name="connsiteX382" fmla="*/ 906785 w 4894877"/>
              <a:gd name="connsiteY382" fmla="*/ 334930 h 2638416"/>
              <a:gd name="connsiteX383" fmla="*/ 839968 w 4894877"/>
              <a:gd name="connsiteY383" fmla="*/ 346519 h 2638416"/>
              <a:gd name="connsiteX384" fmla="*/ 869485 w 4894877"/>
              <a:gd name="connsiteY384" fmla="*/ 358291 h 2638416"/>
              <a:gd name="connsiteX385" fmla="*/ 936664 w 4894877"/>
              <a:gd name="connsiteY385" fmla="*/ 346338 h 2638416"/>
              <a:gd name="connsiteX386" fmla="*/ 1253710 w 4894877"/>
              <a:gd name="connsiteY386" fmla="*/ 68022 h 2638416"/>
              <a:gd name="connsiteX387" fmla="*/ 1246104 w 4894877"/>
              <a:gd name="connsiteY387" fmla="*/ 65849 h 2638416"/>
              <a:gd name="connsiteX388" fmla="*/ 1230713 w 4894877"/>
              <a:gd name="connsiteY388" fmla="*/ 67660 h 2638416"/>
              <a:gd name="connsiteX389" fmla="*/ 1238500 w 4894877"/>
              <a:gd name="connsiteY389" fmla="*/ 69834 h 2638416"/>
              <a:gd name="connsiteX390" fmla="*/ 1253710 w 4894877"/>
              <a:gd name="connsiteY390" fmla="*/ 68022 h 2638416"/>
              <a:gd name="connsiteX391" fmla="*/ 678085 w 4894877"/>
              <a:gd name="connsiteY391" fmla="*/ 575221 h 2638416"/>
              <a:gd name="connsiteX392" fmla="*/ 646035 w 4894877"/>
              <a:gd name="connsiteY392" fmla="*/ 557114 h 2638416"/>
              <a:gd name="connsiteX393" fmla="*/ 555496 w 4894877"/>
              <a:gd name="connsiteY393" fmla="*/ 575221 h 2638416"/>
              <a:gd name="connsiteX394" fmla="*/ 589178 w 4894877"/>
              <a:gd name="connsiteY394" fmla="*/ 593329 h 2638416"/>
              <a:gd name="connsiteX395" fmla="*/ 678085 w 4894877"/>
              <a:gd name="connsiteY395" fmla="*/ 575221 h 2638416"/>
              <a:gd name="connsiteX396" fmla="*/ 1153050 w 4894877"/>
              <a:gd name="connsiteY396" fmla="*/ 170874 h 2638416"/>
              <a:gd name="connsiteX397" fmla="*/ 1133494 w 4894877"/>
              <a:gd name="connsiteY397" fmla="*/ 164716 h 2638416"/>
              <a:gd name="connsiteX398" fmla="*/ 1093840 w 4894877"/>
              <a:gd name="connsiteY398" fmla="*/ 170330 h 2638416"/>
              <a:gd name="connsiteX399" fmla="*/ 1113215 w 4894877"/>
              <a:gd name="connsiteY399" fmla="*/ 176487 h 2638416"/>
              <a:gd name="connsiteX400" fmla="*/ 1153050 w 4894877"/>
              <a:gd name="connsiteY400" fmla="*/ 170874 h 2638416"/>
              <a:gd name="connsiteX401" fmla="*/ 1001489 w 4894877"/>
              <a:gd name="connsiteY401" fmla="*/ 311934 h 2638416"/>
              <a:gd name="connsiteX402" fmla="*/ 971248 w 4894877"/>
              <a:gd name="connsiteY402" fmla="*/ 301430 h 2638416"/>
              <a:gd name="connsiteX403" fmla="*/ 909502 w 4894877"/>
              <a:gd name="connsiteY403" fmla="*/ 311934 h 2638416"/>
              <a:gd name="connsiteX404" fmla="*/ 937566 w 4894877"/>
              <a:gd name="connsiteY404" fmla="*/ 322980 h 2638416"/>
              <a:gd name="connsiteX405" fmla="*/ 1001489 w 4894877"/>
              <a:gd name="connsiteY405" fmla="*/ 311934 h 2638416"/>
              <a:gd name="connsiteX406" fmla="*/ 1199227 w 4894877"/>
              <a:gd name="connsiteY406" fmla="*/ 147333 h 2638416"/>
              <a:gd name="connsiteX407" fmla="*/ 1181119 w 4894877"/>
              <a:gd name="connsiteY407" fmla="*/ 142082 h 2638416"/>
              <a:gd name="connsiteX408" fmla="*/ 1144905 w 4894877"/>
              <a:gd name="connsiteY408" fmla="*/ 147152 h 2638416"/>
              <a:gd name="connsiteX409" fmla="*/ 1163010 w 4894877"/>
              <a:gd name="connsiteY409" fmla="*/ 152586 h 2638416"/>
              <a:gd name="connsiteX410" fmla="*/ 1199227 w 4894877"/>
              <a:gd name="connsiteY410" fmla="*/ 147333 h 2638416"/>
              <a:gd name="connsiteX411" fmla="*/ 772969 w 4894877"/>
              <a:gd name="connsiteY411" fmla="*/ 522345 h 2638416"/>
              <a:gd name="connsiteX412" fmla="*/ 740375 w 4894877"/>
              <a:gd name="connsiteY412" fmla="*/ 504237 h 2638416"/>
              <a:gd name="connsiteX413" fmla="*/ 653094 w 4894877"/>
              <a:gd name="connsiteY413" fmla="*/ 522345 h 2638416"/>
              <a:gd name="connsiteX414" fmla="*/ 682429 w 4894877"/>
              <a:gd name="connsiteY414" fmla="*/ 540452 h 2638416"/>
              <a:gd name="connsiteX415" fmla="*/ 772969 w 4894877"/>
              <a:gd name="connsiteY415" fmla="*/ 522345 h 2638416"/>
              <a:gd name="connsiteX416" fmla="*/ 1065771 w 4894877"/>
              <a:gd name="connsiteY416" fmla="*/ 280425 h 2638416"/>
              <a:gd name="connsiteX417" fmla="*/ 1039878 w 4894877"/>
              <a:gd name="connsiteY417" fmla="*/ 270467 h 2638416"/>
              <a:gd name="connsiteX418" fmla="*/ 978310 w 4894877"/>
              <a:gd name="connsiteY418" fmla="*/ 280064 h 2638416"/>
              <a:gd name="connsiteX419" fmla="*/ 1006378 w 4894877"/>
              <a:gd name="connsiteY419" fmla="*/ 290204 h 2638416"/>
              <a:gd name="connsiteX420" fmla="*/ 1065771 w 4894877"/>
              <a:gd name="connsiteY420" fmla="*/ 280425 h 2638416"/>
              <a:gd name="connsiteX421" fmla="*/ 1244475 w 4894877"/>
              <a:gd name="connsiteY421" fmla="*/ 127054 h 2638416"/>
              <a:gd name="connsiteX422" fmla="*/ 1226728 w 4894877"/>
              <a:gd name="connsiteY422" fmla="*/ 122708 h 2638416"/>
              <a:gd name="connsiteX423" fmla="*/ 1195423 w 4894877"/>
              <a:gd name="connsiteY423" fmla="*/ 127054 h 2638416"/>
              <a:gd name="connsiteX424" fmla="*/ 1213530 w 4894877"/>
              <a:gd name="connsiteY424" fmla="*/ 131581 h 2638416"/>
              <a:gd name="connsiteX425" fmla="*/ 1244475 w 4894877"/>
              <a:gd name="connsiteY425" fmla="*/ 127054 h 2638416"/>
              <a:gd name="connsiteX426" fmla="*/ 864958 w 4894877"/>
              <a:gd name="connsiteY426" fmla="*/ 472911 h 2638416"/>
              <a:gd name="connsiteX427" fmla="*/ 830733 w 4894877"/>
              <a:gd name="connsiteY427" fmla="*/ 456796 h 2638416"/>
              <a:gd name="connsiteX428" fmla="*/ 746534 w 4894877"/>
              <a:gd name="connsiteY428" fmla="*/ 472731 h 2638416"/>
              <a:gd name="connsiteX429" fmla="*/ 779852 w 4894877"/>
              <a:gd name="connsiteY429" fmla="*/ 489390 h 2638416"/>
              <a:gd name="connsiteX430" fmla="*/ 864958 w 4894877"/>
              <a:gd name="connsiteY430" fmla="*/ 472911 h 2638416"/>
              <a:gd name="connsiteX431" fmla="*/ 1283588 w 4894877"/>
              <a:gd name="connsiteY431" fmla="*/ 106049 h 2638416"/>
              <a:gd name="connsiteX432" fmla="*/ 1265298 w 4894877"/>
              <a:gd name="connsiteY432" fmla="*/ 102428 h 2638416"/>
              <a:gd name="connsiteX433" fmla="*/ 1238861 w 4894877"/>
              <a:gd name="connsiteY433" fmla="*/ 106410 h 2638416"/>
              <a:gd name="connsiteX434" fmla="*/ 1256969 w 4894877"/>
              <a:gd name="connsiteY434" fmla="*/ 110031 h 2638416"/>
              <a:gd name="connsiteX435" fmla="*/ 1283588 w 4894877"/>
              <a:gd name="connsiteY435" fmla="*/ 106049 h 2638416"/>
              <a:gd name="connsiteX436" fmla="*/ 1122089 w 4894877"/>
              <a:gd name="connsiteY436" fmla="*/ 250548 h 2638416"/>
              <a:gd name="connsiteX437" fmla="*/ 1093658 w 4894877"/>
              <a:gd name="connsiteY437" fmla="*/ 241675 h 2638416"/>
              <a:gd name="connsiteX438" fmla="*/ 1037703 w 4894877"/>
              <a:gd name="connsiteY438" fmla="*/ 250911 h 2638416"/>
              <a:gd name="connsiteX439" fmla="*/ 1065044 w 4894877"/>
              <a:gd name="connsiteY439" fmla="*/ 259783 h 2638416"/>
              <a:gd name="connsiteX440" fmla="*/ 1122089 w 4894877"/>
              <a:gd name="connsiteY440" fmla="*/ 250548 h 2638416"/>
              <a:gd name="connsiteX441" fmla="*/ 529960 w 4894877"/>
              <a:gd name="connsiteY441" fmla="*/ 779294 h 2638416"/>
              <a:gd name="connsiteX442" fmla="*/ 496103 w 4894877"/>
              <a:gd name="connsiteY442" fmla="*/ 755573 h 2638416"/>
              <a:gd name="connsiteX443" fmla="*/ 443390 w 4894877"/>
              <a:gd name="connsiteY443" fmla="*/ 761464 h 2638416"/>
              <a:gd name="connsiteX444" fmla="*/ 419723 w 4894877"/>
              <a:gd name="connsiteY444" fmla="*/ 769623 h 2638416"/>
              <a:gd name="connsiteX445" fmla="*/ 447951 w 4894877"/>
              <a:gd name="connsiteY445" fmla="*/ 801758 h 2638416"/>
              <a:gd name="connsiteX446" fmla="*/ 478357 w 4894877"/>
              <a:gd name="connsiteY446" fmla="*/ 798370 h 2638416"/>
              <a:gd name="connsiteX447" fmla="*/ 529960 w 4894877"/>
              <a:gd name="connsiteY447" fmla="*/ 779294 h 2638416"/>
              <a:gd name="connsiteX448" fmla="*/ 1323244 w 4894877"/>
              <a:gd name="connsiteY448" fmla="*/ 87578 h 2638416"/>
              <a:gd name="connsiteX449" fmla="*/ 1310931 w 4894877"/>
              <a:gd name="connsiteY449" fmla="*/ 84319 h 2638416"/>
              <a:gd name="connsiteX450" fmla="*/ 1286304 w 4894877"/>
              <a:gd name="connsiteY450" fmla="*/ 87397 h 2638416"/>
              <a:gd name="connsiteX451" fmla="*/ 1298255 w 4894877"/>
              <a:gd name="connsiteY451" fmla="*/ 90838 h 2638416"/>
              <a:gd name="connsiteX452" fmla="*/ 1323244 w 4894877"/>
              <a:gd name="connsiteY452" fmla="*/ 87578 h 2638416"/>
              <a:gd name="connsiteX453" fmla="*/ 941005 w 4894877"/>
              <a:gd name="connsiteY453" fmla="*/ 429272 h 2638416"/>
              <a:gd name="connsiteX454" fmla="*/ 911315 w 4894877"/>
              <a:gd name="connsiteY454" fmla="*/ 413700 h 2638416"/>
              <a:gd name="connsiteX455" fmla="*/ 828561 w 4894877"/>
              <a:gd name="connsiteY455" fmla="*/ 428006 h 2638416"/>
              <a:gd name="connsiteX456" fmla="*/ 859345 w 4894877"/>
              <a:gd name="connsiteY456" fmla="*/ 443758 h 2638416"/>
              <a:gd name="connsiteX457" fmla="*/ 941005 w 4894877"/>
              <a:gd name="connsiteY457" fmla="*/ 429272 h 2638416"/>
              <a:gd name="connsiteX458" fmla="*/ 1178038 w 4894877"/>
              <a:gd name="connsiteY458" fmla="*/ 222119 h 2638416"/>
              <a:gd name="connsiteX459" fmla="*/ 1152687 w 4894877"/>
              <a:gd name="connsiteY459" fmla="*/ 213971 h 2638416"/>
              <a:gd name="connsiteX460" fmla="*/ 1100538 w 4894877"/>
              <a:gd name="connsiteY460" fmla="*/ 221938 h 2638416"/>
              <a:gd name="connsiteX461" fmla="*/ 1125527 w 4894877"/>
              <a:gd name="connsiteY461" fmla="*/ 230267 h 2638416"/>
              <a:gd name="connsiteX462" fmla="*/ 1178038 w 4894877"/>
              <a:gd name="connsiteY462" fmla="*/ 222119 h 2638416"/>
              <a:gd name="connsiteX463" fmla="*/ 1356382 w 4894877"/>
              <a:gd name="connsiteY463" fmla="*/ 69834 h 2638416"/>
              <a:gd name="connsiteX464" fmla="*/ 1347146 w 4894877"/>
              <a:gd name="connsiteY464" fmla="*/ 67298 h 2638416"/>
              <a:gd name="connsiteX465" fmla="*/ 1326866 w 4894877"/>
              <a:gd name="connsiteY465" fmla="*/ 69651 h 2638416"/>
              <a:gd name="connsiteX466" fmla="*/ 1336826 w 4894877"/>
              <a:gd name="connsiteY466" fmla="*/ 72187 h 2638416"/>
              <a:gd name="connsiteX467" fmla="*/ 1356382 w 4894877"/>
              <a:gd name="connsiteY467" fmla="*/ 69834 h 2638416"/>
              <a:gd name="connsiteX468" fmla="*/ 1224738 w 4894877"/>
              <a:gd name="connsiteY468" fmla="*/ 196224 h 2638416"/>
              <a:gd name="connsiteX469" fmla="*/ 1199224 w 4894877"/>
              <a:gd name="connsiteY469" fmla="*/ 189164 h 2638416"/>
              <a:gd name="connsiteX470" fmla="*/ 1153595 w 4894877"/>
              <a:gd name="connsiteY470" fmla="*/ 196224 h 2638416"/>
              <a:gd name="connsiteX471" fmla="*/ 1177496 w 4894877"/>
              <a:gd name="connsiteY471" fmla="*/ 203650 h 2638416"/>
              <a:gd name="connsiteX472" fmla="*/ 1224738 w 4894877"/>
              <a:gd name="connsiteY472" fmla="*/ 196224 h 2638416"/>
              <a:gd name="connsiteX473" fmla="*/ 1387888 w 4894877"/>
              <a:gd name="connsiteY473" fmla="*/ 52994 h 2638416"/>
              <a:gd name="connsiteX474" fmla="*/ 1379921 w 4894877"/>
              <a:gd name="connsiteY474" fmla="*/ 50821 h 2638416"/>
              <a:gd name="connsiteX475" fmla="*/ 1365254 w 4894877"/>
              <a:gd name="connsiteY475" fmla="*/ 52631 h 2638416"/>
              <a:gd name="connsiteX476" fmla="*/ 1373221 w 4894877"/>
              <a:gd name="connsiteY476" fmla="*/ 54623 h 2638416"/>
              <a:gd name="connsiteX477" fmla="*/ 1387888 w 4894877"/>
              <a:gd name="connsiteY477" fmla="*/ 52994 h 2638416"/>
              <a:gd name="connsiteX478" fmla="*/ 647301 w 4894877"/>
              <a:gd name="connsiteY478" fmla="*/ 706503 h 2638416"/>
              <a:gd name="connsiteX479" fmla="*/ 615611 w 4894877"/>
              <a:gd name="connsiteY479" fmla="*/ 683505 h 2638416"/>
              <a:gd name="connsiteX480" fmla="*/ 515658 w 4894877"/>
              <a:gd name="connsiteY480" fmla="*/ 704873 h 2638416"/>
              <a:gd name="connsiteX481" fmla="*/ 546079 w 4894877"/>
              <a:gd name="connsiteY481" fmla="*/ 728776 h 2638416"/>
              <a:gd name="connsiteX482" fmla="*/ 647301 w 4894877"/>
              <a:gd name="connsiteY482" fmla="*/ 706503 h 2638416"/>
              <a:gd name="connsiteX483" fmla="*/ 1018694 w 4894877"/>
              <a:gd name="connsiteY483" fmla="*/ 387625 h 2638416"/>
              <a:gd name="connsiteX484" fmla="*/ 983016 w 4894877"/>
              <a:gd name="connsiteY484" fmla="*/ 374044 h 2638416"/>
              <a:gd name="connsiteX485" fmla="*/ 908600 w 4894877"/>
              <a:gd name="connsiteY485" fmla="*/ 387442 h 2638416"/>
              <a:gd name="connsiteX486" fmla="*/ 941733 w 4894877"/>
              <a:gd name="connsiteY486" fmla="*/ 401929 h 2638416"/>
              <a:gd name="connsiteX487" fmla="*/ 1018694 w 4894877"/>
              <a:gd name="connsiteY487" fmla="*/ 387625 h 2638416"/>
              <a:gd name="connsiteX488" fmla="*/ 1273086 w 4894877"/>
              <a:gd name="connsiteY488" fmla="*/ 172503 h 2638416"/>
              <a:gd name="connsiteX489" fmla="*/ 1249908 w 4894877"/>
              <a:gd name="connsiteY489" fmla="*/ 165804 h 2638416"/>
              <a:gd name="connsiteX490" fmla="*/ 1206832 w 4894877"/>
              <a:gd name="connsiteY490" fmla="*/ 171960 h 2638416"/>
              <a:gd name="connsiteX491" fmla="*/ 1229628 w 4894877"/>
              <a:gd name="connsiteY491" fmla="*/ 178842 h 2638416"/>
              <a:gd name="connsiteX492" fmla="*/ 1273086 w 4894877"/>
              <a:gd name="connsiteY492" fmla="*/ 172503 h 2638416"/>
              <a:gd name="connsiteX493" fmla="*/ 1083518 w 4894877"/>
              <a:gd name="connsiteY493" fmla="*/ 349959 h 2638416"/>
              <a:gd name="connsiteX494" fmla="*/ 1049836 w 4894877"/>
              <a:gd name="connsiteY494" fmla="*/ 337645 h 2638416"/>
              <a:gd name="connsiteX495" fmla="*/ 977404 w 4894877"/>
              <a:gd name="connsiteY495" fmla="*/ 350502 h 2638416"/>
              <a:gd name="connsiteX496" fmla="*/ 1011088 w 4894877"/>
              <a:gd name="connsiteY496" fmla="*/ 363360 h 2638416"/>
              <a:gd name="connsiteX497" fmla="*/ 1083518 w 4894877"/>
              <a:gd name="connsiteY497" fmla="*/ 349959 h 2638416"/>
              <a:gd name="connsiteX498" fmla="*/ 1313648 w 4894877"/>
              <a:gd name="connsiteY498" fmla="*/ 149688 h 2638416"/>
              <a:gd name="connsiteX499" fmla="*/ 1293186 w 4894877"/>
              <a:gd name="connsiteY499" fmla="*/ 144074 h 2638416"/>
              <a:gd name="connsiteX500" fmla="*/ 1254615 w 4894877"/>
              <a:gd name="connsiteY500" fmla="*/ 149506 h 2638416"/>
              <a:gd name="connsiteX501" fmla="*/ 1274715 w 4894877"/>
              <a:gd name="connsiteY501" fmla="*/ 155300 h 2638416"/>
              <a:gd name="connsiteX502" fmla="*/ 1313648 w 4894877"/>
              <a:gd name="connsiteY502" fmla="*/ 149688 h 2638416"/>
              <a:gd name="connsiteX503" fmla="*/ 763370 w 4894877"/>
              <a:gd name="connsiteY503" fmla="*/ 640588 h 2638416"/>
              <a:gd name="connsiteX504" fmla="*/ 729511 w 4894877"/>
              <a:gd name="connsiteY504" fmla="*/ 618859 h 2638416"/>
              <a:gd name="connsiteX505" fmla="*/ 629372 w 4894877"/>
              <a:gd name="connsiteY505" fmla="*/ 639503 h 2638416"/>
              <a:gd name="connsiteX506" fmla="*/ 661966 w 4894877"/>
              <a:gd name="connsiteY506" fmla="*/ 662137 h 2638416"/>
              <a:gd name="connsiteX507" fmla="*/ 763370 w 4894877"/>
              <a:gd name="connsiteY507" fmla="*/ 640588 h 2638416"/>
              <a:gd name="connsiteX508" fmla="*/ 1356382 w 4894877"/>
              <a:gd name="connsiteY508" fmla="*/ 128140 h 2638416"/>
              <a:gd name="connsiteX509" fmla="*/ 1336826 w 4894877"/>
              <a:gd name="connsiteY509" fmla="*/ 123250 h 2638416"/>
              <a:gd name="connsiteX510" fmla="*/ 1300611 w 4894877"/>
              <a:gd name="connsiteY510" fmla="*/ 128501 h 2638416"/>
              <a:gd name="connsiteX511" fmla="*/ 1322701 w 4894877"/>
              <a:gd name="connsiteY511" fmla="*/ 133390 h 2638416"/>
              <a:gd name="connsiteX512" fmla="*/ 1356382 w 4894877"/>
              <a:gd name="connsiteY512" fmla="*/ 128140 h 2638416"/>
              <a:gd name="connsiteX513" fmla="*/ 1149068 w 4894877"/>
              <a:gd name="connsiteY513" fmla="*/ 314468 h 2638416"/>
              <a:gd name="connsiteX514" fmla="*/ 1117559 w 4894877"/>
              <a:gd name="connsiteY514" fmla="*/ 302518 h 2638416"/>
              <a:gd name="connsiteX515" fmla="*/ 1048026 w 4894877"/>
              <a:gd name="connsiteY515" fmla="*/ 314288 h 2638416"/>
              <a:gd name="connsiteX516" fmla="*/ 1080985 w 4894877"/>
              <a:gd name="connsiteY516" fmla="*/ 326240 h 2638416"/>
              <a:gd name="connsiteX517" fmla="*/ 1149068 w 4894877"/>
              <a:gd name="connsiteY517" fmla="*/ 314468 h 2638416"/>
              <a:gd name="connsiteX518" fmla="*/ 1390969 w 4894877"/>
              <a:gd name="connsiteY518" fmla="*/ 108403 h 2638416"/>
              <a:gd name="connsiteX519" fmla="*/ 1372861 w 4894877"/>
              <a:gd name="connsiteY519" fmla="*/ 104057 h 2638416"/>
              <a:gd name="connsiteX520" fmla="*/ 1343345 w 4894877"/>
              <a:gd name="connsiteY520" fmla="*/ 108222 h 2638416"/>
              <a:gd name="connsiteX521" fmla="*/ 1361453 w 4894877"/>
              <a:gd name="connsiteY521" fmla="*/ 112568 h 2638416"/>
              <a:gd name="connsiteX522" fmla="*/ 1390969 w 4894877"/>
              <a:gd name="connsiteY522" fmla="*/ 108403 h 2638416"/>
              <a:gd name="connsiteX523" fmla="*/ 859527 w 4894877"/>
              <a:gd name="connsiteY523" fmla="*/ 580653 h 2638416"/>
              <a:gd name="connsiteX524" fmla="*/ 822042 w 4894877"/>
              <a:gd name="connsiteY524" fmla="*/ 561638 h 2638416"/>
              <a:gd name="connsiteX525" fmla="*/ 726613 w 4894877"/>
              <a:gd name="connsiteY525" fmla="*/ 580653 h 2638416"/>
              <a:gd name="connsiteX526" fmla="*/ 762829 w 4894877"/>
              <a:gd name="connsiteY526" fmla="*/ 601114 h 2638416"/>
              <a:gd name="connsiteX527" fmla="*/ 859527 w 4894877"/>
              <a:gd name="connsiteY527" fmla="*/ 580653 h 2638416"/>
              <a:gd name="connsiteX528" fmla="*/ 1204114 w 4894877"/>
              <a:gd name="connsiteY528" fmla="*/ 282237 h 2638416"/>
              <a:gd name="connsiteX529" fmla="*/ 1169712 w 4894877"/>
              <a:gd name="connsiteY529" fmla="*/ 271915 h 2638416"/>
              <a:gd name="connsiteX530" fmla="*/ 1107782 w 4894877"/>
              <a:gd name="connsiteY530" fmla="*/ 282418 h 2638416"/>
              <a:gd name="connsiteX531" fmla="*/ 1140015 w 4894877"/>
              <a:gd name="connsiteY531" fmla="*/ 293283 h 2638416"/>
              <a:gd name="connsiteX532" fmla="*/ 1204114 w 4894877"/>
              <a:gd name="connsiteY532" fmla="*/ 282237 h 2638416"/>
              <a:gd name="connsiteX533" fmla="*/ 1430623 w 4894877"/>
              <a:gd name="connsiteY533" fmla="*/ 88665 h 2638416"/>
              <a:gd name="connsiteX534" fmla="*/ 1412515 w 4894877"/>
              <a:gd name="connsiteY534" fmla="*/ 85044 h 2638416"/>
              <a:gd name="connsiteX535" fmla="*/ 1386801 w 4894877"/>
              <a:gd name="connsiteY535" fmla="*/ 88846 h 2638416"/>
              <a:gd name="connsiteX536" fmla="*/ 1402736 w 4894877"/>
              <a:gd name="connsiteY536" fmla="*/ 92468 h 2638416"/>
              <a:gd name="connsiteX537" fmla="*/ 1430623 w 4894877"/>
              <a:gd name="connsiteY537" fmla="*/ 88665 h 2638416"/>
              <a:gd name="connsiteX538" fmla="*/ 1460320 w 4894877"/>
              <a:gd name="connsiteY538" fmla="*/ 70921 h 2638416"/>
              <a:gd name="connsiteX539" fmla="*/ 1447646 w 4894877"/>
              <a:gd name="connsiteY539" fmla="*/ 68024 h 2638416"/>
              <a:gd name="connsiteX540" fmla="*/ 1424285 w 4894877"/>
              <a:gd name="connsiteY540" fmla="*/ 70921 h 2638416"/>
              <a:gd name="connsiteX541" fmla="*/ 1437142 w 4894877"/>
              <a:gd name="connsiteY541" fmla="*/ 73999 h 2638416"/>
              <a:gd name="connsiteX542" fmla="*/ 1460320 w 4894877"/>
              <a:gd name="connsiteY542" fmla="*/ 70921 h 2638416"/>
              <a:gd name="connsiteX543" fmla="*/ 944809 w 4894877"/>
              <a:gd name="connsiteY543" fmla="*/ 527054 h 2638416"/>
              <a:gd name="connsiteX544" fmla="*/ 908597 w 4894877"/>
              <a:gd name="connsiteY544" fmla="*/ 507317 h 2638416"/>
              <a:gd name="connsiteX545" fmla="*/ 818058 w 4894877"/>
              <a:gd name="connsiteY545" fmla="*/ 525424 h 2638416"/>
              <a:gd name="connsiteX546" fmla="*/ 854276 w 4894877"/>
              <a:gd name="connsiteY546" fmla="*/ 545162 h 2638416"/>
              <a:gd name="connsiteX547" fmla="*/ 944809 w 4894877"/>
              <a:gd name="connsiteY547" fmla="*/ 527054 h 2638416"/>
              <a:gd name="connsiteX548" fmla="*/ 1258237 w 4894877"/>
              <a:gd name="connsiteY548" fmla="*/ 252721 h 2638416"/>
              <a:gd name="connsiteX549" fmla="*/ 1227997 w 4894877"/>
              <a:gd name="connsiteY549" fmla="*/ 242943 h 2638416"/>
              <a:gd name="connsiteX550" fmla="*/ 1168442 w 4894877"/>
              <a:gd name="connsiteY550" fmla="*/ 252540 h 2638416"/>
              <a:gd name="connsiteX551" fmla="*/ 1198499 w 4894877"/>
              <a:gd name="connsiteY551" fmla="*/ 262500 h 2638416"/>
              <a:gd name="connsiteX552" fmla="*/ 1258237 w 4894877"/>
              <a:gd name="connsiteY552" fmla="*/ 252721 h 2638416"/>
              <a:gd name="connsiteX553" fmla="*/ 1493095 w 4894877"/>
              <a:gd name="connsiteY553" fmla="*/ 54080 h 2638416"/>
              <a:gd name="connsiteX554" fmla="*/ 1481688 w 4894877"/>
              <a:gd name="connsiteY554" fmla="*/ 51724 h 2638416"/>
              <a:gd name="connsiteX555" fmla="*/ 1463580 w 4894877"/>
              <a:gd name="connsiteY555" fmla="*/ 53897 h 2638416"/>
              <a:gd name="connsiteX556" fmla="*/ 1473901 w 4894877"/>
              <a:gd name="connsiteY556" fmla="*/ 56433 h 2638416"/>
              <a:gd name="connsiteX557" fmla="*/ 1493095 w 4894877"/>
              <a:gd name="connsiteY557" fmla="*/ 54080 h 2638416"/>
              <a:gd name="connsiteX558" fmla="*/ 1303507 w 4894877"/>
              <a:gd name="connsiteY558" fmla="*/ 225197 h 2638416"/>
              <a:gd name="connsiteX559" fmla="*/ 1276707 w 4894877"/>
              <a:gd name="connsiteY559" fmla="*/ 216324 h 2638416"/>
              <a:gd name="connsiteX560" fmla="*/ 1222384 w 4894877"/>
              <a:gd name="connsiteY560" fmla="*/ 224653 h 2638416"/>
              <a:gd name="connsiteX561" fmla="*/ 1249184 w 4894877"/>
              <a:gd name="connsiteY561" fmla="*/ 233708 h 2638416"/>
              <a:gd name="connsiteX562" fmla="*/ 1303507 w 4894877"/>
              <a:gd name="connsiteY562" fmla="*/ 225197 h 2638416"/>
              <a:gd name="connsiteX563" fmla="*/ 1519893 w 4894877"/>
              <a:gd name="connsiteY563" fmla="*/ 37964 h 2638416"/>
              <a:gd name="connsiteX564" fmla="*/ 1510116 w 4894877"/>
              <a:gd name="connsiteY564" fmla="*/ 36516 h 2638416"/>
              <a:gd name="connsiteX565" fmla="*/ 1497803 w 4894877"/>
              <a:gd name="connsiteY565" fmla="*/ 38325 h 2638416"/>
              <a:gd name="connsiteX566" fmla="*/ 1507217 w 4894877"/>
              <a:gd name="connsiteY566" fmla="*/ 39774 h 2638416"/>
              <a:gd name="connsiteX567" fmla="*/ 1519893 w 4894877"/>
              <a:gd name="connsiteY567" fmla="*/ 37964 h 2638416"/>
              <a:gd name="connsiteX568" fmla="*/ 1029556 w 4894877"/>
              <a:gd name="connsiteY568" fmla="*/ 477620 h 2638416"/>
              <a:gd name="connsiteX569" fmla="*/ 988813 w 4894877"/>
              <a:gd name="connsiteY569" fmla="*/ 460781 h 2638416"/>
              <a:gd name="connsiteX570" fmla="*/ 904975 w 4894877"/>
              <a:gd name="connsiteY570" fmla="*/ 477620 h 2638416"/>
              <a:gd name="connsiteX571" fmla="*/ 942999 w 4894877"/>
              <a:gd name="connsiteY571" fmla="*/ 495728 h 2638416"/>
              <a:gd name="connsiteX572" fmla="*/ 1029556 w 4894877"/>
              <a:gd name="connsiteY572" fmla="*/ 477620 h 2638416"/>
              <a:gd name="connsiteX573" fmla="*/ 1352217 w 4894877"/>
              <a:gd name="connsiteY573" fmla="*/ 199485 h 2638416"/>
              <a:gd name="connsiteX574" fmla="*/ 1324330 w 4894877"/>
              <a:gd name="connsiteY574" fmla="*/ 191517 h 2638416"/>
              <a:gd name="connsiteX575" fmla="*/ 1273447 w 4894877"/>
              <a:gd name="connsiteY575" fmla="*/ 199304 h 2638416"/>
              <a:gd name="connsiteX576" fmla="*/ 1301152 w 4894877"/>
              <a:gd name="connsiteY576" fmla="*/ 207452 h 2638416"/>
              <a:gd name="connsiteX577" fmla="*/ 1352217 w 4894877"/>
              <a:gd name="connsiteY577" fmla="*/ 199485 h 2638416"/>
              <a:gd name="connsiteX578" fmla="*/ 1390786 w 4894877"/>
              <a:gd name="connsiteY578" fmla="*/ 175040 h 2638416"/>
              <a:gd name="connsiteX579" fmla="*/ 1366160 w 4894877"/>
              <a:gd name="connsiteY579" fmla="*/ 167796 h 2638416"/>
              <a:gd name="connsiteX580" fmla="*/ 1320709 w 4894877"/>
              <a:gd name="connsiteY580" fmla="*/ 174315 h 2638416"/>
              <a:gd name="connsiteX581" fmla="*/ 1344974 w 4894877"/>
              <a:gd name="connsiteY581" fmla="*/ 181739 h 2638416"/>
              <a:gd name="connsiteX582" fmla="*/ 1390786 w 4894877"/>
              <a:gd name="connsiteY582" fmla="*/ 175040 h 2638416"/>
              <a:gd name="connsiteX583" fmla="*/ 1103434 w 4894877"/>
              <a:gd name="connsiteY583" fmla="*/ 431627 h 2638416"/>
              <a:gd name="connsiteX584" fmla="*/ 1065228 w 4894877"/>
              <a:gd name="connsiteY584" fmla="*/ 415512 h 2638416"/>
              <a:gd name="connsiteX585" fmla="*/ 980122 w 4894877"/>
              <a:gd name="connsiteY585" fmla="*/ 431446 h 2638416"/>
              <a:gd name="connsiteX586" fmla="*/ 1017786 w 4894877"/>
              <a:gd name="connsiteY586" fmla="*/ 448104 h 2638416"/>
              <a:gd name="connsiteX587" fmla="*/ 1103434 w 4894877"/>
              <a:gd name="connsiteY587" fmla="*/ 431627 h 2638416"/>
              <a:gd name="connsiteX588" fmla="*/ 608190 w 4894877"/>
              <a:gd name="connsiteY588" fmla="*/ 872549 h 2638416"/>
              <a:gd name="connsiteX589" fmla="*/ 571973 w 4894877"/>
              <a:gd name="connsiteY589" fmla="*/ 844482 h 2638416"/>
              <a:gd name="connsiteX590" fmla="*/ 516041 w 4894877"/>
              <a:gd name="connsiteY590" fmla="*/ 851197 h 2638416"/>
              <a:gd name="connsiteX591" fmla="*/ 497521 w 4894877"/>
              <a:gd name="connsiteY591" fmla="*/ 858189 h 2638416"/>
              <a:gd name="connsiteX592" fmla="*/ 530984 w 4894877"/>
              <a:gd name="connsiteY592" fmla="*/ 896285 h 2638416"/>
              <a:gd name="connsiteX593" fmla="*/ 555591 w 4894877"/>
              <a:gd name="connsiteY593" fmla="*/ 893179 h 2638416"/>
              <a:gd name="connsiteX594" fmla="*/ 608190 w 4894877"/>
              <a:gd name="connsiteY594" fmla="*/ 872549 h 2638416"/>
              <a:gd name="connsiteX595" fmla="*/ 1429718 w 4894877"/>
              <a:gd name="connsiteY595" fmla="*/ 151499 h 2638416"/>
              <a:gd name="connsiteX596" fmla="*/ 1406178 w 4894877"/>
              <a:gd name="connsiteY596" fmla="*/ 145162 h 2638416"/>
              <a:gd name="connsiteX597" fmla="*/ 1364168 w 4894877"/>
              <a:gd name="connsiteY597" fmla="*/ 151318 h 2638416"/>
              <a:gd name="connsiteX598" fmla="*/ 1387527 w 4894877"/>
              <a:gd name="connsiteY598" fmla="*/ 157656 h 2638416"/>
              <a:gd name="connsiteX599" fmla="*/ 1429718 w 4894877"/>
              <a:gd name="connsiteY599" fmla="*/ 151499 h 2638416"/>
              <a:gd name="connsiteX600" fmla="*/ 1467018 w 4894877"/>
              <a:gd name="connsiteY600" fmla="*/ 130132 h 2638416"/>
              <a:gd name="connsiteX601" fmla="*/ 1446013 w 4894877"/>
              <a:gd name="connsiteY601" fmla="*/ 124520 h 2638416"/>
              <a:gd name="connsiteX602" fmla="*/ 1409798 w 4894877"/>
              <a:gd name="connsiteY602" fmla="*/ 129590 h 2638416"/>
              <a:gd name="connsiteX603" fmla="*/ 1430622 w 4894877"/>
              <a:gd name="connsiteY603" fmla="*/ 135384 h 2638416"/>
              <a:gd name="connsiteX604" fmla="*/ 1467018 w 4894877"/>
              <a:gd name="connsiteY604" fmla="*/ 130132 h 2638416"/>
              <a:gd name="connsiteX605" fmla="*/ 1173695 w 4894877"/>
              <a:gd name="connsiteY605" fmla="*/ 390522 h 2638416"/>
              <a:gd name="connsiteX606" fmla="*/ 1133135 w 4894877"/>
              <a:gd name="connsiteY606" fmla="*/ 375673 h 2638416"/>
              <a:gd name="connsiteX607" fmla="*/ 1054729 w 4894877"/>
              <a:gd name="connsiteY607" fmla="*/ 390159 h 2638416"/>
              <a:gd name="connsiteX608" fmla="*/ 1092573 w 4894877"/>
              <a:gd name="connsiteY608" fmla="*/ 405913 h 2638416"/>
              <a:gd name="connsiteX609" fmla="*/ 1173695 w 4894877"/>
              <a:gd name="connsiteY609" fmla="*/ 390522 h 2638416"/>
              <a:gd name="connsiteX610" fmla="*/ 1501063 w 4894877"/>
              <a:gd name="connsiteY610" fmla="*/ 108945 h 2638416"/>
              <a:gd name="connsiteX611" fmla="*/ 1480602 w 4894877"/>
              <a:gd name="connsiteY611" fmla="*/ 104418 h 2638416"/>
              <a:gd name="connsiteX612" fmla="*/ 1446921 w 4894877"/>
              <a:gd name="connsiteY612" fmla="*/ 109308 h 2638416"/>
              <a:gd name="connsiteX613" fmla="*/ 1469375 w 4894877"/>
              <a:gd name="connsiteY613" fmla="*/ 114015 h 2638416"/>
              <a:gd name="connsiteX614" fmla="*/ 1501063 w 4894877"/>
              <a:gd name="connsiteY614" fmla="*/ 108945 h 2638416"/>
              <a:gd name="connsiteX615" fmla="*/ 1231981 w 4894877"/>
              <a:gd name="connsiteY615" fmla="*/ 353039 h 2638416"/>
              <a:gd name="connsiteX616" fmla="*/ 1193430 w 4894877"/>
              <a:gd name="connsiteY616" fmla="*/ 339097 h 2638416"/>
              <a:gd name="connsiteX617" fmla="*/ 1118283 w 4894877"/>
              <a:gd name="connsiteY617" fmla="*/ 352315 h 2638416"/>
              <a:gd name="connsiteX618" fmla="*/ 1154499 w 4894877"/>
              <a:gd name="connsiteY618" fmla="*/ 366982 h 2638416"/>
              <a:gd name="connsiteX619" fmla="*/ 1231981 w 4894877"/>
              <a:gd name="connsiteY619" fmla="*/ 353039 h 2638416"/>
              <a:gd name="connsiteX620" fmla="*/ 739288 w 4894877"/>
              <a:gd name="connsiteY620" fmla="*/ 788529 h 2638416"/>
              <a:gd name="connsiteX621" fmla="*/ 701809 w 4894877"/>
              <a:gd name="connsiteY621" fmla="*/ 762817 h 2638416"/>
              <a:gd name="connsiteX622" fmla="*/ 597142 w 4894877"/>
              <a:gd name="connsiteY622" fmla="*/ 788529 h 2638416"/>
              <a:gd name="connsiteX623" fmla="*/ 633359 w 4894877"/>
              <a:gd name="connsiteY623" fmla="*/ 815149 h 2638416"/>
              <a:gd name="connsiteX624" fmla="*/ 739288 w 4894877"/>
              <a:gd name="connsiteY624" fmla="*/ 788529 h 2638416"/>
              <a:gd name="connsiteX625" fmla="*/ 1534199 w 4894877"/>
              <a:gd name="connsiteY625" fmla="*/ 90839 h 2638416"/>
              <a:gd name="connsiteX626" fmla="*/ 1517721 w 4894877"/>
              <a:gd name="connsiteY626" fmla="*/ 86674 h 2638416"/>
              <a:gd name="connsiteX627" fmla="*/ 1487663 w 4894877"/>
              <a:gd name="connsiteY627" fmla="*/ 90476 h 2638416"/>
              <a:gd name="connsiteX628" fmla="*/ 1505770 w 4894877"/>
              <a:gd name="connsiteY628" fmla="*/ 94641 h 2638416"/>
              <a:gd name="connsiteX629" fmla="*/ 1534199 w 4894877"/>
              <a:gd name="connsiteY629" fmla="*/ 90839 h 2638416"/>
              <a:gd name="connsiteX630" fmla="*/ 1563172 w 4894877"/>
              <a:gd name="connsiteY630" fmla="*/ 72731 h 2638416"/>
              <a:gd name="connsiteX631" fmla="*/ 1548505 w 4894877"/>
              <a:gd name="connsiteY631" fmla="*/ 69290 h 2638416"/>
              <a:gd name="connsiteX632" fmla="*/ 1522249 w 4894877"/>
              <a:gd name="connsiteY632" fmla="*/ 72551 h 2638416"/>
              <a:gd name="connsiteX633" fmla="*/ 1536916 w 4894877"/>
              <a:gd name="connsiteY633" fmla="*/ 76172 h 2638416"/>
              <a:gd name="connsiteX634" fmla="*/ 1563172 w 4894877"/>
              <a:gd name="connsiteY634" fmla="*/ 72731 h 2638416"/>
              <a:gd name="connsiteX635" fmla="*/ 1291555 w 4894877"/>
              <a:gd name="connsiteY635" fmla="*/ 317728 h 2638416"/>
              <a:gd name="connsiteX636" fmla="*/ 1253711 w 4894877"/>
              <a:gd name="connsiteY636" fmla="*/ 305415 h 2638416"/>
              <a:gd name="connsiteX637" fmla="*/ 1181300 w 4894877"/>
              <a:gd name="connsiteY637" fmla="*/ 318270 h 2638416"/>
              <a:gd name="connsiteX638" fmla="*/ 1219143 w 4894877"/>
              <a:gd name="connsiteY638" fmla="*/ 330946 h 2638416"/>
              <a:gd name="connsiteX639" fmla="*/ 1291555 w 4894877"/>
              <a:gd name="connsiteY639" fmla="*/ 317728 h 2638416"/>
              <a:gd name="connsiteX640" fmla="*/ 1594316 w 4894877"/>
              <a:gd name="connsiteY640" fmla="*/ 54623 h 2638416"/>
              <a:gd name="connsiteX641" fmla="*/ 1580191 w 4894877"/>
              <a:gd name="connsiteY641" fmla="*/ 51906 h 2638416"/>
              <a:gd name="connsiteX642" fmla="*/ 1559550 w 4894877"/>
              <a:gd name="connsiteY642" fmla="*/ 54804 h 2638416"/>
              <a:gd name="connsiteX643" fmla="*/ 1573492 w 4894877"/>
              <a:gd name="connsiteY643" fmla="*/ 57521 h 2638416"/>
              <a:gd name="connsiteX644" fmla="*/ 1594316 w 4894877"/>
              <a:gd name="connsiteY644" fmla="*/ 54623 h 2638416"/>
              <a:gd name="connsiteX645" fmla="*/ 1618401 w 4894877"/>
              <a:gd name="connsiteY645" fmla="*/ 39230 h 2638416"/>
              <a:gd name="connsiteX646" fmla="*/ 1606993 w 4894877"/>
              <a:gd name="connsiteY646" fmla="*/ 37057 h 2638416"/>
              <a:gd name="connsiteX647" fmla="*/ 1591419 w 4894877"/>
              <a:gd name="connsiteY647" fmla="*/ 39230 h 2638416"/>
              <a:gd name="connsiteX648" fmla="*/ 1601923 w 4894877"/>
              <a:gd name="connsiteY648" fmla="*/ 41402 h 2638416"/>
              <a:gd name="connsiteX649" fmla="*/ 1618401 w 4894877"/>
              <a:gd name="connsiteY649" fmla="*/ 39230 h 2638416"/>
              <a:gd name="connsiteX650" fmla="*/ 851015 w 4894877"/>
              <a:gd name="connsiteY650" fmla="*/ 713384 h 2638416"/>
              <a:gd name="connsiteX651" fmla="*/ 807555 w 4894877"/>
              <a:gd name="connsiteY651" fmla="*/ 689299 h 2638416"/>
              <a:gd name="connsiteX652" fmla="*/ 705792 w 4894877"/>
              <a:gd name="connsiteY652" fmla="*/ 713021 h 2638416"/>
              <a:gd name="connsiteX653" fmla="*/ 745448 w 4894877"/>
              <a:gd name="connsiteY653" fmla="*/ 738735 h 2638416"/>
              <a:gd name="connsiteX654" fmla="*/ 851015 w 4894877"/>
              <a:gd name="connsiteY654" fmla="*/ 713384 h 2638416"/>
              <a:gd name="connsiteX655" fmla="*/ 1338997 w 4894877"/>
              <a:gd name="connsiteY655" fmla="*/ 285859 h 2638416"/>
              <a:gd name="connsiteX656" fmla="*/ 1305318 w 4894877"/>
              <a:gd name="connsiteY656" fmla="*/ 274453 h 2638416"/>
              <a:gd name="connsiteX657" fmla="*/ 1238501 w 4894877"/>
              <a:gd name="connsiteY657" fmla="*/ 285317 h 2638416"/>
              <a:gd name="connsiteX658" fmla="*/ 1272724 w 4894877"/>
              <a:gd name="connsiteY658" fmla="*/ 297268 h 2638416"/>
              <a:gd name="connsiteX659" fmla="*/ 1338997 w 4894877"/>
              <a:gd name="connsiteY659" fmla="*/ 285859 h 2638416"/>
              <a:gd name="connsiteX660" fmla="*/ 1644838 w 4894877"/>
              <a:gd name="connsiteY660" fmla="*/ 24022 h 2638416"/>
              <a:gd name="connsiteX661" fmla="*/ 1637775 w 4894877"/>
              <a:gd name="connsiteY661" fmla="*/ 22391 h 2638416"/>
              <a:gd name="connsiteX662" fmla="*/ 1624919 w 4894877"/>
              <a:gd name="connsiteY662" fmla="*/ 24022 h 2638416"/>
              <a:gd name="connsiteX663" fmla="*/ 1633069 w 4894877"/>
              <a:gd name="connsiteY663" fmla="*/ 25471 h 2638416"/>
              <a:gd name="connsiteX664" fmla="*/ 1644838 w 4894877"/>
              <a:gd name="connsiteY664" fmla="*/ 24022 h 2638416"/>
              <a:gd name="connsiteX665" fmla="*/ 1389338 w 4894877"/>
              <a:gd name="connsiteY665" fmla="*/ 255981 h 2638416"/>
              <a:gd name="connsiteX666" fmla="*/ 1355837 w 4894877"/>
              <a:gd name="connsiteY666" fmla="*/ 245477 h 2638416"/>
              <a:gd name="connsiteX667" fmla="*/ 1294090 w 4894877"/>
              <a:gd name="connsiteY667" fmla="*/ 255618 h 2638416"/>
              <a:gd name="connsiteX668" fmla="*/ 1327408 w 4894877"/>
              <a:gd name="connsiteY668" fmla="*/ 266302 h 2638416"/>
              <a:gd name="connsiteX669" fmla="*/ 1389338 w 4894877"/>
              <a:gd name="connsiteY669" fmla="*/ 255981 h 2638416"/>
              <a:gd name="connsiteX670" fmla="*/ 954771 w 4894877"/>
              <a:gd name="connsiteY670" fmla="*/ 646383 h 2638416"/>
              <a:gd name="connsiteX671" fmla="*/ 910948 w 4894877"/>
              <a:gd name="connsiteY671" fmla="*/ 624473 h 2638416"/>
              <a:gd name="connsiteX672" fmla="*/ 812622 w 4894877"/>
              <a:gd name="connsiteY672" fmla="*/ 646565 h 2638416"/>
              <a:gd name="connsiteX673" fmla="*/ 856264 w 4894877"/>
              <a:gd name="connsiteY673" fmla="*/ 670104 h 2638416"/>
              <a:gd name="connsiteX674" fmla="*/ 954771 w 4894877"/>
              <a:gd name="connsiteY674" fmla="*/ 646383 h 2638416"/>
              <a:gd name="connsiteX675" fmla="*/ 1433159 w 4894877"/>
              <a:gd name="connsiteY675" fmla="*/ 227007 h 2638416"/>
              <a:gd name="connsiteX676" fmla="*/ 1400202 w 4894877"/>
              <a:gd name="connsiteY676" fmla="*/ 217591 h 2638416"/>
              <a:gd name="connsiteX677" fmla="*/ 1342801 w 4894877"/>
              <a:gd name="connsiteY677" fmla="*/ 226102 h 2638416"/>
              <a:gd name="connsiteX678" fmla="*/ 1375395 w 4894877"/>
              <a:gd name="connsiteY678" fmla="*/ 235699 h 2638416"/>
              <a:gd name="connsiteX679" fmla="*/ 1433159 w 4894877"/>
              <a:gd name="connsiteY679" fmla="*/ 227007 h 2638416"/>
              <a:gd name="connsiteX680" fmla="*/ 1475710 w 4894877"/>
              <a:gd name="connsiteY680" fmla="*/ 200752 h 2638416"/>
              <a:gd name="connsiteX681" fmla="*/ 1443479 w 4894877"/>
              <a:gd name="connsiteY681" fmla="*/ 192423 h 2638416"/>
              <a:gd name="connsiteX682" fmla="*/ 1393139 w 4894877"/>
              <a:gd name="connsiteY682" fmla="*/ 200752 h 2638416"/>
              <a:gd name="connsiteX683" fmla="*/ 1423741 w 4894877"/>
              <a:gd name="connsiteY683" fmla="*/ 209263 h 2638416"/>
              <a:gd name="connsiteX684" fmla="*/ 1475710 w 4894877"/>
              <a:gd name="connsiteY684" fmla="*/ 200752 h 2638416"/>
              <a:gd name="connsiteX685" fmla="*/ 1045129 w 4894877"/>
              <a:gd name="connsiteY685" fmla="*/ 584635 h 2638416"/>
              <a:gd name="connsiteX686" fmla="*/ 1001852 w 4894877"/>
              <a:gd name="connsiteY686" fmla="*/ 563269 h 2638416"/>
              <a:gd name="connsiteX687" fmla="*/ 902802 w 4894877"/>
              <a:gd name="connsiteY687" fmla="*/ 584635 h 2638416"/>
              <a:gd name="connsiteX688" fmla="*/ 944995 w 4894877"/>
              <a:gd name="connsiteY688" fmla="*/ 606908 h 2638416"/>
              <a:gd name="connsiteX689" fmla="*/ 1045129 w 4894877"/>
              <a:gd name="connsiteY689" fmla="*/ 584635 h 2638416"/>
              <a:gd name="connsiteX690" fmla="*/ 1511926 w 4894877"/>
              <a:gd name="connsiteY690" fmla="*/ 176488 h 2638416"/>
              <a:gd name="connsiteX691" fmla="*/ 1483678 w 4894877"/>
              <a:gd name="connsiteY691" fmla="*/ 168883 h 2638416"/>
              <a:gd name="connsiteX692" fmla="*/ 1434788 w 4894877"/>
              <a:gd name="connsiteY692" fmla="*/ 176488 h 2638416"/>
              <a:gd name="connsiteX693" fmla="*/ 1462673 w 4894877"/>
              <a:gd name="connsiteY693" fmla="*/ 184094 h 2638416"/>
              <a:gd name="connsiteX694" fmla="*/ 1511926 w 4894877"/>
              <a:gd name="connsiteY694" fmla="*/ 176488 h 2638416"/>
              <a:gd name="connsiteX695" fmla="*/ 1549773 w 4894877"/>
              <a:gd name="connsiteY695" fmla="*/ 153490 h 2638416"/>
              <a:gd name="connsiteX696" fmla="*/ 1521886 w 4894877"/>
              <a:gd name="connsiteY696" fmla="*/ 146791 h 2638416"/>
              <a:gd name="connsiteX697" fmla="*/ 1478428 w 4894877"/>
              <a:gd name="connsiteY697" fmla="*/ 153671 h 2638416"/>
              <a:gd name="connsiteX698" fmla="*/ 1506132 w 4894877"/>
              <a:gd name="connsiteY698" fmla="*/ 160372 h 2638416"/>
              <a:gd name="connsiteX699" fmla="*/ 1549773 w 4894877"/>
              <a:gd name="connsiteY699" fmla="*/ 153490 h 2638416"/>
              <a:gd name="connsiteX700" fmla="*/ 1580194 w 4894877"/>
              <a:gd name="connsiteY700" fmla="*/ 133390 h 2638416"/>
              <a:gd name="connsiteX701" fmla="*/ 1556472 w 4894877"/>
              <a:gd name="connsiteY701" fmla="*/ 127054 h 2638416"/>
              <a:gd name="connsiteX702" fmla="*/ 1516091 w 4894877"/>
              <a:gd name="connsiteY702" fmla="*/ 132124 h 2638416"/>
              <a:gd name="connsiteX703" fmla="*/ 1540174 w 4894877"/>
              <a:gd name="connsiteY703" fmla="*/ 138099 h 2638416"/>
              <a:gd name="connsiteX704" fmla="*/ 1580194 w 4894877"/>
              <a:gd name="connsiteY704" fmla="*/ 133390 h 2638416"/>
              <a:gd name="connsiteX705" fmla="*/ 1129876 w 4894877"/>
              <a:gd name="connsiteY705" fmla="*/ 530132 h 2638416"/>
              <a:gd name="connsiteX706" fmla="*/ 1084423 w 4894877"/>
              <a:gd name="connsiteY706" fmla="*/ 510576 h 2638416"/>
              <a:gd name="connsiteX707" fmla="*/ 990081 w 4894877"/>
              <a:gd name="connsiteY707" fmla="*/ 530856 h 2638416"/>
              <a:gd name="connsiteX708" fmla="*/ 1034808 w 4894877"/>
              <a:gd name="connsiteY708" fmla="*/ 551137 h 2638416"/>
              <a:gd name="connsiteX709" fmla="*/ 1129876 w 4894877"/>
              <a:gd name="connsiteY709" fmla="*/ 530132 h 2638416"/>
              <a:gd name="connsiteX710" fmla="*/ 1613873 w 4894877"/>
              <a:gd name="connsiteY710" fmla="*/ 110937 h 2638416"/>
              <a:gd name="connsiteX711" fmla="*/ 1591239 w 4894877"/>
              <a:gd name="connsiteY711" fmla="*/ 106049 h 2638416"/>
              <a:gd name="connsiteX712" fmla="*/ 1556291 w 4894877"/>
              <a:gd name="connsiteY712" fmla="*/ 111119 h 2638416"/>
              <a:gd name="connsiteX713" fmla="*/ 1577658 w 4894877"/>
              <a:gd name="connsiteY713" fmla="*/ 116190 h 2638416"/>
              <a:gd name="connsiteX714" fmla="*/ 1613873 w 4894877"/>
              <a:gd name="connsiteY714" fmla="*/ 110937 h 2638416"/>
              <a:gd name="connsiteX715" fmla="*/ 1640673 w 4894877"/>
              <a:gd name="connsiteY715" fmla="*/ 92648 h 2638416"/>
              <a:gd name="connsiteX716" fmla="*/ 1623833 w 4894877"/>
              <a:gd name="connsiteY716" fmla="*/ 87578 h 2638416"/>
              <a:gd name="connsiteX717" fmla="*/ 1591057 w 4894877"/>
              <a:gd name="connsiteY717" fmla="*/ 91382 h 2638416"/>
              <a:gd name="connsiteX718" fmla="*/ 1607716 w 4894877"/>
              <a:gd name="connsiteY718" fmla="*/ 96633 h 2638416"/>
              <a:gd name="connsiteX719" fmla="*/ 1640673 w 4894877"/>
              <a:gd name="connsiteY719" fmla="*/ 92648 h 2638416"/>
              <a:gd name="connsiteX720" fmla="*/ 1198864 w 4894877"/>
              <a:gd name="connsiteY720" fmla="*/ 480878 h 2638416"/>
              <a:gd name="connsiteX721" fmla="*/ 1155225 w 4894877"/>
              <a:gd name="connsiteY721" fmla="*/ 462771 h 2638416"/>
              <a:gd name="connsiteX722" fmla="*/ 1065589 w 4894877"/>
              <a:gd name="connsiteY722" fmla="*/ 479610 h 2638416"/>
              <a:gd name="connsiteX723" fmla="*/ 1106333 w 4894877"/>
              <a:gd name="connsiteY723" fmla="*/ 498986 h 2638416"/>
              <a:gd name="connsiteX724" fmla="*/ 1198864 w 4894877"/>
              <a:gd name="connsiteY724" fmla="*/ 480878 h 2638416"/>
              <a:gd name="connsiteX725" fmla="*/ 1670370 w 4894877"/>
              <a:gd name="connsiteY725" fmla="*/ 73996 h 2638416"/>
              <a:gd name="connsiteX726" fmla="*/ 1652986 w 4894877"/>
              <a:gd name="connsiteY726" fmla="*/ 70375 h 2638416"/>
              <a:gd name="connsiteX727" fmla="*/ 1626187 w 4894877"/>
              <a:gd name="connsiteY727" fmla="*/ 73996 h 2638416"/>
              <a:gd name="connsiteX728" fmla="*/ 1644295 w 4894877"/>
              <a:gd name="connsiteY728" fmla="*/ 77798 h 2638416"/>
              <a:gd name="connsiteX729" fmla="*/ 1670370 w 4894877"/>
              <a:gd name="connsiteY729" fmla="*/ 73996 h 2638416"/>
              <a:gd name="connsiteX730" fmla="*/ 1693728 w 4894877"/>
              <a:gd name="connsiteY730" fmla="*/ 57157 h 2638416"/>
              <a:gd name="connsiteX731" fmla="*/ 1678878 w 4894877"/>
              <a:gd name="connsiteY731" fmla="*/ 54623 h 2638416"/>
              <a:gd name="connsiteX732" fmla="*/ 1656788 w 4894877"/>
              <a:gd name="connsiteY732" fmla="*/ 56796 h 2638416"/>
              <a:gd name="connsiteX733" fmla="*/ 1670369 w 4894877"/>
              <a:gd name="connsiteY733" fmla="*/ 60235 h 2638416"/>
              <a:gd name="connsiteX734" fmla="*/ 1693728 w 4894877"/>
              <a:gd name="connsiteY734" fmla="*/ 57157 h 2638416"/>
              <a:gd name="connsiteX735" fmla="*/ 1715819 w 4894877"/>
              <a:gd name="connsiteY735" fmla="*/ 40861 h 2638416"/>
              <a:gd name="connsiteX736" fmla="*/ 1701515 w 4894877"/>
              <a:gd name="connsiteY736" fmla="*/ 38506 h 2638416"/>
              <a:gd name="connsiteX737" fmla="*/ 1685037 w 4894877"/>
              <a:gd name="connsiteY737" fmla="*/ 40861 h 2638416"/>
              <a:gd name="connsiteX738" fmla="*/ 1697711 w 4894877"/>
              <a:gd name="connsiteY738" fmla="*/ 43395 h 2638416"/>
              <a:gd name="connsiteX739" fmla="*/ 1715819 w 4894877"/>
              <a:gd name="connsiteY739" fmla="*/ 40861 h 2638416"/>
              <a:gd name="connsiteX740" fmla="*/ 1269827 w 4894877"/>
              <a:gd name="connsiteY740" fmla="*/ 434704 h 2638416"/>
              <a:gd name="connsiteX741" fmla="*/ 1225461 w 4894877"/>
              <a:gd name="connsiteY741" fmla="*/ 418045 h 2638416"/>
              <a:gd name="connsiteX742" fmla="*/ 1139652 w 4894877"/>
              <a:gd name="connsiteY742" fmla="*/ 434884 h 2638416"/>
              <a:gd name="connsiteX743" fmla="*/ 1184195 w 4894877"/>
              <a:gd name="connsiteY743" fmla="*/ 452992 h 2638416"/>
              <a:gd name="connsiteX744" fmla="*/ 1269827 w 4894877"/>
              <a:gd name="connsiteY744" fmla="*/ 434704 h 2638416"/>
              <a:gd name="connsiteX745" fmla="*/ 1740809 w 4894877"/>
              <a:gd name="connsiteY745" fmla="*/ 25468 h 2638416"/>
              <a:gd name="connsiteX746" fmla="*/ 1729944 w 4894877"/>
              <a:gd name="connsiteY746" fmla="*/ 23658 h 2638416"/>
              <a:gd name="connsiteX747" fmla="*/ 1716182 w 4894877"/>
              <a:gd name="connsiteY747" fmla="*/ 25651 h 2638416"/>
              <a:gd name="connsiteX748" fmla="*/ 1727771 w 4894877"/>
              <a:gd name="connsiteY748" fmla="*/ 27460 h 2638416"/>
              <a:gd name="connsiteX749" fmla="*/ 1740809 w 4894877"/>
              <a:gd name="connsiteY749" fmla="*/ 25468 h 2638416"/>
              <a:gd name="connsiteX750" fmla="*/ 1326142 w 4894877"/>
              <a:gd name="connsiteY750" fmla="*/ 394866 h 2638416"/>
              <a:gd name="connsiteX751" fmla="*/ 1281777 w 4894877"/>
              <a:gd name="connsiteY751" fmla="*/ 379114 h 2638416"/>
              <a:gd name="connsiteX752" fmla="*/ 1201761 w 4894877"/>
              <a:gd name="connsiteY752" fmla="*/ 394325 h 2638416"/>
              <a:gd name="connsiteX753" fmla="*/ 1243751 w 4894877"/>
              <a:gd name="connsiteY753" fmla="*/ 410984 h 2638416"/>
              <a:gd name="connsiteX754" fmla="*/ 1326142 w 4894877"/>
              <a:gd name="connsiteY754" fmla="*/ 394866 h 2638416"/>
              <a:gd name="connsiteX755" fmla="*/ 1384631 w 4894877"/>
              <a:gd name="connsiteY755" fmla="*/ 356479 h 2638416"/>
              <a:gd name="connsiteX756" fmla="*/ 1342440 w 4894877"/>
              <a:gd name="connsiteY756" fmla="*/ 342354 h 2638416"/>
              <a:gd name="connsiteX757" fmla="*/ 1264575 w 4894877"/>
              <a:gd name="connsiteY757" fmla="*/ 356660 h 2638416"/>
              <a:gd name="connsiteX758" fmla="*/ 1307310 w 4894877"/>
              <a:gd name="connsiteY758" fmla="*/ 371690 h 2638416"/>
              <a:gd name="connsiteX759" fmla="*/ 1384631 w 4894877"/>
              <a:gd name="connsiteY759" fmla="*/ 356479 h 2638416"/>
              <a:gd name="connsiteX760" fmla="*/ 1434064 w 4894877"/>
              <a:gd name="connsiteY760" fmla="*/ 320264 h 2638416"/>
              <a:gd name="connsiteX761" fmla="*/ 1392596 w 4894877"/>
              <a:gd name="connsiteY761" fmla="*/ 307227 h 2638416"/>
              <a:gd name="connsiteX762" fmla="*/ 1320165 w 4894877"/>
              <a:gd name="connsiteY762" fmla="*/ 320626 h 2638416"/>
              <a:gd name="connsiteX763" fmla="*/ 1361633 w 4894877"/>
              <a:gd name="connsiteY763" fmla="*/ 334027 h 2638416"/>
              <a:gd name="connsiteX764" fmla="*/ 1434064 w 4894877"/>
              <a:gd name="connsiteY764" fmla="*/ 320264 h 2638416"/>
              <a:gd name="connsiteX765" fmla="*/ 1478427 w 4894877"/>
              <a:gd name="connsiteY765" fmla="*/ 287669 h 2638416"/>
              <a:gd name="connsiteX766" fmla="*/ 1436600 w 4894877"/>
              <a:gd name="connsiteY766" fmla="*/ 275899 h 2638416"/>
              <a:gd name="connsiteX767" fmla="*/ 1369239 w 4894877"/>
              <a:gd name="connsiteY767" fmla="*/ 288212 h 2638416"/>
              <a:gd name="connsiteX768" fmla="*/ 1410525 w 4894877"/>
              <a:gd name="connsiteY768" fmla="*/ 300526 h 2638416"/>
              <a:gd name="connsiteX769" fmla="*/ 1478427 w 4894877"/>
              <a:gd name="connsiteY769" fmla="*/ 287669 h 2638416"/>
              <a:gd name="connsiteX770" fmla="*/ 1524240 w 4894877"/>
              <a:gd name="connsiteY770" fmla="*/ 257611 h 2638416"/>
              <a:gd name="connsiteX771" fmla="*/ 1484583 w 4894877"/>
              <a:gd name="connsiteY771" fmla="*/ 246746 h 2638416"/>
              <a:gd name="connsiteX772" fmla="*/ 1420663 w 4894877"/>
              <a:gd name="connsiteY772" fmla="*/ 257791 h 2638416"/>
              <a:gd name="connsiteX773" fmla="*/ 1458689 w 4894877"/>
              <a:gd name="connsiteY773" fmla="*/ 269200 h 2638416"/>
              <a:gd name="connsiteX774" fmla="*/ 1524240 w 4894877"/>
              <a:gd name="connsiteY774" fmla="*/ 257611 h 2638416"/>
              <a:gd name="connsiteX775" fmla="*/ 708872 w 4894877"/>
              <a:gd name="connsiteY775" fmla="*/ 977936 h 2638416"/>
              <a:gd name="connsiteX776" fmla="*/ 668669 w 4894877"/>
              <a:gd name="connsiteY776" fmla="*/ 946610 h 2638416"/>
              <a:gd name="connsiteX777" fmla="*/ 610062 w 4894877"/>
              <a:gd name="connsiteY777" fmla="*/ 954105 h 2638416"/>
              <a:gd name="connsiteX778" fmla="*/ 589462 w 4894877"/>
              <a:gd name="connsiteY778" fmla="*/ 962857 h 2638416"/>
              <a:gd name="connsiteX779" fmla="*/ 626562 w 4894877"/>
              <a:gd name="connsiteY779" fmla="*/ 1005092 h 2638416"/>
              <a:gd name="connsiteX780" fmla="*/ 660001 w 4894877"/>
              <a:gd name="connsiteY780" fmla="*/ 1000186 h 2638416"/>
              <a:gd name="connsiteX781" fmla="*/ 708872 w 4894877"/>
              <a:gd name="connsiteY781" fmla="*/ 977936 h 2638416"/>
              <a:gd name="connsiteX782" fmla="*/ 1561181 w 4894877"/>
              <a:gd name="connsiteY782" fmla="*/ 229544 h 2638416"/>
              <a:gd name="connsiteX783" fmla="*/ 1524966 w 4894877"/>
              <a:gd name="connsiteY783" fmla="*/ 219765 h 2638416"/>
              <a:gd name="connsiteX784" fmla="*/ 1465753 w 4894877"/>
              <a:gd name="connsiteY784" fmla="*/ 229725 h 2638416"/>
              <a:gd name="connsiteX785" fmla="*/ 1501968 w 4894877"/>
              <a:gd name="connsiteY785" fmla="*/ 239865 h 2638416"/>
              <a:gd name="connsiteX786" fmla="*/ 1561181 w 4894877"/>
              <a:gd name="connsiteY786" fmla="*/ 229544 h 2638416"/>
              <a:gd name="connsiteX787" fmla="*/ 1599750 w 4894877"/>
              <a:gd name="connsiteY787" fmla="*/ 203468 h 2638416"/>
              <a:gd name="connsiteX788" fmla="*/ 1566974 w 4894877"/>
              <a:gd name="connsiteY788" fmla="*/ 194595 h 2638416"/>
              <a:gd name="connsiteX789" fmla="*/ 1511021 w 4894877"/>
              <a:gd name="connsiteY789" fmla="*/ 203287 h 2638416"/>
              <a:gd name="connsiteX790" fmla="*/ 1544339 w 4894877"/>
              <a:gd name="connsiteY790" fmla="*/ 212703 h 2638416"/>
              <a:gd name="connsiteX791" fmla="*/ 1599750 w 4894877"/>
              <a:gd name="connsiteY791" fmla="*/ 203468 h 2638416"/>
              <a:gd name="connsiteX792" fmla="*/ 1632888 w 4894877"/>
              <a:gd name="connsiteY792" fmla="*/ 177936 h 2638416"/>
              <a:gd name="connsiteX793" fmla="*/ 1600655 w 4894877"/>
              <a:gd name="connsiteY793" fmla="*/ 170150 h 2638416"/>
              <a:gd name="connsiteX794" fmla="*/ 1549773 w 4894877"/>
              <a:gd name="connsiteY794" fmla="*/ 178478 h 2638416"/>
              <a:gd name="connsiteX795" fmla="*/ 1583635 w 4894877"/>
              <a:gd name="connsiteY795" fmla="*/ 186265 h 2638416"/>
              <a:gd name="connsiteX796" fmla="*/ 1632888 w 4894877"/>
              <a:gd name="connsiteY796" fmla="*/ 177936 h 2638416"/>
              <a:gd name="connsiteX797" fmla="*/ 834535 w 4894877"/>
              <a:gd name="connsiteY797" fmla="*/ 881424 h 2638416"/>
              <a:gd name="connsiteX798" fmla="*/ 790173 w 4894877"/>
              <a:gd name="connsiteY798" fmla="*/ 852813 h 2638416"/>
              <a:gd name="connsiteX799" fmla="*/ 683880 w 4894877"/>
              <a:gd name="connsiteY799" fmla="*/ 880517 h 2638416"/>
              <a:gd name="connsiteX800" fmla="*/ 723896 w 4894877"/>
              <a:gd name="connsiteY800" fmla="*/ 911120 h 2638416"/>
              <a:gd name="connsiteX801" fmla="*/ 834535 w 4894877"/>
              <a:gd name="connsiteY801" fmla="*/ 881424 h 2638416"/>
              <a:gd name="connsiteX802" fmla="*/ 1666566 w 4894877"/>
              <a:gd name="connsiteY802" fmla="*/ 155302 h 2638416"/>
              <a:gd name="connsiteX803" fmla="*/ 1636869 w 4894877"/>
              <a:gd name="connsiteY803" fmla="*/ 148059 h 2638416"/>
              <a:gd name="connsiteX804" fmla="*/ 1591781 w 4894877"/>
              <a:gd name="connsiteY804" fmla="*/ 154939 h 2638416"/>
              <a:gd name="connsiteX805" fmla="*/ 1621478 w 4894877"/>
              <a:gd name="connsiteY805" fmla="*/ 162365 h 2638416"/>
              <a:gd name="connsiteX806" fmla="*/ 1666566 w 4894877"/>
              <a:gd name="connsiteY806" fmla="*/ 155302 h 2638416"/>
              <a:gd name="connsiteX807" fmla="*/ 1694091 w 4894877"/>
              <a:gd name="connsiteY807" fmla="*/ 133753 h 2638416"/>
              <a:gd name="connsiteX808" fmla="*/ 1666748 w 4894877"/>
              <a:gd name="connsiteY808" fmla="*/ 127234 h 2638416"/>
              <a:gd name="connsiteX809" fmla="*/ 1625099 w 4894877"/>
              <a:gd name="connsiteY809" fmla="*/ 133392 h 2638416"/>
              <a:gd name="connsiteX810" fmla="*/ 1652262 w 4894877"/>
              <a:gd name="connsiteY810" fmla="*/ 140091 h 2638416"/>
              <a:gd name="connsiteX811" fmla="*/ 1694091 w 4894877"/>
              <a:gd name="connsiteY811" fmla="*/ 133753 h 2638416"/>
              <a:gd name="connsiteX812" fmla="*/ 1723608 w 4894877"/>
              <a:gd name="connsiteY812" fmla="*/ 113293 h 2638416"/>
              <a:gd name="connsiteX813" fmla="*/ 1698981 w 4894877"/>
              <a:gd name="connsiteY813" fmla="*/ 107678 h 2638416"/>
              <a:gd name="connsiteX814" fmla="*/ 1661678 w 4894877"/>
              <a:gd name="connsiteY814" fmla="*/ 113110 h 2638416"/>
              <a:gd name="connsiteX815" fmla="*/ 1686304 w 4894877"/>
              <a:gd name="connsiteY815" fmla="*/ 118905 h 2638416"/>
              <a:gd name="connsiteX816" fmla="*/ 1723608 w 4894877"/>
              <a:gd name="connsiteY816" fmla="*/ 113293 h 2638416"/>
              <a:gd name="connsiteX817" fmla="*/ 1747147 w 4894877"/>
              <a:gd name="connsiteY817" fmla="*/ 94277 h 2638416"/>
              <a:gd name="connsiteX818" fmla="*/ 1725056 w 4894877"/>
              <a:gd name="connsiteY818" fmla="*/ 89388 h 2638416"/>
              <a:gd name="connsiteX819" fmla="*/ 1692823 w 4894877"/>
              <a:gd name="connsiteY819" fmla="*/ 94097 h 2638416"/>
              <a:gd name="connsiteX820" fmla="*/ 1714010 w 4894877"/>
              <a:gd name="connsiteY820" fmla="*/ 98804 h 2638416"/>
              <a:gd name="connsiteX821" fmla="*/ 1747147 w 4894877"/>
              <a:gd name="connsiteY821" fmla="*/ 94277 h 2638416"/>
              <a:gd name="connsiteX822" fmla="*/ 1774309 w 4894877"/>
              <a:gd name="connsiteY822" fmla="*/ 75808 h 2638416"/>
              <a:gd name="connsiteX823" fmla="*/ 1753304 w 4894877"/>
              <a:gd name="connsiteY823" fmla="*/ 72730 h 2638416"/>
              <a:gd name="connsiteX824" fmla="*/ 1724876 w 4894877"/>
              <a:gd name="connsiteY824" fmla="*/ 75989 h 2638416"/>
              <a:gd name="connsiteX825" fmla="*/ 1745881 w 4894877"/>
              <a:gd name="connsiteY825" fmla="*/ 80154 h 2638416"/>
              <a:gd name="connsiteX826" fmla="*/ 1774309 w 4894877"/>
              <a:gd name="connsiteY826" fmla="*/ 75808 h 2638416"/>
              <a:gd name="connsiteX827" fmla="*/ 1795133 w 4894877"/>
              <a:gd name="connsiteY827" fmla="*/ 58064 h 2638416"/>
              <a:gd name="connsiteX828" fmla="*/ 1777026 w 4894877"/>
              <a:gd name="connsiteY828" fmla="*/ 54623 h 2638416"/>
              <a:gd name="connsiteX829" fmla="*/ 1753848 w 4894877"/>
              <a:gd name="connsiteY829" fmla="*/ 58606 h 2638416"/>
              <a:gd name="connsiteX830" fmla="*/ 1771956 w 4894877"/>
              <a:gd name="connsiteY830" fmla="*/ 61686 h 2638416"/>
              <a:gd name="connsiteX831" fmla="*/ 1795133 w 4894877"/>
              <a:gd name="connsiteY831" fmla="*/ 58064 h 2638416"/>
              <a:gd name="connsiteX832" fmla="*/ 958935 w 4894877"/>
              <a:gd name="connsiteY832" fmla="*/ 793056 h 2638416"/>
              <a:gd name="connsiteX833" fmla="*/ 912579 w 4894877"/>
              <a:gd name="connsiteY833" fmla="*/ 766257 h 2638416"/>
              <a:gd name="connsiteX834" fmla="*/ 803932 w 4894877"/>
              <a:gd name="connsiteY834" fmla="*/ 793600 h 2638416"/>
              <a:gd name="connsiteX835" fmla="*/ 850289 w 4894877"/>
              <a:gd name="connsiteY835" fmla="*/ 822209 h 2638416"/>
              <a:gd name="connsiteX836" fmla="*/ 958935 w 4894877"/>
              <a:gd name="connsiteY836" fmla="*/ 793056 h 2638416"/>
              <a:gd name="connsiteX837" fmla="*/ 1817948 w 4894877"/>
              <a:gd name="connsiteY837" fmla="*/ 42128 h 2638416"/>
              <a:gd name="connsiteX838" fmla="*/ 1803462 w 4894877"/>
              <a:gd name="connsiteY838" fmla="*/ 39230 h 2638416"/>
              <a:gd name="connsiteX839" fmla="*/ 1783543 w 4894877"/>
              <a:gd name="connsiteY839" fmla="*/ 41766 h 2638416"/>
              <a:gd name="connsiteX840" fmla="*/ 1797124 w 4894877"/>
              <a:gd name="connsiteY840" fmla="*/ 44844 h 2638416"/>
              <a:gd name="connsiteX841" fmla="*/ 1817948 w 4894877"/>
              <a:gd name="connsiteY841" fmla="*/ 42128 h 2638416"/>
              <a:gd name="connsiteX842" fmla="*/ 1836420 w 4894877"/>
              <a:gd name="connsiteY842" fmla="*/ 26917 h 2638416"/>
              <a:gd name="connsiteX843" fmla="*/ 1825736 w 4894877"/>
              <a:gd name="connsiteY843" fmla="*/ 24564 h 2638416"/>
              <a:gd name="connsiteX844" fmla="*/ 1809258 w 4894877"/>
              <a:gd name="connsiteY844" fmla="*/ 26556 h 2638416"/>
              <a:gd name="connsiteX845" fmla="*/ 1820847 w 4894877"/>
              <a:gd name="connsiteY845" fmla="*/ 28729 h 2638416"/>
              <a:gd name="connsiteX846" fmla="*/ 1836420 w 4894877"/>
              <a:gd name="connsiteY846" fmla="*/ 26917 h 2638416"/>
              <a:gd name="connsiteX847" fmla="*/ 1856881 w 4894877"/>
              <a:gd name="connsiteY847" fmla="*/ 12069 h 2638416"/>
              <a:gd name="connsiteX848" fmla="*/ 1848189 w 4894877"/>
              <a:gd name="connsiteY848" fmla="*/ 10440 h 2638416"/>
              <a:gd name="connsiteX849" fmla="*/ 1836781 w 4894877"/>
              <a:gd name="connsiteY849" fmla="*/ 12069 h 2638416"/>
              <a:gd name="connsiteX850" fmla="*/ 1844748 w 4894877"/>
              <a:gd name="connsiteY850" fmla="*/ 13517 h 2638416"/>
              <a:gd name="connsiteX851" fmla="*/ 1856881 w 4894877"/>
              <a:gd name="connsiteY851" fmla="*/ 12069 h 2638416"/>
              <a:gd name="connsiteX852" fmla="*/ 1055630 w 4894877"/>
              <a:gd name="connsiteY852" fmla="*/ 718091 h 2638416"/>
              <a:gd name="connsiteX853" fmla="*/ 1007103 w 4894877"/>
              <a:gd name="connsiteY853" fmla="*/ 693284 h 2638416"/>
              <a:gd name="connsiteX854" fmla="*/ 904432 w 4894877"/>
              <a:gd name="connsiteY854" fmla="*/ 718454 h 2638416"/>
              <a:gd name="connsiteX855" fmla="*/ 949341 w 4894877"/>
              <a:gd name="connsiteY855" fmla="*/ 744890 h 2638416"/>
              <a:gd name="connsiteX856" fmla="*/ 1055630 w 4894877"/>
              <a:gd name="connsiteY856" fmla="*/ 718091 h 2638416"/>
              <a:gd name="connsiteX857" fmla="*/ 1150151 w 4894877"/>
              <a:gd name="connsiteY857" fmla="*/ 652178 h 2638416"/>
              <a:gd name="connsiteX858" fmla="*/ 1103793 w 4894877"/>
              <a:gd name="connsiteY858" fmla="*/ 627189 h 2638416"/>
              <a:gd name="connsiteX859" fmla="*/ 999675 w 4894877"/>
              <a:gd name="connsiteY859" fmla="*/ 650366 h 2638416"/>
              <a:gd name="connsiteX860" fmla="*/ 1044764 w 4894877"/>
              <a:gd name="connsiteY860" fmla="*/ 676441 h 2638416"/>
              <a:gd name="connsiteX861" fmla="*/ 1150151 w 4894877"/>
              <a:gd name="connsiteY861" fmla="*/ 652178 h 2638416"/>
              <a:gd name="connsiteX862" fmla="*/ 1227997 w 4894877"/>
              <a:gd name="connsiteY862" fmla="*/ 590612 h 2638416"/>
              <a:gd name="connsiteX863" fmla="*/ 1178038 w 4894877"/>
              <a:gd name="connsiteY863" fmla="*/ 568520 h 2638416"/>
              <a:gd name="connsiteX864" fmla="*/ 1080076 w 4894877"/>
              <a:gd name="connsiteY864" fmla="*/ 590430 h 2638416"/>
              <a:gd name="connsiteX865" fmla="*/ 1130235 w 4894877"/>
              <a:gd name="connsiteY865" fmla="*/ 613971 h 2638416"/>
              <a:gd name="connsiteX866" fmla="*/ 1227997 w 4894877"/>
              <a:gd name="connsiteY866" fmla="*/ 590612 h 2638416"/>
              <a:gd name="connsiteX867" fmla="*/ 1305679 w 4894877"/>
              <a:gd name="connsiteY867" fmla="*/ 536108 h 2638416"/>
              <a:gd name="connsiteX868" fmla="*/ 1251356 w 4894877"/>
              <a:gd name="connsiteY868" fmla="*/ 514921 h 2638416"/>
              <a:gd name="connsiteX869" fmla="*/ 1157398 w 4894877"/>
              <a:gd name="connsiteY869" fmla="*/ 536469 h 2638416"/>
              <a:gd name="connsiteX870" fmla="*/ 1209184 w 4894877"/>
              <a:gd name="connsiteY870" fmla="*/ 558018 h 2638416"/>
              <a:gd name="connsiteX871" fmla="*/ 1305679 w 4894877"/>
              <a:gd name="connsiteY871" fmla="*/ 536108 h 2638416"/>
              <a:gd name="connsiteX872" fmla="*/ 1368332 w 4894877"/>
              <a:gd name="connsiteY872" fmla="*/ 486131 h 2638416"/>
              <a:gd name="connsiteX873" fmla="*/ 1317450 w 4894877"/>
              <a:gd name="connsiteY873" fmla="*/ 466574 h 2638416"/>
              <a:gd name="connsiteX874" fmla="*/ 1224556 w 4894877"/>
              <a:gd name="connsiteY874" fmla="*/ 485768 h 2638416"/>
              <a:gd name="connsiteX875" fmla="*/ 1275621 w 4894877"/>
              <a:gd name="connsiteY875" fmla="*/ 506773 h 2638416"/>
              <a:gd name="connsiteX876" fmla="*/ 1368332 w 4894877"/>
              <a:gd name="connsiteY876" fmla="*/ 486131 h 2638416"/>
              <a:gd name="connsiteX877" fmla="*/ 1432616 w 4894877"/>
              <a:gd name="connsiteY877" fmla="*/ 439956 h 2638416"/>
              <a:gd name="connsiteX878" fmla="*/ 1381914 w 4894877"/>
              <a:gd name="connsiteY878" fmla="*/ 421849 h 2638416"/>
              <a:gd name="connsiteX879" fmla="*/ 1293006 w 4894877"/>
              <a:gd name="connsiteY879" fmla="*/ 439956 h 2638416"/>
              <a:gd name="connsiteX880" fmla="*/ 1343888 w 4894877"/>
              <a:gd name="connsiteY880" fmla="*/ 458064 h 2638416"/>
              <a:gd name="connsiteX881" fmla="*/ 1432616 w 4894877"/>
              <a:gd name="connsiteY881" fmla="*/ 439956 h 2638416"/>
              <a:gd name="connsiteX882" fmla="*/ 1483137 w 4894877"/>
              <a:gd name="connsiteY882" fmla="*/ 398670 h 2638416"/>
              <a:gd name="connsiteX883" fmla="*/ 1434245 w 4894877"/>
              <a:gd name="connsiteY883" fmla="*/ 380563 h 2638416"/>
              <a:gd name="connsiteX884" fmla="*/ 1349683 w 4894877"/>
              <a:gd name="connsiteY884" fmla="*/ 397583 h 2638416"/>
              <a:gd name="connsiteX885" fmla="*/ 1397668 w 4894877"/>
              <a:gd name="connsiteY885" fmla="*/ 415691 h 2638416"/>
              <a:gd name="connsiteX886" fmla="*/ 1483137 w 4894877"/>
              <a:gd name="connsiteY886" fmla="*/ 398670 h 2638416"/>
              <a:gd name="connsiteX887" fmla="*/ 1536191 w 4894877"/>
              <a:gd name="connsiteY887" fmla="*/ 359377 h 2638416"/>
              <a:gd name="connsiteX888" fmla="*/ 1487663 w 4894877"/>
              <a:gd name="connsiteY888" fmla="*/ 343804 h 2638416"/>
              <a:gd name="connsiteX889" fmla="*/ 1407989 w 4894877"/>
              <a:gd name="connsiteY889" fmla="*/ 359377 h 2638416"/>
              <a:gd name="connsiteX890" fmla="*/ 1455793 w 4894877"/>
              <a:gd name="connsiteY890" fmla="*/ 375310 h 2638416"/>
              <a:gd name="connsiteX891" fmla="*/ 1536191 w 4894877"/>
              <a:gd name="connsiteY891" fmla="*/ 359377 h 2638416"/>
              <a:gd name="connsiteX892" fmla="*/ 1578201 w 4894877"/>
              <a:gd name="connsiteY892" fmla="*/ 323884 h 2638416"/>
              <a:gd name="connsiteX893" fmla="*/ 1530938 w 4894877"/>
              <a:gd name="connsiteY893" fmla="*/ 309761 h 2638416"/>
              <a:gd name="connsiteX894" fmla="*/ 1454886 w 4894877"/>
              <a:gd name="connsiteY894" fmla="*/ 324247 h 2638416"/>
              <a:gd name="connsiteX895" fmla="*/ 1501786 w 4894877"/>
              <a:gd name="connsiteY895" fmla="*/ 338733 h 2638416"/>
              <a:gd name="connsiteX896" fmla="*/ 1578201 w 4894877"/>
              <a:gd name="connsiteY896" fmla="*/ 323884 h 2638416"/>
              <a:gd name="connsiteX897" fmla="*/ 1657151 w 4894877"/>
              <a:gd name="connsiteY897" fmla="*/ 259964 h 2638416"/>
              <a:gd name="connsiteX898" fmla="*/ 1614237 w 4894877"/>
              <a:gd name="connsiteY898" fmla="*/ 248375 h 2638416"/>
              <a:gd name="connsiteX899" fmla="*/ 1550134 w 4894877"/>
              <a:gd name="connsiteY899" fmla="*/ 259601 h 2638416"/>
              <a:gd name="connsiteX900" fmla="*/ 1591420 w 4894877"/>
              <a:gd name="connsiteY900" fmla="*/ 271734 h 2638416"/>
              <a:gd name="connsiteX901" fmla="*/ 1657151 w 4894877"/>
              <a:gd name="connsiteY901" fmla="*/ 259964 h 2638416"/>
              <a:gd name="connsiteX902" fmla="*/ 1621841 w 4894877"/>
              <a:gd name="connsiteY902" fmla="*/ 291470 h 2638416"/>
              <a:gd name="connsiteX903" fmla="*/ 1577295 w 4894877"/>
              <a:gd name="connsiteY903" fmla="*/ 278252 h 2638416"/>
              <a:gd name="connsiteX904" fmla="*/ 1505227 w 4894877"/>
              <a:gd name="connsiteY904" fmla="*/ 291109 h 2638416"/>
              <a:gd name="connsiteX905" fmla="*/ 1549410 w 4894877"/>
              <a:gd name="connsiteY905" fmla="*/ 304871 h 2638416"/>
              <a:gd name="connsiteX906" fmla="*/ 1621841 w 4894877"/>
              <a:gd name="connsiteY906" fmla="*/ 291470 h 2638416"/>
              <a:gd name="connsiteX907" fmla="*/ 1725780 w 4894877"/>
              <a:gd name="connsiteY907" fmla="*/ 205099 h 2638416"/>
              <a:gd name="connsiteX908" fmla="*/ 1687028 w 4894877"/>
              <a:gd name="connsiteY908" fmla="*/ 195683 h 2638416"/>
              <a:gd name="connsiteX909" fmla="*/ 1630171 w 4894877"/>
              <a:gd name="connsiteY909" fmla="*/ 205462 h 2638416"/>
              <a:gd name="connsiteX910" fmla="*/ 1668559 w 4894877"/>
              <a:gd name="connsiteY910" fmla="*/ 215239 h 2638416"/>
              <a:gd name="connsiteX911" fmla="*/ 1725780 w 4894877"/>
              <a:gd name="connsiteY911" fmla="*/ 205099 h 2638416"/>
              <a:gd name="connsiteX912" fmla="*/ 1695358 w 4894877"/>
              <a:gd name="connsiteY912" fmla="*/ 231899 h 2638416"/>
              <a:gd name="connsiteX913" fmla="*/ 1654979 w 4894877"/>
              <a:gd name="connsiteY913" fmla="*/ 221034 h 2638416"/>
              <a:gd name="connsiteX914" fmla="*/ 1594136 w 4894877"/>
              <a:gd name="connsiteY914" fmla="*/ 231718 h 2638416"/>
              <a:gd name="connsiteX915" fmla="*/ 1633249 w 4894877"/>
              <a:gd name="connsiteY915" fmla="*/ 242583 h 2638416"/>
              <a:gd name="connsiteX916" fmla="*/ 1695358 w 4894877"/>
              <a:gd name="connsiteY916" fmla="*/ 231899 h 2638416"/>
              <a:gd name="connsiteX917" fmla="*/ 1807265 w 4894877"/>
              <a:gd name="connsiteY917" fmla="*/ 136287 h 2638416"/>
              <a:gd name="connsiteX918" fmla="*/ 1779924 w 4894877"/>
              <a:gd name="connsiteY918" fmla="*/ 129226 h 2638416"/>
              <a:gd name="connsiteX919" fmla="*/ 1735197 w 4894877"/>
              <a:gd name="connsiteY919" fmla="*/ 135563 h 2638416"/>
              <a:gd name="connsiteX920" fmla="*/ 1763626 w 4894877"/>
              <a:gd name="connsiteY920" fmla="*/ 142625 h 2638416"/>
              <a:gd name="connsiteX921" fmla="*/ 1807265 w 4894877"/>
              <a:gd name="connsiteY921" fmla="*/ 136287 h 2638416"/>
              <a:gd name="connsiteX922" fmla="*/ 1783180 w 4894877"/>
              <a:gd name="connsiteY922" fmla="*/ 157656 h 2638416"/>
              <a:gd name="connsiteX923" fmla="*/ 1750769 w 4894877"/>
              <a:gd name="connsiteY923" fmla="*/ 149871 h 2638416"/>
              <a:gd name="connsiteX924" fmla="*/ 1703144 w 4894877"/>
              <a:gd name="connsiteY924" fmla="*/ 157295 h 2638416"/>
              <a:gd name="connsiteX925" fmla="*/ 1734290 w 4894877"/>
              <a:gd name="connsiteY925" fmla="*/ 165262 h 2638416"/>
              <a:gd name="connsiteX926" fmla="*/ 1783180 w 4894877"/>
              <a:gd name="connsiteY926" fmla="*/ 157656 h 2638416"/>
              <a:gd name="connsiteX927" fmla="*/ 1756924 w 4894877"/>
              <a:gd name="connsiteY927" fmla="*/ 180834 h 2638416"/>
              <a:gd name="connsiteX928" fmla="*/ 1721976 w 4894877"/>
              <a:gd name="connsiteY928" fmla="*/ 172142 h 2638416"/>
              <a:gd name="connsiteX929" fmla="*/ 1670369 w 4894877"/>
              <a:gd name="connsiteY929" fmla="*/ 180471 h 2638416"/>
              <a:gd name="connsiteX930" fmla="*/ 1705136 w 4894877"/>
              <a:gd name="connsiteY930" fmla="*/ 189343 h 2638416"/>
              <a:gd name="connsiteX931" fmla="*/ 1756924 w 4894877"/>
              <a:gd name="connsiteY931" fmla="*/ 180834 h 2638416"/>
              <a:gd name="connsiteX932" fmla="*/ 1833340 w 4894877"/>
              <a:gd name="connsiteY932" fmla="*/ 114740 h 2638416"/>
              <a:gd name="connsiteX933" fmla="*/ 1806721 w 4894877"/>
              <a:gd name="connsiteY933" fmla="*/ 108946 h 2638416"/>
              <a:gd name="connsiteX934" fmla="*/ 1769782 w 4894877"/>
              <a:gd name="connsiteY934" fmla="*/ 114560 h 2638416"/>
              <a:gd name="connsiteX935" fmla="*/ 1797125 w 4894877"/>
              <a:gd name="connsiteY935" fmla="*/ 120535 h 2638416"/>
              <a:gd name="connsiteX936" fmla="*/ 1833340 w 4894877"/>
              <a:gd name="connsiteY936" fmla="*/ 114740 h 2638416"/>
              <a:gd name="connsiteX937" fmla="*/ 1855251 w 4894877"/>
              <a:gd name="connsiteY937" fmla="*/ 95546 h 2638416"/>
              <a:gd name="connsiteX938" fmla="*/ 1831348 w 4894877"/>
              <a:gd name="connsiteY938" fmla="*/ 90295 h 2638416"/>
              <a:gd name="connsiteX939" fmla="*/ 1795133 w 4894877"/>
              <a:gd name="connsiteY939" fmla="*/ 95365 h 2638416"/>
              <a:gd name="connsiteX940" fmla="*/ 1819035 w 4894877"/>
              <a:gd name="connsiteY940" fmla="*/ 100617 h 2638416"/>
              <a:gd name="connsiteX941" fmla="*/ 1855251 w 4894877"/>
              <a:gd name="connsiteY941" fmla="*/ 95546 h 2638416"/>
              <a:gd name="connsiteX942" fmla="*/ 1895992 w 4894877"/>
              <a:gd name="connsiteY942" fmla="*/ 59874 h 2638416"/>
              <a:gd name="connsiteX943" fmla="*/ 1877884 w 4894877"/>
              <a:gd name="connsiteY943" fmla="*/ 56433 h 2638416"/>
              <a:gd name="connsiteX944" fmla="*/ 1852534 w 4894877"/>
              <a:gd name="connsiteY944" fmla="*/ 60055 h 2638416"/>
              <a:gd name="connsiteX945" fmla="*/ 1870641 w 4894877"/>
              <a:gd name="connsiteY945" fmla="*/ 63677 h 2638416"/>
              <a:gd name="connsiteX946" fmla="*/ 1895992 w 4894877"/>
              <a:gd name="connsiteY946" fmla="*/ 59874 h 2638416"/>
              <a:gd name="connsiteX947" fmla="*/ 1932751 w 4894877"/>
              <a:gd name="connsiteY947" fmla="*/ 28365 h 2638416"/>
              <a:gd name="connsiteX948" fmla="*/ 1919169 w 4894877"/>
              <a:gd name="connsiteY948" fmla="*/ 25832 h 2638416"/>
              <a:gd name="connsiteX949" fmla="*/ 1901062 w 4894877"/>
              <a:gd name="connsiteY949" fmla="*/ 28004 h 2638416"/>
              <a:gd name="connsiteX950" fmla="*/ 1914643 w 4894877"/>
              <a:gd name="connsiteY950" fmla="*/ 30719 h 2638416"/>
              <a:gd name="connsiteX951" fmla="*/ 1932751 w 4894877"/>
              <a:gd name="connsiteY951" fmla="*/ 28365 h 2638416"/>
              <a:gd name="connsiteX952" fmla="*/ 1877887 w 4894877"/>
              <a:gd name="connsiteY952" fmla="*/ 77075 h 2638416"/>
              <a:gd name="connsiteX953" fmla="*/ 1856519 w 4894877"/>
              <a:gd name="connsiteY953" fmla="*/ 72729 h 2638416"/>
              <a:gd name="connsiteX954" fmla="*/ 1826460 w 4894877"/>
              <a:gd name="connsiteY954" fmla="*/ 76894 h 2638416"/>
              <a:gd name="connsiteX955" fmla="*/ 1847827 w 4894877"/>
              <a:gd name="connsiteY955" fmla="*/ 81421 h 2638416"/>
              <a:gd name="connsiteX956" fmla="*/ 1877887 w 4894877"/>
              <a:gd name="connsiteY956" fmla="*/ 77075 h 2638416"/>
              <a:gd name="connsiteX957" fmla="*/ 1951222 w 4894877"/>
              <a:gd name="connsiteY957" fmla="*/ 13155 h 2638416"/>
              <a:gd name="connsiteX958" fmla="*/ 1942348 w 4894877"/>
              <a:gd name="connsiteY958" fmla="*/ 11164 h 2638416"/>
              <a:gd name="connsiteX959" fmla="*/ 1927500 w 4894877"/>
              <a:gd name="connsiteY959" fmla="*/ 12974 h 2638416"/>
              <a:gd name="connsiteX960" fmla="*/ 1937097 w 4894877"/>
              <a:gd name="connsiteY960" fmla="*/ 14966 h 2638416"/>
              <a:gd name="connsiteX961" fmla="*/ 1951222 w 4894877"/>
              <a:gd name="connsiteY961" fmla="*/ 13155 h 2638416"/>
              <a:gd name="connsiteX962" fmla="*/ 1916455 w 4894877"/>
              <a:gd name="connsiteY962" fmla="*/ 43756 h 2638416"/>
              <a:gd name="connsiteX963" fmla="*/ 1900338 w 4894877"/>
              <a:gd name="connsiteY963" fmla="*/ 40678 h 2638416"/>
              <a:gd name="connsiteX964" fmla="*/ 1879333 w 4894877"/>
              <a:gd name="connsiteY964" fmla="*/ 43756 h 2638416"/>
              <a:gd name="connsiteX965" fmla="*/ 1895450 w 4894877"/>
              <a:gd name="connsiteY965" fmla="*/ 46653 h 2638416"/>
              <a:gd name="connsiteX966" fmla="*/ 1916455 w 4894877"/>
              <a:gd name="connsiteY966" fmla="*/ 43756 h 2638416"/>
              <a:gd name="connsiteX967" fmla="*/ 2045019 w 4894877"/>
              <a:gd name="connsiteY967" fmla="*/ 14606 h 2638416"/>
              <a:gd name="connsiteX968" fmla="*/ 2032886 w 4894877"/>
              <a:gd name="connsiteY968" fmla="*/ 12613 h 2638416"/>
              <a:gd name="connsiteX969" fmla="*/ 2018763 w 4894877"/>
              <a:gd name="connsiteY969" fmla="*/ 14423 h 2638416"/>
              <a:gd name="connsiteX970" fmla="*/ 2030896 w 4894877"/>
              <a:gd name="connsiteY970" fmla="*/ 16596 h 2638416"/>
              <a:gd name="connsiteX971" fmla="*/ 2045019 w 4894877"/>
              <a:gd name="connsiteY971" fmla="*/ 14606 h 2638416"/>
              <a:gd name="connsiteX972" fmla="*/ 2029266 w 4894877"/>
              <a:gd name="connsiteY972" fmla="*/ 29453 h 2638416"/>
              <a:gd name="connsiteX973" fmla="*/ 2013513 w 4894877"/>
              <a:gd name="connsiteY973" fmla="*/ 26738 h 2638416"/>
              <a:gd name="connsiteX974" fmla="*/ 1995405 w 4894877"/>
              <a:gd name="connsiteY974" fmla="*/ 29272 h 2638416"/>
              <a:gd name="connsiteX975" fmla="*/ 2011158 w 4894877"/>
              <a:gd name="connsiteY975" fmla="*/ 31989 h 2638416"/>
              <a:gd name="connsiteX976" fmla="*/ 2029266 w 4894877"/>
              <a:gd name="connsiteY976" fmla="*/ 29453 h 2638416"/>
              <a:gd name="connsiteX977" fmla="*/ 2017134 w 4894877"/>
              <a:gd name="connsiteY977" fmla="*/ 44846 h 2638416"/>
              <a:gd name="connsiteX978" fmla="*/ 1999026 w 4894877"/>
              <a:gd name="connsiteY978" fmla="*/ 41585 h 2638416"/>
              <a:gd name="connsiteX979" fmla="*/ 1974761 w 4894877"/>
              <a:gd name="connsiteY979" fmla="*/ 45027 h 2638416"/>
              <a:gd name="connsiteX980" fmla="*/ 1993775 w 4894877"/>
              <a:gd name="connsiteY980" fmla="*/ 48285 h 2638416"/>
              <a:gd name="connsiteX981" fmla="*/ 2017134 w 4894877"/>
              <a:gd name="connsiteY981" fmla="*/ 44846 h 2638416"/>
              <a:gd name="connsiteX982" fmla="*/ 2001743 w 4894877"/>
              <a:gd name="connsiteY982" fmla="*/ 61142 h 2638416"/>
              <a:gd name="connsiteX983" fmla="*/ 1979833 w 4894877"/>
              <a:gd name="connsiteY983" fmla="*/ 57340 h 2638416"/>
              <a:gd name="connsiteX984" fmla="*/ 1953576 w 4894877"/>
              <a:gd name="connsiteY984" fmla="*/ 61323 h 2638416"/>
              <a:gd name="connsiteX985" fmla="*/ 1975487 w 4894877"/>
              <a:gd name="connsiteY985" fmla="*/ 65308 h 2638416"/>
              <a:gd name="connsiteX986" fmla="*/ 2001743 w 4894877"/>
              <a:gd name="connsiteY986" fmla="*/ 61142 h 2638416"/>
              <a:gd name="connsiteX987" fmla="*/ 1981824 w 4894877"/>
              <a:gd name="connsiteY987" fmla="*/ 79067 h 2638416"/>
              <a:gd name="connsiteX988" fmla="*/ 1957560 w 4894877"/>
              <a:gd name="connsiteY988" fmla="*/ 74540 h 2638416"/>
              <a:gd name="connsiteX989" fmla="*/ 1927864 w 4894877"/>
              <a:gd name="connsiteY989" fmla="*/ 79067 h 2638416"/>
              <a:gd name="connsiteX990" fmla="*/ 1950861 w 4894877"/>
              <a:gd name="connsiteY990" fmla="*/ 83776 h 2638416"/>
              <a:gd name="connsiteX991" fmla="*/ 1981824 w 4894877"/>
              <a:gd name="connsiteY991" fmla="*/ 79067 h 2638416"/>
              <a:gd name="connsiteX992" fmla="*/ 826568 w 4894877"/>
              <a:gd name="connsiteY992" fmla="*/ 1095817 h 2638416"/>
              <a:gd name="connsiteX993" fmla="*/ 782206 w 4894877"/>
              <a:gd name="connsiteY993" fmla="*/ 1062680 h 2638416"/>
              <a:gd name="connsiteX994" fmla="*/ 717788 w 4894877"/>
              <a:gd name="connsiteY994" fmla="*/ 1071371 h 2638416"/>
              <a:gd name="connsiteX995" fmla="*/ 693092 w 4894877"/>
              <a:gd name="connsiteY995" fmla="*/ 1080830 h 2638416"/>
              <a:gd name="connsiteX996" fmla="*/ 735111 w 4894877"/>
              <a:gd name="connsiteY996" fmla="*/ 1128665 h 2638416"/>
              <a:gd name="connsiteX997" fmla="*/ 780733 w 4894877"/>
              <a:gd name="connsiteY997" fmla="*/ 1121530 h 2638416"/>
              <a:gd name="connsiteX998" fmla="*/ 826568 w 4894877"/>
              <a:gd name="connsiteY998" fmla="*/ 1095817 h 2638416"/>
              <a:gd name="connsiteX999" fmla="*/ 1965528 w 4894877"/>
              <a:gd name="connsiteY999" fmla="*/ 97357 h 2638416"/>
              <a:gd name="connsiteX1000" fmla="*/ 1938546 w 4894877"/>
              <a:gd name="connsiteY1000" fmla="*/ 92107 h 2638416"/>
              <a:gd name="connsiteX1001" fmla="*/ 1903779 w 4894877"/>
              <a:gd name="connsiteY1001" fmla="*/ 97538 h 2638416"/>
              <a:gd name="connsiteX1002" fmla="*/ 1930761 w 4894877"/>
              <a:gd name="connsiteY1002" fmla="*/ 102789 h 2638416"/>
              <a:gd name="connsiteX1003" fmla="*/ 1965528 w 4894877"/>
              <a:gd name="connsiteY1003" fmla="*/ 97357 h 2638416"/>
              <a:gd name="connsiteX1004" fmla="*/ 956763 w 4894877"/>
              <a:gd name="connsiteY1004" fmla="*/ 984093 h 2638416"/>
              <a:gd name="connsiteX1005" fmla="*/ 906063 w 4894877"/>
              <a:gd name="connsiteY1005" fmla="*/ 952404 h 2638416"/>
              <a:gd name="connsiteX1006" fmla="*/ 794699 w 4894877"/>
              <a:gd name="connsiteY1006" fmla="*/ 984998 h 2638416"/>
              <a:gd name="connsiteX1007" fmla="*/ 845401 w 4894877"/>
              <a:gd name="connsiteY1007" fmla="*/ 1018860 h 2638416"/>
              <a:gd name="connsiteX1008" fmla="*/ 956763 w 4894877"/>
              <a:gd name="connsiteY1008" fmla="*/ 984093 h 2638416"/>
              <a:gd name="connsiteX1009" fmla="*/ 1944340 w 4894877"/>
              <a:gd name="connsiteY1009" fmla="*/ 116733 h 2638416"/>
              <a:gd name="connsiteX1010" fmla="*/ 1913194 w 4894877"/>
              <a:gd name="connsiteY1010" fmla="*/ 110575 h 2638416"/>
              <a:gd name="connsiteX1011" fmla="*/ 1874625 w 4894877"/>
              <a:gd name="connsiteY1011" fmla="*/ 116913 h 2638416"/>
              <a:gd name="connsiteX1012" fmla="*/ 1904864 w 4894877"/>
              <a:gd name="connsiteY1012" fmla="*/ 123071 h 2638416"/>
              <a:gd name="connsiteX1013" fmla="*/ 1944340 w 4894877"/>
              <a:gd name="connsiteY1013" fmla="*/ 116733 h 2638416"/>
              <a:gd name="connsiteX1014" fmla="*/ 1924603 w 4894877"/>
              <a:gd name="connsiteY1014" fmla="*/ 137375 h 2638416"/>
              <a:gd name="connsiteX1015" fmla="*/ 1892916 w 4894877"/>
              <a:gd name="connsiteY1015" fmla="*/ 130313 h 2638416"/>
              <a:gd name="connsiteX1016" fmla="*/ 1849275 w 4894877"/>
              <a:gd name="connsiteY1016" fmla="*/ 137375 h 2638416"/>
              <a:gd name="connsiteX1017" fmla="*/ 1880783 w 4894877"/>
              <a:gd name="connsiteY1017" fmla="*/ 144437 h 2638416"/>
              <a:gd name="connsiteX1018" fmla="*/ 1924603 w 4894877"/>
              <a:gd name="connsiteY1018" fmla="*/ 137375 h 2638416"/>
              <a:gd name="connsiteX1019" fmla="*/ 1900519 w 4894877"/>
              <a:gd name="connsiteY1019" fmla="*/ 159285 h 2638416"/>
              <a:gd name="connsiteX1020" fmla="*/ 1864485 w 4894877"/>
              <a:gd name="connsiteY1020" fmla="*/ 151137 h 2638416"/>
              <a:gd name="connsiteX1021" fmla="*/ 1817042 w 4894877"/>
              <a:gd name="connsiteY1021" fmla="*/ 158922 h 2638416"/>
              <a:gd name="connsiteX1022" fmla="*/ 1851990 w 4894877"/>
              <a:gd name="connsiteY1022" fmla="*/ 167252 h 2638416"/>
              <a:gd name="connsiteX1023" fmla="*/ 1900519 w 4894877"/>
              <a:gd name="connsiteY1023" fmla="*/ 159285 h 2638416"/>
              <a:gd name="connsiteX1024" fmla="*/ 1878972 w 4894877"/>
              <a:gd name="connsiteY1024" fmla="*/ 182282 h 2638416"/>
              <a:gd name="connsiteX1025" fmla="*/ 1840222 w 4894877"/>
              <a:gd name="connsiteY1025" fmla="*/ 173410 h 2638416"/>
              <a:gd name="connsiteX1026" fmla="*/ 1787347 w 4894877"/>
              <a:gd name="connsiteY1026" fmla="*/ 182102 h 2638416"/>
              <a:gd name="connsiteX1027" fmla="*/ 1826822 w 4894877"/>
              <a:gd name="connsiteY1027" fmla="*/ 191518 h 2638416"/>
              <a:gd name="connsiteX1028" fmla="*/ 1878972 w 4894877"/>
              <a:gd name="connsiteY1028" fmla="*/ 182282 h 2638416"/>
              <a:gd name="connsiteX1029" fmla="*/ 1849636 w 4894877"/>
              <a:gd name="connsiteY1029" fmla="*/ 208538 h 2638416"/>
              <a:gd name="connsiteX1030" fmla="*/ 1810162 w 4894877"/>
              <a:gd name="connsiteY1030" fmla="*/ 198036 h 2638416"/>
              <a:gd name="connsiteX1031" fmla="*/ 1751493 w 4894877"/>
              <a:gd name="connsiteY1031" fmla="*/ 207633 h 2638416"/>
              <a:gd name="connsiteX1032" fmla="*/ 1790605 w 4894877"/>
              <a:gd name="connsiteY1032" fmla="*/ 218317 h 2638416"/>
              <a:gd name="connsiteX1033" fmla="*/ 1849636 w 4894877"/>
              <a:gd name="connsiteY1033" fmla="*/ 208538 h 2638416"/>
              <a:gd name="connsiteX1034" fmla="*/ 1173152 w 4894877"/>
              <a:gd name="connsiteY1034" fmla="*/ 802835 h 2638416"/>
              <a:gd name="connsiteX1035" fmla="*/ 1122992 w 4894877"/>
              <a:gd name="connsiteY1035" fmla="*/ 773863 h 2638416"/>
              <a:gd name="connsiteX1036" fmla="*/ 1013262 w 4894877"/>
              <a:gd name="connsiteY1036" fmla="*/ 802472 h 2638416"/>
              <a:gd name="connsiteX1037" fmla="*/ 1064685 w 4894877"/>
              <a:gd name="connsiteY1037" fmla="*/ 831988 h 2638416"/>
              <a:gd name="connsiteX1038" fmla="*/ 1173152 w 4894877"/>
              <a:gd name="connsiteY1038" fmla="*/ 802835 h 2638416"/>
              <a:gd name="connsiteX1039" fmla="*/ 1075732 w 4894877"/>
              <a:gd name="connsiteY1039" fmla="*/ 889390 h 2638416"/>
              <a:gd name="connsiteX1040" fmla="*/ 1026841 w 4894877"/>
              <a:gd name="connsiteY1040" fmla="*/ 856977 h 2638416"/>
              <a:gd name="connsiteX1041" fmla="*/ 915297 w 4894877"/>
              <a:gd name="connsiteY1041" fmla="*/ 886311 h 2638416"/>
              <a:gd name="connsiteX1042" fmla="*/ 962559 w 4894877"/>
              <a:gd name="connsiteY1042" fmla="*/ 920172 h 2638416"/>
              <a:gd name="connsiteX1043" fmla="*/ 1075732 w 4894877"/>
              <a:gd name="connsiteY1043" fmla="*/ 889390 h 2638416"/>
              <a:gd name="connsiteX1044" fmla="*/ 1791692 w 4894877"/>
              <a:gd name="connsiteY1044" fmla="*/ 263405 h 2638416"/>
              <a:gd name="connsiteX1045" fmla="*/ 1745516 w 4894877"/>
              <a:gd name="connsiteY1045" fmla="*/ 250547 h 2638416"/>
              <a:gd name="connsiteX1046" fmla="*/ 1677250 w 4894877"/>
              <a:gd name="connsiteY1046" fmla="*/ 262861 h 2638416"/>
              <a:gd name="connsiteX1047" fmla="*/ 1722157 w 4894877"/>
              <a:gd name="connsiteY1047" fmla="*/ 275899 h 2638416"/>
              <a:gd name="connsiteX1048" fmla="*/ 1791692 w 4894877"/>
              <a:gd name="connsiteY1048" fmla="*/ 263405 h 2638416"/>
              <a:gd name="connsiteX1049" fmla="*/ 1824468 w 4894877"/>
              <a:gd name="connsiteY1049" fmla="*/ 235701 h 2638416"/>
              <a:gd name="connsiteX1050" fmla="*/ 1781553 w 4894877"/>
              <a:gd name="connsiteY1050" fmla="*/ 224293 h 2638416"/>
              <a:gd name="connsiteX1051" fmla="*/ 1717450 w 4894877"/>
              <a:gd name="connsiteY1051" fmla="*/ 235340 h 2638416"/>
              <a:gd name="connsiteX1052" fmla="*/ 1760184 w 4894877"/>
              <a:gd name="connsiteY1052" fmla="*/ 247110 h 2638416"/>
              <a:gd name="connsiteX1053" fmla="*/ 1824468 w 4894877"/>
              <a:gd name="connsiteY1053" fmla="*/ 235701 h 2638416"/>
              <a:gd name="connsiteX1054" fmla="*/ 1342801 w 4894877"/>
              <a:gd name="connsiteY1054" fmla="*/ 658878 h 2638416"/>
              <a:gd name="connsiteX1055" fmla="*/ 1288478 w 4894877"/>
              <a:gd name="connsiteY1055" fmla="*/ 633165 h 2638416"/>
              <a:gd name="connsiteX1056" fmla="*/ 1186913 w 4894877"/>
              <a:gd name="connsiteY1056" fmla="*/ 657610 h 2638416"/>
              <a:gd name="connsiteX1057" fmla="*/ 1241215 w 4894877"/>
              <a:gd name="connsiteY1057" fmla="*/ 684410 h 2638416"/>
              <a:gd name="connsiteX1058" fmla="*/ 1342801 w 4894877"/>
              <a:gd name="connsiteY1058" fmla="*/ 658878 h 2638416"/>
              <a:gd name="connsiteX1059" fmla="*/ 1722880 w 4894877"/>
              <a:gd name="connsiteY1059" fmla="*/ 326781 h 2638416"/>
              <a:gd name="connsiteX1060" fmla="*/ 1671093 w 4894877"/>
              <a:gd name="connsiteY1060" fmla="*/ 311390 h 2638416"/>
              <a:gd name="connsiteX1061" fmla="*/ 1594134 w 4894877"/>
              <a:gd name="connsiteY1061" fmla="*/ 326057 h 2638416"/>
              <a:gd name="connsiteX1062" fmla="*/ 1645560 w 4894877"/>
              <a:gd name="connsiteY1062" fmla="*/ 341992 h 2638416"/>
              <a:gd name="connsiteX1063" fmla="*/ 1722880 w 4894877"/>
              <a:gd name="connsiteY1063" fmla="*/ 326781 h 2638416"/>
              <a:gd name="connsiteX1064" fmla="*/ 1538184 w 4894877"/>
              <a:gd name="connsiteY1064" fmla="*/ 489209 h 2638416"/>
              <a:gd name="connsiteX1065" fmla="*/ 1482956 w 4894877"/>
              <a:gd name="connsiteY1065" fmla="*/ 468566 h 2638416"/>
              <a:gd name="connsiteX1066" fmla="*/ 1389700 w 4894877"/>
              <a:gd name="connsiteY1066" fmla="*/ 488846 h 2638416"/>
              <a:gd name="connsiteX1067" fmla="*/ 1444024 w 4894877"/>
              <a:gd name="connsiteY1067" fmla="*/ 510395 h 2638416"/>
              <a:gd name="connsiteX1068" fmla="*/ 1538184 w 4894877"/>
              <a:gd name="connsiteY1068" fmla="*/ 489209 h 2638416"/>
              <a:gd name="connsiteX1069" fmla="*/ 1761090 w 4894877"/>
              <a:gd name="connsiteY1069" fmla="*/ 293463 h 2638416"/>
              <a:gd name="connsiteX1070" fmla="*/ 1710388 w 4894877"/>
              <a:gd name="connsiteY1070" fmla="*/ 280064 h 2638416"/>
              <a:gd name="connsiteX1071" fmla="*/ 1639224 w 4894877"/>
              <a:gd name="connsiteY1071" fmla="*/ 294006 h 2638416"/>
              <a:gd name="connsiteX1072" fmla="*/ 1688658 w 4894877"/>
              <a:gd name="connsiteY1072" fmla="*/ 307588 h 2638416"/>
              <a:gd name="connsiteX1073" fmla="*/ 1761090 w 4894877"/>
              <a:gd name="connsiteY1073" fmla="*/ 293463 h 2638416"/>
              <a:gd name="connsiteX1074" fmla="*/ 1269282 w 4894877"/>
              <a:gd name="connsiteY1074" fmla="*/ 725876 h 2638416"/>
              <a:gd name="connsiteX1075" fmla="*/ 1212625 w 4894877"/>
              <a:gd name="connsiteY1075" fmla="*/ 699077 h 2638416"/>
              <a:gd name="connsiteX1076" fmla="*/ 1106876 w 4894877"/>
              <a:gd name="connsiteY1076" fmla="*/ 726420 h 2638416"/>
              <a:gd name="connsiteX1077" fmla="*/ 1162467 w 4894877"/>
              <a:gd name="connsiteY1077" fmla="*/ 754668 h 2638416"/>
              <a:gd name="connsiteX1078" fmla="*/ 1269282 w 4894877"/>
              <a:gd name="connsiteY1078" fmla="*/ 725876 h 2638416"/>
              <a:gd name="connsiteX1079" fmla="*/ 1483497 w 4894877"/>
              <a:gd name="connsiteY1079" fmla="*/ 539911 h 2638416"/>
              <a:gd name="connsiteX1080" fmla="*/ 1427183 w 4894877"/>
              <a:gd name="connsiteY1080" fmla="*/ 517639 h 2638416"/>
              <a:gd name="connsiteX1081" fmla="*/ 1330124 w 4894877"/>
              <a:gd name="connsiteY1081" fmla="*/ 539186 h 2638416"/>
              <a:gd name="connsiteX1082" fmla="*/ 1386622 w 4894877"/>
              <a:gd name="connsiteY1082" fmla="*/ 562908 h 2638416"/>
              <a:gd name="connsiteX1083" fmla="*/ 1483497 w 4894877"/>
              <a:gd name="connsiteY1083" fmla="*/ 539911 h 2638416"/>
              <a:gd name="connsiteX1084" fmla="*/ 1640129 w 4894877"/>
              <a:gd name="connsiteY1084" fmla="*/ 402472 h 2638416"/>
              <a:gd name="connsiteX1085" fmla="*/ 1583452 w 4894877"/>
              <a:gd name="connsiteY1085" fmla="*/ 384365 h 2638416"/>
              <a:gd name="connsiteX1086" fmla="*/ 1497079 w 4894877"/>
              <a:gd name="connsiteY1086" fmla="*/ 402472 h 2638416"/>
              <a:gd name="connsiteX1087" fmla="*/ 1553212 w 4894877"/>
              <a:gd name="connsiteY1087" fmla="*/ 420580 h 2638416"/>
              <a:gd name="connsiteX1088" fmla="*/ 1640129 w 4894877"/>
              <a:gd name="connsiteY1088" fmla="*/ 402472 h 2638416"/>
              <a:gd name="connsiteX1089" fmla="*/ 1687209 w 4894877"/>
              <a:gd name="connsiteY1089" fmla="*/ 362455 h 2638416"/>
              <a:gd name="connsiteX1090" fmla="*/ 1632525 w 4894877"/>
              <a:gd name="connsiteY1090" fmla="*/ 346881 h 2638416"/>
              <a:gd name="connsiteX1091" fmla="*/ 1550676 w 4894877"/>
              <a:gd name="connsiteY1091" fmla="*/ 363541 h 2638416"/>
              <a:gd name="connsiteX1092" fmla="*/ 1604999 w 4894877"/>
              <a:gd name="connsiteY1092" fmla="*/ 380563 h 2638416"/>
              <a:gd name="connsiteX1093" fmla="*/ 1687209 w 4894877"/>
              <a:gd name="connsiteY1093" fmla="*/ 362455 h 2638416"/>
              <a:gd name="connsiteX1094" fmla="*/ 1423560 w 4894877"/>
              <a:gd name="connsiteY1094" fmla="*/ 594597 h 2638416"/>
              <a:gd name="connsiteX1095" fmla="*/ 1364891 w 4894877"/>
              <a:gd name="connsiteY1095" fmla="*/ 571056 h 2638416"/>
              <a:gd name="connsiteX1096" fmla="*/ 1264392 w 4894877"/>
              <a:gd name="connsiteY1096" fmla="*/ 595139 h 2638416"/>
              <a:gd name="connsiteX1097" fmla="*/ 1322337 w 4894877"/>
              <a:gd name="connsiteY1097" fmla="*/ 619948 h 2638416"/>
              <a:gd name="connsiteX1098" fmla="*/ 1423560 w 4894877"/>
              <a:gd name="connsiteY1098" fmla="*/ 594597 h 2638416"/>
              <a:gd name="connsiteX1099" fmla="*/ 1595404 w 4894877"/>
              <a:gd name="connsiteY1099" fmla="*/ 444663 h 2638416"/>
              <a:gd name="connsiteX1100" fmla="*/ 1539994 w 4894877"/>
              <a:gd name="connsiteY1100" fmla="*/ 425468 h 2638416"/>
              <a:gd name="connsiteX1101" fmla="*/ 1447826 w 4894877"/>
              <a:gd name="connsiteY1101" fmla="*/ 443576 h 2638416"/>
              <a:gd name="connsiteX1102" fmla="*/ 1503236 w 4894877"/>
              <a:gd name="connsiteY1102" fmla="*/ 464039 h 2638416"/>
              <a:gd name="connsiteX1103" fmla="*/ 1595404 w 4894877"/>
              <a:gd name="connsiteY1103" fmla="*/ 444663 h 2638416"/>
              <a:gd name="connsiteX1104" fmla="*/ 2151131 w 4894877"/>
              <a:gd name="connsiteY1104" fmla="*/ 1568 h 2638416"/>
              <a:gd name="connsiteX1105" fmla="*/ 2141352 w 4894877"/>
              <a:gd name="connsiteY1105" fmla="*/ 119 h 2638416"/>
              <a:gd name="connsiteX1106" fmla="*/ 2131575 w 4894877"/>
              <a:gd name="connsiteY1106" fmla="*/ 1385 h 2638416"/>
              <a:gd name="connsiteX1107" fmla="*/ 2140447 w 4894877"/>
              <a:gd name="connsiteY1107" fmla="*/ 3016 h 2638416"/>
              <a:gd name="connsiteX1108" fmla="*/ 2151131 w 4894877"/>
              <a:gd name="connsiteY1108" fmla="*/ 1568 h 2638416"/>
              <a:gd name="connsiteX1109" fmla="*/ 2138819 w 4894877"/>
              <a:gd name="connsiteY1109" fmla="*/ 15691 h 2638416"/>
              <a:gd name="connsiteX1110" fmla="*/ 2126323 w 4894877"/>
              <a:gd name="connsiteY1110" fmla="*/ 13518 h 2638416"/>
              <a:gd name="connsiteX1111" fmla="*/ 2111476 w 4894877"/>
              <a:gd name="connsiteY1111" fmla="*/ 15510 h 2638416"/>
              <a:gd name="connsiteX1112" fmla="*/ 2123789 w 4894877"/>
              <a:gd name="connsiteY1112" fmla="*/ 17683 h 2638416"/>
              <a:gd name="connsiteX1113" fmla="*/ 2138819 w 4894877"/>
              <a:gd name="connsiteY1113" fmla="*/ 15691 h 2638416"/>
              <a:gd name="connsiteX1114" fmla="*/ 2128859 w 4894877"/>
              <a:gd name="connsiteY1114" fmla="*/ 30539 h 2638416"/>
              <a:gd name="connsiteX1115" fmla="*/ 2112017 w 4894877"/>
              <a:gd name="connsiteY1115" fmla="*/ 27642 h 2638416"/>
              <a:gd name="connsiteX1116" fmla="*/ 2093909 w 4894877"/>
              <a:gd name="connsiteY1116" fmla="*/ 30539 h 2638416"/>
              <a:gd name="connsiteX1117" fmla="*/ 2110027 w 4894877"/>
              <a:gd name="connsiteY1117" fmla="*/ 33255 h 2638416"/>
              <a:gd name="connsiteX1118" fmla="*/ 2128859 w 4894877"/>
              <a:gd name="connsiteY1118" fmla="*/ 30539 h 2638416"/>
              <a:gd name="connsiteX1119" fmla="*/ 2114553 w 4894877"/>
              <a:gd name="connsiteY1119" fmla="*/ 46476 h 2638416"/>
              <a:gd name="connsiteX1120" fmla="*/ 2094997 w 4894877"/>
              <a:gd name="connsiteY1120" fmla="*/ 43215 h 2638416"/>
              <a:gd name="connsiteX1121" fmla="*/ 2072543 w 4894877"/>
              <a:gd name="connsiteY1121" fmla="*/ 46476 h 2638416"/>
              <a:gd name="connsiteX1122" fmla="*/ 2090651 w 4894877"/>
              <a:gd name="connsiteY1122" fmla="*/ 50097 h 2638416"/>
              <a:gd name="connsiteX1123" fmla="*/ 2114553 w 4894877"/>
              <a:gd name="connsiteY1123" fmla="*/ 46476 h 2638416"/>
              <a:gd name="connsiteX1124" fmla="*/ 2103327 w 4894877"/>
              <a:gd name="connsiteY1124" fmla="*/ 62952 h 2638416"/>
              <a:gd name="connsiteX1125" fmla="*/ 2079062 w 4894877"/>
              <a:gd name="connsiteY1125" fmla="*/ 58788 h 2638416"/>
              <a:gd name="connsiteX1126" fmla="*/ 2052986 w 4894877"/>
              <a:gd name="connsiteY1126" fmla="*/ 62952 h 2638416"/>
              <a:gd name="connsiteX1127" fmla="*/ 2076164 w 4894877"/>
              <a:gd name="connsiteY1127" fmla="*/ 67300 h 2638416"/>
              <a:gd name="connsiteX1128" fmla="*/ 2103327 w 4894877"/>
              <a:gd name="connsiteY1128" fmla="*/ 62952 h 2638416"/>
              <a:gd name="connsiteX1129" fmla="*/ 2087211 w 4894877"/>
              <a:gd name="connsiteY1129" fmla="*/ 80518 h 2638416"/>
              <a:gd name="connsiteX1130" fmla="*/ 2061498 w 4894877"/>
              <a:gd name="connsiteY1130" fmla="*/ 75448 h 2638416"/>
              <a:gd name="connsiteX1131" fmla="*/ 2028722 w 4894877"/>
              <a:gd name="connsiteY1131" fmla="*/ 80155 h 2638416"/>
              <a:gd name="connsiteX1132" fmla="*/ 2053349 w 4894877"/>
              <a:gd name="connsiteY1132" fmla="*/ 85405 h 2638416"/>
              <a:gd name="connsiteX1133" fmla="*/ 2087211 w 4894877"/>
              <a:gd name="connsiteY1133" fmla="*/ 80518 h 2638416"/>
              <a:gd name="connsiteX1134" fmla="*/ 2073267 w 4894877"/>
              <a:gd name="connsiteY1134" fmla="*/ 99168 h 2638416"/>
              <a:gd name="connsiteX1135" fmla="*/ 2045926 w 4894877"/>
              <a:gd name="connsiteY1135" fmla="*/ 93192 h 2638416"/>
              <a:gd name="connsiteX1136" fmla="*/ 2009710 w 4894877"/>
              <a:gd name="connsiteY1136" fmla="*/ 98443 h 2638416"/>
              <a:gd name="connsiteX1137" fmla="*/ 2037052 w 4894877"/>
              <a:gd name="connsiteY1137" fmla="*/ 104420 h 2638416"/>
              <a:gd name="connsiteX1138" fmla="*/ 2073267 w 4894877"/>
              <a:gd name="connsiteY1138" fmla="*/ 99168 h 2638416"/>
              <a:gd name="connsiteX1139" fmla="*/ 2054798 w 4894877"/>
              <a:gd name="connsiteY1139" fmla="*/ 118179 h 2638416"/>
              <a:gd name="connsiteX1140" fmla="*/ 2023653 w 4894877"/>
              <a:gd name="connsiteY1140" fmla="*/ 111841 h 2638416"/>
              <a:gd name="connsiteX1141" fmla="*/ 1983452 w 4894877"/>
              <a:gd name="connsiteY1141" fmla="*/ 118179 h 2638416"/>
              <a:gd name="connsiteX1142" fmla="*/ 2014598 w 4894877"/>
              <a:gd name="connsiteY1142" fmla="*/ 124698 h 2638416"/>
              <a:gd name="connsiteX1143" fmla="*/ 2054798 w 4894877"/>
              <a:gd name="connsiteY1143" fmla="*/ 118179 h 2638416"/>
              <a:gd name="connsiteX1144" fmla="*/ 2039407 w 4894877"/>
              <a:gd name="connsiteY1144" fmla="*/ 139728 h 2638416"/>
              <a:gd name="connsiteX1145" fmla="*/ 2003372 w 4894877"/>
              <a:gd name="connsiteY1145" fmla="*/ 132124 h 2638416"/>
              <a:gd name="connsiteX1146" fmla="*/ 1959370 w 4894877"/>
              <a:gd name="connsiteY1146" fmla="*/ 139367 h 2638416"/>
              <a:gd name="connsiteX1147" fmla="*/ 1994137 w 4894877"/>
              <a:gd name="connsiteY1147" fmla="*/ 147154 h 2638416"/>
              <a:gd name="connsiteX1148" fmla="*/ 2039407 w 4894877"/>
              <a:gd name="connsiteY1148" fmla="*/ 139728 h 2638416"/>
              <a:gd name="connsiteX1149" fmla="*/ 2017859 w 4894877"/>
              <a:gd name="connsiteY1149" fmla="*/ 161458 h 2638416"/>
              <a:gd name="connsiteX1150" fmla="*/ 1979831 w 4894877"/>
              <a:gd name="connsiteY1150" fmla="*/ 153309 h 2638416"/>
              <a:gd name="connsiteX1151" fmla="*/ 1931483 w 4894877"/>
              <a:gd name="connsiteY1151" fmla="*/ 161458 h 2638416"/>
              <a:gd name="connsiteX1152" fmla="*/ 1970235 w 4894877"/>
              <a:gd name="connsiteY1152" fmla="*/ 169968 h 2638416"/>
              <a:gd name="connsiteX1153" fmla="*/ 2017859 w 4894877"/>
              <a:gd name="connsiteY1153" fmla="*/ 161458 h 2638416"/>
              <a:gd name="connsiteX1154" fmla="*/ 2000114 w 4894877"/>
              <a:gd name="connsiteY1154" fmla="*/ 184999 h 2638416"/>
              <a:gd name="connsiteX1155" fmla="*/ 1958104 w 4894877"/>
              <a:gd name="connsiteY1155" fmla="*/ 175582 h 2638416"/>
              <a:gd name="connsiteX1156" fmla="*/ 1904866 w 4894877"/>
              <a:gd name="connsiteY1156" fmla="*/ 184999 h 2638416"/>
              <a:gd name="connsiteX1157" fmla="*/ 1945790 w 4894877"/>
              <a:gd name="connsiteY1157" fmla="*/ 194595 h 2638416"/>
              <a:gd name="connsiteX1158" fmla="*/ 2000114 w 4894877"/>
              <a:gd name="connsiteY1158" fmla="*/ 184999 h 2638416"/>
              <a:gd name="connsiteX1159" fmla="*/ 1976390 w 4894877"/>
              <a:gd name="connsiteY1159" fmla="*/ 209806 h 2638416"/>
              <a:gd name="connsiteX1160" fmla="*/ 1930759 w 4894877"/>
              <a:gd name="connsiteY1160" fmla="*/ 199485 h 2638416"/>
              <a:gd name="connsiteX1161" fmla="*/ 1872634 w 4894877"/>
              <a:gd name="connsiteY1161" fmla="*/ 210169 h 2638416"/>
              <a:gd name="connsiteX1162" fmla="*/ 1919170 w 4894877"/>
              <a:gd name="connsiteY1162" fmla="*/ 220671 h 2638416"/>
              <a:gd name="connsiteX1163" fmla="*/ 1976390 w 4894877"/>
              <a:gd name="connsiteY1163" fmla="*/ 209806 h 2638416"/>
              <a:gd name="connsiteX1164" fmla="*/ 1954663 w 4894877"/>
              <a:gd name="connsiteY1164" fmla="*/ 236787 h 2638416"/>
              <a:gd name="connsiteX1165" fmla="*/ 1907220 w 4894877"/>
              <a:gd name="connsiteY1165" fmla="*/ 224835 h 2638416"/>
              <a:gd name="connsiteX1166" fmla="*/ 1843844 w 4894877"/>
              <a:gd name="connsiteY1166" fmla="*/ 236424 h 2638416"/>
              <a:gd name="connsiteX1167" fmla="*/ 1890924 w 4894877"/>
              <a:gd name="connsiteY1167" fmla="*/ 248557 h 2638416"/>
              <a:gd name="connsiteX1168" fmla="*/ 1954663 w 4894877"/>
              <a:gd name="connsiteY1168" fmla="*/ 236787 h 2638416"/>
              <a:gd name="connsiteX1169" fmla="*/ 1926594 w 4894877"/>
              <a:gd name="connsiteY1169" fmla="*/ 265036 h 2638416"/>
              <a:gd name="connsiteX1170" fmla="*/ 1875350 w 4894877"/>
              <a:gd name="connsiteY1170" fmla="*/ 252359 h 2638416"/>
              <a:gd name="connsiteX1171" fmla="*/ 1808170 w 4894877"/>
              <a:gd name="connsiteY1171" fmla="*/ 265036 h 2638416"/>
              <a:gd name="connsiteX1172" fmla="*/ 1857784 w 4894877"/>
              <a:gd name="connsiteY1172" fmla="*/ 278435 h 2638416"/>
              <a:gd name="connsiteX1173" fmla="*/ 1926594 w 4894877"/>
              <a:gd name="connsiteY1173" fmla="*/ 265036 h 2638416"/>
              <a:gd name="connsiteX1174" fmla="*/ 1901606 w 4894877"/>
              <a:gd name="connsiteY1174" fmla="*/ 297267 h 2638416"/>
              <a:gd name="connsiteX1175" fmla="*/ 1849275 w 4894877"/>
              <a:gd name="connsiteY1175" fmla="*/ 282600 h 2638416"/>
              <a:gd name="connsiteX1176" fmla="*/ 1773764 w 4894877"/>
              <a:gd name="connsiteY1176" fmla="*/ 296723 h 2638416"/>
              <a:gd name="connsiteX1177" fmla="*/ 1828089 w 4894877"/>
              <a:gd name="connsiteY1177" fmla="*/ 311934 h 2638416"/>
              <a:gd name="connsiteX1178" fmla="*/ 1901606 w 4894877"/>
              <a:gd name="connsiteY1178" fmla="*/ 297267 h 2638416"/>
              <a:gd name="connsiteX1179" fmla="*/ 2243119 w 4894877"/>
              <a:gd name="connsiteY1179" fmla="*/ 3014 h 2638416"/>
              <a:gd name="connsiteX1180" fmla="*/ 2232254 w 4894877"/>
              <a:gd name="connsiteY1180" fmla="*/ 1385 h 2638416"/>
              <a:gd name="connsiteX1181" fmla="*/ 2221934 w 4894877"/>
              <a:gd name="connsiteY1181" fmla="*/ 3014 h 2638416"/>
              <a:gd name="connsiteX1182" fmla="*/ 2232618 w 4894877"/>
              <a:gd name="connsiteY1182" fmla="*/ 4645 h 2638416"/>
              <a:gd name="connsiteX1183" fmla="*/ 2243119 w 4894877"/>
              <a:gd name="connsiteY1183" fmla="*/ 3014 h 2638416"/>
              <a:gd name="connsiteX1184" fmla="*/ 1873359 w 4894877"/>
              <a:gd name="connsiteY1184" fmla="*/ 330042 h 2638416"/>
              <a:gd name="connsiteX1185" fmla="*/ 1816863 w 4894877"/>
              <a:gd name="connsiteY1185" fmla="*/ 314288 h 2638416"/>
              <a:gd name="connsiteX1186" fmla="*/ 1737913 w 4894877"/>
              <a:gd name="connsiteY1186" fmla="*/ 330223 h 2638416"/>
              <a:gd name="connsiteX1187" fmla="*/ 1796763 w 4894877"/>
              <a:gd name="connsiteY1187" fmla="*/ 346519 h 2638416"/>
              <a:gd name="connsiteX1188" fmla="*/ 1873359 w 4894877"/>
              <a:gd name="connsiteY1188" fmla="*/ 330042 h 2638416"/>
              <a:gd name="connsiteX1189" fmla="*/ 2232796 w 4894877"/>
              <a:gd name="connsiteY1189" fmla="*/ 16959 h 2638416"/>
              <a:gd name="connsiteX1190" fmla="*/ 2219578 w 4894877"/>
              <a:gd name="connsiteY1190" fmla="*/ 14966 h 2638416"/>
              <a:gd name="connsiteX1191" fmla="*/ 2204187 w 4894877"/>
              <a:gd name="connsiteY1191" fmla="*/ 17139 h 2638416"/>
              <a:gd name="connsiteX1192" fmla="*/ 2218310 w 4894877"/>
              <a:gd name="connsiteY1192" fmla="*/ 19312 h 2638416"/>
              <a:gd name="connsiteX1193" fmla="*/ 2232796 w 4894877"/>
              <a:gd name="connsiteY1193" fmla="*/ 16959 h 2638416"/>
              <a:gd name="connsiteX1194" fmla="*/ 1836961 w 4894877"/>
              <a:gd name="connsiteY1194" fmla="*/ 365894 h 2638416"/>
              <a:gd name="connsiteX1195" fmla="*/ 1776843 w 4894877"/>
              <a:gd name="connsiteY1195" fmla="*/ 348873 h 2638416"/>
              <a:gd name="connsiteX1196" fmla="*/ 1695359 w 4894877"/>
              <a:gd name="connsiteY1196" fmla="*/ 365894 h 2638416"/>
              <a:gd name="connsiteX1197" fmla="*/ 1753665 w 4894877"/>
              <a:gd name="connsiteY1197" fmla="*/ 384002 h 2638416"/>
              <a:gd name="connsiteX1198" fmla="*/ 1836961 w 4894877"/>
              <a:gd name="connsiteY1198" fmla="*/ 365894 h 2638416"/>
              <a:gd name="connsiteX1199" fmla="*/ 2225192 w 4894877"/>
              <a:gd name="connsiteY1199" fmla="*/ 31987 h 2638416"/>
              <a:gd name="connsiteX1200" fmla="*/ 2207084 w 4894877"/>
              <a:gd name="connsiteY1200" fmla="*/ 29090 h 2638416"/>
              <a:gd name="connsiteX1201" fmla="*/ 2188976 w 4894877"/>
              <a:gd name="connsiteY1201" fmla="*/ 32168 h 2638416"/>
              <a:gd name="connsiteX1202" fmla="*/ 2207084 w 4894877"/>
              <a:gd name="connsiteY1202" fmla="*/ 34884 h 2638416"/>
              <a:gd name="connsiteX1203" fmla="*/ 2225192 w 4894877"/>
              <a:gd name="connsiteY1203" fmla="*/ 31987 h 2638416"/>
              <a:gd name="connsiteX1204" fmla="*/ 1802738 w 4894877"/>
              <a:gd name="connsiteY1204" fmla="*/ 405008 h 2638416"/>
              <a:gd name="connsiteX1205" fmla="*/ 1742621 w 4894877"/>
              <a:gd name="connsiteY1205" fmla="*/ 386357 h 2638416"/>
              <a:gd name="connsiteX1206" fmla="*/ 1654978 w 4894877"/>
              <a:gd name="connsiteY1206" fmla="*/ 404465 h 2638416"/>
              <a:gd name="connsiteX1207" fmla="*/ 1714552 w 4894877"/>
              <a:gd name="connsiteY1207" fmla="*/ 424202 h 2638416"/>
              <a:gd name="connsiteX1208" fmla="*/ 1802738 w 4894877"/>
              <a:gd name="connsiteY1208" fmla="*/ 405008 h 2638416"/>
              <a:gd name="connsiteX1209" fmla="*/ 2213603 w 4894877"/>
              <a:gd name="connsiteY1209" fmla="*/ 47743 h 2638416"/>
              <a:gd name="connsiteX1210" fmla="*/ 2192779 w 4894877"/>
              <a:gd name="connsiteY1210" fmla="*/ 44121 h 2638416"/>
              <a:gd name="connsiteX1211" fmla="*/ 2170144 w 4894877"/>
              <a:gd name="connsiteY1211" fmla="*/ 47560 h 2638416"/>
              <a:gd name="connsiteX1212" fmla="*/ 2190062 w 4894877"/>
              <a:gd name="connsiteY1212" fmla="*/ 51364 h 2638416"/>
              <a:gd name="connsiteX1213" fmla="*/ 2213603 w 4894877"/>
              <a:gd name="connsiteY1213" fmla="*/ 47743 h 2638416"/>
              <a:gd name="connsiteX1214" fmla="*/ 1759278 w 4894877"/>
              <a:gd name="connsiteY1214" fmla="*/ 447016 h 2638416"/>
              <a:gd name="connsiteX1215" fmla="*/ 1698255 w 4894877"/>
              <a:gd name="connsiteY1215" fmla="*/ 426736 h 2638416"/>
              <a:gd name="connsiteX1216" fmla="*/ 1605723 w 4894877"/>
              <a:gd name="connsiteY1216" fmla="*/ 447016 h 2638416"/>
              <a:gd name="connsiteX1217" fmla="*/ 1666024 w 4894877"/>
              <a:gd name="connsiteY1217" fmla="*/ 468021 h 2638416"/>
              <a:gd name="connsiteX1218" fmla="*/ 1759278 w 4894877"/>
              <a:gd name="connsiteY1218" fmla="*/ 447016 h 2638416"/>
              <a:gd name="connsiteX1219" fmla="*/ 2204911 w 4894877"/>
              <a:gd name="connsiteY1219" fmla="*/ 64220 h 2638416"/>
              <a:gd name="connsiteX1220" fmla="*/ 2181553 w 4894877"/>
              <a:gd name="connsiteY1220" fmla="*/ 60055 h 2638416"/>
              <a:gd name="connsiteX1221" fmla="*/ 2153666 w 4894877"/>
              <a:gd name="connsiteY1221" fmla="*/ 64220 h 2638416"/>
              <a:gd name="connsiteX1222" fmla="*/ 2176844 w 4894877"/>
              <a:gd name="connsiteY1222" fmla="*/ 68566 h 2638416"/>
              <a:gd name="connsiteX1223" fmla="*/ 2204911 w 4894877"/>
              <a:gd name="connsiteY1223" fmla="*/ 64220 h 2638416"/>
              <a:gd name="connsiteX1224" fmla="*/ 1717810 w 4894877"/>
              <a:gd name="connsiteY1224" fmla="*/ 492650 h 2638416"/>
              <a:gd name="connsiteX1225" fmla="*/ 1652442 w 4894877"/>
              <a:gd name="connsiteY1225" fmla="*/ 471102 h 2638416"/>
              <a:gd name="connsiteX1226" fmla="*/ 1558282 w 4894877"/>
              <a:gd name="connsiteY1226" fmla="*/ 493374 h 2638416"/>
              <a:gd name="connsiteX1227" fmla="*/ 1623108 w 4894877"/>
              <a:gd name="connsiteY1227" fmla="*/ 515828 h 2638416"/>
              <a:gd name="connsiteX1228" fmla="*/ 1717810 w 4894877"/>
              <a:gd name="connsiteY1228" fmla="*/ 492650 h 2638416"/>
              <a:gd name="connsiteX1229" fmla="*/ 1662944 w 4894877"/>
              <a:gd name="connsiteY1229" fmla="*/ 545885 h 2638416"/>
              <a:gd name="connsiteX1230" fmla="*/ 1599387 w 4894877"/>
              <a:gd name="connsiteY1230" fmla="*/ 521801 h 2638416"/>
              <a:gd name="connsiteX1231" fmla="*/ 1500518 w 4894877"/>
              <a:gd name="connsiteY1231" fmla="*/ 544437 h 2638416"/>
              <a:gd name="connsiteX1232" fmla="*/ 1561179 w 4894877"/>
              <a:gd name="connsiteY1232" fmla="*/ 569968 h 2638416"/>
              <a:gd name="connsiteX1233" fmla="*/ 1662944 w 4894877"/>
              <a:gd name="connsiteY1233" fmla="*/ 545885 h 2638416"/>
              <a:gd name="connsiteX1234" fmla="*/ 2191874 w 4894877"/>
              <a:gd name="connsiteY1234" fmla="*/ 81603 h 2638416"/>
              <a:gd name="connsiteX1235" fmla="*/ 2163445 w 4894877"/>
              <a:gd name="connsiteY1235" fmla="*/ 76713 h 2638416"/>
              <a:gd name="connsiteX1236" fmla="*/ 2132481 w 4894877"/>
              <a:gd name="connsiteY1236" fmla="*/ 81783 h 2638416"/>
              <a:gd name="connsiteX1237" fmla="*/ 2160909 w 4894877"/>
              <a:gd name="connsiteY1237" fmla="*/ 86853 h 2638416"/>
              <a:gd name="connsiteX1238" fmla="*/ 2191874 w 4894877"/>
              <a:gd name="connsiteY1238" fmla="*/ 81603 h 2638416"/>
              <a:gd name="connsiteX1239" fmla="*/ 1608983 w 4894877"/>
              <a:gd name="connsiteY1239" fmla="*/ 601296 h 2638416"/>
              <a:gd name="connsiteX1240" fmla="*/ 1547600 w 4894877"/>
              <a:gd name="connsiteY1240" fmla="*/ 576489 h 2638416"/>
              <a:gd name="connsiteX1241" fmla="*/ 1445833 w 4894877"/>
              <a:gd name="connsiteY1241" fmla="*/ 601116 h 2638416"/>
              <a:gd name="connsiteX1242" fmla="*/ 1506132 w 4894877"/>
              <a:gd name="connsiteY1242" fmla="*/ 627008 h 2638416"/>
              <a:gd name="connsiteX1243" fmla="*/ 1608983 w 4894877"/>
              <a:gd name="connsiteY1243" fmla="*/ 601296 h 2638416"/>
              <a:gd name="connsiteX1244" fmla="*/ 2181553 w 4894877"/>
              <a:gd name="connsiteY1244" fmla="*/ 100435 h 2638416"/>
              <a:gd name="connsiteX1245" fmla="*/ 2148959 w 4894877"/>
              <a:gd name="connsiteY1245" fmla="*/ 94821 h 2638416"/>
              <a:gd name="connsiteX1246" fmla="*/ 2114009 w 4894877"/>
              <a:gd name="connsiteY1246" fmla="*/ 100796 h 2638416"/>
              <a:gd name="connsiteX1247" fmla="*/ 2146604 w 4894877"/>
              <a:gd name="connsiteY1247" fmla="*/ 106771 h 2638416"/>
              <a:gd name="connsiteX1248" fmla="*/ 2181553 w 4894877"/>
              <a:gd name="connsiteY1248" fmla="*/ 100435 h 2638416"/>
              <a:gd name="connsiteX1249" fmla="*/ 1544340 w 4894877"/>
              <a:gd name="connsiteY1249" fmla="*/ 662317 h 2638416"/>
              <a:gd name="connsiteX1250" fmla="*/ 1479332 w 4894877"/>
              <a:gd name="connsiteY1250" fmla="*/ 636061 h 2638416"/>
              <a:gd name="connsiteX1251" fmla="*/ 1376300 w 4894877"/>
              <a:gd name="connsiteY1251" fmla="*/ 663224 h 2638416"/>
              <a:gd name="connsiteX1252" fmla="*/ 1440583 w 4894877"/>
              <a:gd name="connsiteY1252" fmla="*/ 690748 h 2638416"/>
              <a:gd name="connsiteX1253" fmla="*/ 1544340 w 4894877"/>
              <a:gd name="connsiteY1253" fmla="*/ 662317 h 2638416"/>
              <a:gd name="connsiteX1254" fmla="*/ 2165255 w 4894877"/>
              <a:gd name="connsiteY1254" fmla="*/ 120535 h 2638416"/>
              <a:gd name="connsiteX1255" fmla="*/ 2133205 w 4894877"/>
              <a:gd name="connsiteY1255" fmla="*/ 113836 h 2638416"/>
              <a:gd name="connsiteX1256" fmla="*/ 2092282 w 4894877"/>
              <a:gd name="connsiteY1256" fmla="*/ 120174 h 2638416"/>
              <a:gd name="connsiteX1257" fmla="*/ 2124333 w 4894877"/>
              <a:gd name="connsiteY1257" fmla="*/ 127054 h 2638416"/>
              <a:gd name="connsiteX1258" fmla="*/ 2165255 w 4894877"/>
              <a:gd name="connsiteY1258" fmla="*/ 120535 h 2638416"/>
              <a:gd name="connsiteX1259" fmla="*/ 1476254 w 4894877"/>
              <a:gd name="connsiteY1259" fmla="*/ 731853 h 2638416"/>
              <a:gd name="connsiteX1260" fmla="*/ 1417585 w 4894877"/>
              <a:gd name="connsiteY1260" fmla="*/ 703424 h 2638416"/>
              <a:gd name="connsiteX1261" fmla="*/ 1311293 w 4894877"/>
              <a:gd name="connsiteY1261" fmla="*/ 730224 h 2638416"/>
              <a:gd name="connsiteX1262" fmla="*/ 1370323 w 4894877"/>
              <a:gd name="connsiteY1262" fmla="*/ 760645 h 2638416"/>
              <a:gd name="connsiteX1263" fmla="*/ 1476254 w 4894877"/>
              <a:gd name="connsiteY1263" fmla="*/ 731853 h 2638416"/>
              <a:gd name="connsiteX1264" fmla="*/ 2153666 w 4894877"/>
              <a:gd name="connsiteY1264" fmla="*/ 141359 h 2638416"/>
              <a:gd name="connsiteX1265" fmla="*/ 2115641 w 4894877"/>
              <a:gd name="connsiteY1265" fmla="*/ 133572 h 2638416"/>
              <a:gd name="connsiteX1266" fmla="*/ 2071458 w 4894877"/>
              <a:gd name="connsiteY1266" fmla="*/ 140815 h 2638416"/>
              <a:gd name="connsiteX1267" fmla="*/ 2107673 w 4894877"/>
              <a:gd name="connsiteY1267" fmla="*/ 148782 h 2638416"/>
              <a:gd name="connsiteX1268" fmla="*/ 2153666 w 4894877"/>
              <a:gd name="connsiteY1268" fmla="*/ 141359 h 2638416"/>
              <a:gd name="connsiteX1269" fmla="*/ 1394226 w 4894877"/>
              <a:gd name="connsiteY1269" fmla="*/ 809898 h 2638416"/>
              <a:gd name="connsiteX1270" fmla="*/ 1337549 w 4894877"/>
              <a:gd name="connsiteY1270" fmla="*/ 777665 h 2638416"/>
              <a:gd name="connsiteX1271" fmla="*/ 1227272 w 4894877"/>
              <a:gd name="connsiteY1271" fmla="*/ 806276 h 2638416"/>
              <a:gd name="connsiteX1272" fmla="*/ 1282501 w 4894877"/>
              <a:gd name="connsiteY1272" fmla="*/ 839775 h 2638416"/>
              <a:gd name="connsiteX1273" fmla="*/ 1394226 w 4894877"/>
              <a:gd name="connsiteY1273" fmla="*/ 809898 h 2638416"/>
              <a:gd name="connsiteX1274" fmla="*/ 2141173 w 4894877"/>
              <a:gd name="connsiteY1274" fmla="*/ 163267 h 2638416"/>
              <a:gd name="connsiteX1275" fmla="*/ 2098619 w 4894877"/>
              <a:gd name="connsiteY1275" fmla="*/ 154576 h 2638416"/>
              <a:gd name="connsiteX1276" fmla="*/ 2050272 w 4894877"/>
              <a:gd name="connsiteY1276" fmla="*/ 162906 h 2638416"/>
              <a:gd name="connsiteX1277" fmla="*/ 2091558 w 4894877"/>
              <a:gd name="connsiteY1277" fmla="*/ 172141 h 2638416"/>
              <a:gd name="connsiteX1278" fmla="*/ 2141173 w 4894877"/>
              <a:gd name="connsiteY1278" fmla="*/ 163267 h 2638416"/>
              <a:gd name="connsiteX1279" fmla="*/ 1308215 w 4894877"/>
              <a:gd name="connsiteY1279" fmla="*/ 897176 h 2638416"/>
              <a:gd name="connsiteX1280" fmla="*/ 1249728 w 4894877"/>
              <a:gd name="connsiteY1280" fmla="*/ 865487 h 2638416"/>
              <a:gd name="connsiteX1281" fmla="*/ 1138205 w 4894877"/>
              <a:gd name="connsiteY1281" fmla="*/ 898261 h 2638416"/>
              <a:gd name="connsiteX1282" fmla="*/ 1195606 w 4894877"/>
              <a:gd name="connsiteY1282" fmla="*/ 931399 h 2638416"/>
              <a:gd name="connsiteX1283" fmla="*/ 1308215 w 4894877"/>
              <a:gd name="connsiteY1283" fmla="*/ 897176 h 2638416"/>
              <a:gd name="connsiteX1284" fmla="*/ 2121798 w 4894877"/>
              <a:gd name="connsiteY1284" fmla="*/ 186628 h 2638416"/>
              <a:gd name="connsiteX1285" fmla="*/ 2076166 w 4894877"/>
              <a:gd name="connsiteY1285" fmla="*/ 177031 h 2638416"/>
              <a:gd name="connsiteX1286" fmla="*/ 2024558 w 4894877"/>
              <a:gd name="connsiteY1286" fmla="*/ 186628 h 2638416"/>
              <a:gd name="connsiteX1287" fmla="*/ 2069104 w 4894877"/>
              <a:gd name="connsiteY1287" fmla="*/ 196587 h 2638416"/>
              <a:gd name="connsiteX1288" fmla="*/ 2121798 w 4894877"/>
              <a:gd name="connsiteY1288" fmla="*/ 186628 h 2638416"/>
              <a:gd name="connsiteX1289" fmla="*/ 1200854 w 4894877"/>
              <a:gd name="connsiteY1289" fmla="*/ 995682 h 2638416"/>
              <a:gd name="connsiteX1290" fmla="*/ 1144900 w 4894877"/>
              <a:gd name="connsiteY1290" fmla="*/ 962364 h 2638416"/>
              <a:gd name="connsiteX1291" fmla="*/ 1034807 w 4894877"/>
              <a:gd name="connsiteY1291" fmla="*/ 995682 h 2638416"/>
              <a:gd name="connsiteX1292" fmla="*/ 1086597 w 4894877"/>
              <a:gd name="connsiteY1292" fmla="*/ 1031898 h 2638416"/>
              <a:gd name="connsiteX1293" fmla="*/ 1200854 w 4894877"/>
              <a:gd name="connsiteY1293" fmla="*/ 995682 h 2638416"/>
              <a:gd name="connsiteX1294" fmla="*/ 2336555 w 4894877"/>
              <a:gd name="connsiteY1294" fmla="*/ 4102 h 2638416"/>
              <a:gd name="connsiteX1295" fmla="*/ 2324061 w 4894877"/>
              <a:gd name="connsiteY1295" fmla="*/ 2292 h 2638416"/>
              <a:gd name="connsiteX1296" fmla="*/ 2313016 w 4894877"/>
              <a:gd name="connsiteY1296" fmla="*/ 4102 h 2638416"/>
              <a:gd name="connsiteX1297" fmla="*/ 2324966 w 4894877"/>
              <a:gd name="connsiteY1297" fmla="*/ 5734 h 2638416"/>
              <a:gd name="connsiteX1298" fmla="*/ 2336555 w 4894877"/>
              <a:gd name="connsiteY1298" fmla="*/ 4102 h 2638416"/>
              <a:gd name="connsiteX1299" fmla="*/ 2328949 w 4894877"/>
              <a:gd name="connsiteY1299" fmla="*/ 18227 h 2638416"/>
              <a:gd name="connsiteX1300" fmla="*/ 2314824 w 4894877"/>
              <a:gd name="connsiteY1300" fmla="*/ 15691 h 2638416"/>
              <a:gd name="connsiteX1301" fmla="*/ 2296716 w 4894877"/>
              <a:gd name="connsiteY1301" fmla="*/ 18045 h 2638416"/>
              <a:gd name="connsiteX1302" fmla="*/ 2311566 w 4894877"/>
              <a:gd name="connsiteY1302" fmla="*/ 20581 h 2638416"/>
              <a:gd name="connsiteX1303" fmla="*/ 2328949 w 4894877"/>
              <a:gd name="connsiteY1303" fmla="*/ 18227 h 2638416"/>
              <a:gd name="connsiteX1304" fmla="*/ 2107673 w 4894877"/>
              <a:gd name="connsiteY1304" fmla="*/ 212885 h 2638416"/>
              <a:gd name="connsiteX1305" fmla="*/ 2057515 w 4894877"/>
              <a:gd name="connsiteY1305" fmla="*/ 201657 h 2638416"/>
              <a:gd name="connsiteX1306" fmla="*/ 1999027 w 4894877"/>
              <a:gd name="connsiteY1306" fmla="*/ 212342 h 2638416"/>
              <a:gd name="connsiteX1307" fmla="*/ 2047736 w 4894877"/>
              <a:gd name="connsiteY1307" fmla="*/ 223931 h 2638416"/>
              <a:gd name="connsiteX1308" fmla="*/ 2107673 w 4894877"/>
              <a:gd name="connsiteY1308" fmla="*/ 212885 h 2638416"/>
              <a:gd name="connsiteX1309" fmla="*/ 1090581 w 4894877"/>
              <a:gd name="connsiteY1309" fmla="*/ 1109036 h 2638416"/>
              <a:gd name="connsiteX1310" fmla="*/ 1038611 w 4894877"/>
              <a:gd name="connsiteY1310" fmla="*/ 1071191 h 2638416"/>
              <a:gd name="connsiteX1311" fmla="*/ 922900 w 4894877"/>
              <a:gd name="connsiteY1311" fmla="*/ 1107406 h 2638416"/>
              <a:gd name="connsiteX1312" fmla="*/ 974869 w 4894877"/>
              <a:gd name="connsiteY1312" fmla="*/ 1147244 h 2638416"/>
              <a:gd name="connsiteX1313" fmla="*/ 1090581 w 4894877"/>
              <a:gd name="connsiteY1313" fmla="*/ 1109036 h 2638416"/>
              <a:gd name="connsiteX1314" fmla="*/ 2085039 w 4894877"/>
              <a:gd name="connsiteY1314" fmla="*/ 239683 h 2638416"/>
              <a:gd name="connsiteX1315" fmla="*/ 2034157 w 4894877"/>
              <a:gd name="connsiteY1315" fmla="*/ 227552 h 2638416"/>
              <a:gd name="connsiteX1316" fmla="*/ 1970417 w 4894877"/>
              <a:gd name="connsiteY1316" fmla="*/ 239141 h 2638416"/>
              <a:gd name="connsiteX1317" fmla="*/ 2019671 w 4894877"/>
              <a:gd name="connsiteY1317" fmla="*/ 251997 h 2638416"/>
              <a:gd name="connsiteX1318" fmla="*/ 2085039 w 4894877"/>
              <a:gd name="connsiteY1318" fmla="*/ 239683 h 2638416"/>
              <a:gd name="connsiteX1319" fmla="*/ 949884 w 4894877"/>
              <a:gd name="connsiteY1319" fmla="*/ 1239412 h 2638416"/>
              <a:gd name="connsiteX1320" fmla="*/ 900993 w 4894877"/>
              <a:gd name="connsiteY1320" fmla="*/ 1200119 h 2638416"/>
              <a:gd name="connsiteX1321" fmla="*/ 833609 w 4894877"/>
              <a:gd name="connsiteY1321" fmla="*/ 1211163 h 2638416"/>
              <a:gd name="connsiteX1322" fmla="*/ 814672 w 4894877"/>
              <a:gd name="connsiteY1322" fmla="*/ 1219239 h 2638416"/>
              <a:gd name="connsiteX1323" fmla="*/ 863059 w 4894877"/>
              <a:gd name="connsiteY1323" fmla="*/ 1274323 h 2638416"/>
              <a:gd name="connsiteX1324" fmla="*/ 901376 w 4894877"/>
              <a:gd name="connsiteY1324" fmla="*/ 1267615 h 2638416"/>
              <a:gd name="connsiteX1325" fmla="*/ 949884 w 4894877"/>
              <a:gd name="connsiteY1325" fmla="*/ 1239412 h 2638416"/>
              <a:gd name="connsiteX1326" fmla="*/ 2323155 w 4894877"/>
              <a:gd name="connsiteY1326" fmla="*/ 33254 h 2638416"/>
              <a:gd name="connsiteX1327" fmla="*/ 2303961 w 4894877"/>
              <a:gd name="connsiteY1327" fmla="*/ 29996 h 2638416"/>
              <a:gd name="connsiteX1328" fmla="*/ 2284222 w 4894877"/>
              <a:gd name="connsiteY1328" fmla="*/ 32893 h 2638416"/>
              <a:gd name="connsiteX1329" fmla="*/ 2302330 w 4894877"/>
              <a:gd name="connsiteY1329" fmla="*/ 36334 h 2638416"/>
              <a:gd name="connsiteX1330" fmla="*/ 2323155 w 4894877"/>
              <a:gd name="connsiteY1330" fmla="*/ 33254 h 2638416"/>
              <a:gd name="connsiteX1331" fmla="*/ 2067656 w 4894877"/>
              <a:gd name="connsiteY1331" fmla="*/ 268114 h 2638416"/>
              <a:gd name="connsiteX1332" fmla="*/ 2010072 w 4894877"/>
              <a:gd name="connsiteY1332" fmla="*/ 254713 h 2638416"/>
              <a:gd name="connsiteX1333" fmla="*/ 1942711 w 4894877"/>
              <a:gd name="connsiteY1333" fmla="*/ 268295 h 2638416"/>
              <a:gd name="connsiteX1334" fmla="*/ 1998663 w 4894877"/>
              <a:gd name="connsiteY1334" fmla="*/ 282418 h 2638416"/>
              <a:gd name="connsiteX1335" fmla="*/ 2067656 w 4894877"/>
              <a:gd name="connsiteY1335" fmla="*/ 268114 h 2638416"/>
              <a:gd name="connsiteX1336" fmla="*/ 2317361 w 4894877"/>
              <a:gd name="connsiteY1336" fmla="*/ 49551 h 2638416"/>
              <a:gd name="connsiteX1337" fmla="*/ 2294365 w 4894877"/>
              <a:gd name="connsiteY1337" fmla="*/ 45749 h 2638416"/>
              <a:gd name="connsiteX1338" fmla="*/ 2270643 w 4894877"/>
              <a:gd name="connsiteY1338" fmla="*/ 49189 h 2638416"/>
              <a:gd name="connsiteX1339" fmla="*/ 2292916 w 4894877"/>
              <a:gd name="connsiteY1339" fmla="*/ 53172 h 2638416"/>
              <a:gd name="connsiteX1340" fmla="*/ 2317361 w 4894877"/>
              <a:gd name="connsiteY1340" fmla="*/ 49551 h 2638416"/>
              <a:gd name="connsiteX1341" fmla="*/ 2306858 w 4894877"/>
              <a:gd name="connsiteY1341" fmla="*/ 66029 h 2638416"/>
              <a:gd name="connsiteX1342" fmla="*/ 2281688 w 4894877"/>
              <a:gd name="connsiteY1342" fmla="*/ 61683 h 2638416"/>
              <a:gd name="connsiteX1343" fmla="*/ 2254525 w 4894877"/>
              <a:gd name="connsiteY1343" fmla="*/ 66029 h 2638416"/>
              <a:gd name="connsiteX1344" fmla="*/ 2279695 w 4894877"/>
              <a:gd name="connsiteY1344" fmla="*/ 70555 h 2638416"/>
              <a:gd name="connsiteX1345" fmla="*/ 2306858 w 4894877"/>
              <a:gd name="connsiteY1345" fmla="*/ 66029 h 2638416"/>
              <a:gd name="connsiteX1346" fmla="*/ 2041760 w 4894877"/>
              <a:gd name="connsiteY1346" fmla="*/ 299440 h 2638416"/>
              <a:gd name="connsiteX1347" fmla="*/ 1983997 w 4894877"/>
              <a:gd name="connsiteY1347" fmla="*/ 284410 h 2638416"/>
              <a:gd name="connsiteX1348" fmla="*/ 1909754 w 4894877"/>
              <a:gd name="connsiteY1348" fmla="*/ 299077 h 2638416"/>
              <a:gd name="connsiteX1349" fmla="*/ 1967338 w 4894877"/>
              <a:gd name="connsiteY1349" fmla="*/ 314651 h 2638416"/>
              <a:gd name="connsiteX1350" fmla="*/ 2041760 w 4894877"/>
              <a:gd name="connsiteY1350" fmla="*/ 299440 h 2638416"/>
              <a:gd name="connsiteX1351" fmla="*/ 2300159 w 4894877"/>
              <a:gd name="connsiteY1351" fmla="*/ 83958 h 2638416"/>
              <a:gd name="connsiteX1352" fmla="*/ 2271730 w 4894877"/>
              <a:gd name="connsiteY1352" fmla="*/ 78525 h 2638416"/>
              <a:gd name="connsiteX1353" fmla="*/ 2240041 w 4894877"/>
              <a:gd name="connsiteY1353" fmla="*/ 83595 h 2638416"/>
              <a:gd name="connsiteX1354" fmla="*/ 2268650 w 4894877"/>
              <a:gd name="connsiteY1354" fmla="*/ 88846 h 2638416"/>
              <a:gd name="connsiteX1355" fmla="*/ 2300159 w 4894877"/>
              <a:gd name="connsiteY1355" fmla="*/ 83958 h 2638416"/>
              <a:gd name="connsiteX1356" fmla="*/ 2289656 w 4894877"/>
              <a:gd name="connsiteY1356" fmla="*/ 102969 h 2638416"/>
              <a:gd name="connsiteX1357" fmla="*/ 2257062 w 4894877"/>
              <a:gd name="connsiteY1357" fmla="*/ 96813 h 2638416"/>
              <a:gd name="connsiteX1358" fmla="*/ 2220846 w 4894877"/>
              <a:gd name="connsiteY1358" fmla="*/ 102789 h 2638416"/>
              <a:gd name="connsiteX1359" fmla="*/ 2253440 w 4894877"/>
              <a:gd name="connsiteY1359" fmla="*/ 108946 h 2638416"/>
              <a:gd name="connsiteX1360" fmla="*/ 2289656 w 4894877"/>
              <a:gd name="connsiteY1360" fmla="*/ 102969 h 2638416"/>
              <a:gd name="connsiteX1361" fmla="*/ 2281505 w 4894877"/>
              <a:gd name="connsiteY1361" fmla="*/ 121804 h 2638416"/>
              <a:gd name="connsiteX1362" fmla="*/ 2246014 w 4894877"/>
              <a:gd name="connsiteY1362" fmla="*/ 114922 h 2638416"/>
              <a:gd name="connsiteX1363" fmla="*/ 2205816 w 4894877"/>
              <a:gd name="connsiteY1363" fmla="*/ 121621 h 2638416"/>
              <a:gd name="connsiteX1364" fmla="*/ 2242031 w 4894877"/>
              <a:gd name="connsiteY1364" fmla="*/ 128864 h 2638416"/>
              <a:gd name="connsiteX1365" fmla="*/ 2281505 w 4894877"/>
              <a:gd name="connsiteY1365" fmla="*/ 121804 h 2638416"/>
              <a:gd name="connsiteX1366" fmla="*/ 2268106 w 4894877"/>
              <a:gd name="connsiteY1366" fmla="*/ 142445 h 2638416"/>
              <a:gd name="connsiteX1367" fmla="*/ 2228089 w 4894877"/>
              <a:gd name="connsiteY1367" fmla="*/ 135021 h 2638416"/>
              <a:gd name="connsiteX1368" fmla="*/ 2185174 w 4894877"/>
              <a:gd name="connsiteY1368" fmla="*/ 142627 h 2638416"/>
              <a:gd name="connsiteX1369" fmla="*/ 2226279 w 4894877"/>
              <a:gd name="connsiteY1369" fmla="*/ 150595 h 2638416"/>
              <a:gd name="connsiteX1370" fmla="*/ 2268106 w 4894877"/>
              <a:gd name="connsiteY1370" fmla="*/ 142445 h 2638416"/>
              <a:gd name="connsiteX1371" fmla="*/ 2428542 w 4894877"/>
              <a:gd name="connsiteY1371" fmla="*/ 5550 h 2638416"/>
              <a:gd name="connsiteX1372" fmla="*/ 2416410 w 4894877"/>
              <a:gd name="connsiteY1372" fmla="*/ 3560 h 2638416"/>
              <a:gd name="connsiteX1373" fmla="*/ 2403916 w 4894877"/>
              <a:gd name="connsiteY1373" fmla="*/ 5189 h 2638416"/>
              <a:gd name="connsiteX1374" fmla="*/ 2415144 w 4894877"/>
              <a:gd name="connsiteY1374" fmla="*/ 7362 h 2638416"/>
              <a:gd name="connsiteX1375" fmla="*/ 2428542 w 4894877"/>
              <a:gd name="connsiteY1375" fmla="*/ 5550 h 2638416"/>
              <a:gd name="connsiteX1376" fmla="*/ 2259959 w 4894877"/>
              <a:gd name="connsiteY1376" fmla="*/ 165805 h 2638416"/>
              <a:gd name="connsiteX1377" fmla="*/ 2216320 w 4894877"/>
              <a:gd name="connsiteY1377" fmla="*/ 156750 h 2638416"/>
              <a:gd name="connsiteX1378" fmla="*/ 2167247 w 4894877"/>
              <a:gd name="connsiteY1378" fmla="*/ 165623 h 2638416"/>
              <a:gd name="connsiteX1379" fmla="*/ 2211791 w 4894877"/>
              <a:gd name="connsiteY1379" fmla="*/ 174677 h 2638416"/>
              <a:gd name="connsiteX1380" fmla="*/ 2259959 w 4894877"/>
              <a:gd name="connsiteY1380" fmla="*/ 165805 h 2638416"/>
              <a:gd name="connsiteX1381" fmla="*/ 2426370 w 4894877"/>
              <a:gd name="connsiteY1381" fmla="*/ 19673 h 2638416"/>
              <a:gd name="connsiteX1382" fmla="*/ 2409530 w 4894877"/>
              <a:gd name="connsiteY1382" fmla="*/ 17320 h 2638416"/>
              <a:gd name="connsiteX1383" fmla="*/ 2393776 w 4894877"/>
              <a:gd name="connsiteY1383" fmla="*/ 19854 h 2638416"/>
              <a:gd name="connsiteX1384" fmla="*/ 2410616 w 4894877"/>
              <a:gd name="connsiteY1384" fmla="*/ 22390 h 2638416"/>
              <a:gd name="connsiteX1385" fmla="*/ 2426370 w 4894877"/>
              <a:gd name="connsiteY1385" fmla="*/ 19673 h 2638416"/>
              <a:gd name="connsiteX1386" fmla="*/ 2056789 w 4894877"/>
              <a:gd name="connsiteY1386" fmla="*/ 353763 h 2638416"/>
              <a:gd name="connsiteX1387" fmla="*/ 1993774 w 4894877"/>
              <a:gd name="connsiteY1387" fmla="*/ 366076 h 2638416"/>
              <a:gd name="connsiteX1388" fmla="*/ 1943979 w 4894877"/>
              <a:gd name="connsiteY1388" fmla="*/ 351046 h 2638416"/>
              <a:gd name="connsiteX1389" fmla="*/ 1987074 w 4894877"/>
              <a:gd name="connsiteY1389" fmla="*/ 345976 h 2638416"/>
              <a:gd name="connsiteX1390" fmla="*/ 2017134 w 4894877"/>
              <a:gd name="connsiteY1390" fmla="*/ 338191 h 2638416"/>
              <a:gd name="connsiteX1391" fmla="*/ 2029448 w 4894877"/>
              <a:gd name="connsiteY1391" fmla="*/ 346700 h 2638416"/>
              <a:gd name="connsiteX1392" fmla="*/ 2056789 w 4894877"/>
              <a:gd name="connsiteY1392" fmla="*/ 353763 h 2638416"/>
              <a:gd name="connsiteX1393" fmla="*/ 2420393 w 4894877"/>
              <a:gd name="connsiteY1393" fmla="*/ 34884 h 2638416"/>
              <a:gd name="connsiteX1394" fmla="*/ 2400836 w 4894877"/>
              <a:gd name="connsiteY1394" fmla="*/ 31625 h 2638416"/>
              <a:gd name="connsiteX1395" fmla="*/ 2380194 w 4894877"/>
              <a:gd name="connsiteY1395" fmla="*/ 34703 h 2638416"/>
              <a:gd name="connsiteX1396" fmla="*/ 2400656 w 4894877"/>
              <a:gd name="connsiteY1396" fmla="*/ 37961 h 2638416"/>
              <a:gd name="connsiteX1397" fmla="*/ 2420393 w 4894877"/>
              <a:gd name="connsiteY1397" fmla="*/ 34884 h 2638416"/>
              <a:gd name="connsiteX1398" fmla="*/ 2245109 w 4894877"/>
              <a:gd name="connsiteY1398" fmla="*/ 189525 h 2638416"/>
              <a:gd name="connsiteX1399" fmla="*/ 2197668 w 4894877"/>
              <a:gd name="connsiteY1399" fmla="*/ 179204 h 2638416"/>
              <a:gd name="connsiteX1400" fmla="*/ 2143345 w 4894877"/>
              <a:gd name="connsiteY1400" fmla="*/ 188801 h 2638416"/>
              <a:gd name="connsiteX1401" fmla="*/ 2189881 w 4894877"/>
              <a:gd name="connsiteY1401" fmla="*/ 199666 h 2638416"/>
              <a:gd name="connsiteX1402" fmla="*/ 2245109 w 4894877"/>
              <a:gd name="connsiteY1402" fmla="*/ 189525 h 2638416"/>
              <a:gd name="connsiteX1403" fmla="*/ 1843119 w 4894877"/>
              <a:gd name="connsiteY1403" fmla="*/ 549690 h 2638416"/>
              <a:gd name="connsiteX1404" fmla="*/ 1775397 w 4894877"/>
              <a:gd name="connsiteY1404" fmla="*/ 524881 h 2638416"/>
              <a:gd name="connsiteX1405" fmla="*/ 1675803 w 4894877"/>
              <a:gd name="connsiteY1405" fmla="*/ 548242 h 2638416"/>
              <a:gd name="connsiteX1406" fmla="*/ 1744251 w 4894877"/>
              <a:gd name="connsiteY1406" fmla="*/ 574678 h 2638416"/>
              <a:gd name="connsiteX1407" fmla="*/ 1843119 w 4894877"/>
              <a:gd name="connsiteY1407" fmla="*/ 549690 h 2638416"/>
              <a:gd name="connsiteX1408" fmla="*/ 2417134 w 4894877"/>
              <a:gd name="connsiteY1408" fmla="*/ 50638 h 2638416"/>
              <a:gd name="connsiteX1409" fmla="*/ 2393956 w 4894877"/>
              <a:gd name="connsiteY1409" fmla="*/ 46836 h 2638416"/>
              <a:gd name="connsiteX1410" fmla="*/ 2369872 w 4894877"/>
              <a:gd name="connsiteY1410" fmla="*/ 50457 h 2638416"/>
              <a:gd name="connsiteX1411" fmla="*/ 2393049 w 4894877"/>
              <a:gd name="connsiteY1411" fmla="*/ 54442 h 2638416"/>
              <a:gd name="connsiteX1412" fmla="*/ 2417134 w 4894877"/>
              <a:gd name="connsiteY1412" fmla="*/ 50638 h 2638416"/>
              <a:gd name="connsiteX1413" fmla="*/ 2233160 w 4894877"/>
              <a:gd name="connsiteY1413" fmla="*/ 214695 h 2638416"/>
              <a:gd name="connsiteX1414" fmla="*/ 2183363 w 4894877"/>
              <a:gd name="connsiteY1414" fmla="*/ 203469 h 2638416"/>
              <a:gd name="connsiteX1415" fmla="*/ 2124152 w 4894877"/>
              <a:gd name="connsiteY1415" fmla="*/ 214334 h 2638416"/>
              <a:gd name="connsiteX1416" fmla="*/ 2173586 w 4894877"/>
              <a:gd name="connsiteY1416" fmla="*/ 225923 h 2638416"/>
              <a:gd name="connsiteX1417" fmla="*/ 2233160 w 4894877"/>
              <a:gd name="connsiteY1417" fmla="*/ 214695 h 2638416"/>
              <a:gd name="connsiteX1418" fmla="*/ 2409347 w 4894877"/>
              <a:gd name="connsiteY1418" fmla="*/ 67478 h 2638416"/>
              <a:gd name="connsiteX1419" fmla="*/ 2384359 w 4894877"/>
              <a:gd name="connsiteY1419" fmla="*/ 62771 h 2638416"/>
              <a:gd name="connsiteX1420" fmla="*/ 2355929 w 4894877"/>
              <a:gd name="connsiteY1420" fmla="*/ 67117 h 2638416"/>
              <a:gd name="connsiteX1421" fmla="*/ 2380918 w 4894877"/>
              <a:gd name="connsiteY1421" fmla="*/ 71826 h 2638416"/>
              <a:gd name="connsiteX1422" fmla="*/ 2409347 w 4894877"/>
              <a:gd name="connsiteY1422" fmla="*/ 67478 h 2638416"/>
              <a:gd name="connsiteX1423" fmla="*/ 1996490 w 4894877"/>
              <a:gd name="connsiteY1423" fmla="*/ 431808 h 2638416"/>
              <a:gd name="connsiteX1424" fmla="*/ 1929310 w 4894877"/>
              <a:gd name="connsiteY1424" fmla="*/ 447199 h 2638416"/>
              <a:gd name="connsiteX1425" fmla="*/ 1904153 w 4894877"/>
              <a:gd name="connsiteY1425" fmla="*/ 434077 h 2638416"/>
              <a:gd name="connsiteX1426" fmla="*/ 1878256 w 4894877"/>
              <a:gd name="connsiteY1426" fmla="*/ 430313 h 2638416"/>
              <a:gd name="connsiteX1427" fmla="*/ 1876074 w 4894877"/>
              <a:gd name="connsiteY1427" fmla="*/ 430720 h 2638416"/>
              <a:gd name="connsiteX1428" fmla="*/ 1876074 w 4894877"/>
              <a:gd name="connsiteY1428" fmla="*/ 429996 h 2638416"/>
              <a:gd name="connsiteX1429" fmla="*/ 1878256 w 4894877"/>
              <a:gd name="connsiteY1429" fmla="*/ 430313 h 2638416"/>
              <a:gd name="connsiteX1430" fmla="*/ 1954661 w 4894877"/>
              <a:gd name="connsiteY1430" fmla="*/ 416054 h 2638416"/>
              <a:gd name="connsiteX1431" fmla="*/ 1970959 w 4894877"/>
              <a:gd name="connsiteY1431" fmla="*/ 425108 h 2638416"/>
              <a:gd name="connsiteX1432" fmla="*/ 1996490 w 4894877"/>
              <a:gd name="connsiteY1432" fmla="*/ 431808 h 2638416"/>
              <a:gd name="connsiteX1433" fmla="*/ 1799841 w 4894877"/>
              <a:gd name="connsiteY1433" fmla="*/ 605822 h 2638416"/>
              <a:gd name="connsiteX1434" fmla="*/ 1729583 w 4894877"/>
              <a:gd name="connsiteY1434" fmla="*/ 579204 h 2638416"/>
              <a:gd name="connsiteX1435" fmla="*/ 1628179 w 4894877"/>
              <a:gd name="connsiteY1435" fmla="*/ 604374 h 2638416"/>
              <a:gd name="connsiteX1436" fmla="*/ 1695720 w 4894877"/>
              <a:gd name="connsiteY1436" fmla="*/ 632622 h 2638416"/>
              <a:gd name="connsiteX1437" fmla="*/ 1799841 w 4894877"/>
              <a:gd name="connsiteY1437" fmla="*/ 605822 h 2638416"/>
              <a:gd name="connsiteX1438" fmla="*/ 2217224 w 4894877"/>
              <a:gd name="connsiteY1438" fmla="*/ 241675 h 2638416"/>
              <a:gd name="connsiteX1439" fmla="*/ 2160909 w 4894877"/>
              <a:gd name="connsiteY1439" fmla="*/ 228818 h 2638416"/>
              <a:gd name="connsiteX1440" fmla="*/ 2097350 w 4894877"/>
              <a:gd name="connsiteY1440" fmla="*/ 241312 h 2638416"/>
              <a:gd name="connsiteX1441" fmla="*/ 2153666 w 4894877"/>
              <a:gd name="connsiteY1441" fmla="*/ 254532 h 2638416"/>
              <a:gd name="connsiteX1442" fmla="*/ 2217224 w 4894877"/>
              <a:gd name="connsiteY1442" fmla="*/ 241675 h 2638416"/>
              <a:gd name="connsiteX1443" fmla="*/ 2405546 w 4894877"/>
              <a:gd name="connsiteY1443" fmla="*/ 85406 h 2638416"/>
              <a:gd name="connsiteX1444" fmla="*/ 2375668 w 4894877"/>
              <a:gd name="connsiteY1444" fmla="*/ 80335 h 2638416"/>
              <a:gd name="connsiteX1445" fmla="*/ 2344523 w 4894877"/>
              <a:gd name="connsiteY1445" fmla="*/ 85586 h 2638416"/>
              <a:gd name="connsiteX1446" fmla="*/ 2375305 w 4894877"/>
              <a:gd name="connsiteY1446" fmla="*/ 90839 h 2638416"/>
              <a:gd name="connsiteX1447" fmla="*/ 2405546 w 4894877"/>
              <a:gd name="connsiteY1447" fmla="*/ 85406 h 2638416"/>
              <a:gd name="connsiteX1448" fmla="*/ 1730863 w 4894877"/>
              <a:gd name="connsiteY1448" fmla="*/ 678129 h 2638416"/>
              <a:gd name="connsiteX1449" fmla="*/ 1743343 w 4894877"/>
              <a:gd name="connsiteY1449" fmla="*/ 667026 h 2638416"/>
              <a:gd name="connsiteX1450" fmla="*/ 1673085 w 4894877"/>
              <a:gd name="connsiteY1450" fmla="*/ 640046 h 2638416"/>
              <a:gd name="connsiteX1451" fmla="*/ 1571320 w 4894877"/>
              <a:gd name="connsiteY1451" fmla="*/ 667389 h 2638416"/>
              <a:gd name="connsiteX1452" fmla="*/ 1638862 w 4894877"/>
              <a:gd name="connsiteY1452" fmla="*/ 696362 h 2638416"/>
              <a:gd name="connsiteX1453" fmla="*/ 1730863 w 4894877"/>
              <a:gd name="connsiteY1453" fmla="*/ 678129 h 2638416"/>
              <a:gd name="connsiteX1454" fmla="*/ 2203102 w 4894877"/>
              <a:gd name="connsiteY1454" fmla="*/ 270467 h 2638416"/>
              <a:gd name="connsiteX1455" fmla="*/ 2143345 w 4894877"/>
              <a:gd name="connsiteY1455" fmla="*/ 256524 h 2638416"/>
              <a:gd name="connsiteX1456" fmla="*/ 2075623 w 4894877"/>
              <a:gd name="connsiteY1456" fmla="*/ 270467 h 2638416"/>
              <a:gd name="connsiteX1457" fmla="*/ 2135197 w 4894877"/>
              <a:gd name="connsiteY1457" fmla="*/ 284773 h 2638416"/>
              <a:gd name="connsiteX1458" fmla="*/ 2203102 w 4894877"/>
              <a:gd name="connsiteY1458" fmla="*/ 270467 h 2638416"/>
              <a:gd name="connsiteX1459" fmla="*/ 1968967 w 4894877"/>
              <a:gd name="connsiteY1459" fmla="*/ 477439 h 2638416"/>
              <a:gd name="connsiteX1460" fmla="*/ 1926232 w 4894877"/>
              <a:gd name="connsiteY1460" fmla="*/ 485044 h 2638416"/>
              <a:gd name="connsiteX1461" fmla="*/ 1891285 w 4894877"/>
              <a:gd name="connsiteY1461" fmla="*/ 496633 h 2638416"/>
              <a:gd name="connsiteX1462" fmla="*/ 1822112 w 4894877"/>
              <a:gd name="connsiteY1462" fmla="*/ 475628 h 2638416"/>
              <a:gd name="connsiteX1463" fmla="*/ 1920982 w 4894877"/>
              <a:gd name="connsiteY1463" fmla="*/ 457520 h 2638416"/>
              <a:gd name="connsiteX1464" fmla="*/ 1968967 w 4894877"/>
              <a:gd name="connsiteY1464" fmla="*/ 477439 h 2638416"/>
              <a:gd name="connsiteX1465" fmla="*/ 2397760 w 4894877"/>
              <a:gd name="connsiteY1465" fmla="*/ 104239 h 2638416"/>
              <a:gd name="connsiteX1466" fmla="*/ 2363535 w 4894877"/>
              <a:gd name="connsiteY1466" fmla="*/ 98081 h 2638416"/>
              <a:gd name="connsiteX1467" fmla="*/ 2327320 w 4894877"/>
              <a:gd name="connsiteY1467" fmla="*/ 104419 h 2638416"/>
              <a:gd name="connsiteX1468" fmla="*/ 2363535 w 4894877"/>
              <a:gd name="connsiteY1468" fmla="*/ 110394 h 2638416"/>
              <a:gd name="connsiteX1469" fmla="*/ 2397760 w 4894877"/>
              <a:gd name="connsiteY1469" fmla="*/ 104239 h 2638416"/>
              <a:gd name="connsiteX1470" fmla="*/ 1673059 w 4894877"/>
              <a:gd name="connsiteY1470" fmla="*/ 750835 h 2638416"/>
              <a:gd name="connsiteX1471" fmla="*/ 1686124 w 4894877"/>
              <a:gd name="connsiteY1471" fmla="*/ 739096 h 2638416"/>
              <a:gd name="connsiteX1472" fmla="*/ 1617314 w 4894877"/>
              <a:gd name="connsiteY1472" fmla="*/ 709580 h 2638416"/>
              <a:gd name="connsiteX1473" fmla="*/ 1511204 w 4894877"/>
              <a:gd name="connsiteY1473" fmla="*/ 740001 h 2638416"/>
              <a:gd name="connsiteX1474" fmla="*/ 1581642 w 4894877"/>
              <a:gd name="connsiteY1474" fmla="*/ 770061 h 2638416"/>
              <a:gd name="connsiteX1475" fmla="*/ 1673059 w 4894877"/>
              <a:gd name="connsiteY1475" fmla="*/ 750835 h 2638416"/>
              <a:gd name="connsiteX1476" fmla="*/ 2521254 w 4894877"/>
              <a:gd name="connsiteY1476" fmla="*/ 6457 h 2638416"/>
              <a:gd name="connsiteX1477" fmla="*/ 2508760 w 4894877"/>
              <a:gd name="connsiteY1477" fmla="*/ 4645 h 2638416"/>
              <a:gd name="connsiteX1478" fmla="*/ 2495903 w 4894877"/>
              <a:gd name="connsiteY1478" fmla="*/ 6637 h 2638416"/>
              <a:gd name="connsiteX1479" fmla="*/ 2509302 w 4894877"/>
              <a:gd name="connsiteY1479" fmla="*/ 8447 h 2638416"/>
              <a:gd name="connsiteX1480" fmla="*/ 2521254 w 4894877"/>
              <a:gd name="connsiteY1480" fmla="*/ 6457 h 2638416"/>
              <a:gd name="connsiteX1481" fmla="*/ 2393413 w 4894877"/>
              <a:gd name="connsiteY1481" fmla="*/ 124156 h 2638416"/>
              <a:gd name="connsiteX1482" fmla="*/ 2354661 w 4894877"/>
              <a:gd name="connsiteY1482" fmla="*/ 116913 h 2638416"/>
              <a:gd name="connsiteX1483" fmla="*/ 2315368 w 4894877"/>
              <a:gd name="connsiteY1483" fmla="*/ 123795 h 2638416"/>
              <a:gd name="connsiteX1484" fmla="*/ 2353032 w 4894877"/>
              <a:gd name="connsiteY1484" fmla="*/ 131219 h 2638416"/>
              <a:gd name="connsiteX1485" fmla="*/ 2393413 w 4894877"/>
              <a:gd name="connsiteY1485" fmla="*/ 124156 h 2638416"/>
              <a:gd name="connsiteX1486" fmla="*/ 1600768 w 4894877"/>
              <a:gd name="connsiteY1486" fmla="*/ 829616 h 2638416"/>
              <a:gd name="connsiteX1487" fmla="*/ 1615322 w 4894877"/>
              <a:gd name="connsiteY1487" fmla="*/ 816777 h 2638416"/>
              <a:gd name="connsiteX1488" fmla="*/ 1549048 w 4894877"/>
              <a:gd name="connsiteY1488" fmla="*/ 785451 h 2638416"/>
              <a:gd name="connsiteX1489" fmla="*/ 1440402 w 4894877"/>
              <a:gd name="connsiteY1489" fmla="*/ 816777 h 2638416"/>
              <a:gd name="connsiteX1490" fmla="*/ 1505226 w 4894877"/>
              <a:gd name="connsiteY1490" fmla="*/ 849732 h 2638416"/>
              <a:gd name="connsiteX1491" fmla="*/ 1600768 w 4894877"/>
              <a:gd name="connsiteY1491" fmla="*/ 829616 h 2638416"/>
              <a:gd name="connsiteX1492" fmla="*/ 2521435 w 4894877"/>
              <a:gd name="connsiteY1492" fmla="*/ 20942 h 2638416"/>
              <a:gd name="connsiteX1493" fmla="*/ 2504776 w 4894877"/>
              <a:gd name="connsiteY1493" fmla="*/ 18408 h 2638416"/>
              <a:gd name="connsiteX1494" fmla="*/ 2488297 w 4894877"/>
              <a:gd name="connsiteY1494" fmla="*/ 21124 h 2638416"/>
              <a:gd name="connsiteX1495" fmla="*/ 2504776 w 4894877"/>
              <a:gd name="connsiteY1495" fmla="*/ 23658 h 2638416"/>
              <a:gd name="connsiteX1496" fmla="*/ 2521435 w 4894877"/>
              <a:gd name="connsiteY1496" fmla="*/ 20942 h 2638416"/>
              <a:gd name="connsiteX1497" fmla="*/ 2383091 w 4894877"/>
              <a:gd name="connsiteY1497" fmla="*/ 144981 h 2638416"/>
              <a:gd name="connsiteX1498" fmla="*/ 2340901 w 4894877"/>
              <a:gd name="connsiteY1498" fmla="*/ 137194 h 2638416"/>
              <a:gd name="connsiteX1499" fmla="*/ 2298710 w 4894877"/>
              <a:gd name="connsiteY1499" fmla="*/ 145162 h 2638416"/>
              <a:gd name="connsiteX1500" fmla="*/ 2339996 w 4894877"/>
              <a:gd name="connsiteY1500" fmla="*/ 152948 h 2638416"/>
              <a:gd name="connsiteX1501" fmla="*/ 2383091 w 4894877"/>
              <a:gd name="connsiteY1501" fmla="*/ 144981 h 2638416"/>
              <a:gd name="connsiteX1502" fmla="*/ 2517813 w 4894877"/>
              <a:gd name="connsiteY1502" fmla="*/ 35791 h 2638416"/>
              <a:gd name="connsiteX1503" fmla="*/ 2497532 w 4894877"/>
              <a:gd name="connsiteY1503" fmla="*/ 32713 h 2638416"/>
              <a:gd name="connsiteX1504" fmla="*/ 2477071 w 4894877"/>
              <a:gd name="connsiteY1504" fmla="*/ 35611 h 2638416"/>
              <a:gd name="connsiteX1505" fmla="*/ 2497532 w 4894877"/>
              <a:gd name="connsiteY1505" fmla="*/ 39232 h 2638416"/>
              <a:gd name="connsiteX1506" fmla="*/ 2517813 w 4894877"/>
              <a:gd name="connsiteY1506" fmla="*/ 35791 h 2638416"/>
              <a:gd name="connsiteX1507" fmla="*/ 2377841 w 4894877"/>
              <a:gd name="connsiteY1507" fmla="*/ 167252 h 2638416"/>
              <a:gd name="connsiteX1508" fmla="*/ 2331303 w 4894877"/>
              <a:gd name="connsiteY1508" fmla="*/ 158379 h 2638416"/>
              <a:gd name="connsiteX1509" fmla="*/ 2284223 w 4894877"/>
              <a:gd name="connsiteY1509" fmla="*/ 167434 h 2638416"/>
              <a:gd name="connsiteX1510" fmla="*/ 2330761 w 4894877"/>
              <a:gd name="connsiteY1510" fmla="*/ 176487 h 2638416"/>
              <a:gd name="connsiteX1511" fmla="*/ 2377841 w 4894877"/>
              <a:gd name="connsiteY1511" fmla="*/ 167252 h 2638416"/>
              <a:gd name="connsiteX1512" fmla="*/ 1529202 w 4894877"/>
              <a:gd name="connsiteY1512" fmla="*/ 917509 h 2638416"/>
              <a:gd name="connsiteX1513" fmla="*/ 1543071 w 4894877"/>
              <a:gd name="connsiteY1513" fmla="*/ 903512 h 2638416"/>
              <a:gd name="connsiteX1514" fmla="*/ 1476615 w 4894877"/>
              <a:gd name="connsiteY1514" fmla="*/ 871282 h 2638416"/>
              <a:gd name="connsiteX1515" fmla="*/ 1370142 w 4894877"/>
              <a:gd name="connsiteY1515" fmla="*/ 904237 h 2638416"/>
              <a:gd name="connsiteX1516" fmla="*/ 1437685 w 4894877"/>
              <a:gd name="connsiteY1516" fmla="*/ 938823 h 2638416"/>
              <a:gd name="connsiteX1517" fmla="*/ 1529202 w 4894877"/>
              <a:gd name="connsiteY1517" fmla="*/ 917509 h 2638416"/>
              <a:gd name="connsiteX1518" fmla="*/ 2517452 w 4894877"/>
              <a:gd name="connsiteY1518" fmla="*/ 52268 h 2638416"/>
              <a:gd name="connsiteX1519" fmla="*/ 2492826 w 4894877"/>
              <a:gd name="connsiteY1519" fmla="*/ 48466 h 2638416"/>
              <a:gd name="connsiteX1520" fmla="*/ 2469284 w 4894877"/>
              <a:gd name="connsiteY1520" fmla="*/ 52450 h 2638416"/>
              <a:gd name="connsiteX1521" fmla="*/ 2494635 w 4894877"/>
              <a:gd name="connsiteY1521" fmla="*/ 56253 h 2638416"/>
              <a:gd name="connsiteX1522" fmla="*/ 2517452 w 4894877"/>
              <a:gd name="connsiteY1522" fmla="*/ 52268 h 2638416"/>
              <a:gd name="connsiteX1523" fmla="*/ 2367881 w 4894877"/>
              <a:gd name="connsiteY1523" fmla="*/ 191337 h 2638416"/>
              <a:gd name="connsiteX1524" fmla="*/ 2318628 w 4894877"/>
              <a:gd name="connsiteY1524" fmla="*/ 180833 h 2638416"/>
              <a:gd name="connsiteX1525" fmla="*/ 2264305 w 4894877"/>
              <a:gd name="connsiteY1525" fmla="*/ 190430 h 2638416"/>
              <a:gd name="connsiteX1526" fmla="*/ 2313558 w 4894877"/>
              <a:gd name="connsiteY1526" fmla="*/ 201477 h 2638416"/>
              <a:gd name="connsiteX1527" fmla="*/ 2367881 w 4894877"/>
              <a:gd name="connsiteY1527" fmla="*/ 191337 h 2638416"/>
              <a:gd name="connsiteX1528" fmla="*/ 2512923 w 4894877"/>
              <a:gd name="connsiteY1528" fmla="*/ 69109 h 2638416"/>
              <a:gd name="connsiteX1529" fmla="*/ 2485400 w 4894877"/>
              <a:gd name="connsiteY1529" fmla="*/ 64583 h 2638416"/>
              <a:gd name="connsiteX1530" fmla="*/ 2457515 w 4894877"/>
              <a:gd name="connsiteY1530" fmla="*/ 69109 h 2638416"/>
              <a:gd name="connsiteX1531" fmla="*/ 2486124 w 4894877"/>
              <a:gd name="connsiteY1531" fmla="*/ 73816 h 2638416"/>
              <a:gd name="connsiteX1532" fmla="*/ 2512923 w 4894877"/>
              <a:gd name="connsiteY1532" fmla="*/ 69109 h 2638416"/>
              <a:gd name="connsiteX1533" fmla="*/ 1437799 w 4894877"/>
              <a:gd name="connsiteY1533" fmla="*/ 1018039 h 2638416"/>
              <a:gd name="connsiteX1534" fmla="*/ 1453982 w 4894877"/>
              <a:gd name="connsiteY1534" fmla="*/ 1003650 h 2638416"/>
              <a:gd name="connsiteX1535" fmla="*/ 1391148 w 4894877"/>
              <a:gd name="connsiteY1535" fmla="*/ 967615 h 2638416"/>
              <a:gd name="connsiteX1536" fmla="*/ 1277431 w 4894877"/>
              <a:gd name="connsiteY1536" fmla="*/ 1003830 h 2638416"/>
              <a:gd name="connsiteX1537" fmla="*/ 1338997 w 4894877"/>
              <a:gd name="connsiteY1537" fmla="*/ 1041314 h 2638416"/>
              <a:gd name="connsiteX1538" fmla="*/ 1437799 w 4894877"/>
              <a:gd name="connsiteY1538" fmla="*/ 1018039 h 2638416"/>
              <a:gd name="connsiteX1539" fmla="*/ 2191874 w 4894877"/>
              <a:gd name="connsiteY1539" fmla="*/ 355755 h 2638416"/>
              <a:gd name="connsiteX1540" fmla="*/ 2165979 w 4894877"/>
              <a:gd name="connsiteY1540" fmla="*/ 360462 h 2638416"/>
              <a:gd name="connsiteX1541" fmla="*/ 2145698 w 4894877"/>
              <a:gd name="connsiteY1541" fmla="*/ 366439 h 2638416"/>
              <a:gd name="connsiteX1542" fmla="*/ 2107673 w 4894877"/>
              <a:gd name="connsiteY1542" fmla="*/ 354850 h 2638416"/>
              <a:gd name="connsiteX1543" fmla="*/ 2161996 w 4894877"/>
              <a:gd name="connsiteY1543" fmla="*/ 344347 h 2638416"/>
              <a:gd name="connsiteX1544" fmla="*/ 2361182 w 4894877"/>
              <a:gd name="connsiteY1544" fmla="*/ 216507 h 2638416"/>
              <a:gd name="connsiteX1545" fmla="*/ 2306859 w 4894877"/>
              <a:gd name="connsiteY1545" fmla="*/ 205098 h 2638416"/>
              <a:gd name="connsiteX1546" fmla="*/ 2250001 w 4894877"/>
              <a:gd name="connsiteY1546" fmla="*/ 216326 h 2638416"/>
              <a:gd name="connsiteX1547" fmla="*/ 2304324 w 4894877"/>
              <a:gd name="connsiteY1547" fmla="*/ 228095 h 2638416"/>
              <a:gd name="connsiteX1548" fmla="*/ 2361182 w 4894877"/>
              <a:gd name="connsiteY1548" fmla="*/ 216507 h 2638416"/>
              <a:gd name="connsiteX1549" fmla="*/ 2511114 w 4894877"/>
              <a:gd name="connsiteY1549" fmla="*/ 86674 h 2638416"/>
              <a:gd name="connsiteX1550" fmla="*/ 2479244 w 4894877"/>
              <a:gd name="connsiteY1550" fmla="*/ 81603 h 2638416"/>
              <a:gd name="connsiteX1551" fmla="*/ 2449728 w 4894877"/>
              <a:gd name="connsiteY1551" fmla="*/ 86854 h 2638416"/>
              <a:gd name="connsiteX1552" fmla="*/ 2481598 w 4894877"/>
              <a:gd name="connsiteY1552" fmla="*/ 92287 h 2638416"/>
              <a:gd name="connsiteX1553" fmla="*/ 2511114 w 4894877"/>
              <a:gd name="connsiteY1553" fmla="*/ 86674 h 2638416"/>
              <a:gd name="connsiteX1554" fmla="*/ 2170144 w 4894877"/>
              <a:gd name="connsiteY1554" fmla="*/ 394324 h 2638416"/>
              <a:gd name="connsiteX1555" fmla="*/ 2122520 w 4894877"/>
              <a:gd name="connsiteY1555" fmla="*/ 403740 h 2638416"/>
              <a:gd name="connsiteX1556" fmla="*/ 2084856 w 4894877"/>
              <a:gd name="connsiteY1556" fmla="*/ 392514 h 2638416"/>
              <a:gd name="connsiteX1557" fmla="*/ 2136102 w 4894877"/>
              <a:gd name="connsiteY1557" fmla="*/ 382011 h 2638416"/>
              <a:gd name="connsiteX1558" fmla="*/ 2614688 w 4894877"/>
              <a:gd name="connsiteY1558" fmla="*/ 7360 h 2638416"/>
              <a:gd name="connsiteX1559" fmla="*/ 2601289 w 4894877"/>
              <a:gd name="connsiteY1559" fmla="*/ 5550 h 2638416"/>
              <a:gd name="connsiteX1560" fmla="*/ 2588976 w 4894877"/>
              <a:gd name="connsiteY1560" fmla="*/ 7360 h 2638416"/>
              <a:gd name="connsiteX1561" fmla="*/ 2603282 w 4894877"/>
              <a:gd name="connsiteY1561" fmla="*/ 9352 h 2638416"/>
              <a:gd name="connsiteX1562" fmla="*/ 2614688 w 4894877"/>
              <a:gd name="connsiteY1562" fmla="*/ 7360 h 2638416"/>
              <a:gd name="connsiteX1563" fmla="*/ 2506042 w 4894877"/>
              <a:gd name="connsiteY1563" fmla="*/ 105505 h 2638416"/>
              <a:gd name="connsiteX1564" fmla="*/ 2471275 w 4894877"/>
              <a:gd name="connsiteY1564" fmla="*/ 99530 h 2638416"/>
              <a:gd name="connsiteX1565" fmla="*/ 2436147 w 4894877"/>
              <a:gd name="connsiteY1565" fmla="*/ 105505 h 2638416"/>
              <a:gd name="connsiteX1566" fmla="*/ 2470914 w 4894877"/>
              <a:gd name="connsiteY1566" fmla="*/ 111843 h 2638416"/>
              <a:gd name="connsiteX1567" fmla="*/ 2506042 w 4894877"/>
              <a:gd name="connsiteY1567" fmla="*/ 105505 h 2638416"/>
              <a:gd name="connsiteX1568" fmla="*/ 2348324 w 4894877"/>
              <a:gd name="connsiteY1568" fmla="*/ 244572 h 2638416"/>
              <a:gd name="connsiteX1569" fmla="*/ 2289292 w 4894877"/>
              <a:gd name="connsiteY1569" fmla="*/ 231715 h 2638416"/>
              <a:gd name="connsiteX1570" fmla="*/ 2226640 w 4894877"/>
              <a:gd name="connsiteY1570" fmla="*/ 244392 h 2638416"/>
              <a:gd name="connsiteX1571" fmla="*/ 2285490 w 4894877"/>
              <a:gd name="connsiteY1571" fmla="*/ 257790 h 2638416"/>
              <a:gd name="connsiteX1572" fmla="*/ 2348324 w 4894877"/>
              <a:gd name="connsiteY1572" fmla="*/ 244572 h 2638416"/>
              <a:gd name="connsiteX1573" fmla="*/ 1343793 w 4894877"/>
              <a:gd name="connsiteY1573" fmla="*/ 1131844 h 2638416"/>
              <a:gd name="connsiteX1574" fmla="*/ 1359640 w 4894877"/>
              <a:gd name="connsiteY1574" fmla="*/ 1116642 h 2638416"/>
              <a:gd name="connsiteX1575" fmla="*/ 1296808 w 4894877"/>
              <a:gd name="connsiteY1575" fmla="*/ 1079341 h 2638416"/>
              <a:gd name="connsiteX1576" fmla="*/ 1184921 w 4894877"/>
              <a:gd name="connsiteY1576" fmla="*/ 1117185 h 2638416"/>
              <a:gd name="connsiteX1577" fmla="*/ 1248279 w 4894877"/>
              <a:gd name="connsiteY1577" fmla="*/ 1157386 h 2638416"/>
              <a:gd name="connsiteX1578" fmla="*/ 1343793 w 4894877"/>
              <a:gd name="connsiteY1578" fmla="*/ 1131844 h 2638416"/>
              <a:gd name="connsiteX1579" fmla="*/ 2143345 w 4894877"/>
              <a:gd name="connsiteY1579" fmla="*/ 437422 h 2638416"/>
              <a:gd name="connsiteX1580" fmla="*/ 2093187 w 4894877"/>
              <a:gd name="connsiteY1580" fmla="*/ 450820 h 2638416"/>
              <a:gd name="connsiteX1581" fmla="*/ 2053350 w 4894877"/>
              <a:gd name="connsiteY1581" fmla="*/ 434886 h 2638416"/>
              <a:gd name="connsiteX1582" fmla="*/ 2109122 w 4894877"/>
              <a:gd name="connsiteY1582" fmla="*/ 425289 h 2638416"/>
              <a:gd name="connsiteX1583" fmla="*/ 2616863 w 4894877"/>
              <a:gd name="connsiteY1583" fmla="*/ 22392 h 2638416"/>
              <a:gd name="connsiteX1584" fmla="*/ 2598755 w 4894877"/>
              <a:gd name="connsiteY1584" fmla="*/ 19856 h 2638416"/>
              <a:gd name="connsiteX1585" fmla="*/ 2583725 w 4894877"/>
              <a:gd name="connsiteY1585" fmla="*/ 22392 h 2638416"/>
              <a:gd name="connsiteX1586" fmla="*/ 2601833 w 4894877"/>
              <a:gd name="connsiteY1586" fmla="*/ 24926 h 2638416"/>
              <a:gd name="connsiteX1587" fmla="*/ 2616863 w 4894877"/>
              <a:gd name="connsiteY1587" fmla="*/ 22392 h 2638416"/>
              <a:gd name="connsiteX1588" fmla="*/ 2506044 w 4894877"/>
              <a:gd name="connsiteY1588" fmla="*/ 125242 h 2638416"/>
              <a:gd name="connsiteX1589" fmla="*/ 2464759 w 4894877"/>
              <a:gd name="connsiteY1589" fmla="*/ 118362 h 2638416"/>
              <a:gd name="connsiteX1590" fmla="*/ 2427638 w 4894877"/>
              <a:gd name="connsiteY1590" fmla="*/ 125424 h 2638416"/>
              <a:gd name="connsiteX1591" fmla="*/ 2467836 w 4894877"/>
              <a:gd name="connsiteY1591" fmla="*/ 132667 h 2638416"/>
              <a:gd name="connsiteX1592" fmla="*/ 2506044 w 4894877"/>
              <a:gd name="connsiteY1592" fmla="*/ 125242 h 2638416"/>
              <a:gd name="connsiteX1593" fmla="*/ 2619036 w 4894877"/>
              <a:gd name="connsiteY1593" fmla="*/ 37601 h 2638416"/>
              <a:gd name="connsiteX1594" fmla="*/ 2598212 w 4894877"/>
              <a:gd name="connsiteY1594" fmla="*/ 34342 h 2638416"/>
              <a:gd name="connsiteX1595" fmla="*/ 2578475 w 4894877"/>
              <a:gd name="connsiteY1595" fmla="*/ 37601 h 2638416"/>
              <a:gd name="connsiteX1596" fmla="*/ 2599117 w 4894877"/>
              <a:gd name="connsiteY1596" fmla="*/ 40861 h 2638416"/>
              <a:gd name="connsiteX1597" fmla="*/ 2619036 w 4894877"/>
              <a:gd name="connsiteY1597" fmla="*/ 37601 h 2638416"/>
              <a:gd name="connsiteX1598" fmla="*/ 2502603 w 4894877"/>
              <a:gd name="connsiteY1598" fmla="*/ 146430 h 2638416"/>
              <a:gd name="connsiteX1599" fmla="*/ 2460049 w 4894877"/>
              <a:gd name="connsiteY1599" fmla="*/ 138643 h 2638416"/>
              <a:gd name="connsiteX1600" fmla="*/ 2417678 w 4894877"/>
              <a:gd name="connsiteY1600" fmla="*/ 146430 h 2638416"/>
              <a:gd name="connsiteX1601" fmla="*/ 2461136 w 4894877"/>
              <a:gd name="connsiteY1601" fmla="*/ 154578 h 2638416"/>
              <a:gd name="connsiteX1602" fmla="*/ 2502603 w 4894877"/>
              <a:gd name="connsiteY1602" fmla="*/ 146430 h 2638416"/>
              <a:gd name="connsiteX1603" fmla="*/ 1228996 w 4894877"/>
              <a:gd name="connsiteY1603" fmla="*/ 1270041 h 2638416"/>
              <a:gd name="connsiteX1604" fmla="*/ 1245743 w 4894877"/>
              <a:gd name="connsiteY1604" fmla="*/ 1253173 h 2638416"/>
              <a:gd name="connsiteX1605" fmla="*/ 1183833 w 4894877"/>
              <a:gd name="connsiteY1605" fmla="*/ 1213880 h 2638416"/>
              <a:gd name="connsiteX1606" fmla="*/ 1075187 w 4894877"/>
              <a:gd name="connsiteY1606" fmla="*/ 1253717 h 2638416"/>
              <a:gd name="connsiteX1607" fmla="*/ 1132046 w 4894877"/>
              <a:gd name="connsiteY1607" fmla="*/ 1296271 h 2638416"/>
              <a:gd name="connsiteX1608" fmla="*/ 1228996 w 4894877"/>
              <a:gd name="connsiteY1608" fmla="*/ 1270041 h 2638416"/>
              <a:gd name="connsiteX1609" fmla="*/ 2617770 w 4894877"/>
              <a:gd name="connsiteY1609" fmla="*/ 53536 h 2638416"/>
              <a:gd name="connsiteX1610" fmla="*/ 2592600 w 4894877"/>
              <a:gd name="connsiteY1610" fmla="*/ 49553 h 2638416"/>
              <a:gd name="connsiteX1611" fmla="*/ 2569422 w 4894877"/>
              <a:gd name="connsiteY1611" fmla="*/ 53355 h 2638416"/>
              <a:gd name="connsiteX1612" fmla="*/ 2595316 w 4894877"/>
              <a:gd name="connsiteY1612" fmla="*/ 57520 h 2638416"/>
              <a:gd name="connsiteX1613" fmla="*/ 2617770 w 4894877"/>
              <a:gd name="connsiteY1613" fmla="*/ 53536 h 2638416"/>
              <a:gd name="connsiteX1614" fmla="*/ 2132300 w 4894877"/>
              <a:gd name="connsiteY1614" fmla="*/ 481422 h 2638416"/>
              <a:gd name="connsiteX1615" fmla="*/ 2066929 w 4894877"/>
              <a:gd name="connsiteY1615" fmla="*/ 498444 h 2638416"/>
              <a:gd name="connsiteX1616" fmla="*/ 2067112 w 4894877"/>
              <a:gd name="connsiteY1616" fmla="*/ 499169 h 2638416"/>
              <a:gd name="connsiteX1617" fmla="*/ 2010072 w 4894877"/>
              <a:gd name="connsiteY1617" fmla="*/ 477983 h 2638416"/>
              <a:gd name="connsiteX1618" fmla="*/ 2085037 w 4894877"/>
              <a:gd name="connsiteY1618" fmla="*/ 462048 h 2638416"/>
              <a:gd name="connsiteX1619" fmla="*/ 2132300 w 4894877"/>
              <a:gd name="connsiteY1619" fmla="*/ 481422 h 2638416"/>
              <a:gd name="connsiteX1620" fmla="*/ 1979174 w 4894877"/>
              <a:gd name="connsiteY1620" fmla="*/ 622297 h 2638416"/>
              <a:gd name="connsiteX1621" fmla="*/ 1989608 w 4894877"/>
              <a:gd name="connsiteY1621" fmla="*/ 611255 h 2638416"/>
              <a:gd name="connsiteX1622" fmla="*/ 1911022 w 4894877"/>
              <a:gd name="connsiteY1622" fmla="*/ 584636 h 2638416"/>
              <a:gd name="connsiteX1623" fmla="*/ 1812335 w 4894877"/>
              <a:gd name="connsiteY1623" fmla="*/ 612160 h 2638416"/>
              <a:gd name="connsiteX1624" fmla="*/ 1890561 w 4894877"/>
              <a:gd name="connsiteY1624" fmla="*/ 640047 h 2638416"/>
              <a:gd name="connsiteX1625" fmla="*/ 1979174 w 4894877"/>
              <a:gd name="connsiteY1625" fmla="*/ 622297 h 2638416"/>
              <a:gd name="connsiteX1626" fmla="*/ 2496808 w 4894877"/>
              <a:gd name="connsiteY1626" fmla="*/ 169969 h 2638416"/>
              <a:gd name="connsiteX1627" fmla="*/ 2450272 w 4894877"/>
              <a:gd name="connsiteY1627" fmla="*/ 160735 h 2638416"/>
              <a:gd name="connsiteX1628" fmla="*/ 2402467 w 4894877"/>
              <a:gd name="connsiteY1628" fmla="*/ 169427 h 2638416"/>
              <a:gd name="connsiteX1629" fmla="*/ 2450272 w 4894877"/>
              <a:gd name="connsiteY1629" fmla="*/ 179023 h 2638416"/>
              <a:gd name="connsiteX1630" fmla="*/ 2496808 w 4894877"/>
              <a:gd name="connsiteY1630" fmla="*/ 169969 h 2638416"/>
              <a:gd name="connsiteX1631" fmla="*/ 2618674 w 4894877"/>
              <a:gd name="connsiteY1631" fmla="*/ 70557 h 2638416"/>
              <a:gd name="connsiteX1632" fmla="*/ 2590789 w 4894877"/>
              <a:gd name="connsiteY1632" fmla="*/ 65848 h 2638416"/>
              <a:gd name="connsiteX1633" fmla="*/ 2564894 w 4894877"/>
              <a:gd name="connsiteY1633" fmla="*/ 70194 h 2638416"/>
              <a:gd name="connsiteX1634" fmla="*/ 2592961 w 4894877"/>
              <a:gd name="connsiteY1634" fmla="*/ 74903 h 2638416"/>
              <a:gd name="connsiteX1635" fmla="*/ 2618674 w 4894877"/>
              <a:gd name="connsiteY1635" fmla="*/ 70557 h 2638416"/>
              <a:gd name="connsiteX1636" fmla="*/ 1084407 w 4894877"/>
              <a:gd name="connsiteY1636" fmla="*/ 1428061 h 2638416"/>
              <a:gd name="connsiteX1637" fmla="*/ 1102893 w 4894877"/>
              <a:gd name="connsiteY1637" fmla="*/ 1410531 h 2638416"/>
              <a:gd name="connsiteX1638" fmla="*/ 1054365 w 4894877"/>
              <a:gd name="connsiteY1638" fmla="*/ 1366529 h 2638416"/>
              <a:gd name="connsiteX1639" fmla="*/ 987999 w 4894877"/>
              <a:gd name="connsiteY1639" fmla="*/ 1375764 h 2638416"/>
              <a:gd name="connsiteX1640" fmla="*/ 962524 w 4894877"/>
              <a:gd name="connsiteY1640" fmla="*/ 1387555 h 2638416"/>
              <a:gd name="connsiteX1641" fmla="*/ 1018363 w 4894877"/>
              <a:gd name="connsiteY1641" fmla="*/ 1451123 h 2638416"/>
              <a:gd name="connsiteX1642" fmla="*/ 1025025 w 4894877"/>
              <a:gd name="connsiteY1642" fmla="*/ 1450558 h 2638416"/>
              <a:gd name="connsiteX1643" fmla="*/ 1084407 w 4894877"/>
              <a:gd name="connsiteY1643" fmla="*/ 1428061 h 2638416"/>
              <a:gd name="connsiteX1644" fmla="*/ 2495179 w 4894877"/>
              <a:gd name="connsiteY1644" fmla="*/ 193690 h 2638416"/>
              <a:gd name="connsiteX1645" fmla="*/ 2443573 w 4894877"/>
              <a:gd name="connsiteY1645" fmla="*/ 183369 h 2638416"/>
              <a:gd name="connsiteX1646" fmla="*/ 2390698 w 4894877"/>
              <a:gd name="connsiteY1646" fmla="*/ 193690 h 2638416"/>
              <a:gd name="connsiteX1647" fmla="*/ 2442485 w 4894877"/>
              <a:gd name="connsiteY1647" fmla="*/ 204374 h 2638416"/>
              <a:gd name="connsiteX1648" fmla="*/ 2495179 w 4894877"/>
              <a:gd name="connsiteY1648" fmla="*/ 193690 h 2638416"/>
              <a:gd name="connsiteX1649" fmla="*/ 2617044 w 4894877"/>
              <a:gd name="connsiteY1649" fmla="*/ 88305 h 2638416"/>
              <a:gd name="connsiteX1650" fmla="*/ 2585355 w 4894877"/>
              <a:gd name="connsiteY1650" fmla="*/ 82871 h 2638416"/>
              <a:gd name="connsiteX1651" fmla="*/ 2555478 w 4894877"/>
              <a:gd name="connsiteY1651" fmla="*/ 87942 h 2638416"/>
              <a:gd name="connsiteX1652" fmla="*/ 2587166 w 4894877"/>
              <a:gd name="connsiteY1652" fmla="*/ 93555 h 2638416"/>
              <a:gd name="connsiteX1653" fmla="*/ 2617044 w 4894877"/>
              <a:gd name="connsiteY1653" fmla="*/ 88305 h 2638416"/>
              <a:gd name="connsiteX1654" fmla="*/ 1938473 w 4894877"/>
              <a:gd name="connsiteY1654" fmla="*/ 685866 h 2638416"/>
              <a:gd name="connsiteX1655" fmla="*/ 1949049 w 4894877"/>
              <a:gd name="connsiteY1655" fmla="*/ 674271 h 2638416"/>
              <a:gd name="connsiteX1656" fmla="*/ 1872272 w 4894877"/>
              <a:gd name="connsiteY1656" fmla="*/ 646204 h 2638416"/>
              <a:gd name="connsiteX1657" fmla="*/ 1772859 w 4894877"/>
              <a:gd name="connsiteY1657" fmla="*/ 674815 h 2638416"/>
              <a:gd name="connsiteX1658" fmla="*/ 1849094 w 4894877"/>
              <a:gd name="connsiteY1658" fmla="*/ 704149 h 2638416"/>
              <a:gd name="connsiteX1659" fmla="*/ 1938473 w 4894877"/>
              <a:gd name="connsiteY1659" fmla="*/ 685866 h 2638416"/>
              <a:gd name="connsiteX1660" fmla="*/ 2710299 w 4894877"/>
              <a:gd name="connsiteY1660" fmla="*/ 8992 h 2638416"/>
              <a:gd name="connsiteX1661" fmla="*/ 2698529 w 4894877"/>
              <a:gd name="connsiteY1661" fmla="*/ 7182 h 2638416"/>
              <a:gd name="connsiteX1662" fmla="*/ 2685492 w 4894877"/>
              <a:gd name="connsiteY1662" fmla="*/ 8811 h 2638416"/>
              <a:gd name="connsiteX1663" fmla="*/ 2698347 w 4894877"/>
              <a:gd name="connsiteY1663" fmla="*/ 10803 h 2638416"/>
              <a:gd name="connsiteX1664" fmla="*/ 2710299 w 4894877"/>
              <a:gd name="connsiteY1664" fmla="*/ 8992 h 2638416"/>
              <a:gd name="connsiteX1665" fmla="*/ 2391964 w 4894877"/>
              <a:gd name="connsiteY1665" fmla="*/ 290023 h 2638416"/>
              <a:gd name="connsiteX1666" fmla="*/ 2332751 w 4894877"/>
              <a:gd name="connsiteY1666" fmla="*/ 301069 h 2638416"/>
              <a:gd name="connsiteX1667" fmla="*/ 2280059 w 4894877"/>
              <a:gd name="connsiteY1667" fmla="*/ 288755 h 2638416"/>
              <a:gd name="connsiteX1668" fmla="*/ 2340177 w 4894877"/>
              <a:gd name="connsiteY1668" fmla="*/ 275900 h 2638416"/>
              <a:gd name="connsiteX1669" fmla="*/ 2391964 w 4894877"/>
              <a:gd name="connsiteY1669" fmla="*/ 290023 h 2638416"/>
              <a:gd name="connsiteX1670" fmla="*/ 2488117 w 4894877"/>
              <a:gd name="connsiteY1670" fmla="*/ 219583 h 2638416"/>
              <a:gd name="connsiteX1671" fmla="*/ 2430896 w 4894877"/>
              <a:gd name="connsiteY1671" fmla="*/ 207633 h 2638416"/>
              <a:gd name="connsiteX1672" fmla="*/ 2374400 w 4894877"/>
              <a:gd name="connsiteY1672" fmla="*/ 218859 h 2638416"/>
              <a:gd name="connsiteX1673" fmla="*/ 2431621 w 4894877"/>
              <a:gd name="connsiteY1673" fmla="*/ 231173 h 2638416"/>
              <a:gd name="connsiteX1674" fmla="*/ 2488117 w 4894877"/>
              <a:gd name="connsiteY1674" fmla="*/ 219583 h 2638416"/>
              <a:gd name="connsiteX1675" fmla="*/ 2711928 w 4894877"/>
              <a:gd name="connsiteY1675" fmla="*/ 23476 h 2638416"/>
              <a:gd name="connsiteX1676" fmla="*/ 2693820 w 4894877"/>
              <a:gd name="connsiteY1676" fmla="*/ 20942 h 2638416"/>
              <a:gd name="connsiteX1677" fmla="*/ 2679334 w 4894877"/>
              <a:gd name="connsiteY1677" fmla="*/ 23476 h 2638416"/>
              <a:gd name="connsiteX1678" fmla="*/ 2697442 w 4894877"/>
              <a:gd name="connsiteY1678" fmla="*/ 26012 h 2638416"/>
              <a:gd name="connsiteX1679" fmla="*/ 2711928 w 4894877"/>
              <a:gd name="connsiteY1679" fmla="*/ 23476 h 2638416"/>
              <a:gd name="connsiteX1680" fmla="*/ 2374400 w 4894877"/>
              <a:gd name="connsiteY1680" fmla="*/ 322798 h 2638416"/>
              <a:gd name="connsiteX1681" fmla="*/ 2316999 w 4894877"/>
              <a:gd name="connsiteY1681" fmla="*/ 331672 h 2638416"/>
              <a:gd name="connsiteX1682" fmla="*/ 2277523 w 4894877"/>
              <a:gd name="connsiteY1682" fmla="*/ 320988 h 2638416"/>
              <a:gd name="connsiteX1683" fmla="*/ 2303779 w 4894877"/>
              <a:gd name="connsiteY1683" fmla="*/ 317186 h 2638416"/>
              <a:gd name="connsiteX1684" fmla="*/ 2328588 w 4894877"/>
              <a:gd name="connsiteY1684" fmla="*/ 310485 h 2638416"/>
              <a:gd name="connsiteX1685" fmla="*/ 2328768 w 4894877"/>
              <a:gd name="connsiteY1685" fmla="*/ 311209 h 2638416"/>
              <a:gd name="connsiteX1686" fmla="*/ 2374400 w 4894877"/>
              <a:gd name="connsiteY1686" fmla="*/ 322798 h 2638416"/>
              <a:gd name="connsiteX1687" fmla="*/ 2619578 w 4894877"/>
              <a:gd name="connsiteY1687" fmla="*/ 108042 h 2638416"/>
              <a:gd name="connsiteX1688" fmla="*/ 2583362 w 4894877"/>
              <a:gd name="connsiteY1688" fmla="*/ 101523 h 2638416"/>
              <a:gd name="connsiteX1689" fmla="*/ 2549139 w 4894877"/>
              <a:gd name="connsiteY1689" fmla="*/ 107317 h 2638416"/>
              <a:gd name="connsiteX1690" fmla="*/ 2585355 w 4894877"/>
              <a:gd name="connsiteY1690" fmla="*/ 114016 h 2638416"/>
              <a:gd name="connsiteX1691" fmla="*/ 2619578 w 4894877"/>
              <a:gd name="connsiteY1691" fmla="*/ 108042 h 2638416"/>
              <a:gd name="connsiteX1692" fmla="*/ 2336011 w 4894877"/>
              <a:gd name="connsiteY1692" fmla="*/ 358833 h 2638416"/>
              <a:gd name="connsiteX1693" fmla="*/ 2304503 w 4894877"/>
              <a:gd name="connsiteY1693" fmla="*/ 365352 h 2638416"/>
              <a:gd name="connsiteX1694" fmla="*/ 2270643 w 4894877"/>
              <a:gd name="connsiteY1694" fmla="*/ 356660 h 2638416"/>
              <a:gd name="connsiteX1695" fmla="*/ 2306858 w 4894877"/>
              <a:gd name="connsiteY1695" fmla="*/ 349236 h 2638416"/>
              <a:gd name="connsiteX1696" fmla="*/ 1887023 w 4894877"/>
              <a:gd name="connsiteY1696" fmla="*/ 756029 h 2638416"/>
              <a:gd name="connsiteX1697" fmla="*/ 1898347 w 4894877"/>
              <a:gd name="connsiteY1697" fmla="*/ 743985 h 2638416"/>
              <a:gd name="connsiteX1698" fmla="*/ 1821207 w 4894877"/>
              <a:gd name="connsiteY1698" fmla="*/ 713745 h 2638416"/>
              <a:gd name="connsiteX1699" fmla="*/ 1717993 w 4894877"/>
              <a:gd name="connsiteY1699" fmla="*/ 744346 h 2638416"/>
              <a:gd name="connsiteX1700" fmla="*/ 1796219 w 4894877"/>
              <a:gd name="connsiteY1700" fmla="*/ 776579 h 2638416"/>
              <a:gd name="connsiteX1701" fmla="*/ 1887023 w 4894877"/>
              <a:gd name="connsiteY1701" fmla="*/ 756029 h 2638416"/>
              <a:gd name="connsiteX1702" fmla="*/ 2716818 w 4894877"/>
              <a:gd name="connsiteY1702" fmla="*/ 38688 h 2638416"/>
              <a:gd name="connsiteX1703" fmla="*/ 2695813 w 4894877"/>
              <a:gd name="connsiteY1703" fmla="*/ 35428 h 2638416"/>
              <a:gd name="connsiteX1704" fmla="*/ 2676437 w 4894877"/>
              <a:gd name="connsiteY1704" fmla="*/ 38507 h 2638416"/>
              <a:gd name="connsiteX1705" fmla="*/ 2696718 w 4894877"/>
              <a:gd name="connsiteY1705" fmla="*/ 41946 h 2638416"/>
              <a:gd name="connsiteX1706" fmla="*/ 2716818 w 4894877"/>
              <a:gd name="connsiteY1706" fmla="*/ 38688 h 2638416"/>
              <a:gd name="connsiteX1707" fmla="*/ 2617588 w 4894877"/>
              <a:gd name="connsiteY1707" fmla="*/ 127596 h 2638416"/>
              <a:gd name="connsiteX1708" fmla="*/ 2575578 w 4894877"/>
              <a:gd name="connsiteY1708" fmla="*/ 120534 h 2638416"/>
              <a:gd name="connsiteX1709" fmla="*/ 2538819 w 4894877"/>
              <a:gd name="connsiteY1709" fmla="*/ 127777 h 2638416"/>
              <a:gd name="connsiteX1710" fmla="*/ 2579924 w 4894877"/>
              <a:gd name="connsiteY1710" fmla="*/ 135020 h 2638416"/>
              <a:gd name="connsiteX1711" fmla="*/ 2617588 w 4894877"/>
              <a:gd name="connsiteY1711" fmla="*/ 127596 h 2638416"/>
              <a:gd name="connsiteX1712" fmla="*/ 2311385 w 4894877"/>
              <a:gd name="connsiteY1712" fmla="*/ 397041 h 2638416"/>
              <a:gd name="connsiteX1713" fmla="*/ 2279696 w 4894877"/>
              <a:gd name="connsiteY1713" fmla="*/ 404284 h 2638416"/>
              <a:gd name="connsiteX1714" fmla="*/ 2253440 w 4894877"/>
              <a:gd name="connsiteY1714" fmla="*/ 395412 h 2638416"/>
              <a:gd name="connsiteX1715" fmla="*/ 2288751 w 4894877"/>
              <a:gd name="connsiteY1715" fmla="*/ 389254 h 2638416"/>
              <a:gd name="connsiteX1716" fmla="*/ 2484676 w 4894877"/>
              <a:gd name="connsiteY1716" fmla="*/ 246565 h 2638416"/>
              <a:gd name="connsiteX1717" fmla="*/ 2423834 w 4894877"/>
              <a:gd name="connsiteY1717" fmla="*/ 233527 h 2638416"/>
              <a:gd name="connsiteX1718" fmla="*/ 2362087 w 4894877"/>
              <a:gd name="connsiteY1718" fmla="*/ 246565 h 2638416"/>
              <a:gd name="connsiteX1719" fmla="*/ 2422748 w 4894877"/>
              <a:gd name="connsiteY1719" fmla="*/ 259966 h 2638416"/>
              <a:gd name="connsiteX1720" fmla="*/ 2484676 w 4894877"/>
              <a:gd name="connsiteY1720" fmla="*/ 246565 h 2638416"/>
              <a:gd name="connsiteX1721" fmla="*/ 2717904 w 4894877"/>
              <a:gd name="connsiteY1721" fmla="*/ 54621 h 2638416"/>
              <a:gd name="connsiteX1722" fmla="*/ 2691829 w 4894877"/>
              <a:gd name="connsiteY1722" fmla="*/ 50639 h 2638416"/>
              <a:gd name="connsiteX1723" fmla="*/ 2670280 w 4894877"/>
              <a:gd name="connsiteY1723" fmla="*/ 54621 h 2638416"/>
              <a:gd name="connsiteX1724" fmla="*/ 2696538 w 4894877"/>
              <a:gd name="connsiteY1724" fmla="*/ 58606 h 2638416"/>
              <a:gd name="connsiteX1725" fmla="*/ 2717904 w 4894877"/>
              <a:gd name="connsiteY1725" fmla="*/ 54621 h 2638416"/>
              <a:gd name="connsiteX1726" fmla="*/ 1834325 w 4894877"/>
              <a:gd name="connsiteY1726" fmla="*/ 835376 h 2638416"/>
              <a:gd name="connsiteX1727" fmla="*/ 1846377 w 4894877"/>
              <a:gd name="connsiteY1727" fmla="*/ 822392 h 2638416"/>
              <a:gd name="connsiteX1728" fmla="*/ 1771773 w 4894877"/>
              <a:gd name="connsiteY1728" fmla="*/ 790703 h 2638416"/>
              <a:gd name="connsiteX1729" fmla="*/ 1667472 w 4894877"/>
              <a:gd name="connsiteY1729" fmla="*/ 822392 h 2638416"/>
              <a:gd name="connsiteX1730" fmla="*/ 1739904 w 4894877"/>
              <a:gd name="connsiteY1730" fmla="*/ 856435 h 2638416"/>
              <a:gd name="connsiteX1731" fmla="*/ 1834325 w 4894877"/>
              <a:gd name="connsiteY1731" fmla="*/ 835376 h 2638416"/>
              <a:gd name="connsiteX1732" fmla="*/ 2618492 w 4894877"/>
              <a:gd name="connsiteY1732" fmla="*/ 148784 h 2638416"/>
              <a:gd name="connsiteX1733" fmla="*/ 2573224 w 4894877"/>
              <a:gd name="connsiteY1733" fmla="*/ 140816 h 2638416"/>
              <a:gd name="connsiteX1734" fmla="*/ 2533204 w 4894877"/>
              <a:gd name="connsiteY1734" fmla="*/ 148603 h 2638416"/>
              <a:gd name="connsiteX1735" fmla="*/ 2577570 w 4894877"/>
              <a:gd name="connsiteY1735" fmla="*/ 156932 h 2638416"/>
              <a:gd name="connsiteX1736" fmla="*/ 2618492 w 4894877"/>
              <a:gd name="connsiteY1736" fmla="*/ 148784 h 2638416"/>
              <a:gd name="connsiteX1737" fmla="*/ 2295811 w 4894877"/>
              <a:gd name="connsiteY1737" fmla="*/ 440319 h 2638416"/>
              <a:gd name="connsiteX1738" fmla="*/ 2261951 w 4894877"/>
              <a:gd name="connsiteY1738" fmla="*/ 448828 h 2638416"/>
              <a:gd name="connsiteX1739" fmla="*/ 2230986 w 4894877"/>
              <a:gd name="connsiteY1739" fmla="*/ 438870 h 2638416"/>
              <a:gd name="connsiteX1740" fmla="*/ 2268470 w 4894877"/>
              <a:gd name="connsiteY1740" fmla="*/ 431627 h 2638416"/>
              <a:gd name="connsiteX1741" fmla="*/ 2722432 w 4894877"/>
              <a:gd name="connsiteY1741" fmla="*/ 72550 h 2638416"/>
              <a:gd name="connsiteX1742" fmla="*/ 2693821 w 4894877"/>
              <a:gd name="connsiteY1742" fmla="*/ 67660 h 2638416"/>
              <a:gd name="connsiteX1743" fmla="*/ 2668470 w 4894877"/>
              <a:gd name="connsiteY1743" fmla="*/ 72006 h 2638416"/>
              <a:gd name="connsiteX1744" fmla="*/ 2697081 w 4894877"/>
              <a:gd name="connsiteY1744" fmla="*/ 76715 h 2638416"/>
              <a:gd name="connsiteX1745" fmla="*/ 2722432 w 4894877"/>
              <a:gd name="connsiteY1745" fmla="*/ 72550 h 2638416"/>
              <a:gd name="connsiteX1746" fmla="*/ 2616139 w 4894877"/>
              <a:gd name="connsiteY1746" fmla="*/ 171599 h 2638416"/>
              <a:gd name="connsiteX1747" fmla="*/ 2568152 w 4894877"/>
              <a:gd name="connsiteY1747" fmla="*/ 162365 h 2638416"/>
              <a:gd name="connsiteX1748" fmla="*/ 2521796 w 4894877"/>
              <a:gd name="connsiteY1748" fmla="*/ 171057 h 2638416"/>
              <a:gd name="connsiteX1749" fmla="*/ 2571049 w 4894877"/>
              <a:gd name="connsiteY1749" fmla="*/ 180654 h 2638416"/>
              <a:gd name="connsiteX1750" fmla="*/ 2616139 w 4894877"/>
              <a:gd name="connsiteY1750" fmla="*/ 171599 h 2638416"/>
              <a:gd name="connsiteX1751" fmla="*/ 2803374 w 4894877"/>
              <a:gd name="connsiteY1751" fmla="*/ 10077 h 2638416"/>
              <a:gd name="connsiteX1752" fmla="*/ 2790880 w 4894877"/>
              <a:gd name="connsiteY1752" fmla="*/ 8268 h 2638416"/>
              <a:gd name="connsiteX1753" fmla="*/ 2779472 w 4894877"/>
              <a:gd name="connsiteY1753" fmla="*/ 9897 h 2638416"/>
              <a:gd name="connsiteX1754" fmla="*/ 2791241 w 4894877"/>
              <a:gd name="connsiteY1754" fmla="*/ 11889 h 2638416"/>
              <a:gd name="connsiteX1755" fmla="*/ 2803374 w 4894877"/>
              <a:gd name="connsiteY1755" fmla="*/ 10077 h 2638416"/>
              <a:gd name="connsiteX1756" fmla="*/ 1768179 w 4894877"/>
              <a:gd name="connsiteY1756" fmla="*/ 924827 h 2638416"/>
              <a:gd name="connsiteX1757" fmla="*/ 1781731 w 4894877"/>
              <a:gd name="connsiteY1757" fmla="*/ 911301 h 2638416"/>
              <a:gd name="connsiteX1758" fmla="*/ 1709299 w 4894877"/>
              <a:gd name="connsiteY1758" fmla="*/ 876534 h 2638416"/>
              <a:gd name="connsiteX1759" fmla="*/ 1602102 w 4894877"/>
              <a:gd name="connsiteY1759" fmla="*/ 910214 h 2638416"/>
              <a:gd name="connsiteX1760" fmla="*/ 1670550 w 4894877"/>
              <a:gd name="connsiteY1760" fmla="*/ 947517 h 2638416"/>
              <a:gd name="connsiteX1761" fmla="*/ 1768179 w 4894877"/>
              <a:gd name="connsiteY1761" fmla="*/ 924827 h 2638416"/>
              <a:gd name="connsiteX1762" fmla="*/ 2723336 w 4894877"/>
              <a:gd name="connsiteY1762" fmla="*/ 90838 h 2638416"/>
              <a:gd name="connsiteX1763" fmla="*/ 2691467 w 4894877"/>
              <a:gd name="connsiteY1763" fmla="*/ 84863 h 2638416"/>
              <a:gd name="connsiteX1764" fmla="*/ 2661951 w 4894877"/>
              <a:gd name="connsiteY1764" fmla="*/ 89933 h 2638416"/>
              <a:gd name="connsiteX1765" fmla="*/ 2695088 w 4894877"/>
              <a:gd name="connsiteY1765" fmla="*/ 95545 h 2638416"/>
              <a:gd name="connsiteX1766" fmla="*/ 2723336 w 4894877"/>
              <a:gd name="connsiteY1766" fmla="*/ 90838 h 2638416"/>
              <a:gd name="connsiteX1767" fmla="*/ 2808625 w 4894877"/>
              <a:gd name="connsiteY1767" fmla="*/ 25107 h 2638416"/>
              <a:gd name="connsiteX1768" fmla="*/ 2790517 w 4894877"/>
              <a:gd name="connsiteY1768" fmla="*/ 22573 h 2638416"/>
              <a:gd name="connsiteX1769" fmla="*/ 2776573 w 4894877"/>
              <a:gd name="connsiteY1769" fmla="*/ 25107 h 2638416"/>
              <a:gd name="connsiteX1770" fmla="*/ 2793051 w 4894877"/>
              <a:gd name="connsiteY1770" fmla="*/ 27643 h 2638416"/>
              <a:gd name="connsiteX1771" fmla="*/ 2808625 w 4894877"/>
              <a:gd name="connsiteY1771" fmla="*/ 25107 h 2638416"/>
              <a:gd name="connsiteX1772" fmla="*/ 2618855 w 4894877"/>
              <a:gd name="connsiteY1772" fmla="*/ 195500 h 2638416"/>
              <a:gd name="connsiteX1773" fmla="*/ 2564532 w 4894877"/>
              <a:gd name="connsiteY1773" fmla="*/ 184998 h 2638416"/>
              <a:gd name="connsiteX1774" fmla="*/ 2514372 w 4894877"/>
              <a:gd name="connsiteY1774" fmla="*/ 195139 h 2638416"/>
              <a:gd name="connsiteX1775" fmla="*/ 2567246 w 4894877"/>
              <a:gd name="connsiteY1775" fmla="*/ 206184 h 2638416"/>
              <a:gd name="connsiteX1776" fmla="*/ 2618855 w 4894877"/>
              <a:gd name="connsiteY1776" fmla="*/ 195500 h 2638416"/>
              <a:gd name="connsiteX1777" fmla="*/ 2290380 w 4894877"/>
              <a:gd name="connsiteY1777" fmla="*/ 486131 h 2638416"/>
              <a:gd name="connsiteX1778" fmla="*/ 2239315 w 4894877"/>
              <a:gd name="connsiteY1778" fmla="*/ 499169 h 2638416"/>
              <a:gd name="connsiteX1779" fmla="*/ 2201290 w 4894877"/>
              <a:gd name="connsiteY1779" fmla="*/ 484863 h 2638416"/>
              <a:gd name="connsiteX1780" fmla="*/ 2254164 w 4894877"/>
              <a:gd name="connsiteY1780" fmla="*/ 474179 h 2638416"/>
              <a:gd name="connsiteX1781" fmla="*/ 2728950 w 4894877"/>
              <a:gd name="connsiteY1781" fmla="*/ 108946 h 2638416"/>
              <a:gd name="connsiteX1782" fmla="*/ 2690379 w 4894877"/>
              <a:gd name="connsiteY1782" fmla="*/ 102608 h 2638416"/>
              <a:gd name="connsiteX1783" fmla="*/ 2658873 w 4894877"/>
              <a:gd name="connsiteY1783" fmla="*/ 108946 h 2638416"/>
              <a:gd name="connsiteX1784" fmla="*/ 2696356 w 4894877"/>
              <a:gd name="connsiteY1784" fmla="*/ 115102 h 2638416"/>
              <a:gd name="connsiteX1785" fmla="*/ 2728950 w 4894877"/>
              <a:gd name="connsiteY1785" fmla="*/ 108946 h 2638416"/>
              <a:gd name="connsiteX1786" fmla="*/ 2814781 w 4894877"/>
              <a:gd name="connsiteY1786" fmla="*/ 40317 h 2638416"/>
              <a:gd name="connsiteX1787" fmla="*/ 2792327 w 4894877"/>
              <a:gd name="connsiteY1787" fmla="*/ 37240 h 2638416"/>
              <a:gd name="connsiteX1788" fmla="*/ 2775849 w 4894877"/>
              <a:gd name="connsiteY1788" fmla="*/ 40317 h 2638416"/>
              <a:gd name="connsiteX1789" fmla="*/ 2798483 w 4894877"/>
              <a:gd name="connsiteY1789" fmla="*/ 43395 h 2638416"/>
              <a:gd name="connsiteX1790" fmla="*/ 2814781 w 4894877"/>
              <a:gd name="connsiteY1790" fmla="*/ 40317 h 2638416"/>
              <a:gd name="connsiteX1791" fmla="*/ 2614688 w 4894877"/>
              <a:gd name="connsiteY1791" fmla="*/ 221034 h 2638416"/>
              <a:gd name="connsiteX1792" fmla="*/ 2556926 w 4894877"/>
              <a:gd name="connsiteY1792" fmla="*/ 209625 h 2638416"/>
              <a:gd name="connsiteX1793" fmla="*/ 2502603 w 4894877"/>
              <a:gd name="connsiteY1793" fmla="*/ 220853 h 2638416"/>
              <a:gd name="connsiteX1794" fmla="*/ 2561814 w 4894877"/>
              <a:gd name="connsiteY1794" fmla="*/ 232984 h 2638416"/>
              <a:gd name="connsiteX1795" fmla="*/ 2614688 w 4894877"/>
              <a:gd name="connsiteY1795" fmla="*/ 221034 h 2638416"/>
              <a:gd name="connsiteX1796" fmla="*/ 2532119 w 4894877"/>
              <a:gd name="connsiteY1796" fmla="*/ 294189 h 2638416"/>
              <a:gd name="connsiteX1797" fmla="*/ 2473267 w 4894877"/>
              <a:gd name="connsiteY1797" fmla="*/ 304873 h 2638416"/>
              <a:gd name="connsiteX1798" fmla="*/ 2420936 w 4894877"/>
              <a:gd name="connsiteY1798" fmla="*/ 291472 h 2638416"/>
              <a:gd name="connsiteX1799" fmla="*/ 2477796 w 4894877"/>
              <a:gd name="connsiteY1799" fmla="*/ 278798 h 2638416"/>
              <a:gd name="connsiteX1800" fmla="*/ 2532119 w 4894877"/>
              <a:gd name="connsiteY1800" fmla="*/ 294189 h 2638416"/>
              <a:gd name="connsiteX1801" fmla="*/ 1701643 w 4894877"/>
              <a:gd name="connsiteY1801" fmla="*/ 1029113 h 2638416"/>
              <a:gd name="connsiteX1802" fmla="*/ 1714553 w 4894877"/>
              <a:gd name="connsiteY1802" fmla="*/ 1014333 h 2638416"/>
              <a:gd name="connsiteX1803" fmla="*/ 1639586 w 4894877"/>
              <a:gd name="connsiteY1803" fmla="*/ 978118 h 2638416"/>
              <a:gd name="connsiteX1804" fmla="*/ 1532751 w 4894877"/>
              <a:gd name="connsiteY1804" fmla="*/ 1016145 h 2638416"/>
              <a:gd name="connsiteX1805" fmla="*/ 1606992 w 4894877"/>
              <a:gd name="connsiteY1805" fmla="*/ 1054170 h 2638416"/>
              <a:gd name="connsiteX1806" fmla="*/ 1701643 w 4894877"/>
              <a:gd name="connsiteY1806" fmla="*/ 1029113 h 2638416"/>
              <a:gd name="connsiteX1807" fmla="*/ 2730219 w 4894877"/>
              <a:gd name="connsiteY1807" fmla="*/ 129227 h 2638416"/>
              <a:gd name="connsiteX1808" fmla="*/ 2689838 w 4894877"/>
              <a:gd name="connsiteY1808" fmla="*/ 121984 h 2638416"/>
              <a:gd name="connsiteX1809" fmla="*/ 2651630 w 4894877"/>
              <a:gd name="connsiteY1809" fmla="*/ 128864 h 2638416"/>
              <a:gd name="connsiteX1810" fmla="*/ 2692192 w 4894877"/>
              <a:gd name="connsiteY1810" fmla="*/ 136471 h 2638416"/>
              <a:gd name="connsiteX1811" fmla="*/ 2730219 w 4894877"/>
              <a:gd name="connsiteY1811" fmla="*/ 129227 h 2638416"/>
              <a:gd name="connsiteX1812" fmla="*/ 2507492 w 4894877"/>
              <a:gd name="connsiteY1812" fmla="*/ 325878 h 2638416"/>
              <a:gd name="connsiteX1813" fmla="*/ 2460954 w 4894877"/>
              <a:gd name="connsiteY1813" fmla="*/ 334387 h 2638416"/>
              <a:gd name="connsiteX1814" fmla="*/ 2416771 w 4894877"/>
              <a:gd name="connsiteY1814" fmla="*/ 324247 h 2638416"/>
              <a:gd name="connsiteX1815" fmla="*/ 2417495 w 4894877"/>
              <a:gd name="connsiteY1815" fmla="*/ 324247 h 2638416"/>
              <a:gd name="connsiteX1816" fmla="*/ 2469828 w 4894877"/>
              <a:gd name="connsiteY1816" fmla="*/ 313382 h 2638416"/>
              <a:gd name="connsiteX1817" fmla="*/ 2507492 w 4894877"/>
              <a:gd name="connsiteY1817" fmla="*/ 325878 h 2638416"/>
              <a:gd name="connsiteX1818" fmla="*/ 2818038 w 4894877"/>
              <a:gd name="connsiteY1818" fmla="*/ 56433 h 2638416"/>
              <a:gd name="connsiteX1819" fmla="*/ 2793051 w 4894877"/>
              <a:gd name="connsiteY1819" fmla="*/ 52812 h 2638416"/>
              <a:gd name="connsiteX1820" fmla="*/ 2772770 w 4894877"/>
              <a:gd name="connsiteY1820" fmla="*/ 56433 h 2638416"/>
              <a:gd name="connsiteX1821" fmla="*/ 2798845 w 4894877"/>
              <a:gd name="connsiteY1821" fmla="*/ 60237 h 2638416"/>
              <a:gd name="connsiteX1822" fmla="*/ 2818038 w 4894877"/>
              <a:gd name="connsiteY1822" fmla="*/ 56433 h 2638416"/>
              <a:gd name="connsiteX1823" fmla="*/ 2170534 w 4894877"/>
              <a:gd name="connsiteY1823" fmla="*/ 627820 h 2638416"/>
              <a:gd name="connsiteX1824" fmla="*/ 2180103 w 4894877"/>
              <a:gd name="connsiteY1824" fmla="*/ 616687 h 2638416"/>
              <a:gd name="connsiteX1825" fmla="*/ 2098255 w 4894877"/>
              <a:gd name="connsiteY1825" fmla="*/ 588620 h 2638416"/>
              <a:gd name="connsiteX1826" fmla="*/ 2001198 w 4894877"/>
              <a:gd name="connsiteY1826" fmla="*/ 615239 h 2638416"/>
              <a:gd name="connsiteX1827" fmla="*/ 2082684 w 4894877"/>
              <a:gd name="connsiteY1827" fmla="*/ 644755 h 2638416"/>
              <a:gd name="connsiteX1828" fmla="*/ 2170534 w 4894877"/>
              <a:gd name="connsiteY1828" fmla="*/ 627820 h 2638416"/>
              <a:gd name="connsiteX1829" fmla="*/ 2487392 w 4894877"/>
              <a:gd name="connsiteY1829" fmla="*/ 361730 h 2638416"/>
              <a:gd name="connsiteX1830" fmla="*/ 2455703 w 4894877"/>
              <a:gd name="connsiteY1830" fmla="*/ 368068 h 2638416"/>
              <a:gd name="connsiteX1831" fmla="*/ 2429809 w 4894877"/>
              <a:gd name="connsiteY1831" fmla="*/ 361369 h 2638416"/>
              <a:gd name="connsiteX1832" fmla="*/ 2457876 w 4894877"/>
              <a:gd name="connsiteY1832" fmla="*/ 352858 h 2638416"/>
              <a:gd name="connsiteX1833" fmla="*/ 2616863 w 4894877"/>
              <a:gd name="connsiteY1833" fmla="*/ 249823 h 2638416"/>
              <a:gd name="connsiteX1834" fmla="*/ 2552943 w 4894877"/>
              <a:gd name="connsiteY1834" fmla="*/ 236424 h 2638416"/>
              <a:gd name="connsiteX1835" fmla="*/ 2493730 w 4894877"/>
              <a:gd name="connsiteY1835" fmla="*/ 249823 h 2638416"/>
              <a:gd name="connsiteX1836" fmla="*/ 2557833 w 4894877"/>
              <a:gd name="connsiteY1836" fmla="*/ 263044 h 2638416"/>
              <a:gd name="connsiteX1837" fmla="*/ 2616863 w 4894877"/>
              <a:gd name="connsiteY1837" fmla="*/ 249823 h 2638416"/>
              <a:gd name="connsiteX1838" fmla="*/ 2734382 w 4894877"/>
              <a:gd name="connsiteY1838" fmla="*/ 150593 h 2638416"/>
              <a:gd name="connsiteX1839" fmla="*/ 2688750 w 4894877"/>
              <a:gd name="connsiteY1839" fmla="*/ 142445 h 2638416"/>
              <a:gd name="connsiteX1840" fmla="*/ 2649637 w 4894877"/>
              <a:gd name="connsiteY1840" fmla="*/ 150232 h 2638416"/>
              <a:gd name="connsiteX1841" fmla="*/ 2695269 w 4894877"/>
              <a:gd name="connsiteY1841" fmla="*/ 158560 h 2638416"/>
              <a:gd name="connsiteX1842" fmla="*/ 2734382 w 4894877"/>
              <a:gd name="connsiteY1842" fmla="*/ 150593 h 2638416"/>
              <a:gd name="connsiteX1843" fmla="*/ 2896444 w 4894877"/>
              <a:gd name="connsiteY1843" fmla="*/ 11345 h 2638416"/>
              <a:gd name="connsiteX1844" fmla="*/ 2884494 w 4894877"/>
              <a:gd name="connsiteY1844" fmla="*/ 9897 h 2638416"/>
              <a:gd name="connsiteX1845" fmla="*/ 2875078 w 4894877"/>
              <a:gd name="connsiteY1845" fmla="*/ 11528 h 2638416"/>
              <a:gd name="connsiteX1846" fmla="*/ 2887028 w 4894877"/>
              <a:gd name="connsiteY1846" fmla="*/ 13157 h 2638416"/>
              <a:gd name="connsiteX1847" fmla="*/ 2896444 w 4894877"/>
              <a:gd name="connsiteY1847" fmla="*/ 11345 h 2638416"/>
              <a:gd name="connsiteX1848" fmla="*/ 2825645 w 4894877"/>
              <a:gd name="connsiteY1848" fmla="*/ 73635 h 2638416"/>
              <a:gd name="connsiteX1849" fmla="*/ 2796853 w 4894877"/>
              <a:gd name="connsiteY1849" fmla="*/ 69109 h 2638416"/>
              <a:gd name="connsiteX1850" fmla="*/ 2772951 w 4894877"/>
              <a:gd name="connsiteY1850" fmla="*/ 72730 h 2638416"/>
              <a:gd name="connsiteX1851" fmla="*/ 2802830 w 4894877"/>
              <a:gd name="connsiteY1851" fmla="*/ 77981 h 2638416"/>
              <a:gd name="connsiteX1852" fmla="*/ 2825645 w 4894877"/>
              <a:gd name="connsiteY1852" fmla="*/ 73635 h 2638416"/>
              <a:gd name="connsiteX1853" fmla="*/ 1612864 w 4894877"/>
              <a:gd name="connsiteY1853" fmla="*/ 1146557 h 2638416"/>
              <a:gd name="connsiteX1854" fmla="*/ 1626911 w 4894877"/>
              <a:gd name="connsiteY1854" fmla="*/ 1130766 h 2638416"/>
              <a:gd name="connsiteX1855" fmla="*/ 1555748 w 4894877"/>
              <a:gd name="connsiteY1855" fmla="*/ 1091473 h 2638416"/>
              <a:gd name="connsiteX1856" fmla="*/ 1449636 w 4894877"/>
              <a:gd name="connsiteY1856" fmla="*/ 1130586 h 2638416"/>
              <a:gd name="connsiteX1857" fmla="*/ 1519894 w 4894877"/>
              <a:gd name="connsiteY1857" fmla="*/ 1171689 h 2638416"/>
              <a:gd name="connsiteX1858" fmla="*/ 1612864 w 4894877"/>
              <a:gd name="connsiteY1858" fmla="*/ 1146557 h 2638416"/>
              <a:gd name="connsiteX1859" fmla="*/ 2308307 w 4894877"/>
              <a:gd name="connsiteY1859" fmla="*/ 538101 h 2638416"/>
              <a:gd name="connsiteX1860" fmla="*/ 2220666 w 4894877"/>
              <a:gd name="connsiteY1860" fmla="*/ 557838 h 2638416"/>
              <a:gd name="connsiteX1861" fmla="*/ 2198212 w 4894877"/>
              <a:gd name="connsiteY1861" fmla="*/ 543532 h 2638416"/>
              <a:gd name="connsiteX1862" fmla="*/ 2161090 w 4894877"/>
              <a:gd name="connsiteY1862" fmla="*/ 532487 h 2638416"/>
              <a:gd name="connsiteX1863" fmla="*/ 2199478 w 4894877"/>
              <a:gd name="connsiteY1863" fmla="*/ 526692 h 2638416"/>
              <a:gd name="connsiteX1864" fmla="*/ 2232435 w 4894877"/>
              <a:gd name="connsiteY1864" fmla="*/ 516733 h 2638416"/>
              <a:gd name="connsiteX1865" fmla="*/ 2232435 w 4894877"/>
              <a:gd name="connsiteY1865" fmla="*/ 517457 h 2638416"/>
              <a:gd name="connsiteX1866" fmla="*/ 2308307 w 4894877"/>
              <a:gd name="connsiteY1866" fmla="*/ 538101 h 2638416"/>
              <a:gd name="connsiteX1867" fmla="*/ 2470370 w 4894877"/>
              <a:gd name="connsiteY1867" fmla="*/ 400119 h 2638416"/>
              <a:gd name="connsiteX1868" fmla="*/ 2441398 w 4894877"/>
              <a:gd name="connsiteY1868" fmla="*/ 406457 h 2638416"/>
              <a:gd name="connsiteX1869" fmla="*/ 2420393 w 4894877"/>
              <a:gd name="connsiteY1869" fmla="*/ 400482 h 2638416"/>
              <a:gd name="connsiteX1870" fmla="*/ 2449909 w 4894877"/>
              <a:gd name="connsiteY1870" fmla="*/ 393600 h 2638416"/>
              <a:gd name="connsiteX1871" fmla="*/ 2142058 w 4894877"/>
              <a:gd name="connsiteY1871" fmla="*/ 690774 h 2638416"/>
              <a:gd name="connsiteX1872" fmla="*/ 2152037 w 4894877"/>
              <a:gd name="connsiteY1872" fmla="*/ 679340 h 2638416"/>
              <a:gd name="connsiteX1873" fmla="*/ 2070734 w 4894877"/>
              <a:gd name="connsiteY1873" fmla="*/ 649824 h 2638416"/>
              <a:gd name="connsiteX1874" fmla="*/ 1969150 w 4894877"/>
              <a:gd name="connsiteY1874" fmla="*/ 678616 h 2638416"/>
              <a:gd name="connsiteX1875" fmla="*/ 2051177 w 4894877"/>
              <a:gd name="connsiteY1875" fmla="*/ 710305 h 2638416"/>
              <a:gd name="connsiteX1876" fmla="*/ 2142058 w 4894877"/>
              <a:gd name="connsiteY1876" fmla="*/ 690774 h 2638416"/>
              <a:gd name="connsiteX1877" fmla="*/ 2830171 w 4894877"/>
              <a:gd name="connsiteY1877" fmla="*/ 90836 h 2638416"/>
              <a:gd name="connsiteX1878" fmla="*/ 2796311 w 4894877"/>
              <a:gd name="connsiteY1878" fmla="*/ 85766 h 2638416"/>
              <a:gd name="connsiteX1879" fmla="*/ 2768968 w 4894877"/>
              <a:gd name="connsiteY1879" fmla="*/ 90836 h 2638416"/>
              <a:gd name="connsiteX1880" fmla="*/ 2802830 w 4894877"/>
              <a:gd name="connsiteY1880" fmla="*/ 96813 h 2638416"/>
              <a:gd name="connsiteX1881" fmla="*/ 2830171 w 4894877"/>
              <a:gd name="connsiteY1881" fmla="*/ 90836 h 2638416"/>
              <a:gd name="connsiteX1882" fmla="*/ 2736374 w 4894877"/>
              <a:gd name="connsiteY1882" fmla="*/ 173954 h 2638416"/>
              <a:gd name="connsiteX1883" fmla="*/ 2685672 w 4894877"/>
              <a:gd name="connsiteY1883" fmla="*/ 164718 h 2638416"/>
              <a:gd name="connsiteX1884" fmla="*/ 2642033 w 4894877"/>
              <a:gd name="connsiteY1884" fmla="*/ 173773 h 2638416"/>
              <a:gd name="connsiteX1885" fmla="*/ 2692735 w 4894877"/>
              <a:gd name="connsiteY1885" fmla="*/ 183187 h 2638416"/>
              <a:gd name="connsiteX1886" fmla="*/ 2736374 w 4894877"/>
              <a:gd name="connsiteY1886" fmla="*/ 173954 h 2638416"/>
              <a:gd name="connsiteX1887" fmla="*/ 2906043 w 4894877"/>
              <a:gd name="connsiteY1887" fmla="*/ 26012 h 2638416"/>
              <a:gd name="connsiteX1888" fmla="*/ 2888840 w 4894877"/>
              <a:gd name="connsiteY1888" fmla="*/ 23839 h 2638416"/>
              <a:gd name="connsiteX1889" fmla="*/ 2877071 w 4894877"/>
              <a:gd name="connsiteY1889" fmla="*/ 26374 h 2638416"/>
              <a:gd name="connsiteX1890" fmla="*/ 2893367 w 4894877"/>
              <a:gd name="connsiteY1890" fmla="*/ 28366 h 2638416"/>
              <a:gd name="connsiteX1891" fmla="*/ 2906043 w 4894877"/>
              <a:gd name="connsiteY1891" fmla="*/ 26012 h 2638416"/>
              <a:gd name="connsiteX1892" fmla="*/ 2912382 w 4894877"/>
              <a:gd name="connsiteY1892" fmla="*/ 41403 h 2638416"/>
              <a:gd name="connsiteX1893" fmla="*/ 2890833 w 4894877"/>
              <a:gd name="connsiteY1893" fmla="*/ 38506 h 2638416"/>
              <a:gd name="connsiteX1894" fmla="*/ 2875803 w 4894877"/>
              <a:gd name="connsiteY1894" fmla="*/ 41403 h 2638416"/>
              <a:gd name="connsiteX1895" fmla="*/ 2896628 w 4894877"/>
              <a:gd name="connsiteY1895" fmla="*/ 44483 h 2638416"/>
              <a:gd name="connsiteX1896" fmla="*/ 2912382 w 4894877"/>
              <a:gd name="connsiteY1896" fmla="*/ 41403 h 2638416"/>
              <a:gd name="connsiteX1897" fmla="*/ 2838502 w 4894877"/>
              <a:gd name="connsiteY1897" fmla="*/ 110575 h 2638416"/>
              <a:gd name="connsiteX1898" fmla="*/ 2800113 w 4894877"/>
              <a:gd name="connsiteY1898" fmla="*/ 104239 h 2638416"/>
              <a:gd name="connsiteX1899" fmla="*/ 2768968 w 4894877"/>
              <a:gd name="connsiteY1899" fmla="*/ 110214 h 2638416"/>
              <a:gd name="connsiteX1900" fmla="*/ 2806452 w 4894877"/>
              <a:gd name="connsiteY1900" fmla="*/ 116733 h 2638416"/>
              <a:gd name="connsiteX1901" fmla="*/ 2838502 w 4894877"/>
              <a:gd name="connsiteY1901" fmla="*/ 110575 h 2638416"/>
              <a:gd name="connsiteX1902" fmla="*/ 2742350 w 4894877"/>
              <a:gd name="connsiteY1902" fmla="*/ 198034 h 2638416"/>
              <a:gd name="connsiteX1903" fmla="*/ 2685492 w 4894877"/>
              <a:gd name="connsiteY1903" fmla="*/ 187713 h 2638416"/>
              <a:gd name="connsiteX1904" fmla="*/ 2638230 w 4894877"/>
              <a:gd name="connsiteY1904" fmla="*/ 198217 h 2638416"/>
              <a:gd name="connsiteX1905" fmla="*/ 2695270 w 4894877"/>
              <a:gd name="connsiteY1905" fmla="*/ 208718 h 2638416"/>
              <a:gd name="connsiteX1906" fmla="*/ 2742350 w 4894877"/>
              <a:gd name="connsiteY1906" fmla="*/ 198034 h 2638416"/>
              <a:gd name="connsiteX1907" fmla="*/ 2099477 w 4894877"/>
              <a:gd name="connsiteY1907" fmla="*/ 764948 h 2638416"/>
              <a:gd name="connsiteX1908" fmla="*/ 2109483 w 4894877"/>
              <a:gd name="connsiteY1908" fmla="*/ 752131 h 2638416"/>
              <a:gd name="connsiteX1909" fmla="*/ 2025282 w 4894877"/>
              <a:gd name="connsiteY1909" fmla="*/ 721168 h 2638416"/>
              <a:gd name="connsiteX1910" fmla="*/ 1926776 w 4894877"/>
              <a:gd name="connsiteY1910" fmla="*/ 751950 h 2638416"/>
              <a:gd name="connsiteX1911" fmla="*/ 2008443 w 4894877"/>
              <a:gd name="connsiteY1911" fmla="*/ 785269 h 2638416"/>
              <a:gd name="connsiteX1912" fmla="*/ 2099477 w 4894877"/>
              <a:gd name="connsiteY1912" fmla="*/ 764948 h 2638416"/>
              <a:gd name="connsiteX1913" fmla="*/ 2465482 w 4894877"/>
              <a:gd name="connsiteY1913" fmla="*/ 445207 h 2638416"/>
              <a:gd name="connsiteX1914" fmla="*/ 2431620 w 4894877"/>
              <a:gd name="connsiteY1914" fmla="*/ 452993 h 2638416"/>
              <a:gd name="connsiteX1915" fmla="*/ 2402648 w 4894877"/>
              <a:gd name="connsiteY1915" fmla="*/ 443034 h 2638416"/>
              <a:gd name="connsiteX1916" fmla="*/ 2431801 w 4894877"/>
              <a:gd name="connsiteY1916" fmla="*/ 436515 h 2638416"/>
              <a:gd name="connsiteX1917" fmla="*/ 1522517 w 4894877"/>
              <a:gd name="connsiteY1917" fmla="*/ 1281553 h 2638416"/>
              <a:gd name="connsiteX1918" fmla="*/ 1537640 w 4894877"/>
              <a:gd name="connsiteY1918" fmla="*/ 1264764 h 2638416"/>
              <a:gd name="connsiteX1919" fmla="*/ 1473901 w 4894877"/>
              <a:gd name="connsiteY1919" fmla="*/ 1223115 h 2638416"/>
              <a:gd name="connsiteX1920" fmla="*/ 1364530 w 4894877"/>
              <a:gd name="connsiteY1920" fmla="*/ 1262772 h 2638416"/>
              <a:gd name="connsiteX1921" fmla="*/ 1423741 w 4894877"/>
              <a:gd name="connsiteY1921" fmla="*/ 1307679 h 2638416"/>
              <a:gd name="connsiteX1922" fmla="*/ 1522517 w 4894877"/>
              <a:gd name="connsiteY1922" fmla="*/ 1281553 h 2638416"/>
              <a:gd name="connsiteX1923" fmla="*/ 2922522 w 4894877"/>
              <a:gd name="connsiteY1923" fmla="*/ 58244 h 2638416"/>
              <a:gd name="connsiteX1924" fmla="*/ 2896810 w 4894877"/>
              <a:gd name="connsiteY1924" fmla="*/ 54623 h 2638416"/>
              <a:gd name="connsiteX1925" fmla="*/ 2878520 w 4894877"/>
              <a:gd name="connsiteY1925" fmla="*/ 58244 h 2638416"/>
              <a:gd name="connsiteX1926" fmla="*/ 2904415 w 4894877"/>
              <a:gd name="connsiteY1926" fmla="*/ 61866 h 2638416"/>
              <a:gd name="connsiteX1927" fmla="*/ 2922522 w 4894877"/>
              <a:gd name="connsiteY1927" fmla="*/ 58244 h 2638416"/>
              <a:gd name="connsiteX1928" fmla="*/ 2847918 w 4894877"/>
              <a:gd name="connsiteY1928" fmla="*/ 131400 h 2638416"/>
              <a:gd name="connsiteX1929" fmla="*/ 2806088 w 4894877"/>
              <a:gd name="connsiteY1929" fmla="*/ 124337 h 2638416"/>
              <a:gd name="connsiteX1930" fmla="*/ 2769873 w 4894877"/>
              <a:gd name="connsiteY1930" fmla="*/ 131400 h 2638416"/>
              <a:gd name="connsiteX1931" fmla="*/ 2812790 w 4894877"/>
              <a:gd name="connsiteY1931" fmla="*/ 138462 h 2638416"/>
              <a:gd name="connsiteX1932" fmla="*/ 2847918 w 4894877"/>
              <a:gd name="connsiteY1932" fmla="*/ 131400 h 2638416"/>
              <a:gd name="connsiteX1933" fmla="*/ 2742710 w 4894877"/>
              <a:gd name="connsiteY1933" fmla="*/ 224111 h 2638416"/>
              <a:gd name="connsiteX1934" fmla="*/ 2682956 w 4894877"/>
              <a:gd name="connsiteY1934" fmla="*/ 212522 h 2638416"/>
              <a:gd name="connsiteX1935" fmla="*/ 2631167 w 4894877"/>
              <a:gd name="connsiteY1935" fmla="*/ 223928 h 2638416"/>
              <a:gd name="connsiteX1936" fmla="*/ 2690923 w 4894877"/>
              <a:gd name="connsiteY1936" fmla="*/ 235880 h 2638416"/>
              <a:gd name="connsiteX1937" fmla="*/ 2742710 w 4894877"/>
              <a:gd name="connsiteY1937" fmla="*/ 224111 h 2638416"/>
              <a:gd name="connsiteX1938" fmla="*/ 2990064 w 4894877"/>
              <a:gd name="connsiteY1938" fmla="*/ 12430 h 2638416"/>
              <a:gd name="connsiteX1939" fmla="*/ 2977931 w 4894877"/>
              <a:gd name="connsiteY1939" fmla="*/ 10982 h 2638416"/>
              <a:gd name="connsiteX1940" fmla="*/ 2969783 w 4894877"/>
              <a:gd name="connsiteY1940" fmla="*/ 12430 h 2638416"/>
              <a:gd name="connsiteX1941" fmla="*/ 2981192 w 4894877"/>
              <a:gd name="connsiteY1941" fmla="*/ 14061 h 2638416"/>
              <a:gd name="connsiteX1942" fmla="*/ 2990064 w 4894877"/>
              <a:gd name="connsiteY1942" fmla="*/ 12430 h 2638416"/>
              <a:gd name="connsiteX1943" fmla="*/ 2930308 w 4894877"/>
              <a:gd name="connsiteY1943" fmla="*/ 75448 h 2638416"/>
              <a:gd name="connsiteX1944" fmla="*/ 2900249 w 4894877"/>
              <a:gd name="connsiteY1944" fmla="*/ 70921 h 2638416"/>
              <a:gd name="connsiteX1945" fmla="*/ 2877978 w 4894877"/>
              <a:gd name="connsiteY1945" fmla="*/ 75267 h 2638416"/>
              <a:gd name="connsiteX1946" fmla="*/ 2908036 w 4894877"/>
              <a:gd name="connsiteY1946" fmla="*/ 79794 h 2638416"/>
              <a:gd name="connsiteX1947" fmla="*/ 2930308 w 4894877"/>
              <a:gd name="connsiteY1947" fmla="*/ 75448 h 2638416"/>
              <a:gd name="connsiteX1948" fmla="*/ 2060071 w 4894877"/>
              <a:gd name="connsiteY1948" fmla="*/ 845127 h 2638416"/>
              <a:gd name="connsiteX1949" fmla="*/ 2070189 w 4894877"/>
              <a:gd name="connsiteY1949" fmla="*/ 831625 h 2638416"/>
              <a:gd name="connsiteX1950" fmla="*/ 1987981 w 4894877"/>
              <a:gd name="connsiteY1950" fmla="*/ 798851 h 2638416"/>
              <a:gd name="connsiteX1951" fmla="*/ 1888568 w 4894877"/>
              <a:gd name="connsiteY1951" fmla="*/ 833256 h 2638416"/>
              <a:gd name="connsiteX1952" fmla="*/ 1968605 w 4894877"/>
              <a:gd name="connsiteY1952" fmla="*/ 866212 h 2638416"/>
              <a:gd name="connsiteX1953" fmla="*/ 2060071 w 4894877"/>
              <a:gd name="connsiteY1953" fmla="*/ 845127 h 2638416"/>
              <a:gd name="connsiteX1954" fmla="*/ 2463851 w 4894877"/>
              <a:gd name="connsiteY1954" fmla="*/ 491382 h 2638416"/>
              <a:gd name="connsiteX1955" fmla="*/ 2414781 w 4894877"/>
              <a:gd name="connsiteY1955" fmla="*/ 506049 h 2638416"/>
              <a:gd name="connsiteX1956" fmla="*/ 2398846 w 4894877"/>
              <a:gd name="connsiteY1956" fmla="*/ 496815 h 2638416"/>
              <a:gd name="connsiteX1957" fmla="*/ 2374761 w 4894877"/>
              <a:gd name="connsiteY1957" fmla="*/ 489209 h 2638416"/>
              <a:gd name="connsiteX1958" fmla="*/ 2423290 w 4894877"/>
              <a:gd name="connsiteY1958" fmla="*/ 478888 h 2638416"/>
              <a:gd name="connsiteX1959" fmla="*/ 2851178 w 4894877"/>
              <a:gd name="connsiteY1959" fmla="*/ 153130 h 2638416"/>
              <a:gd name="connsiteX1960" fmla="*/ 2805183 w 4894877"/>
              <a:gd name="connsiteY1960" fmla="*/ 145162 h 2638416"/>
              <a:gd name="connsiteX1961" fmla="*/ 2766976 w 4894877"/>
              <a:gd name="connsiteY1961" fmla="*/ 152947 h 2638416"/>
              <a:gd name="connsiteX1962" fmla="*/ 2812065 w 4894877"/>
              <a:gd name="connsiteY1962" fmla="*/ 161278 h 2638416"/>
              <a:gd name="connsiteX1963" fmla="*/ 2851178 w 4894877"/>
              <a:gd name="connsiteY1963" fmla="*/ 153130 h 2638416"/>
              <a:gd name="connsiteX1964" fmla="*/ 3002738 w 4894877"/>
              <a:gd name="connsiteY1964" fmla="*/ 27824 h 2638416"/>
              <a:gd name="connsiteX1965" fmla="*/ 2986986 w 4894877"/>
              <a:gd name="connsiteY1965" fmla="*/ 25468 h 2638416"/>
              <a:gd name="connsiteX1966" fmla="*/ 2974673 w 4894877"/>
              <a:gd name="connsiteY1966" fmla="*/ 27641 h 2638416"/>
              <a:gd name="connsiteX1967" fmla="*/ 2990425 w 4894877"/>
              <a:gd name="connsiteY1967" fmla="*/ 29996 h 2638416"/>
              <a:gd name="connsiteX1968" fmla="*/ 3002738 w 4894877"/>
              <a:gd name="connsiteY1968" fmla="*/ 27824 h 2638416"/>
              <a:gd name="connsiteX1969" fmla="*/ 2749232 w 4894877"/>
              <a:gd name="connsiteY1969" fmla="*/ 251454 h 2638416"/>
              <a:gd name="connsiteX1970" fmla="*/ 2682595 w 4894877"/>
              <a:gd name="connsiteY1970" fmla="*/ 238597 h 2638416"/>
              <a:gd name="connsiteX1971" fmla="*/ 2626642 w 4894877"/>
              <a:gd name="connsiteY1971" fmla="*/ 251816 h 2638416"/>
              <a:gd name="connsiteX1972" fmla="*/ 2693459 w 4894877"/>
              <a:gd name="connsiteY1972" fmla="*/ 265217 h 2638416"/>
              <a:gd name="connsiteX1973" fmla="*/ 2749232 w 4894877"/>
              <a:gd name="connsiteY1973" fmla="*/ 251454 h 2638416"/>
              <a:gd name="connsiteX1974" fmla="*/ 1403987 w 4894877"/>
              <a:gd name="connsiteY1974" fmla="*/ 1440774 h 2638416"/>
              <a:gd name="connsiteX1975" fmla="*/ 1421568 w 4894877"/>
              <a:gd name="connsiteY1975" fmla="*/ 1423388 h 2638416"/>
              <a:gd name="connsiteX1976" fmla="*/ 1363080 w 4894877"/>
              <a:gd name="connsiteY1976" fmla="*/ 1375764 h 2638416"/>
              <a:gd name="connsiteX1977" fmla="*/ 1248097 w 4894877"/>
              <a:gd name="connsiteY1977" fmla="*/ 1418859 h 2638416"/>
              <a:gd name="connsiteX1978" fmla="*/ 1305135 w 4894877"/>
              <a:gd name="connsiteY1978" fmla="*/ 1468656 h 2638416"/>
              <a:gd name="connsiteX1979" fmla="*/ 1403987 w 4894877"/>
              <a:gd name="connsiteY1979" fmla="*/ 1440774 h 2638416"/>
              <a:gd name="connsiteX1980" fmla="*/ 2940630 w 4894877"/>
              <a:gd name="connsiteY1980" fmla="*/ 93372 h 2638416"/>
              <a:gd name="connsiteX1981" fmla="*/ 2905320 w 4894877"/>
              <a:gd name="connsiteY1981" fmla="*/ 88121 h 2638416"/>
              <a:gd name="connsiteX1982" fmla="*/ 2880693 w 4894877"/>
              <a:gd name="connsiteY1982" fmla="*/ 93372 h 2638416"/>
              <a:gd name="connsiteX1983" fmla="*/ 2915280 w 4894877"/>
              <a:gd name="connsiteY1983" fmla="*/ 98623 h 2638416"/>
              <a:gd name="connsiteX1984" fmla="*/ 2940630 w 4894877"/>
              <a:gd name="connsiteY1984" fmla="*/ 93372 h 2638416"/>
              <a:gd name="connsiteX1985" fmla="*/ 2672635 w 4894877"/>
              <a:gd name="connsiteY1985" fmla="*/ 329136 h 2638416"/>
              <a:gd name="connsiteX1986" fmla="*/ 2612698 w 4894877"/>
              <a:gd name="connsiteY1986" fmla="*/ 341088 h 2638416"/>
              <a:gd name="connsiteX1987" fmla="*/ 2565600 w 4894877"/>
              <a:gd name="connsiteY1987" fmla="*/ 327732 h 2638416"/>
              <a:gd name="connsiteX1988" fmla="*/ 2564350 w 4894877"/>
              <a:gd name="connsiteY1988" fmla="*/ 328051 h 2638416"/>
              <a:gd name="connsiteX1989" fmla="*/ 2564169 w 4894877"/>
              <a:gd name="connsiteY1989" fmla="*/ 327326 h 2638416"/>
              <a:gd name="connsiteX1990" fmla="*/ 2565600 w 4894877"/>
              <a:gd name="connsiteY1990" fmla="*/ 327732 h 2638416"/>
              <a:gd name="connsiteX1991" fmla="*/ 2612698 w 4894877"/>
              <a:gd name="connsiteY1991" fmla="*/ 315737 h 2638416"/>
              <a:gd name="connsiteX1992" fmla="*/ 2672635 w 4894877"/>
              <a:gd name="connsiteY1992" fmla="*/ 329136 h 2638416"/>
              <a:gd name="connsiteX1993" fmla="*/ 3011793 w 4894877"/>
              <a:gd name="connsiteY1993" fmla="*/ 43215 h 2638416"/>
              <a:gd name="connsiteX1994" fmla="*/ 2992419 w 4894877"/>
              <a:gd name="connsiteY1994" fmla="*/ 40317 h 2638416"/>
              <a:gd name="connsiteX1995" fmla="*/ 2976846 w 4894877"/>
              <a:gd name="connsiteY1995" fmla="*/ 43032 h 2638416"/>
              <a:gd name="connsiteX1996" fmla="*/ 2997307 w 4894877"/>
              <a:gd name="connsiteY1996" fmla="*/ 46112 h 2638416"/>
              <a:gd name="connsiteX1997" fmla="*/ 3011793 w 4894877"/>
              <a:gd name="connsiteY1997" fmla="*/ 43215 h 2638416"/>
              <a:gd name="connsiteX1998" fmla="*/ 2860956 w 4894877"/>
              <a:gd name="connsiteY1998" fmla="*/ 175764 h 2638416"/>
              <a:gd name="connsiteX1999" fmla="*/ 2810798 w 4894877"/>
              <a:gd name="connsiteY1999" fmla="*/ 166528 h 2638416"/>
              <a:gd name="connsiteX2000" fmla="*/ 2767157 w 4894877"/>
              <a:gd name="connsiteY2000" fmla="*/ 175400 h 2638416"/>
              <a:gd name="connsiteX2001" fmla="*/ 2817317 w 4894877"/>
              <a:gd name="connsiteY2001" fmla="*/ 184817 h 2638416"/>
              <a:gd name="connsiteX2002" fmla="*/ 2860956 w 4894877"/>
              <a:gd name="connsiteY2002" fmla="*/ 175764 h 2638416"/>
              <a:gd name="connsiteX2003" fmla="*/ 2648550 w 4894877"/>
              <a:gd name="connsiteY2003" fmla="*/ 366439 h 2638416"/>
              <a:gd name="connsiteX2004" fmla="*/ 2611430 w 4894877"/>
              <a:gd name="connsiteY2004" fmla="*/ 373682 h 2638416"/>
              <a:gd name="connsiteX2005" fmla="*/ 2576119 w 4894877"/>
              <a:gd name="connsiteY2005" fmla="*/ 363723 h 2638416"/>
              <a:gd name="connsiteX2006" fmla="*/ 2610162 w 4894877"/>
              <a:gd name="connsiteY2006" fmla="*/ 354307 h 2638416"/>
              <a:gd name="connsiteX2007" fmla="*/ 2010052 w 4894877"/>
              <a:gd name="connsiteY2007" fmla="*/ 933453 h 2638416"/>
              <a:gd name="connsiteX2008" fmla="*/ 2020212 w 4894877"/>
              <a:gd name="connsiteY2008" fmla="*/ 919630 h 2638416"/>
              <a:gd name="connsiteX2009" fmla="*/ 1939090 w 4894877"/>
              <a:gd name="connsiteY2009" fmla="*/ 885044 h 2638416"/>
              <a:gd name="connsiteX2010" fmla="*/ 1834972 w 4894877"/>
              <a:gd name="connsiteY2010" fmla="*/ 921259 h 2638416"/>
              <a:gd name="connsiteX2011" fmla="*/ 1917543 w 4894877"/>
              <a:gd name="connsiteY2011" fmla="*/ 958562 h 2638416"/>
              <a:gd name="connsiteX2012" fmla="*/ 2010052 w 4894877"/>
              <a:gd name="connsiteY2012" fmla="*/ 933453 h 2638416"/>
              <a:gd name="connsiteX2013" fmla="*/ 2948417 w 4894877"/>
              <a:gd name="connsiteY2013" fmla="*/ 112567 h 2638416"/>
              <a:gd name="connsiteX2014" fmla="*/ 2910390 w 4894877"/>
              <a:gd name="connsiteY2014" fmla="*/ 106591 h 2638416"/>
              <a:gd name="connsiteX2015" fmla="*/ 2880693 w 4894877"/>
              <a:gd name="connsiteY2015" fmla="*/ 112385 h 2638416"/>
              <a:gd name="connsiteX2016" fmla="*/ 2918901 w 4894877"/>
              <a:gd name="connsiteY2016" fmla="*/ 118723 h 2638416"/>
              <a:gd name="connsiteX2017" fmla="*/ 2948417 w 4894877"/>
              <a:gd name="connsiteY2017" fmla="*/ 112567 h 2638416"/>
              <a:gd name="connsiteX2018" fmla="*/ 2365028 w 4894877"/>
              <a:gd name="connsiteY2018" fmla="*/ 634169 h 2638416"/>
              <a:gd name="connsiteX2019" fmla="*/ 2372226 w 4894877"/>
              <a:gd name="connsiteY2019" fmla="*/ 622663 h 2638416"/>
              <a:gd name="connsiteX2020" fmla="*/ 2284585 w 4894877"/>
              <a:gd name="connsiteY2020" fmla="*/ 594596 h 2638416"/>
              <a:gd name="connsiteX2021" fmla="*/ 2190786 w 4894877"/>
              <a:gd name="connsiteY2021" fmla="*/ 622300 h 2638416"/>
              <a:gd name="connsiteX2022" fmla="*/ 2278247 w 4894877"/>
              <a:gd name="connsiteY2022" fmla="*/ 651816 h 2638416"/>
              <a:gd name="connsiteX2023" fmla="*/ 2365028 w 4894877"/>
              <a:gd name="connsiteY2023" fmla="*/ 634169 h 2638416"/>
              <a:gd name="connsiteX2024" fmla="*/ 2471458 w 4894877"/>
              <a:gd name="connsiteY2024" fmla="*/ 541359 h 2638416"/>
              <a:gd name="connsiteX2025" fmla="*/ 2400112 w 4894877"/>
              <a:gd name="connsiteY2025" fmla="*/ 562184 h 2638416"/>
              <a:gd name="connsiteX2026" fmla="*/ 2334200 w 4894877"/>
              <a:gd name="connsiteY2026" fmla="*/ 537918 h 2638416"/>
              <a:gd name="connsiteX2027" fmla="*/ 2411883 w 4894877"/>
              <a:gd name="connsiteY2027" fmla="*/ 518725 h 2638416"/>
              <a:gd name="connsiteX2028" fmla="*/ 2471458 w 4894877"/>
              <a:gd name="connsiteY2028" fmla="*/ 541359 h 2638416"/>
              <a:gd name="connsiteX2029" fmla="*/ 3024469 w 4894877"/>
              <a:gd name="connsiteY2029" fmla="*/ 59511 h 2638416"/>
              <a:gd name="connsiteX2030" fmla="*/ 3000928 w 4894877"/>
              <a:gd name="connsiteY2030" fmla="*/ 55889 h 2638416"/>
              <a:gd name="connsiteX2031" fmla="*/ 2981372 w 4894877"/>
              <a:gd name="connsiteY2031" fmla="*/ 59330 h 2638416"/>
              <a:gd name="connsiteX2032" fmla="*/ 3005998 w 4894877"/>
              <a:gd name="connsiteY2032" fmla="*/ 62952 h 2638416"/>
              <a:gd name="connsiteX2033" fmla="*/ 3024469 w 4894877"/>
              <a:gd name="connsiteY2033" fmla="*/ 59511 h 2638416"/>
              <a:gd name="connsiteX2034" fmla="*/ 2865845 w 4894877"/>
              <a:gd name="connsiteY2034" fmla="*/ 199485 h 2638416"/>
              <a:gd name="connsiteX2035" fmla="*/ 2809710 w 4894877"/>
              <a:gd name="connsiteY2035" fmla="*/ 189344 h 2638416"/>
              <a:gd name="connsiteX2036" fmla="*/ 2763537 w 4894877"/>
              <a:gd name="connsiteY2036" fmla="*/ 199304 h 2638416"/>
              <a:gd name="connsiteX2037" fmla="*/ 2821118 w 4894877"/>
              <a:gd name="connsiteY2037" fmla="*/ 209986 h 2638416"/>
              <a:gd name="connsiteX2038" fmla="*/ 2865845 w 4894877"/>
              <a:gd name="connsiteY2038" fmla="*/ 199485 h 2638416"/>
              <a:gd name="connsiteX2039" fmla="*/ 2643480 w 4894877"/>
              <a:gd name="connsiteY2039" fmla="*/ 405552 h 2638416"/>
              <a:gd name="connsiteX2040" fmla="*/ 2607265 w 4894877"/>
              <a:gd name="connsiteY2040" fmla="*/ 413337 h 2638416"/>
              <a:gd name="connsiteX2041" fmla="*/ 2576663 w 4894877"/>
              <a:gd name="connsiteY2041" fmla="*/ 403016 h 2638416"/>
              <a:gd name="connsiteX2042" fmla="*/ 2606179 w 4894877"/>
              <a:gd name="connsiteY2042" fmla="*/ 395592 h 2638416"/>
              <a:gd name="connsiteX2043" fmla="*/ 2958737 w 4894877"/>
              <a:gd name="connsiteY2043" fmla="*/ 132668 h 2638416"/>
              <a:gd name="connsiteX2044" fmla="*/ 2916547 w 4894877"/>
              <a:gd name="connsiteY2044" fmla="*/ 125967 h 2638416"/>
              <a:gd name="connsiteX2045" fmla="*/ 2886307 w 4894877"/>
              <a:gd name="connsiteY2045" fmla="*/ 132849 h 2638416"/>
              <a:gd name="connsiteX2046" fmla="*/ 2926868 w 4894877"/>
              <a:gd name="connsiteY2046" fmla="*/ 139729 h 2638416"/>
              <a:gd name="connsiteX2047" fmla="*/ 2958737 w 4894877"/>
              <a:gd name="connsiteY2047" fmla="*/ 132668 h 2638416"/>
              <a:gd name="connsiteX2048" fmla="*/ 3035514 w 4894877"/>
              <a:gd name="connsiteY2048" fmla="*/ 76894 h 2638416"/>
              <a:gd name="connsiteX2049" fmla="*/ 3006542 w 4894877"/>
              <a:gd name="connsiteY2049" fmla="*/ 72368 h 2638416"/>
              <a:gd name="connsiteX2050" fmla="*/ 2984088 w 4894877"/>
              <a:gd name="connsiteY2050" fmla="*/ 76352 h 2638416"/>
              <a:gd name="connsiteX2051" fmla="*/ 3013061 w 4894877"/>
              <a:gd name="connsiteY2051" fmla="*/ 80879 h 2638416"/>
              <a:gd name="connsiteX2052" fmla="*/ 3035514 w 4894877"/>
              <a:gd name="connsiteY2052" fmla="*/ 76894 h 2638416"/>
              <a:gd name="connsiteX2053" fmla="*/ 3099073 w 4894877"/>
              <a:gd name="connsiteY2053" fmla="*/ 28728 h 2638416"/>
              <a:gd name="connsiteX2054" fmla="*/ 3083863 w 4894877"/>
              <a:gd name="connsiteY2054" fmla="*/ 26736 h 2638416"/>
              <a:gd name="connsiteX2055" fmla="*/ 3072454 w 4894877"/>
              <a:gd name="connsiteY2055" fmla="*/ 28728 h 2638416"/>
              <a:gd name="connsiteX2056" fmla="*/ 3088750 w 4894877"/>
              <a:gd name="connsiteY2056" fmla="*/ 30901 h 2638416"/>
              <a:gd name="connsiteX2057" fmla="*/ 3099073 w 4894877"/>
              <a:gd name="connsiteY2057" fmla="*/ 28728 h 2638416"/>
              <a:gd name="connsiteX2058" fmla="*/ 1277167 w 4894877"/>
              <a:gd name="connsiteY2058" fmla="*/ 1629144 h 2638416"/>
              <a:gd name="connsiteX2059" fmla="*/ 1295721 w 4894877"/>
              <a:gd name="connsiteY2059" fmla="*/ 1610439 h 2638416"/>
              <a:gd name="connsiteX2060" fmla="*/ 1239405 w 4894877"/>
              <a:gd name="connsiteY2060" fmla="*/ 1558471 h 2638416"/>
              <a:gd name="connsiteX2061" fmla="*/ 1146127 w 4894877"/>
              <a:gd name="connsiteY2061" fmla="*/ 1585691 h 2638416"/>
              <a:gd name="connsiteX2062" fmla="*/ 1140881 w 4894877"/>
              <a:gd name="connsiteY2062" fmla="*/ 1590599 h 2638416"/>
              <a:gd name="connsiteX2063" fmla="*/ 1197563 w 4894877"/>
              <a:gd name="connsiteY2063" fmla="*/ 1655126 h 2638416"/>
              <a:gd name="connsiteX2064" fmla="*/ 1248734 w 4894877"/>
              <a:gd name="connsiteY2064" fmla="*/ 1644641 h 2638416"/>
              <a:gd name="connsiteX2065" fmla="*/ 1277167 w 4894877"/>
              <a:gd name="connsiteY2065" fmla="*/ 1629144 h 2638416"/>
              <a:gd name="connsiteX2066" fmla="*/ 2875261 w 4894877"/>
              <a:gd name="connsiteY2066" fmla="*/ 225921 h 2638416"/>
              <a:gd name="connsiteX2067" fmla="*/ 2814780 w 4894877"/>
              <a:gd name="connsiteY2067" fmla="*/ 214515 h 2638416"/>
              <a:gd name="connsiteX2068" fmla="*/ 2764984 w 4894877"/>
              <a:gd name="connsiteY2068" fmla="*/ 225560 h 2638416"/>
              <a:gd name="connsiteX2069" fmla="*/ 2824560 w 4894877"/>
              <a:gd name="connsiteY2069" fmla="*/ 237510 h 2638416"/>
              <a:gd name="connsiteX2070" fmla="*/ 2875261 w 4894877"/>
              <a:gd name="connsiteY2070" fmla="*/ 225921 h 2638416"/>
              <a:gd name="connsiteX2071" fmla="*/ 1957574 w 4894877"/>
              <a:gd name="connsiteY2071" fmla="*/ 1038385 h 2638416"/>
              <a:gd name="connsiteX2072" fmla="*/ 1969330 w 4894877"/>
              <a:gd name="connsiteY2072" fmla="*/ 1022844 h 2638416"/>
              <a:gd name="connsiteX2073" fmla="*/ 1892010 w 4894877"/>
              <a:gd name="connsiteY2073" fmla="*/ 985000 h 2638416"/>
              <a:gd name="connsiteX2074" fmla="*/ 1785718 w 4894877"/>
              <a:gd name="connsiteY2074" fmla="*/ 1022844 h 2638416"/>
              <a:gd name="connsiteX2075" fmla="*/ 1862313 w 4894877"/>
              <a:gd name="connsiteY2075" fmla="*/ 1062501 h 2638416"/>
              <a:gd name="connsiteX2076" fmla="*/ 1957574 w 4894877"/>
              <a:gd name="connsiteY2076" fmla="*/ 1038385 h 2638416"/>
              <a:gd name="connsiteX2077" fmla="*/ 2344882 w 4894877"/>
              <a:gd name="connsiteY2077" fmla="*/ 698661 h 2638416"/>
              <a:gd name="connsiteX2078" fmla="*/ 2353939 w 4894877"/>
              <a:gd name="connsiteY2078" fmla="*/ 686945 h 2638416"/>
              <a:gd name="connsiteX2079" fmla="*/ 2265573 w 4894877"/>
              <a:gd name="connsiteY2079" fmla="*/ 656344 h 2638416"/>
              <a:gd name="connsiteX2080" fmla="*/ 2168515 w 4894877"/>
              <a:gd name="connsiteY2080" fmla="*/ 686041 h 2638416"/>
              <a:gd name="connsiteX2081" fmla="*/ 2256701 w 4894877"/>
              <a:gd name="connsiteY2081" fmla="*/ 718091 h 2638416"/>
              <a:gd name="connsiteX2082" fmla="*/ 2344882 w 4894877"/>
              <a:gd name="connsiteY2082" fmla="*/ 698661 h 2638416"/>
              <a:gd name="connsiteX2083" fmla="*/ 2967791 w 4894877"/>
              <a:gd name="connsiteY2083" fmla="*/ 154215 h 2638416"/>
              <a:gd name="connsiteX2084" fmla="*/ 2921255 w 4894877"/>
              <a:gd name="connsiteY2084" fmla="*/ 146608 h 2638416"/>
              <a:gd name="connsiteX2085" fmla="*/ 2885039 w 4894877"/>
              <a:gd name="connsiteY2085" fmla="*/ 154576 h 2638416"/>
              <a:gd name="connsiteX2086" fmla="*/ 2932482 w 4894877"/>
              <a:gd name="connsiteY2086" fmla="*/ 162363 h 2638416"/>
              <a:gd name="connsiteX2087" fmla="*/ 2967791 w 4894877"/>
              <a:gd name="connsiteY2087" fmla="*/ 154215 h 2638416"/>
              <a:gd name="connsiteX2088" fmla="*/ 2642032 w 4894877"/>
              <a:gd name="connsiteY2088" fmla="*/ 448104 h 2638416"/>
              <a:gd name="connsiteX2089" fmla="*/ 2598212 w 4894877"/>
              <a:gd name="connsiteY2089" fmla="*/ 458064 h 2638416"/>
              <a:gd name="connsiteX2090" fmla="*/ 2561996 w 4894877"/>
              <a:gd name="connsiteY2090" fmla="*/ 447018 h 2638416"/>
              <a:gd name="connsiteX2091" fmla="*/ 2602919 w 4894877"/>
              <a:gd name="connsiteY2091" fmla="*/ 437059 h 2638416"/>
              <a:gd name="connsiteX2092" fmla="*/ 3048008 w 4894877"/>
              <a:gd name="connsiteY2092" fmla="*/ 94823 h 2638416"/>
              <a:gd name="connsiteX2093" fmla="*/ 3014509 w 4894877"/>
              <a:gd name="connsiteY2093" fmla="*/ 89753 h 2638416"/>
              <a:gd name="connsiteX2094" fmla="*/ 2989702 w 4894877"/>
              <a:gd name="connsiteY2094" fmla="*/ 94641 h 2638416"/>
              <a:gd name="connsiteX2095" fmla="*/ 3023382 w 4894877"/>
              <a:gd name="connsiteY2095" fmla="*/ 99893 h 2638416"/>
              <a:gd name="connsiteX2096" fmla="*/ 3048008 w 4894877"/>
              <a:gd name="connsiteY2096" fmla="*/ 94823 h 2638416"/>
              <a:gd name="connsiteX2097" fmla="*/ 3110661 w 4894877"/>
              <a:gd name="connsiteY2097" fmla="*/ 44301 h 2638416"/>
              <a:gd name="connsiteX2098" fmla="*/ 3090924 w 4894877"/>
              <a:gd name="connsiteY2098" fmla="*/ 41586 h 2638416"/>
              <a:gd name="connsiteX2099" fmla="*/ 3076438 w 4894877"/>
              <a:gd name="connsiteY2099" fmla="*/ 44301 h 2638416"/>
              <a:gd name="connsiteX2100" fmla="*/ 3096355 w 4894877"/>
              <a:gd name="connsiteY2100" fmla="*/ 47017 h 2638416"/>
              <a:gd name="connsiteX2101" fmla="*/ 3110661 w 4894877"/>
              <a:gd name="connsiteY2101" fmla="*/ 44301 h 2638416"/>
              <a:gd name="connsiteX2102" fmla="*/ 2882502 w 4894877"/>
              <a:gd name="connsiteY2102" fmla="*/ 254894 h 2638416"/>
              <a:gd name="connsiteX2103" fmla="*/ 2815504 w 4894877"/>
              <a:gd name="connsiteY2103" fmla="*/ 241675 h 2638416"/>
              <a:gd name="connsiteX2104" fmla="*/ 2760999 w 4894877"/>
              <a:gd name="connsiteY2104" fmla="*/ 254532 h 2638416"/>
              <a:gd name="connsiteX2105" fmla="*/ 2828179 w 4894877"/>
              <a:gd name="connsiteY2105" fmla="*/ 268114 h 2638416"/>
              <a:gd name="connsiteX2106" fmla="*/ 2882502 w 4894877"/>
              <a:gd name="connsiteY2106" fmla="*/ 254894 h 2638416"/>
              <a:gd name="connsiteX2107" fmla="*/ 2981011 w 4894877"/>
              <a:gd name="connsiteY2107" fmla="*/ 177393 h 2638416"/>
              <a:gd name="connsiteX2108" fmla="*/ 2929946 w 4894877"/>
              <a:gd name="connsiteY2108" fmla="*/ 168340 h 2638416"/>
              <a:gd name="connsiteX2109" fmla="*/ 2889204 w 4894877"/>
              <a:gd name="connsiteY2109" fmla="*/ 177212 h 2638416"/>
              <a:gd name="connsiteX2110" fmla="*/ 2942623 w 4894877"/>
              <a:gd name="connsiteY2110" fmla="*/ 186448 h 2638416"/>
              <a:gd name="connsiteX2111" fmla="*/ 2981011 w 4894877"/>
              <a:gd name="connsiteY2111" fmla="*/ 177393 h 2638416"/>
              <a:gd name="connsiteX2112" fmla="*/ 3057969 w 4894877"/>
              <a:gd name="connsiteY2112" fmla="*/ 114197 h 2638416"/>
              <a:gd name="connsiteX2113" fmla="*/ 3021573 w 4894877"/>
              <a:gd name="connsiteY2113" fmla="*/ 108222 h 2638416"/>
              <a:gd name="connsiteX2114" fmla="*/ 2993142 w 4894877"/>
              <a:gd name="connsiteY2114" fmla="*/ 113655 h 2638416"/>
              <a:gd name="connsiteX2115" fmla="*/ 3030626 w 4894877"/>
              <a:gd name="connsiteY2115" fmla="*/ 119811 h 2638416"/>
              <a:gd name="connsiteX2116" fmla="*/ 3057969 w 4894877"/>
              <a:gd name="connsiteY2116" fmla="*/ 114197 h 2638416"/>
              <a:gd name="connsiteX2117" fmla="*/ 2314947 w 4894877"/>
              <a:gd name="connsiteY2117" fmla="*/ 770588 h 2638416"/>
              <a:gd name="connsiteX2118" fmla="*/ 2323154 w 4894877"/>
              <a:gd name="connsiteY2118" fmla="*/ 757928 h 2638416"/>
              <a:gd name="connsiteX2119" fmla="*/ 2235332 w 4894877"/>
              <a:gd name="connsiteY2119" fmla="*/ 726239 h 2638416"/>
              <a:gd name="connsiteX2120" fmla="*/ 2138999 w 4894877"/>
              <a:gd name="connsiteY2120" fmla="*/ 757565 h 2638416"/>
              <a:gd name="connsiteX2121" fmla="*/ 2226460 w 4894877"/>
              <a:gd name="connsiteY2121" fmla="*/ 790883 h 2638416"/>
              <a:gd name="connsiteX2122" fmla="*/ 2314947 w 4894877"/>
              <a:gd name="connsiteY2122" fmla="*/ 770588 h 2638416"/>
              <a:gd name="connsiteX2123" fmla="*/ 3126234 w 4894877"/>
              <a:gd name="connsiteY2123" fmla="*/ 60598 h 2638416"/>
              <a:gd name="connsiteX2124" fmla="*/ 3102332 w 4894877"/>
              <a:gd name="connsiteY2124" fmla="*/ 57157 h 2638416"/>
              <a:gd name="connsiteX2125" fmla="*/ 3084224 w 4894877"/>
              <a:gd name="connsiteY2125" fmla="*/ 60598 h 2638416"/>
              <a:gd name="connsiteX2126" fmla="*/ 3110117 w 4894877"/>
              <a:gd name="connsiteY2126" fmla="*/ 64039 h 2638416"/>
              <a:gd name="connsiteX2127" fmla="*/ 3126234 w 4894877"/>
              <a:gd name="connsiteY2127" fmla="*/ 60598 h 2638416"/>
              <a:gd name="connsiteX2128" fmla="*/ 2818222 w 4894877"/>
              <a:gd name="connsiteY2128" fmla="*/ 333663 h 2638416"/>
              <a:gd name="connsiteX2129" fmla="*/ 2761725 w 4894877"/>
              <a:gd name="connsiteY2129" fmla="*/ 345071 h 2638416"/>
              <a:gd name="connsiteX2130" fmla="*/ 2697804 w 4894877"/>
              <a:gd name="connsiteY2130" fmla="*/ 330765 h 2638416"/>
              <a:gd name="connsiteX2131" fmla="*/ 2756292 w 4894877"/>
              <a:gd name="connsiteY2131" fmla="*/ 318635 h 2638416"/>
              <a:gd name="connsiteX2132" fmla="*/ 2782006 w 4894877"/>
              <a:gd name="connsiteY2132" fmla="*/ 327507 h 2638416"/>
              <a:gd name="connsiteX2133" fmla="*/ 2818222 w 4894877"/>
              <a:gd name="connsiteY2133" fmla="*/ 333663 h 2638416"/>
              <a:gd name="connsiteX2134" fmla="*/ 1889411 w 4894877"/>
              <a:gd name="connsiteY2134" fmla="*/ 1155520 h 2638416"/>
              <a:gd name="connsiteX2135" fmla="*/ 1900700 w 4894877"/>
              <a:gd name="connsiteY2135" fmla="*/ 1138915 h 2638416"/>
              <a:gd name="connsiteX2136" fmla="*/ 1822293 w 4894877"/>
              <a:gd name="connsiteY2136" fmla="*/ 1099622 h 2638416"/>
              <a:gd name="connsiteX2137" fmla="*/ 1719803 w 4894877"/>
              <a:gd name="connsiteY2137" fmla="*/ 1140183 h 2638416"/>
              <a:gd name="connsiteX2138" fmla="*/ 1797485 w 4894877"/>
              <a:gd name="connsiteY2138" fmla="*/ 1181469 h 2638416"/>
              <a:gd name="connsiteX2139" fmla="*/ 1889411 w 4894877"/>
              <a:gd name="connsiteY2139" fmla="*/ 1155520 h 2638416"/>
              <a:gd name="connsiteX2140" fmla="*/ 2643119 w 4894877"/>
              <a:gd name="connsiteY2140" fmla="*/ 494823 h 2638416"/>
              <a:gd name="connsiteX2141" fmla="*/ 2593322 w 4894877"/>
              <a:gd name="connsiteY2141" fmla="*/ 508585 h 2638416"/>
              <a:gd name="connsiteX2142" fmla="*/ 2551493 w 4894877"/>
              <a:gd name="connsiteY2142" fmla="*/ 493374 h 2638416"/>
              <a:gd name="connsiteX2143" fmla="*/ 2596220 w 4894877"/>
              <a:gd name="connsiteY2143" fmla="*/ 482146 h 2638416"/>
              <a:gd name="connsiteX2144" fmla="*/ 2990064 w 4894877"/>
              <a:gd name="connsiteY2144" fmla="*/ 202744 h 2638416"/>
              <a:gd name="connsiteX2145" fmla="*/ 2935921 w 4894877"/>
              <a:gd name="connsiteY2145" fmla="*/ 192603 h 2638416"/>
              <a:gd name="connsiteX2146" fmla="*/ 2891375 w 4894877"/>
              <a:gd name="connsiteY2146" fmla="*/ 202382 h 2638416"/>
              <a:gd name="connsiteX2147" fmla="*/ 2945698 w 4894877"/>
              <a:gd name="connsiteY2147" fmla="*/ 212703 h 2638416"/>
              <a:gd name="connsiteX2148" fmla="*/ 2990064 w 4894877"/>
              <a:gd name="connsiteY2148" fmla="*/ 202744 h 2638416"/>
              <a:gd name="connsiteX2149" fmla="*/ 2890441 w 4894877"/>
              <a:gd name="connsiteY2149" fmla="*/ 290755 h 2638416"/>
              <a:gd name="connsiteX2150" fmla="*/ 2892645 w 4894877"/>
              <a:gd name="connsiteY2150" fmla="*/ 284952 h 2638416"/>
              <a:gd name="connsiteX2151" fmla="*/ 2821482 w 4894877"/>
              <a:gd name="connsiteY2151" fmla="*/ 270285 h 2638416"/>
              <a:gd name="connsiteX2152" fmla="*/ 2762993 w 4894877"/>
              <a:gd name="connsiteY2152" fmla="*/ 284047 h 2638416"/>
              <a:gd name="connsiteX2153" fmla="*/ 2833071 w 4894877"/>
              <a:gd name="connsiteY2153" fmla="*/ 299438 h 2638416"/>
              <a:gd name="connsiteX2154" fmla="*/ 2890441 w 4894877"/>
              <a:gd name="connsiteY2154" fmla="*/ 290755 h 2638416"/>
              <a:gd name="connsiteX2155" fmla="*/ 3073903 w 4894877"/>
              <a:gd name="connsiteY2155" fmla="*/ 135202 h 2638416"/>
              <a:gd name="connsiteX2156" fmla="*/ 3031168 w 4894877"/>
              <a:gd name="connsiteY2156" fmla="*/ 128322 h 2638416"/>
              <a:gd name="connsiteX2157" fmla="*/ 3000747 w 4894877"/>
              <a:gd name="connsiteY2157" fmla="*/ 134841 h 2638416"/>
              <a:gd name="connsiteX2158" fmla="*/ 3043662 w 4894877"/>
              <a:gd name="connsiteY2158" fmla="*/ 141903 h 2638416"/>
              <a:gd name="connsiteX2159" fmla="*/ 3073903 w 4894877"/>
              <a:gd name="connsiteY2159" fmla="*/ 135202 h 2638416"/>
              <a:gd name="connsiteX2160" fmla="*/ 3194139 w 4894877"/>
              <a:gd name="connsiteY2160" fmla="*/ 29814 h 2638416"/>
              <a:gd name="connsiteX2161" fmla="*/ 3181464 w 4894877"/>
              <a:gd name="connsiteY2161" fmla="*/ 28185 h 2638416"/>
              <a:gd name="connsiteX2162" fmla="*/ 3172048 w 4894877"/>
              <a:gd name="connsiteY2162" fmla="*/ 29814 h 2638416"/>
              <a:gd name="connsiteX2163" fmla="*/ 3184723 w 4894877"/>
              <a:gd name="connsiteY2163" fmla="*/ 31626 h 2638416"/>
              <a:gd name="connsiteX2164" fmla="*/ 3194139 w 4894877"/>
              <a:gd name="connsiteY2164" fmla="*/ 29814 h 2638416"/>
              <a:gd name="connsiteX2165" fmla="*/ 3139814 w 4894877"/>
              <a:gd name="connsiteY2165" fmla="*/ 78524 h 2638416"/>
              <a:gd name="connsiteX2166" fmla="*/ 3109393 w 4894877"/>
              <a:gd name="connsiteY2166" fmla="*/ 74360 h 2638416"/>
              <a:gd name="connsiteX2167" fmla="*/ 3091285 w 4894877"/>
              <a:gd name="connsiteY2167" fmla="*/ 78706 h 2638416"/>
              <a:gd name="connsiteX2168" fmla="*/ 3120077 w 4894877"/>
              <a:gd name="connsiteY2168" fmla="*/ 82689 h 2638416"/>
              <a:gd name="connsiteX2169" fmla="*/ 3139814 w 4894877"/>
              <a:gd name="connsiteY2169" fmla="*/ 78524 h 2638416"/>
              <a:gd name="connsiteX2170" fmla="*/ 2813876 w 4894877"/>
              <a:gd name="connsiteY2170" fmla="*/ 369698 h 2638416"/>
              <a:gd name="connsiteX2171" fmla="*/ 2763174 w 4894877"/>
              <a:gd name="connsiteY2171" fmla="*/ 378570 h 2638416"/>
              <a:gd name="connsiteX2172" fmla="*/ 2720620 w 4894877"/>
              <a:gd name="connsiteY2172" fmla="*/ 367344 h 2638416"/>
              <a:gd name="connsiteX2173" fmla="*/ 2763174 w 4894877"/>
              <a:gd name="connsiteY2173" fmla="*/ 356841 h 2638416"/>
              <a:gd name="connsiteX2174" fmla="*/ 2288472 w 4894877"/>
              <a:gd name="connsiteY2174" fmla="*/ 852055 h 2638416"/>
              <a:gd name="connsiteX2175" fmla="*/ 2296898 w 4894877"/>
              <a:gd name="connsiteY2175" fmla="*/ 838146 h 2638416"/>
              <a:gd name="connsiteX2176" fmla="*/ 2210886 w 4894877"/>
              <a:gd name="connsiteY2176" fmla="*/ 803560 h 2638416"/>
              <a:gd name="connsiteX2177" fmla="*/ 2113648 w 4894877"/>
              <a:gd name="connsiteY2177" fmla="*/ 836516 h 2638416"/>
              <a:gd name="connsiteX2178" fmla="*/ 2199297 w 4894877"/>
              <a:gd name="connsiteY2178" fmla="*/ 872732 h 2638416"/>
              <a:gd name="connsiteX2179" fmla="*/ 2288472 w 4894877"/>
              <a:gd name="connsiteY2179" fmla="*/ 852055 h 2638416"/>
              <a:gd name="connsiteX2180" fmla="*/ 3085493 w 4894877"/>
              <a:gd name="connsiteY2180" fmla="*/ 156751 h 2638416"/>
              <a:gd name="connsiteX2181" fmla="*/ 3038776 w 4894877"/>
              <a:gd name="connsiteY2181" fmla="*/ 148964 h 2638416"/>
              <a:gd name="connsiteX2182" fmla="*/ 3004008 w 4894877"/>
              <a:gd name="connsiteY2182" fmla="*/ 156751 h 2638416"/>
              <a:gd name="connsiteX2183" fmla="*/ 3050726 w 4894877"/>
              <a:gd name="connsiteY2183" fmla="*/ 164537 h 2638416"/>
              <a:gd name="connsiteX2184" fmla="*/ 3085493 w 4894877"/>
              <a:gd name="connsiteY2184" fmla="*/ 156751 h 2638416"/>
              <a:gd name="connsiteX2185" fmla="*/ 3004006 w 4894877"/>
              <a:gd name="connsiteY2185" fmla="*/ 228637 h 2638416"/>
              <a:gd name="connsiteX2186" fmla="*/ 2940630 w 4894877"/>
              <a:gd name="connsiteY2186" fmla="*/ 217592 h 2638416"/>
              <a:gd name="connsiteX2187" fmla="*/ 2895179 w 4894877"/>
              <a:gd name="connsiteY2187" fmla="*/ 229001 h 2638416"/>
              <a:gd name="connsiteX2188" fmla="*/ 2958013 w 4894877"/>
              <a:gd name="connsiteY2188" fmla="*/ 240589 h 2638416"/>
              <a:gd name="connsiteX2189" fmla="*/ 3004006 w 4894877"/>
              <a:gd name="connsiteY2189" fmla="*/ 228637 h 2638416"/>
              <a:gd name="connsiteX2190" fmla="*/ 3212246 w 4894877"/>
              <a:gd name="connsiteY2190" fmla="*/ 46112 h 2638416"/>
              <a:gd name="connsiteX2191" fmla="*/ 3194139 w 4894877"/>
              <a:gd name="connsiteY2191" fmla="*/ 43576 h 2638416"/>
              <a:gd name="connsiteX2192" fmla="*/ 3181462 w 4894877"/>
              <a:gd name="connsiteY2192" fmla="*/ 46112 h 2638416"/>
              <a:gd name="connsiteX2193" fmla="*/ 3199570 w 4894877"/>
              <a:gd name="connsiteY2193" fmla="*/ 48465 h 2638416"/>
              <a:gd name="connsiteX2194" fmla="*/ 3212246 w 4894877"/>
              <a:gd name="connsiteY2194" fmla="*/ 46112 h 2638416"/>
              <a:gd name="connsiteX2195" fmla="*/ 3155207 w 4894877"/>
              <a:gd name="connsiteY2195" fmla="*/ 96813 h 2638416"/>
              <a:gd name="connsiteX2196" fmla="*/ 3122252 w 4894877"/>
              <a:gd name="connsiteY2196" fmla="*/ 91924 h 2638416"/>
              <a:gd name="connsiteX2197" fmla="*/ 3100342 w 4894877"/>
              <a:gd name="connsiteY2197" fmla="*/ 96450 h 2638416"/>
              <a:gd name="connsiteX2198" fmla="*/ 3132573 w 4894877"/>
              <a:gd name="connsiteY2198" fmla="*/ 101520 h 2638416"/>
              <a:gd name="connsiteX2199" fmla="*/ 3155207 w 4894877"/>
              <a:gd name="connsiteY2199" fmla="*/ 96813 h 2638416"/>
              <a:gd name="connsiteX2200" fmla="*/ 2812608 w 4894877"/>
              <a:gd name="connsiteY2200" fmla="*/ 408810 h 2638416"/>
              <a:gd name="connsiteX2201" fmla="*/ 2766252 w 4894877"/>
              <a:gd name="connsiteY2201" fmla="*/ 418951 h 2638416"/>
              <a:gd name="connsiteX2202" fmla="*/ 2725510 w 4894877"/>
              <a:gd name="connsiteY2202" fmla="*/ 407362 h 2638416"/>
              <a:gd name="connsiteX2203" fmla="*/ 2763898 w 4894877"/>
              <a:gd name="connsiteY2203" fmla="*/ 397402 h 2638416"/>
              <a:gd name="connsiteX2204" fmla="*/ 2659054 w 4894877"/>
              <a:gd name="connsiteY2204" fmla="*/ 544256 h 2638416"/>
              <a:gd name="connsiteX2205" fmla="*/ 2584269 w 4894877"/>
              <a:gd name="connsiteY2205" fmla="*/ 567073 h 2638416"/>
              <a:gd name="connsiteX2206" fmla="*/ 2518175 w 4894877"/>
              <a:gd name="connsiteY2206" fmla="*/ 541903 h 2638416"/>
              <a:gd name="connsiteX2207" fmla="*/ 2591874 w 4894877"/>
              <a:gd name="connsiteY2207" fmla="*/ 525424 h 2638416"/>
              <a:gd name="connsiteX2208" fmla="*/ 2659054 w 4894877"/>
              <a:gd name="connsiteY2208" fmla="*/ 544256 h 2638416"/>
              <a:gd name="connsiteX2209" fmla="*/ 1822096 w 4894877"/>
              <a:gd name="connsiteY2209" fmla="*/ 1291507 h 2638416"/>
              <a:gd name="connsiteX2210" fmla="*/ 1834245 w 4894877"/>
              <a:gd name="connsiteY2210" fmla="*/ 1274180 h 2638416"/>
              <a:gd name="connsiteX2211" fmla="*/ 1757107 w 4894877"/>
              <a:gd name="connsiteY2211" fmla="*/ 1231627 h 2638416"/>
              <a:gd name="connsiteX2212" fmla="*/ 1651538 w 4894877"/>
              <a:gd name="connsiteY2212" fmla="*/ 1275448 h 2638416"/>
              <a:gd name="connsiteX2213" fmla="*/ 1728135 w 4894877"/>
              <a:gd name="connsiteY2213" fmla="*/ 1320536 h 2638416"/>
              <a:gd name="connsiteX2214" fmla="*/ 1822096 w 4894877"/>
              <a:gd name="connsiteY2214" fmla="*/ 1291507 h 2638416"/>
              <a:gd name="connsiteX2215" fmla="*/ 2567247 w 4894877"/>
              <a:gd name="connsiteY2215" fmla="*/ 638163 h 2638416"/>
              <a:gd name="connsiteX2216" fmla="*/ 2572136 w 4894877"/>
              <a:gd name="connsiteY2216" fmla="*/ 626648 h 2638416"/>
              <a:gd name="connsiteX2217" fmla="*/ 2478339 w 4894877"/>
              <a:gd name="connsiteY2217" fmla="*/ 598761 h 2638416"/>
              <a:gd name="connsiteX2218" fmla="*/ 2390154 w 4894877"/>
              <a:gd name="connsiteY2218" fmla="*/ 627009 h 2638416"/>
              <a:gd name="connsiteX2219" fmla="*/ 2484134 w 4894877"/>
              <a:gd name="connsiteY2219" fmla="*/ 656345 h 2638416"/>
              <a:gd name="connsiteX2220" fmla="*/ 2567247 w 4894877"/>
              <a:gd name="connsiteY2220" fmla="*/ 638163 h 2638416"/>
              <a:gd name="connsiteX2221" fmla="*/ 3227818 w 4894877"/>
              <a:gd name="connsiteY2221" fmla="*/ 62590 h 2638416"/>
              <a:gd name="connsiteX2222" fmla="*/ 3205001 w 4894877"/>
              <a:gd name="connsiteY2222" fmla="*/ 59332 h 2638416"/>
              <a:gd name="connsiteX2223" fmla="*/ 3189610 w 4894877"/>
              <a:gd name="connsiteY2223" fmla="*/ 62229 h 2638416"/>
              <a:gd name="connsiteX2224" fmla="*/ 3211883 w 4894877"/>
              <a:gd name="connsiteY2224" fmla="*/ 65668 h 2638416"/>
              <a:gd name="connsiteX2225" fmla="*/ 3227818 w 4894877"/>
              <a:gd name="connsiteY2225" fmla="*/ 62590 h 2638416"/>
              <a:gd name="connsiteX2226" fmla="*/ 3173132 w 4894877"/>
              <a:gd name="connsiteY2226" fmla="*/ 116189 h 2638416"/>
              <a:gd name="connsiteX2227" fmla="*/ 3136192 w 4894877"/>
              <a:gd name="connsiteY2227" fmla="*/ 110395 h 2638416"/>
              <a:gd name="connsiteX2228" fmla="*/ 3110480 w 4894877"/>
              <a:gd name="connsiteY2228" fmla="*/ 116189 h 2638416"/>
              <a:gd name="connsiteX2229" fmla="*/ 3148144 w 4894877"/>
              <a:gd name="connsiteY2229" fmla="*/ 121803 h 2638416"/>
              <a:gd name="connsiteX2230" fmla="*/ 3173132 w 4894877"/>
              <a:gd name="connsiteY2230" fmla="*/ 116189 h 2638416"/>
              <a:gd name="connsiteX2231" fmla="*/ 3003893 w 4894877"/>
              <a:gd name="connsiteY2231" fmla="*/ 265918 h 2638416"/>
              <a:gd name="connsiteX2232" fmla="*/ 3013058 w 4894877"/>
              <a:gd name="connsiteY2232" fmla="*/ 256706 h 2638416"/>
              <a:gd name="connsiteX2233" fmla="*/ 2946061 w 4894877"/>
              <a:gd name="connsiteY2233" fmla="*/ 244392 h 2638416"/>
              <a:gd name="connsiteX2234" fmla="*/ 2897169 w 4894877"/>
              <a:gd name="connsiteY2234" fmla="*/ 256886 h 2638416"/>
              <a:gd name="connsiteX2235" fmla="*/ 2964712 w 4894877"/>
              <a:gd name="connsiteY2235" fmla="*/ 269563 h 2638416"/>
              <a:gd name="connsiteX2236" fmla="*/ 3003893 w 4894877"/>
              <a:gd name="connsiteY2236" fmla="*/ 265918 h 2638416"/>
              <a:gd name="connsiteX2237" fmla="*/ 3094818 w 4894877"/>
              <a:gd name="connsiteY2237" fmla="*/ 186085 h 2638416"/>
              <a:gd name="connsiteX2238" fmla="*/ 3101246 w 4894877"/>
              <a:gd name="connsiteY2238" fmla="*/ 179748 h 2638416"/>
              <a:gd name="connsiteX2239" fmla="*/ 3049276 w 4894877"/>
              <a:gd name="connsiteY2239" fmla="*/ 171237 h 2638416"/>
              <a:gd name="connsiteX2240" fmla="*/ 3013060 w 4894877"/>
              <a:gd name="connsiteY2240" fmla="*/ 179928 h 2638416"/>
              <a:gd name="connsiteX2241" fmla="*/ 3065030 w 4894877"/>
              <a:gd name="connsiteY2241" fmla="*/ 188620 h 2638416"/>
              <a:gd name="connsiteX2242" fmla="*/ 3094818 w 4894877"/>
              <a:gd name="connsiteY2242" fmla="*/ 186085 h 2638416"/>
              <a:gd name="connsiteX2243" fmla="*/ 2252533 w 4894877"/>
              <a:gd name="connsiteY2243" fmla="*/ 941896 h 2638416"/>
              <a:gd name="connsiteX2244" fmla="*/ 2261227 w 4894877"/>
              <a:gd name="connsiteY2244" fmla="*/ 927597 h 2638416"/>
              <a:gd name="connsiteX2245" fmla="*/ 2171956 w 4894877"/>
              <a:gd name="connsiteY2245" fmla="*/ 892106 h 2638416"/>
              <a:gd name="connsiteX2246" fmla="*/ 2073811 w 4894877"/>
              <a:gd name="connsiteY2246" fmla="*/ 928321 h 2638416"/>
              <a:gd name="connsiteX2247" fmla="*/ 2162720 w 4894877"/>
              <a:gd name="connsiteY2247" fmla="*/ 965986 h 2638416"/>
              <a:gd name="connsiteX2248" fmla="*/ 2252533 w 4894877"/>
              <a:gd name="connsiteY2248" fmla="*/ 941896 h 2638416"/>
              <a:gd name="connsiteX2249" fmla="*/ 3291740 w 4894877"/>
              <a:gd name="connsiteY2249" fmla="*/ 31444 h 2638416"/>
              <a:gd name="connsiteX2250" fmla="*/ 3279246 w 4894877"/>
              <a:gd name="connsiteY2250" fmla="*/ 29995 h 2638416"/>
              <a:gd name="connsiteX2251" fmla="*/ 3271640 w 4894877"/>
              <a:gd name="connsiteY2251" fmla="*/ 31444 h 2638416"/>
              <a:gd name="connsiteX2252" fmla="*/ 3283592 w 4894877"/>
              <a:gd name="connsiteY2252" fmla="*/ 33075 h 2638416"/>
              <a:gd name="connsiteX2253" fmla="*/ 3291740 w 4894877"/>
              <a:gd name="connsiteY2253" fmla="*/ 31444 h 2638416"/>
              <a:gd name="connsiteX2254" fmla="*/ 3244002 w 4894877"/>
              <a:gd name="connsiteY2254" fmla="*/ 82554 h 2638416"/>
              <a:gd name="connsiteX2255" fmla="*/ 3246469 w 4894877"/>
              <a:gd name="connsiteY2255" fmla="*/ 79610 h 2638416"/>
              <a:gd name="connsiteX2256" fmla="*/ 3218763 w 4894877"/>
              <a:gd name="connsiteY2256" fmla="*/ 75989 h 2638416"/>
              <a:gd name="connsiteX2257" fmla="*/ 3201199 w 4894877"/>
              <a:gd name="connsiteY2257" fmla="*/ 79793 h 2638416"/>
              <a:gd name="connsiteX2258" fmla="*/ 3228361 w 4894877"/>
              <a:gd name="connsiteY2258" fmla="*/ 83595 h 2638416"/>
              <a:gd name="connsiteX2259" fmla="*/ 3244002 w 4894877"/>
              <a:gd name="connsiteY2259" fmla="*/ 82554 h 2638416"/>
              <a:gd name="connsiteX2260" fmla="*/ 3187618 w 4894877"/>
              <a:gd name="connsiteY2260" fmla="*/ 136650 h 2638416"/>
              <a:gd name="connsiteX2261" fmla="*/ 3145790 w 4894877"/>
              <a:gd name="connsiteY2261" fmla="*/ 130132 h 2638416"/>
              <a:gd name="connsiteX2262" fmla="*/ 3116635 w 4894877"/>
              <a:gd name="connsiteY2262" fmla="*/ 136287 h 2638416"/>
              <a:gd name="connsiteX2263" fmla="*/ 3157741 w 4894877"/>
              <a:gd name="connsiteY2263" fmla="*/ 143169 h 2638416"/>
              <a:gd name="connsiteX2264" fmla="*/ 3187618 w 4894877"/>
              <a:gd name="connsiteY2264" fmla="*/ 136650 h 2638416"/>
              <a:gd name="connsiteX2265" fmla="*/ 3115370 w 4894877"/>
              <a:gd name="connsiteY2265" fmla="*/ 204736 h 2638416"/>
              <a:gd name="connsiteX2266" fmla="*/ 3058510 w 4894877"/>
              <a:gd name="connsiteY2266" fmla="*/ 194596 h 2638416"/>
              <a:gd name="connsiteX2267" fmla="*/ 3017768 w 4894877"/>
              <a:gd name="connsiteY2267" fmla="*/ 204556 h 2638416"/>
              <a:gd name="connsiteX2268" fmla="*/ 3074445 w 4894877"/>
              <a:gd name="connsiteY2268" fmla="*/ 214516 h 2638416"/>
              <a:gd name="connsiteX2269" fmla="*/ 3115370 w 4894877"/>
              <a:gd name="connsiteY2269" fmla="*/ 204736 h 2638416"/>
              <a:gd name="connsiteX2270" fmla="*/ 2550966 w 4894877"/>
              <a:gd name="connsiteY2270" fmla="*/ 703552 h 2638416"/>
              <a:gd name="connsiteX2271" fmla="*/ 2557467 w 4894877"/>
              <a:gd name="connsiteY2271" fmla="*/ 691472 h 2638416"/>
              <a:gd name="connsiteX2272" fmla="*/ 2463126 w 4894877"/>
              <a:gd name="connsiteY2272" fmla="*/ 661051 h 2638416"/>
              <a:gd name="connsiteX2273" fmla="*/ 2371320 w 4894877"/>
              <a:gd name="connsiteY2273" fmla="*/ 691109 h 2638416"/>
              <a:gd name="connsiteX2274" fmla="*/ 2465662 w 4894877"/>
              <a:gd name="connsiteY2274" fmla="*/ 723161 h 2638416"/>
              <a:gd name="connsiteX2275" fmla="*/ 2550966 w 4894877"/>
              <a:gd name="connsiteY2275" fmla="*/ 703552 h 2638416"/>
              <a:gd name="connsiteX2276" fmla="*/ 3019828 w 4894877"/>
              <a:gd name="connsiteY2276" fmla="*/ 296791 h 2638416"/>
              <a:gd name="connsiteX2277" fmla="*/ 3031168 w 4894877"/>
              <a:gd name="connsiteY2277" fmla="*/ 286583 h 2638416"/>
              <a:gd name="connsiteX2278" fmla="*/ 2958737 w 4894877"/>
              <a:gd name="connsiteY2278" fmla="*/ 272821 h 2638416"/>
              <a:gd name="connsiteX2279" fmla="*/ 2904414 w 4894877"/>
              <a:gd name="connsiteY2279" fmla="*/ 287127 h 2638416"/>
              <a:gd name="connsiteX2280" fmla="*/ 2976845 w 4894877"/>
              <a:gd name="connsiteY2280" fmla="*/ 301431 h 2638416"/>
              <a:gd name="connsiteX2281" fmla="*/ 3019828 w 4894877"/>
              <a:gd name="connsiteY2281" fmla="*/ 296791 h 2638416"/>
              <a:gd name="connsiteX2282" fmla="*/ 3312745 w 4894877"/>
              <a:gd name="connsiteY2282" fmla="*/ 47380 h 2638416"/>
              <a:gd name="connsiteX2283" fmla="*/ 3295723 w 4894877"/>
              <a:gd name="connsiteY2283" fmla="*/ 44844 h 2638416"/>
              <a:gd name="connsiteX2284" fmla="*/ 3284497 w 4894877"/>
              <a:gd name="connsiteY2284" fmla="*/ 47199 h 2638416"/>
              <a:gd name="connsiteX2285" fmla="*/ 3300974 w 4894877"/>
              <a:gd name="connsiteY2285" fmla="*/ 49372 h 2638416"/>
              <a:gd name="connsiteX2286" fmla="*/ 3312745 w 4894877"/>
              <a:gd name="connsiteY2286" fmla="*/ 47380 h 2638416"/>
              <a:gd name="connsiteX2287" fmla="*/ 3263129 w 4894877"/>
              <a:gd name="connsiteY2287" fmla="*/ 98081 h 2638416"/>
              <a:gd name="connsiteX2288" fmla="*/ 3232345 w 4894877"/>
              <a:gd name="connsiteY2288" fmla="*/ 93555 h 2638416"/>
              <a:gd name="connsiteX2289" fmla="*/ 3209710 w 4894877"/>
              <a:gd name="connsiteY2289" fmla="*/ 97901 h 2638416"/>
              <a:gd name="connsiteX2290" fmla="*/ 3241943 w 4894877"/>
              <a:gd name="connsiteY2290" fmla="*/ 102790 h 2638416"/>
              <a:gd name="connsiteX2291" fmla="*/ 3263129 w 4894877"/>
              <a:gd name="connsiteY2291" fmla="*/ 98081 h 2638416"/>
              <a:gd name="connsiteX2292" fmla="*/ 1725907 w 4894877"/>
              <a:gd name="connsiteY2292" fmla="*/ 1458995 h 2638416"/>
              <a:gd name="connsiteX2293" fmla="*/ 1740628 w 4894877"/>
              <a:gd name="connsiteY2293" fmla="*/ 1440228 h 2638416"/>
              <a:gd name="connsiteX2294" fmla="*/ 1671457 w 4894877"/>
              <a:gd name="connsiteY2294" fmla="*/ 1392423 h 2638416"/>
              <a:gd name="connsiteX2295" fmla="*/ 1559731 w 4894877"/>
              <a:gd name="connsiteY2295" fmla="*/ 1438960 h 2638416"/>
              <a:gd name="connsiteX2296" fmla="*/ 1627998 w 4894877"/>
              <a:gd name="connsiteY2296" fmla="*/ 1489118 h 2638416"/>
              <a:gd name="connsiteX2297" fmla="*/ 1725907 w 4894877"/>
              <a:gd name="connsiteY2297" fmla="*/ 1458995 h 2638416"/>
              <a:gd name="connsiteX2298" fmla="*/ 3201541 w 4894877"/>
              <a:gd name="connsiteY2298" fmla="*/ 163608 h 2638416"/>
              <a:gd name="connsiteX2299" fmla="*/ 3205728 w 4894877"/>
              <a:gd name="connsiteY2299" fmla="*/ 158017 h 2638416"/>
              <a:gd name="connsiteX2300" fmla="*/ 3159011 w 4894877"/>
              <a:gd name="connsiteY2300" fmla="*/ 151137 h 2638416"/>
              <a:gd name="connsiteX2301" fmla="*/ 3129495 w 4894877"/>
              <a:gd name="connsiteY2301" fmla="*/ 158380 h 2638416"/>
              <a:gd name="connsiteX2302" fmla="*/ 3175487 w 4894877"/>
              <a:gd name="connsiteY2302" fmla="*/ 165804 h 2638416"/>
              <a:gd name="connsiteX2303" fmla="*/ 3201541 w 4894877"/>
              <a:gd name="connsiteY2303" fmla="*/ 163608 h 2638416"/>
              <a:gd name="connsiteX2304" fmla="*/ 3124696 w 4894877"/>
              <a:gd name="connsiteY2304" fmla="*/ 238710 h 2638416"/>
              <a:gd name="connsiteX2305" fmla="*/ 3132391 w 4894877"/>
              <a:gd name="connsiteY2305" fmla="*/ 230811 h 2638416"/>
              <a:gd name="connsiteX2306" fmla="*/ 3071369 w 4894877"/>
              <a:gd name="connsiteY2306" fmla="*/ 219946 h 2638416"/>
              <a:gd name="connsiteX2307" fmla="*/ 3028452 w 4894877"/>
              <a:gd name="connsiteY2307" fmla="*/ 230631 h 2638416"/>
              <a:gd name="connsiteX2308" fmla="*/ 3089838 w 4894877"/>
              <a:gd name="connsiteY2308" fmla="*/ 241856 h 2638416"/>
              <a:gd name="connsiteX2309" fmla="*/ 3124696 w 4894877"/>
              <a:gd name="connsiteY2309" fmla="*/ 238710 h 2638416"/>
              <a:gd name="connsiteX2310" fmla="*/ 3329766 w 4894877"/>
              <a:gd name="connsiteY2310" fmla="*/ 63676 h 2638416"/>
              <a:gd name="connsiteX2311" fmla="*/ 3308580 w 4894877"/>
              <a:gd name="connsiteY2311" fmla="*/ 60598 h 2638416"/>
              <a:gd name="connsiteX2312" fmla="*/ 3294455 w 4894877"/>
              <a:gd name="connsiteY2312" fmla="*/ 63676 h 2638416"/>
              <a:gd name="connsiteX2313" fmla="*/ 3315823 w 4894877"/>
              <a:gd name="connsiteY2313" fmla="*/ 66574 h 2638416"/>
              <a:gd name="connsiteX2314" fmla="*/ 3329766 w 4894877"/>
              <a:gd name="connsiteY2314" fmla="*/ 63676 h 2638416"/>
              <a:gd name="connsiteX2315" fmla="*/ 2839227 w 4894877"/>
              <a:gd name="connsiteY2315" fmla="*/ 500074 h 2638416"/>
              <a:gd name="connsiteX2316" fmla="*/ 2770417 w 4894877"/>
              <a:gd name="connsiteY2316" fmla="*/ 518181 h 2638416"/>
              <a:gd name="connsiteX2317" fmla="*/ 2708658 w 4894877"/>
              <a:gd name="connsiteY2317" fmla="*/ 495642 h 2638416"/>
              <a:gd name="connsiteX2318" fmla="*/ 2707583 w 4894877"/>
              <a:gd name="connsiteY2318" fmla="*/ 495908 h 2638416"/>
              <a:gd name="connsiteX2319" fmla="*/ 2707402 w 4894877"/>
              <a:gd name="connsiteY2319" fmla="*/ 495184 h 2638416"/>
              <a:gd name="connsiteX2320" fmla="*/ 2708658 w 4894877"/>
              <a:gd name="connsiteY2320" fmla="*/ 495642 h 2638416"/>
              <a:gd name="connsiteX2321" fmla="*/ 2763898 w 4894877"/>
              <a:gd name="connsiteY2321" fmla="*/ 481966 h 2638416"/>
              <a:gd name="connsiteX2322" fmla="*/ 2839227 w 4894877"/>
              <a:gd name="connsiteY2322" fmla="*/ 500074 h 2638416"/>
              <a:gd name="connsiteX2323" fmla="*/ 2984450 w 4894877"/>
              <a:gd name="connsiteY2323" fmla="*/ 374044 h 2638416"/>
              <a:gd name="connsiteX2324" fmla="*/ 2919081 w 4894877"/>
              <a:gd name="connsiteY2324" fmla="*/ 387081 h 2638416"/>
              <a:gd name="connsiteX2325" fmla="*/ 2895360 w 4894877"/>
              <a:gd name="connsiteY2325" fmla="*/ 377304 h 2638416"/>
              <a:gd name="connsiteX2326" fmla="*/ 2859144 w 4894877"/>
              <a:gd name="connsiteY2326" fmla="*/ 370241 h 2638416"/>
              <a:gd name="connsiteX2327" fmla="*/ 2911658 w 4894877"/>
              <a:gd name="connsiteY2327" fmla="*/ 356841 h 2638416"/>
              <a:gd name="connsiteX2328" fmla="*/ 2940811 w 4894877"/>
              <a:gd name="connsiteY2328" fmla="*/ 367164 h 2638416"/>
              <a:gd name="connsiteX2329" fmla="*/ 2984450 w 4894877"/>
              <a:gd name="connsiteY2329" fmla="*/ 374044 h 2638416"/>
              <a:gd name="connsiteX2330" fmla="*/ 3039962 w 4894877"/>
              <a:gd name="connsiteY2330" fmla="*/ 325947 h 2638416"/>
              <a:gd name="connsiteX2331" fmla="*/ 3041309 w 4894877"/>
              <a:gd name="connsiteY2331" fmla="*/ 319720 h 2638416"/>
              <a:gd name="connsiteX2332" fmla="*/ 2965074 w 4894877"/>
              <a:gd name="connsiteY2332" fmla="*/ 303785 h 2638416"/>
              <a:gd name="connsiteX2333" fmla="*/ 2906224 w 4894877"/>
              <a:gd name="connsiteY2333" fmla="*/ 318996 h 2638416"/>
              <a:gd name="connsiteX2334" fmla="*/ 2981191 w 4894877"/>
              <a:gd name="connsiteY2334" fmla="*/ 335292 h 2638416"/>
              <a:gd name="connsiteX2335" fmla="*/ 3039962 w 4894877"/>
              <a:gd name="connsiteY2335" fmla="*/ 325947 h 2638416"/>
              <a:gd name="connsiteX2336" fmla="*/ 2217146 w 4894877"/>
              <a:gd name="connsiteY2336" fmla="*/ 1049861 h 2638416"/>
              <a:gd name="connsiteX2337" fmla="*/ 2225916 w 4894877"/>
              <a:gd name="connsiteY2337" fmla="*/ 1034070 h 2638416"/>
              <a:gd name="connsiteX2338" fmla="*/ 2137189 w 4894877"/>
              <a:gd name="connsiteY2338" fmla="*/ 996226 h 2638416"/>
              <a:gd name="connsiteX2339" fmla="*/ 2039768 w 4894877"/>
              <a:gd name="connsiteY2339" fmla="*/ 1034070 h 2638416"/>
              <a:gd name="connsiteX2340" fmla="*/ 2125781 w 4894877"/>
              <a:gd name="connsiteY2340" fmla="*/ 1074995 h 2638416"/>
              <a:gd name="connsiteX2341" fmla="*/ 2217146 w 4894877"/>
              <a:gd name="connsiteY2341" fmla="*/ 1049861 h 2638416"/>
              <a:gd name="connsiteX2342" fmla="*/ 3283408 w 4894877"/>
              <a:gd name="connsiteY2342" fmla="*/ 117638 h 2638416"/>
              <a:gd name="connsiteX2343" fmla="*/ 3247193 w 4894877"/>
              <a:gd name="connsiteY2343" fmla="*/ 112024 h 2638416"/>
              <a:gd name="connsiteX2344" fmla="*/ 3223472 w 4894877"/>
              <a:gd name="connsiteY2344" fmla="*/ 117457 h 2638416"/>
              <a:gd name="connsiteX2345" fmla="*/ 3259687 w 4894877"/>
              <a:gd name="connsiteY2345" fmla="*/ 123069 h 2638416"/>
              <a:gd name="connsiteX2346" fmla="*/ 3283408 w 4894877"/>
              <a:gd name="connsiteY2346" fmla="*/ 117638 h 2638416"/>
              <a:gd name="connsiteX2347" fmla="*/ 2539964 w 4894877"/>
              <a:gd name="connsiteY2347" fmla="*/ 779128 h 2638416"/>
              <a:gd name="connsiteX2348" fmla="*/ 2546242 w 4894877"/>
              <a:gd name="connsiteY2348" fmla="*/ 766258 h 2638416"/>
              <a:gd name="connsiteX2349" fmla="*/ 2452988 w 4894877"/>
              <a:gd name="connsiteY2349" fmla="*/ 733845 h 2638416"/>
              <a:gd name="connsiteX2350" fmla="*/ 2360818 w 4894877"/>
              <a:gd name="connsiteY2350" fmla="*/ 765533 h 2638416"/>
              <a:gd name="connsiteX2351" fmla="*/ 2454074 w 4894877"/>
              <a:gd name="connsiteY2351" fmla="*/ 799576 h 2638416"/>
              <a:gd name="connsiteX2352" fmla="*/ 2539964 w 4894877"/>
              <a:gd name="connsiteY2352" fmla="*/ 779128 h 2638416"/>
              <a:gd name="connsiteX2353" fmla="*/ 3215957 w 4894877"/>
              <a:gd name="connsiteY2353" fmla="*/ 187714 h 2638416"/>
              <a:gd name="connsiteX2354" fmla="*/ 3222928 w 4894877"/>
              <a:gd name="connsiteY2354" fmla="*/ 181557 h 2638416"/>
              <a:gd name="connsiteX2355" fmla="*/ 3171683 w 4894877"/>
              <a:gd name="connsiteY2355" fmla="*/ 173048 h 2638416"/>
              <a:gd name="connsiteX2356" fmla="*/ 3136555 w 4894877"/>
              <a:gd name="connsiteY2356" fmla="*/ 181377 h 2638416"/>
              <a:gd name="connsiteX2357" fmla="*/ 3186713 w 4894877"/>
              <a:gd name="connsiteY2357" fmla="*/ 190068 h 2638416"/>
              <a:gd name="connsiteX2358" fmla="*/ 3215957 w 4894877"/>
              <a:gd name="connsiteY2358" fmla="*/ 187714 h 2638416"/>
              <a:gd name="connsiteX2359" fmla="*/ 3351677 w 4894877"/>
              <a:gd name="connsiteY2359" fmla="*/ 81242 h 2638416"/>
              <a:gd name="connsiteX2360" fmla="*/ 3325421 w 4894877"/>
              <a:gd name="connsiteY2360" fmla="*/ 77438 h 2638416"/>
              <a:gd name="connsiteX2361" fmla="*/ 3308762 w 4894877"/>
              <a:gd name="connsiteY2361" fmla="*/ 80698 h 2638416"/>
              <a:gd name="connsiteX2362" fmla="*/ 3334474 w 4894877"/>
              <a:gd name="connsiteY2362" fmla="*/ 84681 h 2638416"/>
              <a:gd name="connsiteX2363" fmla="*/ 3351677 w 4894877"/>
              <a:gd name="connsiteY2363" fmla="*/ 81242 h 2638416"/>
              <a:gd name="connsiteX2364" fmla="*/ 3152129 w 4894877"/>
              <a:gd name="connsiteY2364" fmla="*/ 259966 h 2638416"/>
              <a:gd name="connsiteX2365" fmla="*/ 3086217 w 4894877"/>
              <a:gd name="connsiteY2365" fmla="*/ 246928 h 2638416"/>
              <a:gd name="connsiteX2366" fmla="*/ 3037505 w 4894877"/>
              <a:gd name="connsiteY2366" fmla="*/ 258517 h 2638416"/>
              <a:gd name="connsiteX2367" fmla="*/ 3103600 w 4894877"/>
              <a:gd name="connsiteY2367" fmla="*/ 271916 h 2638416"/>
              <a:gd name="connsiteX2368" fmla="*/ 3152129 w 4894877"/>
              <a:gd name="connsiteY2368" fmla="*/ 259966 h 2638416"/>
              <a:gd name="connsiteX2369" fmla="*/ 2989701 w 4894877"/>
              <a:gd name="connsiteY2369" fmla="*/ 412613 h 2638416"/>
              <a:gd name="connsiteX2370" fmla="*/ 2928859 w 4894877"/>
              <a:gd name="connsiteY2370" fmla="*/ 428006 h 2638416"/>
              <a:gd name="connsiteX2371" fmla="*/ 2866568 w 4894877"/>
              <a:gd name="connsiteY2371" fmla="*/ 409898 h 2638416"/>
              <a:gd name="connsiteX2372" fmla="*/ 2918176 w 4894877"/>
              <a:gd name="connsiteY2372" fmla="*/ 395592 h 2638416"/>
              <a:gd name="connsiteX2373" fmla="*/ 2989701 w 4894877"/>
              <a:gd name="connsiteY2373" fmla="*/ 412613 h 2638416"/>
              <a:gd name="connsiteX2374" fmla="*/ 3298574 w 4894877"/>
              <a:gd name="connsiteY2374" fmla="*/ 143192 h 2638416"/>
              <a:gd name="connsiteX2375" fmla="*/ 3301697 w 4894877"/>
              <a:gd name="connsiteY2375" fmla="*/ 138643 h 2638416"/>
              <a:gd name="connsiteX2376" fmla="*/ 3260231 w 4894877"/>
              <a:gd name="connsiteY2376" fmla="*/ 132667 h 2638416"/>
              <a:gd name="connsiteX2377" fmla="*/ 3235604 w 4894877"/>
              <a:gd name="connsiteY2377" fmla="*/ 139004 h 2638416"/>
              <a:gd name="connsiteX2378" fmla="*/ 3277253 w 4894877"/>
              <a:gd name="connsiteY2378" fmla="*/ 145162 h 2638416"/>
              <a:gd name="connsiteX2379" fmla="*/ 3298574 w 4894877"/>
              <a:gd name="connsiteY2379" fmla="*/ 143192 h 2638416"/>
              <a:gd name="connsiteX2380" fmla="*/ 3412155 w 4894877"/>
              <a:gd name="connsiteY2380" fmla="*/ 49190 h 2638416"/>
              <a:gd name="connsiteX2381" fmla="*/ 3397851 w 4894877"/>
              <a:gd name="connsiteY2381" fmla="*/ 47017 h 2638416"/>
              <a:gd name="connsiteX2382" fmla="*/ 3388796 w 4894877"/>
              <a:gd name="connsiteY2382" fmla="*/ 48829 h 2638416"/>
              <a:gd name="connsiteX2383" fmla="*/ 3402558 w 4894877"/>
              <a:gd name="connsiteY2383" fmla="*/ 50820 h 2638416"/>
              <a:gd name="connsiteX2384" fmla="*/ 3412155 w 4894877"/>
              <a:gd name="connsiteY2384" fmla="*/ 49190 h 2638416"/>
              <a:gd name="connsiteX2385" fmla="*/ 3238840 w 4894877"/>
              <a:gd name="connsiteY2385" fmla="*/ 213902 h 2638416"/>
              <a:gd name="connsiteX2386" fmla="*/ 3244114 w 4894877"/>
              <a:gd name="connsiteY2386" fmla="*/ 206909 h 2638416"/>
              <a:gd name="connsiteX2387" fmla="*/ 3186169 w 4894877"/>
              <a:gd name="connsiteY2387" fmla="*/ 197854 h 2638416"/>
              <a:gd name="connsiteX2388" fmla="*/ 3151402 w 4894877"/>
              <a:gd name="connsiteY2388" fmla="*/ 207089 h 2638416"/>
              <a:gd name="connsiteX2389" fmla="*/ 3207898 w 4894877"/>
              <a:gd name="connsiteY2389" fmla="*/ 216686 h 2638416"/>
              <a:gd name="connsiteX2390" fmla="*/ 3238840 w 4894877"/>
              <a:gd name="connsiteY2390" fmla="*/ 213902 h 2638416"/>
              <a:gd name="connsiteX2391" fmla="*/ 3368560 w 4894877"/>
              <a:gd name="connsiteY2391" fmla="*/ 103288 h 2638416"/>
              <a:gd name="connsiteX2392" fmla="*/ 3371231 w 4894877"/>
              <a:gd name="connsiteY2392" fmla="*/ 100255 h 2638416"/>
              <a:gd name="connsiteX2393" fmla="*/ 3342441 w 4894877"/>
              <a:gd name="connsiteY2393" fmla="*/ 95909 h 2638416"/>
              <a:gd name="connsiteX2394" fmla="*/ 3322702 w 4894877"/>
              <a:gd name="connsiteY2394" fmla="*/ 99894 h 2638416"/>
              <a:gd name="connsiteX2395" fmla="*/ 3353123 w 4894877"/>
              <a:gd name="connsiteY2395" fmla="*/ 104420 h 2638416"/>
              <a:gd name="connsiteX2396" fmla="*/ 3368560 w 4894877"/>
              <a:gd name="connsiteY2396" fmla="*/ 103288 h 2638416"/>
              <a:gd name="connsiteX2397" fmla="*/ 2762667 w 4894877"/>
              <a:gd name="connsiteY2397" fmla="*/ 645651 h 2638416"/>
              <a:gd name="connsiteX2398" fmla="*/ 2766976 w 4894877"/>
              <a:gd name="connsiteY2398" fmla="*/ 634252 h 2638416"/>
              <a:gd name="connsiteX2399" fmla="*/ 2670280 w 4894877"/>
              <a:gd name="connsiteY2399" fmla="*/ 605280 h 2638416"/>
              <a:gd name="connsiteX2400" fmla="*/ 2584991 w 4894877"/>
              <a:gd name="connsiteY2400" fmla="*/ 632442 h 2638416"/>
              <a:gd name="connsiteX2401" fmla="*/ 2681869 w 4894877"/>
              <a:gd name="connsiteY2401" fmla="*/ 663044 h 2638416"/>
              <a:gd name="connsiteX2402" fmla="*/ 2762667 w 4894877"/>
              <a:gd name="connsiteY2402" fmla="*/ 645651 h 2638416"/>
              <a:gd name="connsiteX2403" fmla="*/ 2518915 w 4894877"/>
              <a:gd name="connsiteY2403" fmla="*/ 860402 h 2638416"/>
              <a:gd name="connsiteX2404" fmla="*/ 2524149 w 4894877"/>
              <a:gd name="connsiteY2404" fmla="*/ 846111 h 2638416"/>
              <a:gd name="connsiteX2405" fmla="*/ 2427816 w 4894877"/>
              <a:gd name="connsiteY2405" fmla="*/ 813337 h 2638416"/>
              <a:gd name="connsiteX2406" fmla="*/ 2339813 w 4894877"/>
              <a:gd name="connsiteY2406" fmla="*/ 847018 h 2638416"/>
              <a:gd name="connsiteX2407" fmla="*/ 2433610 w 4894877"/>
              <a:gd name="connsiteY2407" fmla="*/ 882327 h 2638416"/>
              <a:gd name="connsiteX2408" fmla="*/ 2518915 w 4894877"/>
              <a:gd name="connsiteY2408" fmla="*/ 860402 h 2638416"/>
              <a:gd name="connsiteX2409" fmla="*/ 3160526 w 4894877"/>
              <a:gd name="connsiteY2409" fmla="*/ 299937 h 2638416"/>
              <a:gd name="connsiteX2410" fmla="*/ 3168425 w 4894877"/>
              <a:gd name="connsiteY2410" fmla="*/ 290024 h 2638416"/>
              <a:gd name="connsiteX2411" fmla="*/ 3095994 w 4894877"/>
              <a:gd name="connsiteY2411" fmla="*/ 276623 h 2638416"/>
              <a:gd name="connsiteX2412" fmla="*/ 3048009 w 4894877"/>
              <a:gd name="connsiteY2412" fmla="*/ 290386 h 2638416"/>
              <a:gd name="connsiteX2413" fmla="*/ 3120440 w 4894877"/>
              <a:gd name="connsiteY2413" fmla="*/ 304148 h 2638416"/>
              <a:gd name="connsiteX2414" fmla="*/ 3160526 w 4894877"/>
              <a:gd name="connsiteY2414" fmla="*/ 299937 h 2638416"/>
              <a:gd name="connsiteX2415" fmla="*/ 1627613 w 4894877"/>
              <a:gd name="connsiteY2415" fmla="*/ 1650110 h 2638416"/>
              <a:gd name="connsiteX2416" fmla="*/ 1642665 w 4894877"/>
              <a:gd name="connsiteY2416" fmla="*/ 1629997 h 2638416"/>
              <a:gd name="connsiteX2417" fmla="*/ 1573675 w 4894877"/>
              <a:gd name="connsiteY2417" fmla="*/ 1578932 h 2638416"/>
              <a:gd name="connsiteX2418" fmla="*/ 1467744 w 4894877"/>
              <a:gd name="connsiteY2418" fmla="*/ 1626556 h 2638416"/>
              <a:gd name="connsiteX2419" fmla="*/ 1531665 w 4894877"/>
              <a:gd name="connsiteY2419" fmla="*/ 1681965 h 2638416"/>
              <a:gd name="connsiteX2420" fmla="*/ 1627613 w 4894877"/>
              <a:gd name="connsiteY2420" fmla="*/ 1650110 h 2638416"/>
              <a:gd name="connsiteX2421" fmla="*/ 3431010 w 4894877"/>
              <a:gd name="connsiteY2421" fmla="*/ 67274 h 2638416"/>
              <a:gd name="connsiteX2422" fmla="*/ 3431712 w 4894877"/>
              <a:gd name="connsiteY2422" fmla="*/ 65305 h 2638416"/>
              <a:gd name="connsiteX2423" fmla="*/ 3412880 w 4894877"/>
              <a:gd name="connsiteY2423" fmla="*/ 62952 h 2638416"/>
              <a:gd name="connsiteX2424" fmla="*/ 3401652 w 4894877"/>
              <a:gd name="connsiteY2424" fmla="*/ 65487 h 2638416"/>
              <a:gd name="connsiteX2425" fmla="*/ 3420667 w 4894877"/>
              <a:gd name="connsiteY2425" fmla="*/ 68021 h 2638416"/>
              <a:gd name="connsiteX2426" fmla="*/ 3431010 w 4894877"/>
              <a:gd name="connsiteY2426" fmla="*/ 67274 h 2638416"/>
              <a:gd name="connsiteX2427" fmla="*/ 2176382 w 4894877"/>
              <a:gd name="connsiteY2427" fmla="*/ 1170124 h 2638416"/>
              <a:gd name="connsiteX2428" fmla="*/ 2185535 w 4894877"/>
              <a:gd name="connsiteY2428" fmla="*/ 1153581 h 2638416"/>
              <a:gd name="connsiteX2429" fmla="*/ 2103508 w 4894877"/>
              <a:gd name="connsiteY2429" fmla="*/ 1111934 h 2638416"/>
              <a:gd name="connsiteX2430" fmla="*/ 2003371 w 4894877"/>
              <a:gd name="connsiteY2430" fmla="*/ 1151047 h 2638416"/>
              <a:gd name="connsiteX2431" fmla="*/ 2087029 w 4894877"/>
              <a:gd name="connsiteY2431" fmla="*/ 1195411 h 2638416"/>
              <a:gd name="connsiteX2432" fmla="*/ 2176382 w 4894877"/>
              <a:gd name="connsiteY2432" fmla="*/ 1170124 h 2638416"/>
              <a:gd name="connsiteX2433" fmla="*/ 3320124 w 4894877"/>
              <a:gd name="connsiteY2433" fmla="*/ 165938 h 2638416"/>
              <a:gd name="connsiteX2434" fmla="*/ 3325420 w 4894877"/>
              <a:gd name="connsiteY2434" fmla="*/ 160914 h 2638416"/>
              <a:gd name="connsiteX2435" fmla="*/ 3279608 w 4894877"/>
              <a:gd name="connsiteY2435" fmla="*/ 153671 h 2638416"/>
              <a:gd name="connsiteX2436" fmla="*/ 3250274 w 4894877"/>
              <a:gd name="connsiteY2436" fmla="*/ 160553 h 2638416"/>
              <a:gd name="connsiteX2437" fmla="*/ 3296086 w 4894877"/>
              <a:gd name="connsiteY2437" fmla="*/ 167976 h 2638416"/>
              <a:gd name="connsiteX2438" fmla="*/ 3320124 w 4894877"/>
              <a:gd name="connsiteY2438" fmla="*/ 165938 h 2638416"/>
              <a:gd name="connsiteX2439" fmla="*/ 3256383 w 4894877"/>
              <a:gd name="connsiteY2439" fmla="*/ 241290 h 2638416"/>
              <a:gd name="connsiteX2440" fmla="*/ 3262947 w 4894877"/>
              <a:gd name="connsiteY2440" fmla="*/ 233525 h 2638416"/>
              <a:gd name="connsiteX2441" fmla="*/ 3200295 w 4894877"/>
              <a:gd name="connsiteY2441" fmla="*/ 223024 h 2638416"/>
              <a:gd name="connsiteX2442" fmla="*/ 3161906 w 4894877"/>
              <a:gd name="connsiteY2442" fmla="*/ 233889 h 2638416"/>
              <a:gd name="connsiteX2443" fmla="*/ 3223473 w 4894877"/>
              <a:gd name="connsiteY2443" fmla="*/ 244572 h 2638416"/>
              <a:gd name="connsiteX2444" fmla="*/ 3256383 w 4894877"/>
              <a:gd name="connsiteY2444" fmla="*/ 241290 h 2638416"/>
              <a:gd name="connsiteX2445" fmla="*/ 3392418 w 4894877"/>
              <a:gd name="connsiteY2445" fmla="*/ 123252 h 2638416"/>
              <a:gd name="connsiteX2446" fmla="*/ 3395134 w 4894877"/>
              <a:gd name="connsiteY2446" fmla="*/ 119631 h 2638416"/>
              <a:gd name="connsiteX2447" fmla="*/ 3358918 w 4894877"/>
              <a:gd name="connsiteY2447" fmla="*/ 114560 h 2638416"/>
              <a:gd name="connsiteX2448" fmla="*/ 3338818 w 4894877"/>
              <a:gd name="connsiteY2448" fmla="*/ 119631 h 2638416"/>
              <a:gd name="connsiteX2449" fmla="*/ 3375034 w 4894877"/>
              <a:gd name="connsiteY2449" fmla="*/ 124701 h 2638416"/>
              <a:gd name="connsiteX2450" fmla="*/ 3392418 w 4894877"/>
              <a:gd name="connsiteY2450" fmla="*/ 123252 h 2638416"/>
              <a:gd name="connsiteX2451" fmla="*/ 3455772 w 4894877"/>
              <a:gd name="connsiteY2451" fmla="*/ 85269 h 2638416"/>
              <a:gd name="connsiteX2452" fmla="*/ 3456882 w 4894877"/>
              <a:gd name="connsiteY2452" fmla="*/ 82871 h 2638416"/>
              <a:gd name="connsiteX2453" fmla="*/ 3432797 w 4894877"/>
              <a:gd name="connsiteY2453" fmla="*/ 79793 h 2638416"/>
              <a:gd name="connsiteX2454" fmla="*/ 3419399 w 4894877"/>
              <a:gd name="connsiteY2454" fmla="*/ 83232 h 2638416"/>
              <a:gd name="connsiteX2455" fmla="*/ 3444206 w 4894877"/>
              <a:gd name="connsiteY2455" fmla="*/ 86311 h 2638416"/>
              <a:gd name="connsiteX2456" fmla="*/ 3455772 w 4894877"/>
              <a:gd name="connsiteY2456" fmla="*/ 85269 h 2638416"/>
              <a:gd name="connsiteX2457" fmla="*/ 3340381 w 4894877"/>
              <a:gd name="connsiteY2457" fmla="*/ 189909 h 2638416"/>
              <a:gd name="connsiteX2458" fmla="*/ 3344071 w 4894877"/>
              <a:gd name="connsiteY2458" fmla="*/ 183913 h 2638416"/>
              <a:gd name="connsiteX2459" fmla="*/ 3294999 w 4894877"/>
              <a:gd name="connsiteY2459" fmla="*/ 176126 h 2638416"/>
              <a:gd name="connsiteX2460" fmla="*/ 3263310 w 4894877"/>
              <a:gd name="connsiteY2460" fmla="*/ 184093 h 2638416"/>
              <a:gd name="connsiteX2461" fmla="*/ 3314011 w 4894877"/>
              <a:gd name="connsiteY2461" fmla="*/ 192241 h 2638416"/>
              <a:gd name="connsiteX2462" fmla="*/ 3340381 w 4894877"/>
              <a:gd name="connsiteY2462" fmla="*/ 189909 h 2638416"/>
              <a:gd name="connsiteX2463" fmla="*/ 3190386 w 4894877"/>
              <a:gd name="connsiteY2463" fmla="*/ 328952 h 2638416"/>
              <a:gd name="connsiteX2464" fmla="*/ 3190878 w 4894877"/>
              <a:gd name="connsiteY2464" fmla="*/ 322979 h 2638416"/>
              <a:gd name="connsiteX2465" fmla="*/ 3112472 w 4894877"/>
              <a:gd name="connsiteY2465" fmla="*/ 307588 h 2638416"/>
              <a:gd name="connsiteX2466" fmla="*/ 3058149 w 4894877"/>
              <a:gd name="connsiteY2466" fmla="*/ 322618 h 2638416"/>
              <a:gd name="connsiteX2467" fmla="*/ 3136555 w 4894877"/>
              <a:gd name="connsiteY2467" fmla="*/ 338553 h 2638416"/>
              <a:gd name="connsiteX2468" fmla="*/ 3190386 w 4894877"/>
              <a:gd name="connsiteY2468" fmla="*/ 328952 h 2638416"/>
              <a:gd name="connsiteX2469" fmla="*/ 2757928 w 4894877"/>
              <a:gd name="connsiteY2469" fmla="*/ 710618 h 2638416"/>
              <a:gd name="connsiteX2470" fmla="*/ 2761906 w 4894877"/>
              <a:gd name="connsiteY2470" fmla="*/ 698715 h 2638416"/>
              <a:gd name="connsiteX2471" fmla="*/ 2661407 w 4894877"/>
              <a:gd name="connsiteY2471" fmla="*/ 668476 h 2638416"/>
              <a:gd name="connsiteX2472" fmla="*/ 2577750 w 4894877"/>
              <a:gd name="connsiteY2472" fmla="*/ 699802 h 2638416"/>
              <a:gd name="connsiteX2473" fmla="*/ 2678429 w 4894877"/>
              <a:gd name="connsiteY2473" fmla="*/ 730404 h 2638416"/>
              <a:gd name="connsiteX2474" fmla="*/ 2757928 w 4894877"/>
              <a:gd name="connsiteY2474" fmla="*/ 710618 h 2638416"/>
              <a:gd name="connsiteX2475" fmla="*/ 3413807 w 4894877"/>
              <a:gd name="connsiteY2475" fmla="*/ 144323 h 2638416"/>
              <a:gd name="connsiteX2476" fmla="*/ 3416138 w 4894877"/>
              <a:gd name="connsiteY2476" fmla="*/ 139909 h 2638416"/>
              <a:gd name="connsiteX2477" fmla="*/ 3375216 w 4894877"/>
              <a:gd name="connsiteY2477" fmla="*/ 134478 h 2638416"/>
              <a:gd name="connsiteX2478" fmla="*/ 3352580 w 4894877"/>
              <a:gd name="connsiteY2478" fmla="*/ 140272 h 2638416"/>
              <a:gd name="connsiteX2479" fmla="*/ 3394229 w 4894877"/>
              <a:gd name="connsiteY2479" fmla="*/ 146428 h 2638416"/>
              <a:gd name="connsiteX2480" fmla="*/ 3413807 w 4894877"/>
              <a:gd name="connsiteY2480" fmla="*/ 144323 h 2638416"/>
              <a:gd name="connsiteX2481" fmla="*/ 3279539 w 4894877"/>
              <a:gd name="connsiteY2481" fmla="*/ 270692 h 2638416"/>
              <a:gd name="connsiteX2482" fmla="*/ 3286126 w 4894877"/>
              <a:gd name="connsiteY2482" fmla="*/ 262137 h 2638416"/>
              <a:gd name="connsiteX2483" fmla="*/ 3220758 w 4894877"/>
              <a:gd name="connsiteY2483" fmla="*/ 250367 h 2638416"/>
              <a:gd name="connsiteX2484" fmla="*/ 3178024 w 4894877"/>
              <a:gd name="connsiteY2484" fmla="*/ 261774 h 2638416"/>
              <a:gd name="connsiteX2485" fmla="*/ 3243755 w 4894877"/>
              <a:gd name="connsiteY2485" fmla="*/ 274087 h 2638416"/>
              <a:gd name="connsiteX2486" fmla="*/ 3279539 w 4894877"/>
              <a:gd name="connsiteY2486" fmla="*/ 270692 h 2638416"/>
              <a:gd name="connsiteX2487" fmla="*/ 2506274 w 4894877"/>
              <a:gd name="connsiteY2487" fmla="*/ 952301 h 2638416"/>
              <a:gd name="connsiteX2488" fmla="*/ 2512382 w 4894877"/>
              <a:gd name="connsiteY2488" fmla="*/ 937737 h 2638416"/>
              <a:gd name="connsiteX2489" fmla="*/ 2414962 w 4894877"/>
              <a:gd name="connsiteY2489" fmla="*/ 901883 h 2638416"/>
              <a:gd name="connsiteX2490" fmla="*/ 2324425 w 4894877"/>
              <a:gd name="connsiteY2490" fmla="*/ 938098 h 2638416"/>
              <a:gd name="connsiteX2491" fmla="*/ 2419671 w 4894877"/>
              <a:gd name="connsiteY2491" fmla="*/ 976850 h 2638416"/>
              <a:gd name="connsiteX2492" fmla="*/ 2506274 w 4894877"/>
              <a:gd name="connsiteY2492" fmla="*/ 952301 h 2638416"/>
              <a:gd name="connsiteX2493" fmla="*/ 3481484 w 4894877"/>
              <a:gd name="connsiteY2493" fmla="*/ 104328 h 2638416"/>
              <a:gd name="connsiteX2494" fmla="*/ 3483861 w 4894877"/>
              <a:gd name="connsiteY2494" fmla="*/ 101521 h 2638416"/>
              <a:gd name="connsiteX2495" fmla="*/ 3454164 w 4894877"/>
              <a:gd name="connsiteY2495" fmla="*/ 97538 h 2638416"/>
              <a:gd name="connsiteX2496" fmla="*/ 3438049 w 4894877"/>
              <a:gd name="connsiteY2496" fmla="*/ 101340 h 2638416"/>
              <a:gd name="connsiteX2497" fmla="*/ 3467021 w 4894877"/>
              <a:gd name="connsiteY2497" fmla="*/ 105506 h 2638416"/>
              <a:gd name="connsiteX2498" fmla="*/ 3481484 w 4894877"/>
              <a:gd name="connsiteY2498" fmla="*/ 104328 h 2638416"/>
              <a:gd name="connsiteX2499" fmla="*/ 2119595 w 4894877"/>
              <a:gd name="connsiteY2499" fmla="*/ 1308289 h 2638416"/>
              <a:gd name="connsiteX2500" fmla="*/ 2130307 w 4894877"/>
              <a:gd name="connsiteY2500" fmla="*/ 1291200 h 2638416"/>
              <a:gd name="connsiteX2501" fmla="*/ 2048097 w 4894877"/>
              <a:gd name="connsiteY2501" fmla="*/ 1246293 h 2638416"/>
              <a:gd name="connsiteX2502" fmla="*/ 1946694 w 4894877"/>
              <a:gd name="connsiteY2502" fmla="*/ 1289932 h 2638416"/>
              <a:gd name="connsiteX2503" fmla="*/ 2028180 w 4894877"/>
              <a:gd name="connsiteY2503" fmla="*/ 1337012 h 2638416"/>
              <a:gd name="connsiteX2504" fmla="*/ 2119595 w 4894877"/>
              <a:gd name="connsiteY2504" fmla="*/ 1308289 h 2638416"/>
              <a:gd name="connsiteX2505" fmla="*/ 3364962 w 4894877"/>
              <a:gd name="connsiteY2505" fmla="*/ 215532 h 2638416"/>
              <a:gd name="connsiteX2506" fmla="*/ 3370326 w 4894877"/>
              <a:gd name="connsiteY2506" fmla="*/ 209081 h 2638416"/>
              <a:gd name="connsiteX2507" fmla="*/ 3316727 w 4894877"/>
              <a:gd name="connsiteY2507" fmla="*/ 199846 h 2638416"/>
              <a:gd name="connsiteX2508" fmla="*/ 3280512 w 4894877"/>
              <a:gd name="connsiteY2508" fmla="*/ 208901 h 2638416"/>
              <a:gd name="connsiteX2509" fmla="*/ 3337189 w 4894877"/>
              <a:gd name="connsiteY2509" fmla="*/ 218317 h 2638416"/>
              <a:gd name="connsiteX2510" fmla="*/ 3364962 w 4894877"/>
              <a:gd name="connsiteY2510" fmla="*/ 215532 h 2638416"/>
              <a:gd name="connsiteX2511" fmla="*/ 3538184 w 4894877"/>
              <a:gd name="connsiteY2511" fmla="*/ 66393 h 2638416"/>
              <a:gd name="connsiteX2512" fmla="*/ 3520076 w 4894877"/>
              <a:gd name="connsiteY2512" fmla="*/ 64403 h 2638416"/>
              <a:gd name="connsiteX2513" fmla="*/ 3511204 w 4894877"/>
              <a:gd name="connsiteY2513" fmla="*/ 66756 h 2638416"/>
              <a:gd name="connsiteX2514" fmla="*/ 3530760 w 4894877"/>
              <a:gd name="connsiteY2514" fmla="*/ 68929 h 2638416"/>
              <a:gd name="connsiteX2515" fmla="*/ 3538184 w 4894877"/>
              <a:gd name="connsiteY2515" fmla="*/ 66393 h 2638416"/>
              <a:gd name="connsiteX2516" fmla="*/ 2946596 w 4894877"/>
              <a:gd name="connsiteY2516" fmla="*/ 590163 h 2638416"/>
              <a:gd name="connsiteX2517" fmla="*/ 2949502 w 4894877"/>
              <a:gd name="connsiteY2517" fmla="*/ 579565 h 2638416"/>
              <a:gd name="connsiteX2518" fmla="*/ 2853530 w 4894877"/>
              <a:gd name="connsiteY2518" fmla="*/ 552585 h 2638416"/>
              <a:gd name="connsiteX2519" fmla="*/ 2773314 w 4894877"/>
              <a:gd name="connsiteY2519" fmla="*/ 577755 h 2638416"/>
              <a:gd name="connsiteX2520" fmla="*/ 2869465 w 4894877"/>
              <a:gd name="connsiteY2520" fmla="*/ 606003 h 2638416"/>
              <a:gd name="connsiteX2521" fmla="*/ 2946596 w 4894877"/>
              <a:gd name="connsiteY2521" fmla="*/ 590163 h 2638416"/>
              <a:gd name="connsiteX2522" fmla="*/ 3207822 w 4894877"/>
              <a:gd name="connsiteY2522" fmla="*/ 364834 h 2638416"/>
              <a:gd name="connsiteX2523" fmla="*/ 3207539 w 4894877"/>
              <a:gd name="connsiteY2523" fmla="*/ 358109 h 2638416"/>
              <a:gd name="connsiteX2524" fmla="*/ 3124785 w 4894877"/>
              <a:gd name="connsiteY2524" fmla="*/ 341450 h 2638416"/>
              <a:gd name="connsiteX2525" fmla="*/ 3068833 w 4894877"/>
              <a:gd name="connsiteY2525" fmla="*/ 358109 h 2638416"/>
              <a:gd name="connsiteX2526" fmla="*/ 3152309 w 4894877"/>
              <a:gd name="connsiteY2526" fmla="*/ 376217 h 2638416"/>
              <a:gd name="connsiteX2527" fmla="*/ 3207822 w 4894877"/>
              <a:gd name="connsiteY2527" fmla="*/ 364834 h 2638416"/>
              <a:gd name="connsiteX2528" fmla="*/ 3438821 w 4894877"/>
              <a:gd name="connsiteY2528" fmla="*/ 168249 h 2638416"/>
              <a:gd name="connsiteX2529" fmla="*/ 3442216 w 4894877"/>
              <a:gd name="connsiteY2529" fmla="*/ 163269 h 2638416"/>
              <a:gd name="connsiteX2530" fmla="*/ 3398938 w 4894877"/>
              <a:gd name="connsiteY2530" fmla="*/ 155663 h 2638416"/>
              <a:gd name="connsiteX2531" fmla="*/ 3372500 w 4894877"/>
              <a:gd name="connsiteY2531" fmla="*/ 163089 h 2638416"/>
              <a:gd name="connsiteX2532" fmla="*/ 3415054 w 4894877"/>
              <a:gd name="connsiteY2532" fmla="*/ 169969 h 2638416"/>
              <a:gd name="connsiteX2533" fmla="*/ 3438821 w 4894877"/>
              <a:gd name="connsiteY2533" fmla="*/ 168249 h 2638416"/>
              <a:gd name="connsiteX2534" fmla="*/ 1496823 w 4894877"/>
              <a:gd name="connsiteY2534" fmla="*/ 1878849 h 2638416"/>
              <a:gd name="connsiteX2535" fmla="*/ 1510115 w 4894877"/>
              <a:gd name="connsiteY2535" fmla="*/ 1857250 h 2638416"/>
              <a:gd name="connsiteX2536" fmla="*/ 1445290 w 4894877"/>
              <a:gd name="connsiteY2536" fmla="*/ 1805824 h 2638416"/>
              <a:gd name="connsiteX2537" fmla="*/ 1381301 w 4894877"/>
              <a:gd name="connsiteY2537" fmla="*/ 1820151 h 2638416"/>
              <a:gd name="connsiteX2538" fmla="*/ 1356951 w 4894877"/>
              <a:gd name="connsiteY2538" fmla="*/ 1836576 h 2638416"/>
              <a:gd name="connsiteX2539" fmla="*/ 1423413 w 4894877"/>
              <a:gd name="connsiteY2539" fmla="*/ 1912238 h 2638416"/>
              <a:gd name="connsiteX2540" fmla="*/ 1442534 w 4894877"/>
              <a:gd name="connsiteY2540" fmla="*/ 1909349 h 2638416"/>
              <a:gd name="connsiteX2541" fmla="*/ 1496823 w 4894877"/>
              <a:gd name="connsiteY2541" fmla="*/ 1878849 h 2638416"/>
              <a:gd name="connsiteX2542" fmla="*/ 3299277 w 4894877"/>
              <a:gd name="connsiteY2542" fmla="*/ 302089 h 2638416"/>
              <a:gd name="connsiteX2543" fmla="*/ 3307493 w 4894877"/>
              <a:gd name="connsiteY2543" fmla="*/ 292741 h 2638416"/>
              <a:gd name="connsiteX2544" fmla="*/ 3237054 w 4894877"/>
              <a:gd name="connsiteY2544" fmla="*/ 279340 h 2638416"/>
              <a:gd name="connsiteX2545" fmla="*/ 3189430 w 4894877"/>
              <a:gd name="connsiteY2545" fmla="*/ 292016 h 2638416"/>
              <a:gd name="connsiteX2546" fmla="*/ 3261861 w 4894877"/>
              <a:gd name="connsiteY2546" fmla="*/ 306140 h 2638416"/>
              <a:gd name="connsiteX2547" fmla="*/ 3299277 w 4894877"/>
              <a:gd name="connsiteY2547" fmla="*/ 302089 h 2638416"/>
              <a:gd name="connsiteX2548" fmla="*/ 3503872 w 4894877"/>
              <a:gd name="connsiteY2548" fmla="*/ 124562 h 2638416"/>
              <a:gd name="connsiteX2549" fmla="*/ 3506678 w 4894877"/>
              <a:gd name="connsiteY2549" fmla="*/ 121257 h 2638416"/>
              <a:gd name="connsiteX2550" fmla="*/ 3472998 w 4894877"/>
              <a:gd name="connsiteY2550" fmla="*/ 116370 h 2638416"/>
              <a:gd name="connsiteX2551" fmla="*/ 3453622 w 4894877"/>
              <a:gd name="connsiteY2551" fmla="*/ 121077 h 2638416"/>
              <a:gd name="connsiteX2552" fmla="*/ 3487485 w 4894877"/>
              <a:gd name="connsiteY2552" fmla="*/ 125966 h 2638416"/>
              <a:gd name="connsiteX2553" fmla="*/ 3503872 w 4894877"/>
              <a:gd name="connsiteY2553" fmla="*/ 124562 h 2638416"/>
              <a:gd name="connsiteX2554" fmla="*/ 2757968 w 4894877"/>
              <a:gd name="connsiteY2554" fmla="*/ 785273 h 2638416"/>
              <a:gd name="connsiteX2555" fmla="*/ 2763354 w 4894877"/>
              <a:gd name="connsiteY2555" fmla="*/ 772414 h 2638416"/>
              <a:gd name="connsiteX2556" fmla="*/ 2664848 w 4894877"/>
              <a:gd name="connsiteY2556" fmla="*/ 738371 h 2638416"/>
              <a:gd name="connsiteX2557" fmla="*/ 2577026 w 4894877"/>
              <a:gd name="connsiteY2557" fmla="*/ 768792 h 2638416"/>
              <a:gd name="connsiteX2558" fmla="*/ 2672816 w 4894877"/>
              <a:gd name="connsiteY2558" fmla="*/ 805008 h 2638416"/>
              <a:gd name="connsiteX2559" fmla="*/ 2757968 w 4894877"/>
              <a:gd name="connsiteY2559" fmla="*/ 785273 h 2638416"/>
              <a:gd name="connsiteX2560" fmla="*/ 3108307 w 4894877"/>
              <a:gd name="connsiteY2560" fmla="*/ 481966 h 2638416"/>
              <a:gd name="connsiteX2561" fmla="*/ 3090199 w 4894877"/>
              <a:gd name="connsiteY2561" fmla="*/ 467480 h 2638416"/>
              <a:gd name="connsiteX2562" fmla="*/ 3021753 w 4894877"/>
              <a:gd name="connsiteY2562" fmla="*/ 455529 h 2638416"/>
              <a:gd name="connsiteX2563" fmla="*/ 3089475 w 4894877"/>
              <a:gd name="connsiteY2563" fmla="*/ 434161 h 2638416"/>
              <a:gd name="connsiteX2564" fmla="*/ 3011612 w 4894877"/>
              <a:gd name="connsiteY2564" fmla="*/ 412251 h 2638416"/>
              <a:gd name="connsiteX2565" fmla="*/ 3070462 w 4894877"/>
              <a:gd name="connsiteY2565" fmla="*/ 391971 h 2638416"/>
              <a:gd name="connsiteX2566" fmla="*/ 3002377 w 4894877"/>
              <a:gd name="connsiteY2566" fmla="*/ 373863 h 2638416"/>
              <a:gd name="connsiteX2567" fmla="*/ 3047465 w 4894877"/>
              <a:gd name="connsiteY2567" fmla="*/ 366620 h 2638416"/>
              <a:gd name="connsiteX2568" fmla="*/ 3056881 w 4894877"/>
              <a:gd name="connsiteY2568" fmla="*/ 352858 h 2638416"/>
              <a:gd name="connsiteX2569" fmla="*/ 2982640 w 4894877"/>
              <a:gd name="connsiteY2569" fmla="*/ 337284 h 2638416"/>
              <a:gd name="connsiteX2570" fmla="*/ 2935377 w 4894877"/>
              <a:gd name="connsiteY2570" fmla="*/ 340364 h 2638416"/>
              <a:gd name="connsiteX2571" fmla="*/ 2911295 w 4894877"/>
              <a:gd name="connsiteY2571" fmla="*/ 351770 h 2638416"/>
              <a:gd name="connsiteX2572" fmla="*/ 2847375 w 4894877"/>
              <a:gd name="connsiteY2572" fmla="*/ 333663 h 2638416"/>
              <a:gd name="connsiteX2573" fmla="*/ 2897713 w 4894877"/>
              <a:gd name="connsiteY2573" fmla="*/ 315555 h 2638416"/>
              <a:gd name="connsiteX2574" fmla="*/ 2829628 w 4894877"/>
              <a:gd name="connsiteY2574" fmla="*/ 300888 h 2638416"/>
              <a:gd name="connsiteX2575" fmla="*/ 2757197 w 4894877"/>
              <a:gd name="connsiteY2575" fmla="*/ 313201 h 2638416"/>
              <a:gd name="connsiteX2576" fmla="*/ 2697442 w 4894877"/>
              <a:gd name="connsiteY2576" fmla="*/ 297267 h 2638416"/>
              <a:gd name="connsiteX2577" fmla="*/ 2752851 w 4894877"/>
              <a:gd name="connsiteY2577" fmla="*/ 279159 h 2638416"/>
              <a:gd name="connsiteX2578" fmla="*/ 2682593 w 4894877"/>
              <a:gd name="connsiteY2578" fmla="*/ 266665 h 2638416"/>
              <a:gd name="connsiteX2579" fmla="*/ 2623382 w 4894877"/>
              <a:gd name="connsiteY2579" fmla="*/ 278978 h 2638416"/>
              <a:gd name="connsiteX2580" fmla="*/ 2629718 w 4894877"/>
              <a:gd name="connsiteY2580" fmla="*/ 287126 h 2638416"/>
              <a:gd name="connsiteX2581" fmla="*/ 2651991 w 4894877"/>
              <a:gd name="connsiteY2581" fmla="*/ 293101 h 2638416"/>
              <a:gd name="connsiteX2582" fmla="*/ 2683861 w 4894877"/>
              <a:gd name="connsiteY2582" fmla="*/ 296723 h 2638416"/>
              <a:gd name="connsiteX2583" fmla="*/ 2615232 w 4894877"/>
              <a:gd name="connsiteY2583" fmla="*/ 307588 h 2638416"/>
              <a:gd name="connsiteX2584" fmla="*/ 2594590 w 4894877"/>
              <a:gd name="connsiteY2584" fmla="*/ 300164 h 2638416"/>
              <a:gd name="connsiteX2585" fmla="*/ 2563626 w 4894877"/>
              <a:gd name="connsiteY2585" fmla="*/ 294369 h 2638416"/>
              <a:gd name="connsiteX2586" fmla="*/ 2612879 w 4894877"/>
              <a:gd name="connsiteY2586" fmla="*/ 277530 h 2638416"/>
              <a:gd name="connsiteX2587" fmla="*/ 2551312 w 4894877"/>
              <a:gd name="connsiteY2587" fmla="*/ 264311 h 2638416"/>
              <a:gd name="connsiteX2588" fmla="*/ 2478881 w 4894877"/>
              <a:gd name="connsiteY2588" fmla="*/ 276081 h 2638416"/>
              <a:gd name="connsiteX2589" fmla="*/ 2414056 w 4894877"/>
              <a:gd name="connsiteY2589" fmla="*/ 261232 h 2638416"/>
              <a:gd name="connsiteX2590" fmla="*/ 2344884 w 4894877"/>
              <a:gd name="connsiteY2590" fmla="*/ 271916 h 2638416"/>
              <a:gd name="connsiteX2591" fmla="*/ 2316999 w 4894877"/>
              <a:gd name="connsiteY2591" fmla="*/ 262863 h 2638416"/>
              <a:gd name="connsiteX2592" fmla="*/ 2268831 w 4894877"/>
              <a:gd name="connsiteY2592" fmla="*/ 259783 h 2638416"/>
              <a:gd name="connsiteX2593" fmla="*/ 2209438 w 4894877"/>
              <a:gd name="connsiteY2593" fmla="*/ 272096 h 2638416"/>
              <a:gd name="connsiteX2594" fmla="*/ 2256337 w 4894877"/>
              <a:gd name="connsiteY2594" fmla="*/ 289119 h 2638416"/>
              <a:gd name="connsiteX2595" fmla="*/ 2190969 w 4894877"/>
              <a:gd name="connsiteY2595" fmla="*/ 302700 h 2638416"/>
              <a:gd name="connsiteX2596" fmla="*/ 2227184 w 4894877"/>
              <a:gd name="connsiteY2596" fmla="*/ 320808 h 2638416"/>
              <a:gd name="connsiteX2597" fmla="*/ 2168515 w 4894877"/>
              <a:gd name="connsiteY2597" fmla="*/ 331672 h 2638416"/>
              <a:gd name="connsiteX2598" fmla="*/ 2123608 w 4894877"/>
              <a:gd name="connsiteY2598" fmla="*/ 319540 h 2638416"/>
              <a:gd name="connsiteX2599" fmla="*/ 2183543 w 4894877"/>
              <a:gd name="connsiteY2599" fmla="*/ 299440 h 2638416"/>
              <a:gd name="connsiteX2600" fmla="*/ 2121252 w 4894877"/>
              <a:gd name="connsiteY2600" fmla="*/ 286946 h 2638416"/>
              <a:gd name="connsiteX2601" fmla="*/ 2050270 w 4894877"/>
              <a:gd name="connsiteY2601" fmla="*/ 298172 h 2638416"/>
              <a:gd name="connsiteX2602" fmla="*/ 2050270 w 4894877"/>
              <a:gd name="connsiteY2602" fmla="*/ 310304 h 2638416"/>
              <a:gd name="connsiteX2603" fmla="*/ 2089565 w 4894877"/>
              <a:gd name="connsiteY2603" fmla="*/ 318815 h 2638416"/>
              <a:gd name="connsiteX2604" fmla="*/ 2026007 w 4894877"/>
              <a:gd name="connsiteY2604" fmla="*/ 331853 h 2638416"/>
              <a:gd name="connsiteX2605" fmla="*/ 1949049 w 4894877"/>
              <a:gd name="connsiteY2605" fmla="*/ 317186 h 2638416"/>
              <a:gd name="connsiteX2606" fmla="*/ 1881145 w 4894877"/>
              <a:gd name="connsiteY2606" fmla="*/ 331853 h 2638416"/>
              <a:gd name="connsiteX2607" fmla="*/ 1884403 w 4894877"/>
              <a:gd name="connsiteY2607" fmla="*/ 341993 h 2638416"/>
              <a:gd name="connsiteX2608" fmla="*/ 1925871 w 4894877"/>
              <a:gd name="connsiteY2608" fmla="*/ 350685 h 2638416"/>
              <a:gd name="connsiteX2609" fmla="*/ 1842032 w 4894877"/>
              <a:gd name="connsiteY2609" fmla="*/ 368793 h 2638416"/>
              <a:gd name="connsiteX2610" fmla="*/ 1882230 w 4894877"/>
              <a:gd name="connsiteY2610" fmla="*/ 386900 h 2638416"/>
              <a:gd name="connsiteX2611" fmla="*/ 1988162 w 4894877"/>
              <a:gd name="connsiteY2611" fmla="*/ 376216 h 2638416"/>
              <a:gd name="connsiteX2612" fmla="*/ 2029265 w 4894877"/>
              <a:gd name="connsiteY2612" fmla="*/ 391971 h 2638416"/>
              <a:gd name="connsiteX2613" fmla="*/ 1965526 w 4894877"/>
              <a:gd name="connsiteY2613" fmla="*/ 404465 h 2638416"/>
              <a:gd name="connsiteX2614" fmla="*/ 1887300 w 4894877"/>
              <a:gd name="connsiteY2614" fmla="*/ 389798 h 2638416"/>
              <a:gd name="connsiteX2615" fmla="*/ 1810706 w 4894877"/>
              <a:gd name="connsiteY2615" fmla="*/ 405552 h 2638416"/>
              <a:gd name="connsiteX2616" fmla="*/ 1853801 w 4894877"/>
              <a:gd name="connsiteY2616" fmla="*/ 430179 h 2638416"/>
              <a:gd name="connsiteX2617" fmla="*/ 1766340 w 4894877"/>
              <a:gd name="connsiteY2617" fmla="*/ 450096 h 2638416"/>
              <a:gd name="connsiteX2618" fmla="*/ 1817949 w 4894877"/>
              <a:gd name="connsiteY2618" fmla="*/ 475086 h 2638416"/>
              <a:gd name="connsiteX2619" fmla="*/ 1724874 w 4894877"/>
              <a:gd name="connsiteY2619" fmla="*/ 500437 h 2638416"/>
              <a:gd name="connsiteX2620" fmla="*/ 1787889 w 4894877"/>
              <a:gd name="connsiteY2620" fmla="*/ 522527 h 2638416"/>
              <a:gd name="connsiteX2621" fmla="*/ 1851992 w 4894877"/>
              <a:gd name="connsiteY2621" fmla="*/ 517276 h 2638416"/>
              <a:gd name="connsiteX2622" fmla="*/ 1890741 w 4894877"/>
              <a:gd name="connsiteY2622" fmla="*/ 501161 h 2638416"/>
              <a:gd name="connsiteX2623" fmla="*/ 1955929 w 4894877"/>
              <a:gd name="connsiteY2623" fmla="*/ 527054 h 2638416"/>
              <a:gd name="connsiteX2624" fmla="*/ 2058781 w 4894877"/>
              <a:gd name="connsiteY2624" fmla="*/ 511119 h 2638416"/>
              <a:gd name="connsiteX2625" fmla="*/ 2076889 w 4894877"/>
              <a:gd name="connsiteY2625" fmla="*/ 523432 h 2638416"/>
              <a:gd name="connsiteX2626" fmla="*/ 2111295 w 4894877"/>
              <a:gd name="connsiteY2626" fmla="*/ 532848 h 2638416"/>
              <a:gd name="connsiteX2627" fmla="*/ 2067112 w 4894877"/>
              <a:gd name="connsiteY2627" fmla="*/ 541359 h 2638416"/>
              <a:gd name="connsiteX2628" fmla="*/ 2035784 w 4894877"/>
              <a:gd name="connsiteY2628" fmla="*/ 553673 h 2638416"/>
              <a:gd name="connsiteX2629" fmla="*/ 1945245 w 4894877"/>
              <a:gd name="connsiteY2629" fmla="*/ 530314 h 2638416"/>
              <a:gd name="connsiteX2630" fmla="*/ 1857603 w 4894877"/>
              <a:gd name="connsiteY2630" fmla="*/ 555302 h 2638416"/>
              <a:gd name="connsiteX2631" fmla="*/ 1922791 w 4894877"/>
              <a:gd name="connsiteY2631" fmla="*/ 581740 h 2638416"/>
              <a:gd name="connsiteX2632" fmla="*/ 2033250 w 4894877"/>
              <a:gd name="connsiteY2632" fmla="*/ 557838 h 2638416"/>
              <a:gd name="connsiteX2633" fmla="*/ 2111295 w 4894877"/>
              <a:gd name="connsiteY2633" fmla="*/ 586991 h 2638416"/>
              <a:gd name="connsiteX2634" fmla="*/ 2214508 w 4894877"/>
              <a:gd name="connsiteY2634" fmla="*/ 565805 h 2638416"/>
              <a:gd name="connsiteX2635" fmla="*/ 2292372 w 4894877"/>
              <a:gd name="connsiteY2635" fmla="*/ 593148 h 2638416"/>
              <a:gd name="connsiteX2636" fmla="*/ 2397397 w 4894877"/>
              <a:gd name="connsiteY2636" fmla="*/ 572505 h 2638416"/>
              <a:gd name="connsiteX2637" fmla="*/ 2487936 w 4894877"/>
              <a:gd name="connsiteY2637" fmla="*/ 597494 h 2638416"/>
              <a:gd name="connsiteX2638" fmla="*/ 2582458 w 4894877"/>
              <a:gd name="connsiteY2638" fmla="*/ 576126 h 2638416"/>
              <a:gd name="connsiteX2639" fmla="*/ 2594047 w 4894877"/>
              <a:gd name="connsiteY2639" fmla="*/ 584274 h 2638416"/>
              <a:gd name="connsiteX2640" fmla="*/ 2689112 w 4894877"/>
              <a:gd name="connsiteY2640" fmla="*/ 601296 h 2638416"/>
              <a:gd name="connsiteX2641" fmla="*/ 2766432 w 4894877"/>
              <a:gd name="connsiteY2641" fmla="*/ 578480 h 2638416"/>
              <a:gd name="connsiteX2642" fmla="*/ 2717723 w 4894877"/>
              <a:gd name="connsiteY2642" fmla="*/ 550595 h 2638416"/>
              <a:gd name="connsiteX2643" fmla="*/ 2695269 w 4894877"/>
              <a:gd name="connsiteY2643" fmla="*/ 546610 h 2638416"/>
              <a:gd name="connsiteX2644" fmla="*/ 2769693 w 4894877"/>
              <a:gd name="connsiteY2644" fmla="*/ 528502 h 2638416"/>
              <a:gd name="connsiteX2645" fmla="*/ 2878339 w 4894877"/>
              <a:gd name="connsiteY2645" fmla="*/ 550775 h 2638416"/>
              <a:gd name="connsiteX2646" fmla="*/ 2947329 w 4894877"/>
              <a:gd name="connsiteY2646" fmla="*/ 527597 h 2638416"/>
              <a:gd name="connsiteX2647" fmla="*/ 2870553 w 4894877"/>
              <a:gd name="connsiteY2647" fmla="*/ 500798 h 2638416"/>
              <a:gd name="connsiteX2648" fmla="*/ 2934111 w 4894877"/>
              <a:gd name="connsiteY2648" fmla="*/ 476534 h 2638416"/>
              <a:gd name="connsiteX2649" fmla="*/ 2865663 w 4894877"/>
              <a:gd name="connsiteY2649" fmla="*/ 454261 h 2638416"/>
              <a:gd name="connsiteX2650" fmla="*/ 2766613 w 4894877"/>
              <a:gd name="connsiteY2650" fmla="*/ 465487 h 2638416"/>
              <a:gd name="connsiteX2651" fmla="*/ 2744523 w 4894877"/>
              <a:gd name="connsiteY2651" fmla="*/ 455347 h 2638416"/>
              <a:gd name="connsiteX2652" fmla="*/ 2721164 w 4894877"/>
              <a:gd name="connsiteY2652" fmla="*/ 449011 h 2638416"/>
              <a:gd name="connsiteX2653" fmla="*/ 2769693 w 4894877"/>
              <a:gd name="connsiteY2653" fmla="*/ 436697 h 2638416"/>
              <a:gd name="connsiteX2654" fmla="*/ 2856247 w 4894877"/>
              <a:gd name="connsiteY2654" fmla="*/ 450820 h 2638416"/>
              <a:gd name="connsiteX2655" fmla="*/ 2927592 w 4894877"/>
              <a:gd name="connsiteY2655" fmla="*/ 436515 h 2638416"/>
              <a:gd name="connsiteX2656" fmla="*/ 2959280 w 4894877"/>
              <a:gd name="connsiteY2656" fmla="*/ 447743 h 2638416"/>
              <a:gd name="connsiteX2657" fmla="*/ 3002014 w 4894877"/>
              <a:gd name="connsiteY2657" fmla="*/ 454986 h 2638416"/>
              <a:gd name="connsiteX2658" fmla="*/ 2944976 w 4894877"/>
              <a:gd name="connsiteY2658" fmla="*/ 481241 h 2638416"/>
              <a:gd name="connsiteX2659" fmla="*/ 3039136 w 4894877"/>
              <a:gd name="connsiteY2659" fmla="*/ 501522 h 2638416"/>
              <a:gd name="connsiteX2660" fmla="*/ 3108307 w 4894877"/>
              <a:gd name="connsiteY2660" fmla="*/ 481966 h 2638416"/>
              <a:gd name="connsiteX2661" fmla="*/ 3562449 w 4894877"/>
              <a:gd name="connsiteY2661" fmla="*/ 84500 h 2638416"/>
              <a:gd name="connsiteX2662" fmla="*/ 3541264 w 4894877"/>
              <a:gd name="connsiteY2662" fmla="*/ 81242 h 2638416"/>
              <a:gd name="connsiteX2663" fmla="*/ 3527863 w 4894877"/>
              <a:gd name="connsiteY2663" fmla="*/ 84320 h 2638416"/>
              <a:gd name="connsiteX2664" fmla="*/ 3549775 w 4894877"/>
              <a:gd name="connsiteY2664" fmla="*/ 87217 h 2638416"/>
              <a:gd name="connsiteX2665" fmla="*/ 3562449 w 4894877"/>
              <a:gd name="connsiteY2665" fmla="*/ 84500 h 2638416"/>
              <a:gd name="connsiteX2666" fmla="*/ 3387484 w 4894877"/>
              <a:gd name="connsiteY2666" fmla="*/ 243191 h 2638416"/>
              <a:gd name="connsiteX2667" fmla="*/ 3391514 w 4894877"/>
              <a:gd name="connsiteY2667" fmla="*/ 235700 h 2638416"/>
              <a:gd name="connsiteX2668" fmla="*/ 3330309 w 4894877"/>
              <a:gd name="connsiteY2668" fmla="*/ 225741 h 2638416"/>
              <a:gd name="connsiteX2669" fmla="*/ 3296086 w 4894877"/>
              <a:gd name="connsiteY2669" fmla="*/ 235700 h 2638416"/>
              <a:gd name="connsiteX2670" fmla="*/ 3356565 w 4894877"/>
              <a:gd name="connsiteY2670" fmla="*/ 246202 h 2638416"/>
              <a:gd name="connsiteX2671" fmla="*/ 3387484 w 4894877"/>
              <a:gd name="connsiteY2671" fmla="*/ 243191 h 2638416"/>
              <a:gd name="connsiteX2672" fmla="*/ 3461953 w 4894877"/>
              <a:gd name="connsiteY2672" fmla="*/ 191494 h 2638416"/>
              <a:gd name="connsiteX2673" fmla="*/ 3466299 w 4894877"/>
              <a:gd name="connsiteY2673" fmla="*/ 185903 h 2638416"/>
              <a:gd name="connsiteX2674" fmla="*/ 3417590 w 4894877"/>
              <a:gd name="connsiteY2674" fmla="*/ 178117 h 2638416"/>
              <a:gd name="connsiteX2675" fmla="*/ 3388254 w 4894877"/>
              <a:gd name="connsiteY2675" fmla="*/ 185542 h 2638416"/>
              <a:gd name="connsiteX2676" fmla="*/ 3436422 w 4894877"/>
              <a:gd name="connsiteY2676" fmla="*/ 193690 h 2638416"/>
              <a:gd name="connsiteX2677" fmla="*/ 3461953 w 4894877"/>
              <a:gd name="connsiteY2677" fmla="*/ 191494 h 2638416"/>
              <a:gd name="connsiteX2678" fmla="*/ 2479570 w 4894877"/>
              <a:gd name="connsiteY2678" fmla="*/ 1058013 h 2638416"/>
              <a:gd name="connsiteX2679" fmla="*/ 2486668 w 4894877"/>
              <a:gd name="connsiteY2679" fmla="*/ 1042763 h 2638416"/>
              <a:gd name="connsiteX2680" fmla="*/ 2397397 w 4894877"/>
              <a:gd name="connsiteY2680" fmla="*/ 1003650 h 2638416"/>
              <a:gd name="connsiteX2681" fmla="*/ 2300339 w 4894877"/>
              <a:gd name="connsiteY2681" fmla="*/ 1041314 h 2638416"/>
              <a:gd name="connsiteX2682" fmla="*/ 2390878 w 4894877"/>
              <a:gd name="connsiteY2682" fmla="*/ 1083324 h 2638416"/>
              <a:gd name="connsiteX2683" fmla="*/ 2479570 w 4894877"/>
              <a:gd name="connsiteY2683" fmla="*/ 1058013 h 2638416"/>
              <a:gd name="connsiteX2684" fmla="*/ 3231118 w 4894877"/>
              <a:gd name="connsiteY2684" fmla="*/ 403624 h 2638416"/>
              <a:gd name="connsiteX2685" fmla="*/ 3230354 w 4894877"/>
              <a:gd name="connsiteY2685" fmla="*/ 396135 h 2638416"/>
              <a:gd name="connsiteX2686" fmla="*/ 3144161 w 4894877"/>
              <a:gd name="connsiteY2686" fmla="*/ 378027 h 2638416"/>
              <a:gd name="connsiteX2687" fmla="*/ 3085131 w 4894877"/>
              <a:gd name="connsiteY2687" fmla="*/ 396135 h 2638416"/>
              <a:gd name="connsiteX2688" fmla="*/ 3171685 w 4894877"/>
              <a:gd name="connsiteY2688" fmla="*/ 414243 h 2638416"/>
              <a:gd name="connsiteX2689" fmla="*/ 3231118 w 4894877"/>
              <a:gd name="connsiteY2689" fmla="*/ 403624 h 2638416"/>
              <a:gd name="connsiteX2690" fmla="*/ 3532595 w 4894877"/>
              <a:gd name="connsiteY2690" fmla="*/ 145841 h 2638416"/>
              <a:gd name="connsiteX2691" fmla="*/ 3534203 w 4894877"/>
              <a:gd name="connsiteY2691" fmla="*/ 141901 h 2638416"/>
              <a:gd name="connsiteX2692" fmla="*/ 3497988 w 4894877"/>
              <a:gd name="connsiteY2692" fmla="*/ 136470 h 2638416"/>
              <a:gd name="connsiteX2693" fmla="*/ 3475896 w 4894877"/>
              <a:gd name="connsiteY2693" fmla="*/ 141721 h 2638416"/>
              <a:gd name="connsiteX2694" fmla="*/ 3513740 w 4894877"/>
              <a:gd name="connsiteY2694" fmla="*/ 147335 h 2638416"/>
              <a:gd name="connsiteX2695" fmla="*/ 3532595 w 4894877"/>
              <a:gd name="connsiteY2695" fmla="*/ 145841 h 2638416"/>
              <a:gd name="connsiteX2696" fmla="*/ 2959641 w 4894877"/>
              <a:gd name="connsiteY2696" fmla="*/ 649742 h 2638416"/>
              <a:gd name="connsiteX2697" fmla="*/ 2962360 w 4894877"/>
              <a:gd name="connsiteY2697" fmla="*/ 638417 h 2638416"/>
              <a:gd name="connsiteX2698" fmla="*/ 2861500 w 4894877"/>
              <a:gd name="connsiteY2698" fmla="*/ 609806 h 2638416"/>
              <a:gd name="connsiteX2699" fmla="*/ 2781462 w 4894877"/>
              <a:gd name="connsiteY2699" fmla="*/ 636786 h 2638416"/>
              <a:gd name="connsiteX2700" fmla="*/ 2881237 w 4894877"/>
              <a:gd name="connsiteY2700" fmla="*/ 667389 h 2638416"/>
              <a:gd name="connsiteX2701" fmla="*/ 2959641 w 4894877"/>
              <a:gd name="connsiteY2701" fmla="*/ 649742 h 2638416"/>
              <a:gd name="connsiteX2702" fmla="*/ 3591038 w 4894877"/>
              <a:gd name="connsiteY2702" fmla="*/ 106228 h 2638416"/>
              <a:gd name="connsiteX2703" fmla="*/ 3592509 w 4894877"/>
              <a:gd name="connsiteY2703" fmla="*/ 103694 h 2638416"/>
              <a:gd name="connsiteX2704" fmla="*/ 3566072 w 4894877"/>
              <a:gd name="connsiteY2704" fmla="*/ 99891 h 2638416"/>
              <a:gd name="connsiteX2705" fmla="*/ 3552128 w 4894877"/>
              <a:gd name="connsiteY2705" fmla="*/ 103513 h 2638416"/>
              <a:gd name="connsiteX2706" fmla="*/ 3577479 w 4894877"/>
              <a:gd name="connsiteY2706" fmla="*/ 107134 h 2638416"/>
              <a:gd name="connsiteX2707" fmla="*/ 3591038 w 4894877"/>
              <a:gd name="connsiteY2707" fmla="*/ 106228 h 2638416"/>
              <a:gd name="connsiteX2708" fmla="*/ 3334572 w 4894877"/>
              <a:gd name="connsiteY2708" fmla="*/ 332044 h 2638416"/>
              <a:gd name="connsiteX2709" fmla="*/ 3333567 w 4894877"/>
              <a:gd name="connsiteY2709" fmla="*/ 326239 h 2638416"/>
              <a:gd name="connsiteX2710" fmla="*/ 3258602 w 4894877"/>
              <a:gd name="connsiteY2710" fmla="*/ 311570 h 2638416"/>
              <a:gd name="connsiteX2711" fmla="*/ 3208444 w 4894877"/>
              <a:gd name="connsiteY2711" fmla="*/ 325332 h 2638416"/>
              <a:gd name="connsiteX2712" fmla="*/ 3285402 w 4894877"/>
              <a:gd name="connsiteY2712" fmla="*/ 340906 h 2638416"/>
              <a:gd name="connsiteX2713" fmla="*/ 3334572 w 4894877"/>
              <a:gd name="connsiteY2713" fmla="*/ 332044 h 2638416"/>
              <a:gd name="connsiteX2714" fmla="*/ 3641402 w 4894877"/>
              <a:gd name="connsiteY2714" fmla="*/ 68566 h 2638416"/>
              <a:gd name="connsiteX2715" fmla="*/ 3626372 w 4894877"/>
              <a:gd name="connsiteY2715" fmla="*/ 66754 h 2638416"/>
              <a:gd name="connsiteX2716" fmla="*/ 3619490 w 4894877"/>
              <a:gd name="connsiteY2716" fmla="*/ 68566 h 2638416"/>
              <a:gd name="connsiteX2717" fmla="*/ 3633252 w 4894877"/>
              <a:gd name="connsiteY2717" fmla="*/ 70376 h 2638416"/>
              <a:gd name="connsiteX2718" fmla="*/ 3641402 w 4894877"/>
              <a:gd name="connsiteY2718" fmla="*/ 68566 h 2638416"/>
              <a:gd name="connsiteX2719" fmla="*/ 3415007 w 4894877"/>
              <a:gd name="connsiteY2719" fmla="*/ 272324 h 2638416"/>
              <a:gd name="connsiteX2720" fmla="*/ 3421209 w 4894877"/>
              <a:gd name="connsiteY2720" fmla="*/ 264312 h 2638416"/>
              <a:gd name="connsiteX2721" fmla="*/ 3354934 w 4894877"/>
              <a:gd name="connsiteY2721" fmla="*/ 252723 h 2638416"/>
              <a:gd name="connsiteX2722" fmla="*/ 3315821 w 4894877"/>
              <a:gd name="connsiteY2722" fmla="*/ 263768 h 2638416"/>
              <a:gd name="connsiteX2723" fmla="*/ 3382457 w 4894877"/>
              <a:gd name="connsiteY2723" fmla="*/ 275719 h 2638416"/>
              <a:gd name="connsiteX2724" fmla="*/ 3415007 w 4894877"/>
              <a:gd name="connsiteY2724" fmla="*/ 272324 h 2638416"/>
              <a:gd name="connsiteX2725" fmla="*/ 3121370 w 4894877"/>
              <a:gd name="connsiteY2725" fmla="*/ 538772 h 2638416"/>
              <a:gd name="connsiteX2726" fmla="*/ 3121706 w 4894877"/>
              <a:gd name="connsiteY2726" fmla="*/ 529046 h 2638416"/>
              <a:gd name="connsiteX2727" fmla="*/ 3023924 w 4894877"/>
              <a:gd name="connsiteY2727" fmla="*/ 504781 h 2638416"/>
              <a:gd name="connsiteX2728" fmla="*/ 2953848 w 4894877"/>
              <a:gd name="connsiteY2728" fmla="*/ 528322 h 2638416"/>
              <a:gd name="connsiteX2729" fmla="*/ 3051267 w 4894877"/>
              <a:gd name="connsiteY2729" fmla="*/ 553490 h 2638416"/>
              <a:gd name="connsiteX2730" fmla="*/ 3121370 w 4894877"/>
              <a:gd name="connsiteY2730" fmla="*/ 538772 h 2638416"/>
              <a:gd name="connsiteX2731" fmla="*/ 2751380 w 4894877"/>
              <a:gd name="connsiteY2731" fmla="*/ 867057 h 2638416"/>
              <a:gd name="connsiteX2732" fmla="*/ 2754843 w 4894877"/>
              <a:gd name="connsiteY2732" fmla="*/ 853174 h 2638416"/>
              <a:gd name="connsiteX2733" fmla="*/ 2654888 w 4894877"/>
              <a:gd name="connsiteY2733" fmla="*/ 819312 h 2638416"/>
              <a:gd name="connsiteX2734" fmla="*/ 2571412 w 4894877"/>
              <a:gd name="connsiteY2734" fmla="*/ 853174 h 2638416"/>
              <a:gd name="connsiteX2735" fmla="*/ 2671728 w 4894877"/>
              <a:gd name="connsiteY2735" fmla="*/ 889389 h 2638416"/>
              <a:gd name="connsiteX2736" fmla="*/ 2751380 w 4894877"/>
              <a:gd name="connsiteY2736" fmla="*/ 867057 h 2638416"/>
              <a:gd name="connsiteX2737" fmla="*/ 2064875 w 4894877"/>
              <a:gd name="connsiteY2737" fmla="*/ 1471310 h 2638416"/>
              <a:gd name="connsiteX2738" fmla="*/ 2076345 w 4894877"/>
              <a:gd name="connsiteY2738" fmla="*/ 1451997 h 2638416"/>
              <a:gd name="connsiteX2739" fmla="*/ 1997215 w 4894877"/>
              <a:gd name="connsiteY2739" fmla="*/ 1404737 h 2638416"/>
              <a:gd name="connsiteX2740" fmla="*/ 1892733 w 4894877"/>
              <a:gd name="connsiteY2740" fmla="*/ 1452722 h 2638416"/>
              <a:gd name="connsiteX2741" fmla="*/ 1971320 w 4894877"/>
              <a:gd name="connsiteY2741" fmla="*/ 1503243 h 2638416"/>
              <a:gd name="connsiteX2742" fmla="*/ 2064875 w 4894877"/>
              <a:gd name="connsiteY2742" fmla="*/ 1471310 h 2638416"/>
              <a:gd name="connsiteX2743" fmla="*/ 3493573 w 4894877"/>
              <a:gd name="connsiteY2743" fmla="*/ 217953 h 2638416"/>
              <a:gd name="connsiteX2744" fmla="*/ 3496176 w 4894877"/>
              <a:gd name="connsiteY2744" fmla="*/ 211615 h 2638416"/>
              <a:gd name="connsiteX2745" fmla="*/ 3441490 w 4894877"/>
              <a:gd name="connsiteY2745" fmla="*/ 203287 h 2638416"/>
              <a:gd name="connsiteX2746" fmla="*/ 3412337 w 4894877"/>
              <a:gd name="connsiteY2746" fmla="*/ 211615 h 2638416"/>
              <a:gd name="connsiteX2747" fmla="*/ 3466660 w 4894877"/>
              <a:gd name="connsiteY2747" fmla="*/ 220489 h 2638416"/>
              <a:gd name="connsiteX2748" fmla="*/ 3493573 w 4894877"/>
              <a:gd name="connsiteY2748" fmla="*/ 217953 h 2638416"/>
              <a:gd name="connsiteX2749" fmla="*/ 3559483 w 4894877"/>
              <a:gd name="connsiteY2749" fmla="*/ 169334 h 2638416"/>
              <a:gd name="connsiteX2750" fmla="*/ 3562268 w 4894877"/>
              <a:gd name="connsiteY2750" fmla="*/ 164718 h 2638416"/>
              <a:gd name="connsiteX2751" fmla="*/ 3518266 w 4894877"/>
              <a:gd name="connsiteY2751" fmla="*/ 158380 h 2638416"/>
              <a:gd name="connsiteX2752" fmla="*/ 3495449 w 4894877"/>
              <a:gd name="connsiteY2752" fmla="*/ 164718 h 2638416"/>
              <a:gd name="connsiteX2753" fmla="*/ 3538908 w 4894877"/>
              <a:gd name="connsiteY2753" fmla="*/ 171237 h 2638416"/>
              <a:gd name="connsiteX2754" fmla="*/ 3559483 w 4894877"/>
              <a:gd name="connsiteY2754" fmla="*/ 169334 h 2638416"/>
              <a:gd name="connsiteX2755" fmla="*/ 3251086 w 4894877"/>
              <a:gd name="connsiteY2755" fmla="*/ 445768 h 2638416"/>
              <a:gd name="connsiteX2756" fmla="*/ 3250090 w 4894877"/>
              <a:gd name="connsiteY2756" fmla="*/ 437783 h 2638416"/>
              <a:gd name="connsiteX2757" fmla="*/ 3157379 w 4894877"/>
              <a:gd name="connsiteY2757" fmla="*/ 417864 h 2638416"/>
              <a:gd name="connsiteX2758" fmla="*/ 3098166 w 4894877"/>
              <a:gd name="connsiteY2758" fmla="*/ 437603 h 2638416"/>
              <a:gd name="connsiteX2759" fmla="*/ 3191602 w 4894877"/>
              <a:gd name="connsiteY2759" fmla="*/ 458245 h 2638416"/>
              <a:gd name="connsiteX2760" fmla="*/ 3251086 w 4894877"/>
              <a:gd name="connsiteY2760" fmla="*/ 445768 h 2638416"/>
              <a:gd name="connsiteX2761" fmla="*/ 3617723 w 4894877"/>
              <a:gd name="connsiteY2761" fmla="*/ 126308 h 2638416"/>
              <a:gd name="connsiteX2762" fmla="*/ 3618764 w 4894877"/>
              <a:gd name="connsiteY2762" fmla="*/ 123252 h 2638416"/>
              <a:gd name="connsiteX2763" fmla="*/ 3587619 w 4894877"/>
              <a:gd name="connsiteY2763" fmla="*/ 118906 h 2638416"/>
              <a:gd name="connsiteX2764" fmla="*/ 3570780 w 4894877"/>
              <a:gd name="connsiteY2764" fmla="*/ 123070 h 2638416"/>
              <a:gd name="connsiteX2765" fmla="*/ 3603373 w 4894877"/>
              <a:gd name="connsiteY2765" fmla="*/ 127598 h 2638416"/>
              <a:gd name="connsiteX2766" fmla="*/ 3617723 w 4894877"/>
              <a:gd name="connsiteY2766" fmla="*/ 126308 h 2638416"/>
              <a:gd name="connsiteX2767" fmla="*/ 3667770 w 4894877"/>
              <a:gd name="connsiteY2767" fmla="*/ 88032 h 2638416"/>
              <a:gd name="connsiteX2768" fmla="*/ 3668561 w 4894877"/>
              <a:gd name="connsiteY2768" fmla="*/ 86132 h 2638416"/>
              <a:gd name="connsiteX2769" fmla="*/ 3649368 w 4894877"/>
              <a:gd name="connsiteY2769" fmla="*/ 83595 h 2638416"/>
              <a:gd name="connsiteX2770" fmla="*/ 3639228 w 4894877"/>
              <a:gd name="connsiteY2770" fmla="*/ 86312 h 2638416"/>
              <a:gd name="connsiteX2771" fmla="*/ 3658421 w 4894877"/>
              <a:gd name="connsiteY2771" fmla="*/ 88847 h 2638416"/>
              <a:gd name="connsiteX2772" fmla="*/ 3667770 w 4894877"/>
              <a:gd name="connsiteY2772" fmla="*/ 88032 h 2638416"/>
              <a:gd name="connsiteX2773" fmla="*/ 3358040 w 4894877"/>
              <a:gd name="connsiteY2773" fmla="*/ 367750 h 2638416"/>
              <a:gd name="connsiteX2774" fmla="*/ 3357106 w 4894877"/>
              <a:gd name="connsiteY2774" fmla="*/ 361367 h 2638416"/>
              <a:gd name="connsiteX2775" fmla="*/ 3277252 w 4894877"/>
              <a:gd name="connsiteY2775" fmla="*/ 344347 h 2638416"/>
              <a:gd name="connsiteX2776" fmla="*/ 3224740 w 4894877"/>
              <a:gd name="connsiteY2776" fmla="*/ 360101 h 2638416"/>
              <a:gd name="connsiteX2777" fmla="*/ 3304414 w 4894877"/>
              <a:gd name="connsiteY2777" fmla="*/ 377121 h 2638416"/>
              <a:gd name="connsiteX2778" fmla="*/ 3358040 w 4894877"/>
              <a:gd name="connsiteY2778" fmla="*/ 367750 h 2638416"/>
              <a:gd name="connsiteX2779" fmla="*/ 2964832 w 4894877"/>
              <a:gd name="connsiteY2779" fmla="*/ 716234 h 2638416"/>
              <a:gd name="connsiteX2780" fmla="*/ 2966342 w 4894877"/>
              <a:gd name="connsiteY2780" fmla="*/ 703785 h 2638416"/>
              <a:gd name="connsiteX2781" fmla="*/ 2865663 w 4894877"/>
              <a:gd name="connsiteY2781" fmla="*/ 674089 h 2638416"/>
              <a:gd name="connsiteX2782" fmla="*/ 2786713 w 4894877"/>
              <a:gd name="connsiteY2782" fmla="*/ 703242 h 2638416"/>
              <a:gd name="connsiteX2783" fmla="*/ 2887574 w 4894877"/>
              <a:gd name="connsiteY2783" fmla="*/ 734570 h 2638416"/>
              <a:gd name="connsiteX2784" fmla="*/ 2964832 w 4894877"/>
              <a:gd name="connsiteY2784" fmla="*/ 716234 h 2638416"/>
              <a:gd name="connsiteX2785" fmla="*/ 3442011 w 4894877"/>
              <a:gd name="connsiteY2785" fmla="*/ 304623 h 2638416"/>
              <a:gd name="connsiteX2786" fmla="*/ 3446017 w 4894877"/>
              <a:gd name="connsiteY2786" fmla="*/ 295275 h 2638416"/>
              <a:gd name="connsiteX2787" fmla="*/ 3374672 w 4894877"/>
              <a:gd name="connsiteY2787" fmla="*/ 282781 h 2638416"/>
              <a:gd name="connsiteX2788" fmla="*/ 3335018 w 4894877"/>
              <a:gd name="connsiteY2788" fmla="*/ 295275 h 2638416"/>
              <a:gd name="connsiteX2789" fmla="*/ 3407448 w 4894877"/>
              <a:gd name="connsiteY2789" fmla="*/ 308132 h 2638416"/>
              <a:gd name="connsiteX2790" fmla="*/ 3442011 w 4894877"/>
              <a:gd name="connsiteY2790" fmla="*/ 304623 h 2638416"/>
              <a:gd name="connsiteX2791" fmla="*/ 2458785 w 4894877"/>
              <a:gd name="connsiteY2791" fmla="*/ 1179117 h 2638416"/>
              <a:gd name="connsiteX2792" fmla="*/ 2464758 w 4894877"/>
              <a:gd name="connsiteY2792" fmla="*/ 1161912 h 2638416"/>
              <a:gd name="connsiteX2793" fmla="*/ 2373675 w 4894877"/>
              <a:gd name="connsiteY2793" fmla="*/ 1120988 h 2638416"/>
              <a:gd name="connsiteX2794" fmla="*/ 2280963 w 4894877"/>
              <a:gd name="connsiteY2794" fmla="*/ 1161369 h 2638416"/>
              <a:gd name="connsiteX2795" fmla="*/ 2374219 w 4894877"/>
              <a:gd name="connsiteY2795" fmla="*/ 1205371 h 2638416"/>
              <a:gd name="connsiteX2796" fmla="*/ 2458785 w 4894877"/>
              <a:gd name="connsiteY2796" fmla="*/ 1179117 h 2638416"/>
              <a:gd name="connsiteX2797" fmla="*/ 3525170 w 4894877"/>
              <a:gd name="connsiteY2797" fmla="*/ 245365 h 2638416"/>
              <a:gd name="connsiteX2798" fmla="*/ 3528045 w 4894877"/>
              <a:gd name="connsiteY2798" fmla="*/ 238235 h 2638416"/>
              <a:gd name="connsiteX2799" fmla="*/ 3468289 w 4894877"/>
              <a:gd name="connsiteY2799" fmla="*/ 228819 h 2638416"/>
              <a:gd name="connsiteX2800" fmla="*/ 3435877 w 4894877"/>
              <a:gd name="connsiteY2800" fmla="*/ 238598 h 2638416"/>
              <a:gd name="connsiteX2801" fmla="*/ 3497444 w 4894877"/>
              <a:gd name="connsiteY2801" fmla="*/ 248558 h 2638416"/>
              <a:gd name="connsiteX2802" fmla="*/ 3525170 w 4894877"/>
              <a:gd name="connsiteY2802" fmla="*/ 245365 h 2638416"/>
              <a:gd name="connsiteX2803" fmla="*/ 3590812 w 4894877"/>
              <a:gd name="connsiteY2803" fmla="*/ 193621 h 2638416"/>
              <a:gd name="connsiteX2804" fmla="*/ 3592510 w 4894877"/>
              <a:gd name="connsiteY2804" fmla="*/ 188438 h 2638416"/>
              <a:gd name="connsiteX2805" fmla="*/ 3545973 w 4894877"/>
              <a:gd name="connsiteY2805" fmla="*/ 181376 h 2638416"/>
              <a:gd name="connsiteX2806" fmla="*/ 3520440 w 4894877"/>
              <a:gd name="connsiteY2806" fmla="*/ 188258 h 2638416"/>
              <a:gd name="connsiteX2807" fmla="*/ 3568607 w 4894877"/>
              <a:gd name="connsiteY2807" fmla="*/ 195681 h 2638416"/>
              <a:gd name="connsiteX2808" fmla="*/ 3590812 w 4894877"/>
              <a:gd name="connsiteY2808" fmla="*/ 193621 h 2638416"/>
              <a:gd name="connsiteX2809" fmla="*/ 3142130 w 4894877"/>
              <a:gd name="connsiteY2809" fmla="*/ 592691 h 2638416"/>
              <a:gd name="connsiteX2810" fmla="*/ 3141627 w 4894877"/>
              <a:gd name="connsiteY2810" fmla="*/ 582282 h 2638416"/>
              <a:gd name="connsiteX2811" fmla="*/ 3039136 w 4894877"/>
              <a:gd name="connsiteY2811" fmla="*/ 556931 h 2638416"/>
              <a:gd name="connsiteX2812" fmla="*/ 2969602 w 4894877"/>
              <a:gd name="connsiteY2812" fmla="*/ 583187 h 2638416"/>
              <a:gd name="connsiteX2813" fmla="*/ 3072817 w 4894877"/>
              <a:gd name="connsiteY2813" fmla="*/ 609625 h 2638416"/>
              <a:gd name="connsiteX2814" fmla="*/ 3142130 w 4894877"/>
              <a:gd name="connsiteY2814" fmla="*/ 592691 h 2638416"/>
              <a:gd name="connsiteX2815" fmla="*/ 3649796 w 4894877"/>
              <a:gd name="connsiteY2815" fmla="*/ 147833 h 2638416"/>
              <a:gd name="connsiteX2816" fmla="*/ 3650815 w 4894877"/>
              <a:gd name="connsiteY2816" fmla="*/ 144801 h 2638416"/>
              <a:gd name="connsiteX2817" fmla="*/ 3614600 w 4894877"/>
              <a:gd name="connsiteY2817" fmla="*/ 139731 h 2638416"/>
              <a:gd name="connsiteX2818" fmla="*/ 3596492 w 4894877"/>
              <a:gd name="connsiteY2818" fmla="*/ 145162 h 2638416"/>
              <a:gd name="connsiteX2819" fmla="*/ 3633975 w 4894877"/>
              <a:gd name="connsiteY2819" fmla="*/ 149508 h 2638416"/>
              <a:gd name="connsiteX2820" fmla="*/ 3649796 w 4894877"/>
              <a:gd name="connsiteY2820" fmla="*/ 147833 h 2638416"/>
              <a:gd name="connsiteX2821" fmla="*/ 3700248 w 4894877"/>
              <a:gd name="connsiteY2821" fmla="*/ 107113 h 2638416"/>
              <a:gd name="connsiteX2822" fmla="*/ 3701154 w 4894877"/>
              <a:gd name="connsiteY2822" fmla="*/ 104781 h 2638416"/>
              <a:gd name="connsiteX2823" fmla="*/ 3675803 w 4894877"/>
              <a:gd name="connsiteY2823" fmla="*/ 101522 h 2638416"/>
              <a:gd name="connsiteX2824" fmla="*/ 3664939 w 4894877"/>
              <a:gd name="connsiteY2824" fmla="*/ 104963 h 2638416"/>
              <a:gd name="connsiteX2825" fmla="*/ 3689565 w 4894877"/>
              <a:gd name="connsiteY2825" fmla="*/ 108221 h 2638416"/>
              <a:gd name="connsiteX2826" fmla="*/ 3700248 w 4894877"/>
              <a:gd name="connsiteY2826" fmla="*/ 107113 h 2638416"/>
              <a:gd name="connsiteX2827" fmla="*/ 3278874 w 4894877"/>
              <a:gd name="connsiteY2827" fmla="*/ 493947 h 2638416"/>
              <a:gd name="connsiteX2828" fmla="*/ 3278520 w 4894877"/>
              <a:gd name="connsiteY2828" fmla="*/ 485405 h 2638416"/>
              <a:gd name="connsiteX2829" fmla="*/ 3185084 w 4894877"/>
              <a:gd name="connsiteY2829" fmla="*/ 463132 h 2638416"/>
              <a:gd name="connsiteX2830" fmla="*/ 3119715 w 4894877"/>
              <a:gd name="connsiteY2830" fmla="*/ 484500 h 2638416"/>
              <a:gd name="connsiteX2831" fmla="*/ 3214780 w 4894877"/>
              <a:gd name="connsiteY2831" fmla="*/ 507315 h 2638416"/>
              <a:gd name="connsiteX2832" fmla="*/ 3278874 w 4894877"/>
              <a:gd name="connsiteY2832" fmla="*/ 493947 h 2638416"/>
              <a:gd name="connsiteX2833" fmla="*/ 2753315 w 4894877"/>
              <a:gd name="connsiteY2833" fmla="*/ 959724 h 2638416"/>
              <a:gd name="connsiteX2834" fmla="*/ 2757559 w 4894877"/>
              <a:gd name="connsiteY2834" fmla="*/ 945161 h 2638416"/>
              <a:gd name="connsiteX2835" fmla="*/ 2655251 w 4894877"/>
              <a:gd name="connsiteY2835" fmla="*/ 908402 h 2638416"/>
              <a:gd name="connsiteX2836" fmla="*/ 2569420 w 4894877"/>
              <a:gd name="connsiteY2836" fmla="*/ 944617 h 2638416"/>
              <a:gd name="connsiteX2837" fmla="*/ 2670099 w 4894877"/>
              <a:gd name="connsiteY2837" fmla="*/ 984093 h 2638416"/>
              <a:gd name="connsiteX2838" fmla="*/ 2753315 w 4894877"/>
              <a:gd name="connsiteY2838" fmla="*/ 959724 h 2638416"/>
              <a:gd name="connsiteX2839" fmla="*/ 3389570 w 4894877"/>
              <a:gd name="connsiteY2839" fmla="*/ 407587 h 2638416"/>
              <a:gd name="connsiteX2840" fmla="*/ 3388254 w 4894877"/>
              <a:gd name="connsiteY2840" fmla="*/ 400480 h 2638416"/>
              <a:gd name="connsiteX2841" fmla="*/ 3302242 w 4894877"/>
              <a:gd name="connsiteY2841" fmla="*/ 382373 h 2638416"/>
              <a:gd name="connsiteX2842" fmla="*/ 3247918 w 4894877"/>
              <a:gd name="connsiteY2842" fmla="*/ 400480 h 2638416"/>
              <a:gd name="connsiteX2843" fmla="*/ 3333931 w 4894877"/>
              <a:gd name="connsiteY2843" fmla="*/ 418588 h 2638416"/>
              <a:gd name="connsiteX2844" fmla="*/ 3389570 w 4894877"/>
              <a:gd name="connsiteY2844" fmla="*/ 407587 h 2638416"/>
              <a:gd name="connsiteX2845" fmla="*/ 3472750 w 4894877"/>
              <a:gd name="connsiteY2845" fmla="*/ 340294 h 2638416"/>
              <a:gd name="connsiteX2846" fmla="*/ 3480061 w 4894877"/>
              <a:gd name="connsiteY2846" fmla="*/ 330402 h 2638416"/>
              <a:gd name="connsiteX2847" fmla="*/ 3404369 w 4894877"/>
              <a:gd name="connsiteY2847" fmla="*/ 315736 h 2638416"/>
              <a:gd name="connsiteX2848" fmla="*/ 3359101 w 4894877"/>
              <a:gd name="connsiteY2848" fmla="*/ 329317 h 2638416"/>
              <a:gd name="connsiteX2849" fmla="*/ 3435154 w 4894877"/>
              <a:gd name="connsiteY2849" fmla="*/ 344347 h 2638416"/>
              <a:gd name="connsiteX2850" fmla="*/ 3472750 w 4894877"/>
              <a:gd name="connsiteY2850" fmla="*/ 340294 h 2638416"/>
              <a:gd name="connsiteX2851" fmla="*/ 3552717 w 4894877"/>
              <a:gd name="connsiteY2851" fmla="*/ 275266 h 2638416"/>
              <a:gd name="connsiteX2852" fmla="*/ 3556294 w 4894877"/>
              <a:gd name="connsiteY2852" fmla="*/ 267390 h 2638416"/>
              <a:gd name="connsiteX2853" fmla="*/ 3493821 w 4894877"/>
              <a:gd name="connsiteY2853" fmla="*/ 256525 h 2638416"/>
              <a:gd name="connsiteX2854" fmla="*/ 3457605 w 4894877"/>
              <a:gd name="connsiteY2854" fmla="*/ 267209 h 2638416"/>
              <a:gd name="connsiteX2855" fmla="*/ 3520078 w 4894877"/>
              <a:gd name="connsiteY2855" fmla="*/ 278255 h 2638416"/>
              <a:gd name="connsiteX2856" fmla="*/ 3552717 w 4894877"/>
              <a:gd name="connsiteY2856" fmla="*/ 275266 h 2638416"/>
              <a:gd name="connsiteX2857" fmla="*/ 3620711 w 4894877"/>
              <a:gd name="connsiteY2857" fmla="*/ 219244 h 2638416"/>
              <a:gd name="connsiteX2858" fmla="*/ 3622205 w 4894877"/>
              <a:gd name="connsiteY2858" fmla="*/ 213427 h 2638416"/>
              <a:gd name="connsiteX2859" fmla="*/ 3569149 w 4894877"/>
              <a:gd name="connsiteY2859" fmla="*/ 205460 h 2638416"/>
              <a:gd name="connsiteX2860" fmla="*/ 3542350 w 4894877"/>
              <a:gd name="connsiteY2860" fmla="*/ 213788 h 2638416"/>
              <a:gd name="connsiteX2861" fmla="*/ 3596673 w 4894877"/>
              <a:gd name="connsiteY2861" fmla="*/ 221938 h 2638416"/>
              <a:gd name="connsiteX2862" fmla="*/ 3620711 w 4894877"/>
              <a:gd name="connsiteY2862" fmla="*/ 219244 h 2638416"/>
              <a:gd name="connsiteX2863" fmla="*/ 3679020 w 4894877"/>
              <a:gd name="connsiteY2863" fmla="*/ 170716 h 2638416"/>
              <a:gd name="connsiteX2864" fmla="*/ 3680151 w 4894877"/>
              <a:gd name="connsiteY2864" fmla="*/ 166530 h 2638416"/>
              <a:gd name="connsiteX2865" fmla="*/ 3639409 w 4894877"/>
              <a:gd name="connsiteY2865" fmla="*/ 160735 h 2638416"/>
              <a:gd name="connsiteX2866" fmla="*/ 3620214 w 4894877"/>
              <a:gd name="connsiteY2866" fmla="*/ 166710 h 2638416"/>
              <a:gd name="connsiteX2867" fmla="*/ 3659690 w 4894877"/>
              <a:gd name="connsiteY2867" fmla="*/ 172324 h 2638416"/>
              <a:gd name="connsiteX2868" fmla="*/ 3679020 w 4894877"/>
              <a:gd name="connsiteY2868" fmla="*/ 170716 h 2638416"/>
              <a:gd name="connsiteX2869" fmla="*/ 3729630 w 4894877"/>
              <a:gd name="connsiteY2869" fmla="*/ 127574 h 2638416"/>
              <a:gd name="connsiteX2870" fmla="*/ 3730489 w 4894877"/>
              <a:gd name="connsiteY2870" fmla="*/ 124881 h 2638416"/>
              <a:gd name="connsiteX2871" fmla="*/ 3702241 w 4894877"/>
              <a:gd name="connsiteY2871" fmla="*/ 120899 h 2638416"/>
              <a:gd name="connsiteX2872" fmla="*/ 3687936 w 4894877"/>
              <a:gd name="connsiteY2872" fmla="*/ 124701 h 2638416"/>
              <a:gd name="connsiteX2873" fmla="*/ 3716003 w 4894877"/>
              <a:gd name="connsiteY2873" fmla="*/ 128503 h 2638416"/>
              <a:gd name="connsiteX2874" fmla="*/ 3729630 w 4894877"/>
              <a:gd name="connsiteY2874" fmla="*/ 127574 h 2638416"/>
              <a:gd name="connsiteX2875" fmla="*/ 3777206 w 4894877"/>
              <a:gd name="connsiteY2875" fmla="*/ 87579 h 2638416"/>
              <a:gd name="connsiteX2876" fmla="*/ 3761454 w 4894877"/>
              <a:gd name="connsiteY2876" fmla="*/ 85586 h 2638416"/>
              <a:gd name="connsiteX2877" fmla="*/ 3754572 w 4894877"/>
              <a:gd name="connsiteY2877" fmla="*/ 87579 h 2638416"/>
              <a:gd name="connsiteX2878" fmla="*/ 3769058 w 4894877"/>
              <a:gd name="connsiteY2878" fmla="*/ 89390 h 2638416"/>
              <a:gd name="connsiteX2879" fmla="*/ 3777206 w 4894877"/>
              <a:gd name="connsiteY2879" fmla="*/ 87579 h 2638416"/>
              <a:gd name="connsiteX2880" fmla="*/ 2978664 w 4894877"/>
              <a:gd name="connsiteY2880" fmla="*/ 789992 h 2638416"/>
              <a:gd name="connsiteX2881" fmla="*/ 2981010 w 4894877"/>
              <a:gd name="connsiteY2881" fmla="*/ 777121 h 2638416"/>
              <a:gd name="connsiteX2882" fmla="*/ 2877795 w 4894877"/>
              <a:gd name="connsiteY2882" fmla="*/ 744891 h 2638416"/>
              <a:gd name="connsiteX2883" fmla="*/ 2797216 w 4894877"/>
              <a:gd name="connsiteY2883" fmla="*/ 776580 h 2638416"/>
              <a:gd name="connsiteX2884" fmla="*/ 2900973 w 4894877"/>
              <a:gd name="connsiteY2884" fmla="*/ 810440 h 2638416"/>
              <a:gd name="connsiteX2885" fmla="*/ 2978664 w 4894877"/>
              <a:gd name="connsiteY2885" fmla="*/ 789992 h 2638416"/>
              <a:gd name="connsiteX2886" fmla="*/ 1985244 w 4894877"/>
              <a:gd name="connsiteY2886" fmla="*/ 1665692 h 2638416"/>
              <a:gd name="connsiteX2887" fmla="*/ 1996853 w 4894877"/>
              <a:gd name="connsiteY2887" fmla="*/ 1645208 h 2638416"/>
              <a:gd name="connsiteX2888" fmla="*/ 1920257 w 4894877"/>
              <a:gd name="connsiteY2888" fmla="*/ 1593419 h 2638416"/>
              <a:gd name="connsiteX2889" fmla="*/ 1818492 w 4894877"/>
              <a:gd name="connsiteY2889" fmla="*/ 1643759 h 2638416"/>
              <a:gd name="connsiteX2890" fmla="*/ 1894362 w 4894877"/>
              <a:gd name="connsiteY2890" fmla="*/ 1698082 h 2638416"/>
              <a:gd name="connsiteX2891" fmla="*/ 1985244 w 4894877"/>
              <a:gd name="connsiteY2891" fmla="*/ 1665692 h 2638416"/>
              <a:gd name="connsiteX2892" fmla="*/ 3158167 w 4894877"/>
              <a:gd name="connsiteY2892" fmla="*/ 655361 h 2638416"/>
              <a:gd name="connsiteX2893" fmla="*/ 3157924 w 4894877"/>
              <a:gd name="connsiteY2893" fmla="*/ 644392 h 2638416"/>
              <a:gd name="connsiteX2894" fmla="*/ 3056520 w 4894877"/>
              <a:gd name="connsiteY2894" fmla="*/ 617048 h 2638416"/>
              <a:gd name="connsiteX2895" fmla="*/ 2982458 w 4894877"/>
              <a:gd name="connsiteY2895" fmla="*/ 644755 h 2638416"/>
              <a:gd name="connsiteX2896" fmla="*/ 3088751 w 4894877"/>
              <a:gd name="connsiteY2896" fmla="*/ 673364 h 2638416"/>
              <a:gd name="connsiteX2897" fmla="*/ 3158167 w 4894877"/>
              <a:gd name="connsiteY2897" fmla="*/ 655361 h 2638416"/>
              <a:gd name="connsiteX2898" fmla="*/ 3300532 w 4894877"/>
              <a:gd name="connsiteY2898" fmla="*/ 544100 h 2638416"/>
              <a:gd name="connsiteX2899" fmla="*/ 3300973 w 4894877"/>
              <a:gd name="connsiteY2899" fmla="*/ 535021 h 2638416"/>
              <a:gd name="connsiteX2900" fmla="*/ 3201923 w 4894877"/>
              <a:gd name="connsiteY2900" fmla="*/ 510756 h 2638416"/>
              <a:gd name="connsiteX2901" fmla="*/ 3135650 w 4894877"/>
              <a:gd name="connsiteY2901" fmla="*/ 533209 h 2638416"/>
              <a:gd name="connsiteX2902" fmla="*/ 3235242 w 4894877"/>
              <a:gd name="connsiteY2902" fmla="*/ 558743 h 2638416"/>
              <a:gd name="connsiteX2903" fmla="*/ 3300532 w 4894877"/>
              <a:gd name="connsiteY2903" fmla="*/ 544100 h 2638416"/>
              <a:gd name="connsiteX2904" fmla="*/ 2424592 w 4894877"/>
              <a:gd name="connsiteY2904" fmla="*/ 1319439 h 2638416"/>
              <a:gd name="connsiteX2905" fmla="*/ 2432344 w 4894877"/>
              <a:gd name="connsiteY2905" fmla="*/ 1301882 h 2638416"/>
              <a:gd name="connsiteX2906" fmla="*/ 2341805 w 4894877"/>
              <a:gd name="connsiteY2906" fmla="*/ 1256434 h 2638416"/>
              <a:gd name="connsiteX2907" fmla="*/ 2246558 w 4894877"/>
              <a:gd name="connsiteY2907" fmla="*/ 1300616 h 2638416"/>
              <a:gd name="connsiteX2908" fmla="*/ 2337096 w 4894877"/>
              <a:gd name="connsiteY2908" fmla="*/ 1348238 h 2638416"/>
              <a:gd name="connsiteX2909" fmla="*/ 2424592 w 4894877"/>
              <a:gd name="connsiteY2909" fmla="*/ 1319439 h 2638416"/>
              <a:gd name="connsiteX2910" fmla="*/ 3415791 w 4894877"/>
              <a:gd name="connsiteY2910" fmla="*/ 450873 h 2638416"/>
              <a:gd name="connsiteX2911" fmla="*/ 3414871 w 4894877"/>
              <a:gd name="connsiteY2911" fmla="*/ 443395 h 2638416"/>
              <a:gd name="connsiteX2912" fmla="*/ 3323066 w 4894877"/>
              <a:gd name="connsiteY2912" fmla="*/ 423658 h 2638416"/>
              <a:gd name="connsiteX2913" fmla="*/ 3267112 w 4894877"/>
              <a:gd name="connsiteY2913" fmla="*/ 441766 h 2638416"/>
              <a:gd name="connsiteX2914" fmla="*/ 3359643 w 4894877"/>
              <a:gd name="connsiteY2914" fmla="*/ 462410 h 2638416"/>
              <a:gd name="connsiteX2915" fmla="*/ 3415791 w 4894877"/>
              <a:gd name="connsiteY2915" fmla="*/ 450873 h 2638416"/>
              <a:gd name="connsiteX2916" fmla="*/ 3510139 w 4894877"/>
              <a:gd name="connsiteY2916" fmla="*/ 370605 h 2638416"/>
              <a:gd name="connsiteX2917" fmla="*/ 3508489 w 4894877"/>
              <a:gd name="connsiteY2917" fmla="*/ 364628 h 2638416"/>
              <a:gd name="connsiteX2918" fmla="*/ 3427910 w 4894877"/>
              <a:gd name="connsiteY2918" fmla="*/ 349236 h 2638416"/>
              <a:gd name="connsiteX2919" fmla="*/ 3380649 w 4894877"/>
              <a:gd name="connsiteY2919" fmla="*/ 364266 h 2638416"/>
              <a:gd name="connsiteX2920" fmla="*/ 3460865 w 4894877"/>
              <a:gd name="connsiteY2920" fmla="*/ 380562 h 2638416"/>
              <a:gd name="connsiteX2921" fmla="*/ 3510139 w 4894877"/>
              <a:gd name="connsiteY2921" fmla="*/ 370605 h 2638416"/>
              <a:gd name="connsiteX2922" fmla="*/ 3810096 w 4894877"/>
              <a:gd name="connsiteY2922" fmla="*/ 108922 h 2638416"/>
              <a:gd name="connsiteX2923" fmla="*/ 3810525 w 4894877"/>
              <a:gd name="connsiteY2923" fmla="*/ 106954 h 2638416"/>
              <a:gd name="connsiteX2924" fmla="*/ 3790244 w 4894877"/>
              <a:gd name="connsiteY2924" fmla="*/ 104237 h 2638416"/>
              <a:gd name="connsiteX2925" fmla="*/ 3780104 w 4894877"/>
              <a:gd name="connsiteY2925" fmla="*/ 106954 h 2638416"/>
              <a:gd name="connsiteX2926" fmla="*/ 3800567 w 4894877"/>
              <a:gd name="connsiteY2926" fmla="*/ 109668 h 2638416"/>
              <a:gd name="connsiteX2927" fmla="*/ 3810096 w 4894877"/>
              <a:gd name="connsiteY2927" fmla="*/ 108922 h 2638416"/>
              <a:gd name="connsiteX2928" fmla="*/ 3766072 w 4894877"/>
              <a:gd name="connsiteY2928" fmla="*/ 148555 h 2638416"/>
              <a:gd name="connsiteX2929" fmla="*/ 3765800 w 4894877"/>
              <a:gd name="connsiteY2929" fmla="*/ 145159 h 2638416"/>
              <a:gd name="connsiteX2930" fmla="*/ 3732301 w 4894877"/>
              <a:gd name="connsiteY2930" fmla="*/ 140633 h 2638416"/>
              <a:gd name="connsiteX2931" fmla="*/ 3716547 w 4894877"/>
              <a:gd name="connsiteY2931" fmla="*/ 145159 h 2638416"/>
              <a:gd name="connsiteX2932" fmla="*/ 3751677 w 4894877"/>
              <a:gd name="connsiteY2932" fmla="*/ 150049 h 2638416"/>
              <a:gd name="connsiteX2933" fmla="*/ 3766072 w 4894877"/>
              <a:gd name="connsiteY2933" fmla="*/ 148555 h 2638416"/>
              <a:gd name="connsiteX2934" fmla="*/ 3714306 w 4894877"/>
              <a:gd name="connsiteY2934" fmla="*/ 195093 h 2638416"/>
              <a:gd name="connsiteX2935" fmla="*/ 3716547 w 4894877"/>
              <a:gd name="connsiteY2935" fmla="*/ 190068 h 2638416"/>
              <a:gd name="connsiteX2936" fmla="*/ 3671640 w 4894877"/>
              <a:gd name="connsiteY2936" fmla="*/ 183369 h 2638416"/>
              <a:gd name="connsiteX2937" fmla="*/ 3648099 w 4894877"/>
              <a:gd name="connsiteY2937" fmla="*/ 190249 h 2638416"/>
              <a:gd name="connsiteX2938" fmla="*/ 3693187 w 4894877"/>
              <a:gd name="connsiteY2938" fmla="*/ 197131 h 2638416"/>
              <a:gd name="connsiteX2939" fmla="*/ 3714306 w 4894877"/>
              <a:gd name="connsiteY2939" fmla="*/ 195093 h 2638416"/>
              <a:gd name="connsiteX2940" fmla="*/ 3587437 w 4894877"/>
              <a:gd name="connsiteY2940" fmla="*/ 306999 h 2638416"/>
              <a:gd name="connsiteX2941" fmla="*/ 3592507 w 4894877"/>
              <a:gd name="connsiteY2941" fmla="*/ 298172 h 2638416"/>
              <a:gd name="connsiteX2942" fmla="*/ 3521888 w 4894877"/>
              <a:gd name="connsiteY2942" fmla="*/ 286039 h 2638416"/>
              <a:gd name="connsiteX2943" fmla="*/ 3483861 w 4894877"/>
              <a:gd name="connsiteY2943" fmla="*/ 297811 h 2638416"/>
              <a:gd name="connsiteX2944" fmla="*/ 3554119 w 4894877"/>
              <a:gd name="connsiteY2944" fmla="*/ 310666 h 2638416"/>
              <a:gd name="connsiteX2945" fmla="*/ 3587437 w 4894877"/>
              <a:gd name="connsiteY2945" fmla="*/ 306999 h 2638416"/>
              <a:gd name="connsiteX2946" fmla="*/ 3655931 w 4894877"/>
              <a:gd name="connsiteY2946" fmla="*/ 247311 h 2638416"/>
              <a:gd name="connsiteX2947" fmla="*/ 3658058 w 4894877"/>
              <a:gd name="connsiteY2947" fmla="*/ 240588 h 2638416"/>
              <a:gd name="connsiteX2948" fmla="*/ 3602286 w 4894877"/>
              <a:gd name="connsiteY2948" fmla="*/ 231535 h 2638416"/>
              <a:gd name="connsiteX2949" fmla="*/ 3572046 w 4894877"/>
              <a:gd name="connsiteY2949" fmla="*/ 240227 h 2638416"/>
              <a:gd name="connsiteX2950" fmla="*/ 3627457 w 4894877"/>
              <a:gd name="connsiteY2950" fmla="*/ 249824 h 2638416"/>
              <a:gd name="connsiteX2951" fmla="*/ 3655931 w 4894877"/>
              <a:gd name="connsiteY2951" fmla="*/ 247311 h 2638416"/>
              <a:gd name="connsiteX2952" fmla="*/ 2743895 w 4894877"/>
              <a:gd name="connsiteY2952" fmla="*/ 1070608 h 2638416"/>
              <a:gd name="connsiteX2953" fmla="*/ 2748507 w 4894877"/>
              <a:gd name="connsiteY2953" fmla="*/ 1055075 h 2638416"/>
              <a:gd name="connsiteX2954" fmla="*/ 2650906 w 4894877"/>
              <a:gd name="connsiteY2954" fmla="*/ 1015238 h 2638416"/>
              <a:gd name="connsiteX2955" fmla="*/ 2561997 w 4894877"/>
              <a:gd name="connsiteY2955" fmla="*/ 1054894 h 2638416"/>
              <a:gd name="connsiteX2956" fmla="*/ 2661951 w 4894877"/>
              <a:gd name="connsiteY2956" fmla="*/ 1095819 h 2638416"/>
              <a:gd name="connsiteX2957" fmla="*/ 2743895 w 4894877"/>
              <a:gd name="connsiteY2957" fmla="*/ 1070608 h 2638416"/>
              <a:gd name="connsiteX2958" fmla="*/ 2986502 w 4894877"/>
              <a:gd name="connsiteY2958" fmla="*/ 875621 h 2638416"/>
              <a:gd name="connsiteX2959" fmla="*/ 2987529 w 4894877"/>
              <a:gd name="connsiteY2959" fmla="*/ 861865 h 2638416"/>
              <a:gd name="connsiteX2960" fmla="*/ 2882866 w 4894877"/>
              <a:gd name="connsiteY2960" fmla="*/ 828547 h 2638416"/>
              <a:gd name="connsiteX2961" fmla="*/ 2805184 w 4894877"/>
              <a:gd name="connsiteY2961" fmla="*/ 863133 h 2638416"/>
              <a:gd name="connsiteX2962" fmla="*/ 2910389 w 4894877"/>
              <a:gd name="connsiteY2962" fmla="*/ 898081 h 2638416"/>
              <a:gd name="connsiteX2963" fmla="*/ 2986502 w 4894877"/>
              <a:gd name="connsiteY2963" fmla="*/ 875621 h 2638416"/>
              <a:gd name="connsiteX2964" fmla="*/ 3847512 w 4894877"/>
              <a:gd name="connsiteY2964" fmla="*/ 129452 h 2638416"/>
              <a:gd name="connsiteX2965" fmla="*/ 3848735 w 4894877"/>
              <a:gd name="connsiteY2965" fmla="*/ 127052 h 2638416"/>
              <a:gd name="connsiteX2966" fmla="*/ 3822297 w 4894877"/>
              <a:gd name="connsiteY2966" fmla="*/ 123613 h 2638416"/>
              <a:gd name="connsiteX2967" fmla="*/ 3809803 w 4894877"/>
              <a:gd name="connsiteY2967" fmla="*/ 127052 h 2638416"/>
              <a:gd name="connsiteX2968" fmla="*/ 3836239 w 4894877"/>
              <a:gd name="connsiteY2968" fmla="*/ 130493 h 2638416"/>
              <a:gd name="connsiteX2969" fmla="*/ 3847512 w 4894877"/>
              <a:gd name="connsiteY2969" fmla="*/ 129452 h 2638416"/>
              <a:gd name="connsiteX2970" fmla="*/ 3800952 w 4894877"/>
              <a:gd name="connsiteY2970" fmla="*/ 172618 h 2638416"/>
              <a:gd name="connsiteX2971" fmla="*/ 3801290 w 4894877"/>
              <a:gd name="connsiteY2971" fmla="*/ 168703 h 2638416"/>
              <a:gd name="connsiteX2972" fmla="*/ 3762361 w 4894877"/>
              <a:gd name="connsiteY2972" fmla="*/ 163450 h 2638416"/>
              <a:gd name="connsiteX2973" fmla="*/ 3744253 w 4894877"/>
              <a:gd name="connsiteY2973" fmla="*/ 168883 h 2638416"/>
              <a:gd name="connsiteX2974" fmla="*/ 3784995 w 4894877"/>
              <a:gd name="connsiteY2974" fmla="*/ 174497 h 2638416"/>
              <a:gd name="connsiteX2975" fmla="*/ 3800952 w 4894877"/>
              <a:gd name="connsiteY2975" fmla="*/ 172618 h 2638416"/>
              <a:gd name="connsiteX2976" fmla="*/ 3748554 w 4894877"/>
              <a:gd name="connsiteY2976" fmla="*/ 220853 h 2638416"/>
              <a:gd name="connsiteX2977" fmla="*/ 3748780 w 4894877"/>
              <a:gd name="connsiteY2977" fmla="*/ 215240 h 2638416"/>
              <a:gd name="connsiteX2978" fmla="*/ 3698622 w 4894877"/>
              <a:gd name="connsiteY2978" fmla="*/ 207997 h 2638416"/>
              <a:gd name="connsiteX2979" fmla="*/ 3675805 w 4894877"/>
              <a:gd name="connsiteY2979" fmla="*/ 215601 h 2638416"/>
              <a:gd name="connsiteX2980" fmla="*/ 3726327 w 4894877"/>
              <a:gd name="connsiteY2980" fmla="*/ 223207 h 2638416"/>
              <a:gd name="connsiteX2981" fmla="*/ 3748554 w 4894877"/>
              <a:gd name="connsiteY2981" fmla="*/ 220853 h 2638416"/>
              <a:gd name="connsiteX2982" fmla="*/ 3688209 w 4894877"/>
              <a:gd name="connsiteY2982" fmla="*/ 277008 h 2638416"/>
              <a:gd name="connsiteX2983" fmla="*/ 3692826 w 4894877"/>
              <a:gd name="connsiteY2983" fmla="*/ 269924 h 2638416"/>
              <a:gd name="connsiteX2984" fmla="*/ 3630535 w 4894877"/>
              <a:gd name="connsiteY2984" fmla="*/ 259059 h 2638416"/>
              <a:gd name="connsiteX2985" fmla="*/ 3597036 w 4894877"/>
              <a:gd name="connsiteY2985" fmla="*/ 268836 h 2638416"/>
              <a:gd name="connsiteX2986" fmla="*/ 3659690 w 4894877"/>
              <a:gd name="connsiteY2986" fmla="*/ 279883 h 2638416"/>
              <a:gd name="connsiteX2987" fmla="*/ 3688209 w 4894877"/>
              <a:gd name="connsiteY2987" fmla="*/ 277008 h 2638416"/>
              <a:gd name="connsiteX2988" fmla="*/ 3181817 w 4894877"/>
              <a:gd name="connsiteY2988" fmla="*/ 723464 h 2638416"/>
              <a:gd name="connsiteX2989" fmla="*/ 3182369 w 4894877"/>
              <a:gd name="connsiteY2989" fmla="*/ 711570 h 2638416"/>
              <a:gd name="connsiteX2990" fmla="*/ 3078069 w 4894877"/>
              <a:gd name="connsiteY2990" fmla="*/ 681693 h 2638416"/>
              <a:gd name="connsiteX2991" fmla="*/ 3004370 w 4894877"/>
              <a:gd name="connsiteY2991" fmla="*/ 710665 h 2638416"/>
              <a:gd name="connsiteX2992" fmla="*/ 3107946 w 4894877"/>
              <a:gd name="connsiteY2992" fmla="*/ 742716 h 2638416"/>
              <a:gd name="connsiteX2993" fmla="*/ 3181817 w 4894877"/>
              <a:gd name="connsiteY2993" fmla="*/ 723464 h 2638416"/>
              <a:gd name="connsiteX2994" fmla="*/ 3620282 w 4894877"/>
              <a:gd name="connsiteY2994" fmla="*/ 341020 h 2638416"/>
              <a:gd name="connsiteX2995" fmla="*/ 3624560 w 4894877"/>
              <a:gd name="connsiteY2995" fmla="*/ 331671 h 2638416"/>
              <a:gd name="connsiteX2996" fmla="*/ 3552129 w 4894877"/>
              <a:gd name="connsiteY2996" fmla="*/ 318092 h 2638416"/>
              <a:gd name="connsiteX2997" fmla="*/ 3510663 w 4894877"/>
              <a:gd name="connsiteY2997" fmla="*/ 331129 h 2638416"/>
              <a:gd name="connsiteX2998" fmla="*/ 3585991 w 4894877"/>
              <a:gd name="connsiteY2998" fmla="*/ 345072 h 2638416"/>
              <a:gd name="connsiteX2999" fmla="*/ 3620282 w 4894877"/>
              <a:gd name="connsiteY2999" fmla="*/ 341020 h 2638416"/>
              <a:gd name="connsiteX3000" fmla="*/ 3330730 w 4894877"/>
              <a:gd name="connsiteY3000" fmla="*/ 598600 h 2638416"/>
              <a:gd name="connsiteX3001" fmla="*/ 3328136 w 4894877"/>
              <a:gd name="connsiteY3001" fmla="*/ 588440 h 2638416"/>
              <a:gd name="connsiteX3002" fmla="*/ 3227274 w 4894877"/>
              <a:gd name="connsiteY3002" fmla="*/ 563994 h 2638416"/>
              <a:gd name="connsiteX3003" fmla="*/ 3163718 w 4894877"/>
              <a:gd name="connsiteY3003" fmla="*/ 588620 h 2638416"/>
              <a:gd name="connsiteX3004" fmla="*/ 3267655 w 4894877"/>
              <a:gd name="connsiteY3004" fmla="*/ 614515 h 2638416"/>
              <a:gd name="connsiteX3005" fmla="*/ 3330730 w 4894877"/>
              <a:gd name="connsiteY3005" fmla="*/ 598600 h 2638416"/>
              <a:gd name="connsiteX3006" fmla="*/ 3546772 w 4894877"/>
              <a:gd name="connsiteY3006" fmla="*/ 409838 h 2638416"/>
              <a:gd name="connsiteX3007" fmla="*/ 3544704 w 4894877"/>
              <a:gd name="connsiteY3007" fmla="*/ 403197 h 2638416"/>
              <a:gd name="connsiteX3008" fmla="*/ 3458331 w 4894877"/>
              <a:gd name="connsiteY3008" fmla="*/ 386177 h 2638416"/>
              <a:gd name="connsiteX3009" fmla="*/ 3410707 w 4894877"/>
              <a:gd name="connsiteY3009" fmla="*/ 402655 h 2638416"/>
              <a:gd name="connsiteX3010" fmla="*/ 3497805 w 4894877"/>
              <a:gd name="connsiteY3010" fmla="*/ 420763 h 2638416"/>
              <a:gd name="connsiteX3011" fmla="*/ 3546772 w 4894877"/>
              <a:gd name="connsiteY3011" fmla="*/ 409838 h 2638416"/>
              <a:gd name="connsiteX3012" fmla="*/ 3449803 w 4894877"/>
              <a:gd name="connsiteY3012" fmla="*/ 495914 h 2638416"/>
              <a:gd name="connsiteX3013" fmla="*/ 3446741 w 4894877"/>
              <a:gd name="connsiteY3013" fmla="*/ 487580 h 2638416"/>
              <a:gd name="connsiteX3014" fmla="*/ 3351675 w 4894877"/>
              <a:gd name="connsiteY3014" fmla="*/ 467480 h 2638416"/>
              <a:gd name="connsiteX3015" fmla="*/ 3297532 w 4894877"/>
              <a:gd name="connsiteY3015" fmla="*/ 488304 h 2638416"/>
              <a:gd name="connsiteX3016" fmla="*/ 3393324 w 4894877"/>
              <a:gd name="connsiteY3016" fmla="*/ 509309 h 2638416"/>
              <a:gd name="connsiteX3017" fmla="*/ 3449803 w 4894877"/>
              <a:gd name="connsiteY3017" fmla="*/ 495914 h 2638416"/>
              <a:gd name="connsiteX3018" fmla="*/ 3919715 w 4894877"/>
              <a:gd name="connsiteY3018" fmla="*/ 108947 h 2638416"/>
              <a:gd name="connsiteX3019" fmla="*/ 3903236 w 4894877"/>
              <a:gd name="connsiteY3019" fmla="*/ 106593 h 2638416"/>
              <a:gd name="connsiteX3020" fmla="*/ 3894727 w 4894877"/>
              <a:gd name="connsiteY3020" fmla="*/ 108586 h 2638416"/>
              <a:gd name="connsiteX3021" fmla="*/ 3911204 w 4894877"/>
              <a:gd name="connsiteY3021" fmla="*/ 110939 h 2638416"/>
              <a:gd name="connsiteX3022" fmla="*/ 3919715 w 4894877"/>
              <a:gd name="connsiteY3022" fmla="*/ 108947 h 2638416"/>
              <a:gd name="connsiteX3023" fmla="*/ 3882412 w 4894877"/>
              <a:gd name="connsiteY3023" fmla="*/ 151090 h 2638416"/>
              <a:gd name="connsiteX3024" fmla="*/ 3882231 w 4894877"/>
              <a:gd name="connsiteY3024" fmla="*/ 148057 h 2638416"/>
              <a:gd name="connsiteX3025" fmla="*/ 3851993 w 4894877"/>
              <a:gd name="connsiteY3025" fmla="*/ 144074 h 2638416"/>
              <a:gd name="connsiteX3026" fmla="*/ 3838772 w 4894877"/>
              <a:gd name="connsiteY3026" fmla="*/ 147876 h 2638416"/>
              <a:gd name="connsiteX3027" fmla="*/ 3868469 w 4894877"/>
              <a:gd name="connsiteY3027" fmla="*/ 152222 h 2638416"/>
              <a:gd name="connsiteX3028" fmla="*/ 3882412 w 4894877"/>
              <a:gd name="connsiteY3028" fmla="*/ 151090 h 2638416"/>
              <a:gd name="connsiteX3029" fmla="*/ 3838934 w 4894877"/>
              <a:gd name="connsiteY3029" fmla="*/ 197538 h 2638416"/>
              <a:gd name="connsiteX3030" fmla="*/ 3840948 w 4894877"/>
              <a:gd name="connsiteY3030" fmla="*/ 193147 h 2638416"/>
              <a:gd name="connsiteX3031" fmla="*/ 3800750 w 4894877"/>
              <a:gd name="connsiteY3031" fmla="*/ 186628 h 2638416"/>
              <a:gd name="connsiteX3032" fmla="*/ 3777933 w 4894877"/>
              <a:gd name="connsiteY3032" fmla="*/ 192423 h 2638416"/>
              <a:gd name="connsiteX3033" fmla="*/ 3818314 w 4894877"/>
              <a:gd name="connsiteY3033" fmla="*/ 198941 h 2638416"/>
              <a:gd name="connsiteX3034" fmla="*/ 3838934 w 4894877"/>
              <a:gd name="connsiteY3034" fmla="*/ 197538 h 2638416"/>
              <a:gd name="connsiteX3035" fmla="*/ 1901569 w 4894877"/>
              <a:gd name="connsiteY3035" fmla="*/ 1901868 h 2638416"/>
              <a:gd name="connsiteX3036" fmla="*/ 1913375 w 4894877"/>
              <a:gd name="connsiteY3036" fmla="*/ 1879521 h 2638416"/>
              <a:gd name="connsiteX3037" fmla="*/ 1838047 w 4894877"/>
              <a:gd name="connsiteY3037" fmla="*/ 1823388 h 2638416"/>
              <a:gd name="connsiteX3038" fmla="*/ 1742077 w 4894877"/>
              <a:gd name="connsiteY3038" fmla="*/ 1877711 h 2638416"/>
              <a:gd name="connsiteX3039" fmla="*/ 1814508 w 4894877"/>
              <a:gd name="connsiteY3039" fmla="*/ 1934207 h 2638416"/>
              <a:gd name="connsiteX3040" fmla="*/ 1901569 w 4894877"/>
              <a:gd name="connsiteY3040" fmla="*/ 1901868 h 2638416"/>
              <a:gd name="connsiteX3041" fmla="*/ 3789544 w 4894877"/>
              <a:gd name="connsiteY3041" fmla="*/ 249800 h 2638416"/>
              <a:gd name="connsiteX3042" fmla="*/ 3792238 w 4894877"/>
              <a:gd name="connsiteY3042" fmla="*/ 243848 h 2638416"/>
              <a:gd name="connsiteX3043" fmla="*/ 3735922 w 4894877"/>
              <a:gd name="connsiteY3043" fmla="*/ 234793 h 2638416"/>
              <a:gd name="connsiteX3044" fmla="*/ 3709304 w 4894877"/>
              <a:gd name="connsiteY3044" fmla="*/ 243304 h 2638416"/>
              <a:gd name="connsiteX3045" fmla="*/ 3765800 w 4894877"/>
              <a:gd name="connsiteY3045" fmla="*/ 252357 h 2638416"/>
              <a:gd name="connsiteX3046" fmla="*/ 3789544 w 4894877"/>
              <a:gd name="connsiteY3046" fmla="*/ 249800 h 2638416"/>
              <a:gd name="connsiteX3047" fmla="*/ 3731803 w 4894877"/>
              <a:gd name="connsiteY3047" fmla="*/ 309761 h 2638416"/>
              <a:gd name="connsiteX3048" fmla="*/ 3733569 w 4894877"/>
              <a:gd name="connsiteY3048" fmla="*/ 301432 h 2638416"/>
              <a:gd name="connsiteX3049" fmla="*/ 3665301 w 4894877"/>
              <a:gd name="connsiteY3049" fmla="*/ 290205 h 2638416"/>
              <a:gd name="connsiteX3050" fmla="*/ 3633251 w 4894877"/>
              <a:gd name="connsiteY3050" fmla="*/ 301432 h 2638416"/>
              <a:gd name="connsiteX3051" fmla="*/ 3700975 w 4894877"/>
              <a:gd name="connsiteY3051" fmla="*/ 313202 h 2638416"/>
              <a:gd name="connsiteX3052" fmla="*/ 3731803 w 4894877"/>
              <a:gd name="connsiteY3052" fmla="*/ 309761 h 2638416"/>
              <a:gd name="connsiteX3053" fmla="*/ 3667025 w 4894877"/>
              <a:gd name="connsiteY3053" fmla="*/ 373100 h 2638416"/>
              <a:gd name="connsiteX3054" fmla="*/ 3663672 w 4894877"/>
              <a:gd name="connsiteY3054" fmla="*/ 367343 h 2638416"/>
              <a:gd name="connsiteX3055" fmla="*/ 3585083 w 4894877"/>
              <a:gd name="connsiteY3055" fmla="*/ 352857 h 2638416"/>
              <a:gd name="connsiteX3056" fmla="*/ 3544705 w 4894877"/>
              <a:gd name="connsiteY3056" fmla="*/ 367343 h 2638416"/>
              <a:gd name="connsiteX3057" fmla="*/ 3624015 w 4894877"/>
              <a:gd name="connsiteY3057" fmla="*/ 382192 h 2638416"/>
              <a:gd name="connsiteX3058" fmla="*/ 3667025 w 4894877"/>
              <a:gd name="connsiteY3058" fmla="*/ 373100 h 2638416"/>
              <a:gd name="connsiteX3059" fmla="*/ 2394090 w 4894877"/>
              <a:gd name="connsiteY3059" fmla="*/ 1493025 h 2638416"/>
              <a:gd name="connsiteX3060" fmla="*/ 2403735 w 4894877"/>
              <a:gd name="connsiteY3060" fmla="*/ 1474270 h 2638416"/>
              <a:gd name="connsiteX3061" fmla="*/ 2315911 w 4894877"/>
              <a:gd name="connsiteY3061" fmla="*/ 1422120 h 2638416"/>
              <a:gd name="connsiteX3062" fmla="*/ 2218854 w 4894877"/>
              <a:gd name="connsiteY3062" fmla="*/ 1468115 h 2638416"/>
              <a:gd name="connsiteX3063" fmla="*/ 2306315 w 4894877"/>
              <a:gd name="connsiteY3063" fmla="*/ 1522438 h 2638416"/>
              <a:gd name="connsiteX3064" fmla="*/ 2394090 w 4894877"/>
              <a:gd name="connsiteY3064" fmla="*/ 1493025 h 2638416"/>
              <a:gd name="connsiteX3065" fmla="*/ 3586001 w 4894877"/>
              <a:gd name="connsiteY3065" fmla="*/ 451543 h 2638416"/>
              <a:gd name="connsiteX3066" fmla="*/ 3584542 w 4894877"/>
              <a:gd name="connsiteY3066" fmla="*/ 444844 h 2638416"/>
              <a:gd name="connsiteX3067" fmla="*/ 3497442 w 4894877"/>
              <a:gd name="connsiteY3067" fmla="*/ 426736 h 2638416"/>
              <a:gd name="connsiteX3068" fmla="*/ 3443119 w 4894877"/>
              <a:gd name="connsiteY3068" fmla="*/ 444844 h 2638416"/>
              <a:gd name="connsiteX3069" fmla="*/ 3531304 w 4894877"/>
              <a:gd name="connsiteY3069" fmla="*/ 462952 h 2638416"/>
              <a:gd name="connsiteX3070" fmla="*/ 3586001 w 4894877"/>
              <a:gd name="connsiteY3070" fmla="*/ 451543 h 2638416"/>
              <a:gd name="connsiteX3071" fmla="*/ 2742564 w 4894877"/>
              <a:gd name="connsiteY3071" fmla="*/ 1194283 h 2638416"/>
              <a:gd name="connsiteX3072" fmla="*/ 2747419 w 4894877"/>
              <a:gd name="connsiteY3072" fmla="*/ 1177304 h 2638416"/>
              <a:gd name="connsiteX3073" fmla="*/ 2652354 w 4894877"/>
              <a:gd name="connsiteY3073" fmla="*/ 1134206 h 2638416"/>
              <a:gd name="connsiteX3074" fmla="*/ 2563264 w 4894877"/>
              <a:gd name="connsiteY3074" fmla="*/ 1174043 h 2638416"/>
              <a:gd name="connsiteX3075" fmla="*/ 2658329 w 4894877"/>
              <a:gd name="connsiteY3075" fmla="*/ 1219314 h 2638416"/>
              <a:gd name="connsiteX3076" fmla="*/ 2742564 w 4894877"/>
              <a:gd name="connsiteY3076" fmla="*/ 1194283 h 2638416"/>
              <a:gd name="connsiteX3077" fmla="*/ 3480162 w 4894877"/>
              <a:gd name="connsiteY3077" fmla="*/ 547066 h 2638416"/>
              <a:gd name="connsiteX3078" fmla="*/ 3476982 w 4894877"/>
              <a:gd name="connsiteY3078" fmla="*/ 537738 h 2638416"/>
              <a:gd name="connsiteX3079" fmla="*/ 3380649 w 4894877"/>
              <a:gd name="connsiteY3079" fmla="*/ 515646 h 2638416"/>
              <a:gd name="connsiteX3080" fmla="*/ 3322522 w 4894877"/>
              <a:gd name="connsiteY3080" fmla="*/ 537919 h 2638416"/>
              <a:gd name="connsiteX3081" fmla="*/ 3419762 w 4894877"/>
              <a:gd name="connsiteY3081" fmla="*/ 561097 h 2638416"/>
              <a:gd name="connsiteX3082" fmla="*/ 3480162 w 4894877"/>
              <a:gd name="connsiteY3082" fmla="*/ 547066 h 2638416"/>
              <a:gd name="connsiteX3083" fmla="*/ 3002071 w 4894877"/>
              <a:gd name="connsiteY3083" fmla="*/ 971103 h 2638416"/>
              <a:gd name="connsiteX3084" fmla="*/ 3003101 w 4894877"/>
              <a:gd name="connsiteY3084" fmla="*/ 956206 h 2638416"/>
              <a:gd name="connsiteX3085" fmla="*/ 2898438 w 4894877"/>
              <a:gd name="connsiteY3085" fmla="*/ 919991 h 2638416"/>
              <a:gd name="connsiteX3086" fmla="*/ 2821300 w 4894877"/>
              <a:gd name="connsiteY3086" fmla="*/ 957474 h 2638416"/>
              <a:gd name="connsiteX3087" fmla="*/ 2924152 w 4894877"/>
              <a:gd name="connsiteY3087" fmla="*/ 993690 h 2638416"/>
              <a:gd name="connsiteX3088" fmla="*/ 3002071 w 4894877"/>
              <a:gd name="connsiteY3088" fmla="*/ 971103 h 2638416"/>
              <a:gd name="connsiteX3089" fmla="*/ 3356440 w 4894877"/>
              <a:gd name="connsiteY3089" fmla="*/ 660027 h 2638416"/>
              <a:gd name="connsiteX3090" fmla="*/ 3354754 w 4894877"/>
              <a:gd name="connsiteY3090" fmla="*/ 649281 h 2638416"/>
              <a:gd name="connsiteX3091" fmla="*/ 3250995 w 4894877"/>
              <a:gd name="connsiteY3091" fmla="*/ 622482 h 2638416"/>
              <a:gd name="connsiteX3092" fmla="*/ 3185446 w 4894877"/>
              <a:gd name="connsiteY3092" fmla="*/ 648920 h 2638416"/>
              <a:gd name="connsiteX3093" fmla="*/ 3289928 w 4894877"/>
              <a:gd name="connsiteY3093" fmla="*/ 676986 h 2638416"/>
              <a:gd name="connsiteX3094" fmla="*/ 3356440 w 4894877"/>
              <a:gd name="connsiteY3094" fmla="*/ 660027 h 2638416"/>
              <a:gd name="connsiteX3095" fmla="*/ 3960436 w 4894877"/>
              <a:gd name="connsiteY3095" fmla="*/ 130359 h 2638416"/>
              <a:gd name="connsiteX3096" fmla="*/ 3960096 w 4894877"/>
              <a:gd name="connsiteY3096" fmla="*/ 128141 h 2638416"/>
              <a:gd name="connsiteX3097" fmla="*/ 3938186 w 4894877"/>
              <a:gd name="connsiteY3097" fmla="*/ 125425 h 2638416"/>
              <a:gd name="connsiteX3098" fmla="*/ 3929131 w 4894877"/>
              <a:gd name="connsiteY3098" fmla="*/ 128503 h 2638416"/>
              <a:gd name="connsiteX3099" fmla="*/ 3950860 w 4894877"/>
              <a:gd name="connsiteY3099" fmla="*/ 131219 h 2638416"/>
              <a:gd name="connsiteX3100" fmla="*/ 3960436 w 4894877"/>
              <a:gd name="connsiteY3100" fmla="*/ 130359 h 2638416"/>
              <a:gd name="connsiteX3101" fmla="*/ 3200226 w 4894877"/>
              <a:gd name="connsiteY3101" fmla="*/ 798459 h 2638416"/>
              <a:gd name="connsiteX3102" fmla="*/ 3199753 w 4894877"/>
              <a:gd name="connsiteY3102" fmla="*/ 785815 h 2638416"/>
              <a:gd name="connsiteX3103" fmla="*/ 3095272 w 4894877"/>
              <a:gd name="connsiteY3103" fmla="*/ 754307 h 2638416"/>
              <a:gd name="connsiteX3104" fmla="*/ 3022840 w 4894877"/>
              <a:gd name="connsiteY3104" fmla="*/ 784728 h 2638416"/>
              <a:gd name="connsiteX3105" fmla="*/ 3127322 w 4894877"/>
              <a:gd name="connsiteY3105" fmla="*/ 817685 h 2638416"/>
              <a:gd name="connsiteX3106" fmla="*/ 3200226 w 4894877"/>
              <a:gd name="connsiteY3106" fmla="*/ 798459 h 2638416"/>
              <a:gd name="connsiteX3107" fmla="*/ 3924221 w 4894877"/>
              <a:gd name="connsiteY3107" fmla="*/ 174066 h 2638416"/>
              <a:gd name="connsiteX3108" fmla="*/ 3924425 w 4894877"/>
              <a:gd name="connsiteY3108" fmla="*/ 170513 h 2638416"/>
              <a:gd name="connsiteX3109" fmla="*/ 3887665 w 4894877"/>
              <a:gd name="connsiteY3109" fmla="*/ 165625 h 2638416"/>
              <a:gd name="connsiteX3110" fmla="*/ 3872998 w 4894877"/>
              <a:gd name="connsiteY3110" fmla="*/ 170332 h 2638416"/>
              <a:gd name="connsiteX3111" fmla="*/ 3909214 w 4894877"/>
              <a:gd name="connsiteY3111" fmla="*/ 175583 h 2638416"/>
              <a:gd name="connsiteX3112" fmla="*/ 3924221 w 4894877"/>
              <a:gd name="connsiteY3112" fmla="*/ 174066 h 2638416"/>
              <a:gd name="connsiteX3113" fmla="*/ 3881870 w 4894877"/>
              <a:gd name="connsiteY3113" fmla="*/ 222662 h 2638416"/>
              <a:gd name="connsiteX3114" fmla="*/ 3882232 w 4894877"/>
              <a:gd name="connsiteY3114" fmla="*/ 217591 h 2638416"/>
              <a:gd name="connsiteX3115" fmla="*/ 3834427 w 4894877"/>
              <a:gd name="connsiteY3115" fmla="*/ 211072 h 2638416"/>
              <a:gd name="connsiteX3116" fmla="*/ 3813422 w 4894877"/>
              <a:gd name="connsiteY3116" fmla="*/ 217773 h 2638416"/>
              <a:gd name="connsiteX3117" fmla="*/ 3861951 w 4894877"/>
              <a:gd name="connsiteY3117" fmla="*/ 225017 h 2638416"/>
              <a:gd name="connsiteX3118" fmla="*/ 3881870 w 4894877"/>
              <a:gd name="connsiteY3118" fmla="*/ 222662 h 2638416"/>
              <a:gd name="connsiteX3119" fmla="*/ 3827208 w 4894877"/>
              <a:gd name="connsiteY3119" fmla="*/ 279792 h 2638416"/>
              <a:gd name="connsiteX3120" fmla="*/ 3829539 w 4894877"/>
              <a:gd name="connsiteY3120" fmla="*/ 272821 h 2638416"/>
              <a:gd name="connsiteX3121" fmla="*/ 3771594 w 4894877"/>
              <a:gd name="connsiteY3121" fmla="*/ 262498 h 2638416"/>
              <a:gd name="connsiteX3122" fmla="*/ 3741356 w 4894877"/>
              <a:gd name="connsiteY3122" fmla="*/ 271914 h 2638416"/>
              <a:gd name="connsiteX3123" fmla="*/ 3799481 w 4894877"/>
              <a:gd name="connsiteY3123" fmla="*/ 282418 h 2638416"/>
              <a:gd name="connsiteX3124" fmla="*/ 3827208 w 4894877"/>
              <a:gd name="connsiteY3124" fmla="*/ 279792 h 2638416"/>
              <a:gd name="connsiteX3125" fmla="*/ 3769399 w 4894877"/>
              <a:gd name="connsiteY3125" fmla="*/ 344437 h 2638416"/>
              <a:gd name="connsiteX3126" fmla="*/ 3770870 w 4894877"/>
              <a:gd name="connsiteY3126" fmla="*/ 335474 h 2638416"/>
              <a:gd name="connsiteX3127" fmla="*/ 3701156 w 4894877"/>
              <a:gd name="connsiteY3127" fmla="*/ 322617 h 2638416"/>
              <a:gd name="connsiteX3128" fmla="*/ 3664940 w 4894877"/>
              <a:gd name="connsiteY3128" fmla="*/ 335111 h 2638416"/>
              <a:gd name="connsiteX3129" fmla="*/ 3736284 w 4894877"/>
              <a:gd name="connsiteY3129" fmla="*/ 347968 h 2638416"/>
              <a:gd name="connsiteX3130" fmla="*/ 3769399 w 4894877"/>
              <a:gd name="connsiteY3130" fmla="*/ 344437 h 2638416"/>
              <a:gd name="connsiteX3131" fmla="*/ 3998960 w 4894877"/>
              <a:gd name="connsiteY3131" fmla="*/ 152247 h 2638416"/>
              <a:gd name="connsiteX3132" fmla="*/ 3999572 w 4894877"/>
              <a:gd name="connsiteY3132" fmla="*/ 149689 h 2638416"/>
              <a:gd name="connsiteX3133" fmla="*/ 3973677 w 4894877"/>
              <a:gd name="connsiteY3133" fmla="*/ 146067 h 2638416"/>
              <a:gd name="connsiteX3134" fmla="*/ 3960278 w 4894877"/>
              <a:gd name="connsiteY3134" fmla="*/ 149327 h 2638416"/>
              <a:gd name="connsiteX3135" fmla="*/ 3987620 w 4894877"/>
              <a:gd name="connsiteY3135" fmla="*/ 153310 h 2638416"/>
              <a:gd name="connsiteX3136" fmla="*/ 3998960 w 4894877"/>
              <a:gd name="connsiteY3136" fmla="*/ 152247 h 2638416"/>
              <a:gd name="connsiteX3137" fmla="*/ 3706560 w 4894877"/>
              <a:gd name="connsiteY3137" fmla="*/ 414269 h 2638416"/>
              <a:gd name="connsiteX3138" fmla="*/ 3703148 w 4894877"/>
              <a:gd name="connsiteY3138" fmla="*/ 408087 h 2638416"/>
              <a:gd name="connsiteX3139" fmla="*/ 3621662 w 4894877"/>
              <a:gd name="connsiteY3139" fmla="*/ 391789 h 2638416"/>
              <a:gd name="connsiteX3140" fmla="*/ 3577659 w 4894877"/>
              <a:gd name="connsiteY3140" fmla="*/ 407724 h 2638416"/>
              <a:gd name="connsiteX3141" fmla="*/ 3660775 w 4894877"/>
              <a:gd name="connsiteY3141" fmla="*/ 424022 h 2638416"/>
              <a:gd name="connsiteX3142" fmla="*/ 3706560 w 4894877"/>
              <a:gd name="connsiteY3142" fmla="*/ 414269 h 2638416"/>
              <a:gd name="connsiteX3143" fmla="*/ 3963876 w 4894877"/>
              <a:gd name="connsiteY3143" fmla="*/ 198170 h 2638416"/>
              <a:gd name="connsiteX3144" fmla="*/ 3963537 w 4894877"/>
              <a:gd name="connsiteY3144" fmla="*/ 193871 h 2638416"/>
              <a:gd name="connsiteX3145" fmla="*/ 3925329 w 4894877"/>
              <a:gd name="connsiteY3145" fmla="*/ 188258 h 2638416"/>
              <a:gd name="connsiteX3146" fmla="*/ 3908309 w 4894877"/>
              <a:gd name="connsiteY3146" fmla="*/ 193871 h 2638416"/>
              <a:gd name="connsiteX3147" fmla="*/ 3947241 w 4894877"/>
              <a:gd name="connsiteY3147" fmla="*/ 199483 h 2638416"/>
              <a:gd name="connsiteX3148" fmla="*/ 3963876 w 4894877"/>
              <a:gd name="connsiteY3148" fmla="*/ 198170 h 2638416"/>
              <a:gd name="connsiteX3149" fmla="*/ 3622252 w 4894877"/>
              <a:gd name="connsiteY3149" fmla="*/ 499194 h 2638416"/>
              <a:gd name="connsiteX3150" fmla="*/ 3619309 w 4894877"/>
              <a:gd name="connsiteY3150" fmla="*/ 491382 h 2638416"/>
              <a:gd name="connsiteX3151" fmla="*/ 3525692 w 4894877"/>
              <a:gd name="connsiteY3151" fmla="*/ 471102 h 2638416"/>
              <a:gd name="connsiteX3152" fmla="*/ 3474085 w 4894877"/>
              <a:gd name="connsiteY3152" fmla="*/ 491745 h 2638416"/>
              <a:gd name="connsiteX3153" fmla="*/ 3569695 w 4894877"/>
              <a:gd name="connsiteY3153" fmla="*/ 512207 h 2638416"/>
              <a:gd name="connsiteX3154" fmla="*/ 3622252 w 4894877"/>
              <a:gd name="connsiteY3154" fmla="*/ 499194 h 2638416"/>
              <a:gd name="connsiteX3155" fmla="*/ 3519299 w 4894877"/>
              <a:gd name="connsiteY3155" fmla="*/ 602680 h 2638416"/>
              <a:gd name="connsiteX3156" fmla="*/ 3517542 w 4894877"/>
              <a:gd name="connsiteY3156" fmla="*/ 593329 h 2638416"/>
              <a:gd name="connsiteX3157" fmla="*/ 3419036 w 4894877"/>
              <a:gd name="connsiteY3157" fmla="*/ 568703 h 2638416"/>
              <a:gd name="connsiteX3158" fmla="*/ 3355841 w 4894877"/>
              <a:gd name="connsiteY3158" fmla="*/ 591881 h 2638416"/>
              <a:gd name="connsiteX3159" fmla="*/ 3457244 w 4894877"/>
              <a:gd name="connsiteY3159" fmla="*/ 618136 h 2638416"/>
              <a:gd name="connsiteX3160" fmla="*/ 3519299 w 4894877"/>
              <a:gd name="connsiteY3160" fmla="*/ 602680 h 2638416"/>
              <a:gd name="connsiteX3161" fmla="*/ 3922546 w 4894877"/>
              <a:gd name="connsiteY3161" fmla="*/ 251273 h 2638416"/>
              <a:gd name="connsiteX3162" fmla="*/ 3922794 w 4894877"/>
              <a:gd name="connsiteY3162" fmla="*/ 245660 h 2638416"/>
              <a:gd name="connsiteX3163" fmla="*/ 3871368 w 4894877"/>
              <a:gd name="connsiteY3163" fmla="*/ 237512 h 2638416"/>
              <a:gd name="connsiteX3164" fmla="*/ 3847466 w 4894877"/>
              <a:gd name="connsiteY3164" fmla="*/ 245297 h 2638416"/>
              <a:gd name="connsiteX3165" fmla="*/ 3900704 w 4894877"/>
              <a:gd name="connsiteY3165" fmla="*/ 253627 h 2638416"/>
              <a:gd name="connsiteX3166" fmla="*/ 3922546 w 4894877"/>
              <a:gd name="connsiteY3166" fmla="*/ 251273 h 2638416"/>
              <a:gd name="connsiteX3167" fmla="*/ 3392462 w 4894877"/>
              <a:gd name="connsiteY3167" fmla="*/ 727392 h 2638416"/>
              <a:gd name="connsiteX3168" fmla="*/ 3390607 w 4894877"/>
              <a:gd name="connsiteY3168" fmla="*/ 715916 h 2638416"/>
              <a:gd name="connsiteX3169" fmla="*/ 3281598 w 4894877"/>
              <a:gd name="connsiteY3169" fmla="*/ 687126 h 2638416"/>
              <a:gd name="connsiteX3170" fmla="*/ 3216591 w 4894877"/>
              <a:gd name="connsiteY3170" fmla="*/ 715555 h 2638416"/>
              <a:gd name="connsiteX3171" fmla="*/ 3325237 w 4894877"/>
              <a:gd name="connsiteY3171" fmla="*/ 746337 h 2638416"/>
              <a:gd name="connsiteX3172" fmla="*/ 3392462 w 4894877"/>
              <a:gd name="connsiteY3172" fmla="*/ 727392 h 2638416"/>
              <a:gd name="connsiteX3173" fmla="*/ 4073993 w 4894877"/>
              <a:gd name="connsiteY3173" fmla="*/ 130493 h 2638416"/>
              <a:gd name="connsiteX3174" fmla="*/ 4055344 w 4894877"/>
              <a:gd name="connsiteY3174" fmla="*/ 128320 h 2638416"/>
              <a:gd name="connsiteX3175" fmla="*/ 4049186 w 4894877"/>
              <a:gd name="connsiteY3175" fmla="*/ 130493 h 2638416"/>
              <a:gd name="connsiteX3176" fmla="*/ 4067294 w 4894877"/>
              <a:gd name="connsiteY3176" fmla="*/ 132847 h 2638416"/>
              <a:gd name="connsiteX3177" fmla="*/ 4073993 w 4894877"/>
              <a:gd name="connsiteY3177" fmla="*/ 130493 h 2638416"/>
              <a:gd name="connsiteX3178" fmla="*/ 3874016 w 4894877"/>
              <a:gd name="connsiteY3178" fmla="*/ 311639 h 2638416"/>
              <a:gd name="connsiteX3179" fmla="*/ 3873359 w 4894877"/>
              <a:gd name="connsiteY3179" fmla="*/ 303603 h 2638416"/>
              <a:gd name="connsiteX3180" fmla="*/ 3809802 w 4894877"/>
              <a:gd name="connsiteY3180" fmla="*/ 293463 h 2638416"/>
              <a:gd name="connsiteX3181" fmla="*/ 3781191 w 4894877"/>
              <a:gd name="connsiteY3181" fmla="*/ 303784 h 2638416"/>
              <a:gd name="connsiteX3182" fmla="*/ 3844387 w 4894877"/>
              <a:gd name="connsiteY3182" fmla="*/ 314649 h 2638416"/>
              <a:gd name="connsiteX3183" fmla="*/ 3874016 w 4894877"/>
              <a:gd name="connsiteY3183" fmla="*/ 311639 h 2638416"/>
              <a:gd name="connsiteX3184" fmla="*/ 3230521 w 4894877"/>
              <a:gd name="connsiteY3184" fmla="*/ 882489 h 2638416"/>
              <a:gd name="connsiteX3185" fmla="*/ 3230354 w 4894877"/>
              <a:gd name="connsiteY3185" fmla="*/ 869471 h 2638416"/>
              <a:gd name="connsiteX3186" fmla="*/ 3123519 w 4894877"/>
              <a:gd name="connsiteY3186" fmla="*/ 835066 h 2638416"/>
              <a:gd name="connsiteX3187" fmla="*/ 3049276 w 4894877"/>
              <a:gd name="connsiteY3187" fmla="*/ 869108 h 2638416"/>
              <a:gd name="connsiteX3188" fmla="*/ 3157923 w 4894877"/>
              <a:gd name="connsiteY3188" fmla="*/ 904056 h 2638416"/>
              <a:gd name="connsiteX3189" fmla="*/ 3230521 w 4894877"/>
              <a:gd name="connsiteY3189" fmla="*/ 882489 h 2638416"/>
              <a:gd name="connsiteX3190" fmla="*/ 4045589 w 4894877"/>
              <a:gd name="connsiteY3190" fmla="*/ 176397 h 2638416"/>
              <a:gd name="connsiteX3191" fmla="*/ 4046109 w 4894877"/>
              <a:gd name="connsiteY3191" fmla="*/ 173229 h 2638416"/>
              <a:gd name="connsiteX3192" fmla="*/ 4016412 w 4894877"/>
              <a:gd name="connsiteY3192" fmla="*/ 168883 h 2638416"/>
              <a:gd name="connsiteX3193" fmla="*/ 4001384 w 4894877"/>
              <a:gd name="connsiteY3193" fmla="*/ 172685 h 2638416"/>
              <a:gd name="connsiteX3194" fmla="*/ 4030537 w 4894877"/>
              <a:gd name="connsiteY3194" fmla="*/ 177392 h 2638416"/>
              <a:gd name="connsiteX3195" fmla="*/ 4045589 w 4894877"/>
              <a:gd name="connsiteY3195" fmla="*/ 176397 h 2638416"/>
              <a:gd name="connsiteX3196" fmla="*/ 3021189 w 4894877"/>
              <a:gd name="connsiteY3196" fmla="*/ 1078117 h 2638416"/>
              <a:gd name="connsiteX3197" fmla="*/ 3022838 w 4894877"/>
              <a:gd name="connsiteY3197" fmla="*/ 1062318 h 2638416"/>
              <a:gd name="connsiteX3198" fmla="*/ 2915097 w 4894877"/>
              <a:gd name="connsiteY3198" fmla="*/ 1023386 h 2638416"/>
              <a:gd name="connsiteX3199" fmla="*/ 2837054 w 4894877"/>
              <a:gd name="connsiteY3199" fmla="*/ 1061955 h 2638416"/>
              <a:gd name="connsiteX3200" fmla="*/ 2943345 w 4894877"/>
              <a:gd name="connsiteY3200" fmla="*/ 1103785 h 2638416"/>
              <a:gd name="connsiteX3201" fmla="*/ 3021189 w 4894877"/>
              <a:gd name="connsiteY3201" fmla="*/ 1078117 h 2638416"/>
              <a:gd name="connsiteX3202" fmla="*/ 3815959 w 4894877"/>
              <a:gd name="connsiteY3202" fmla="*/ 381444 h 2638416"/>
              <a:gd name="connsiteX3203" fmla="*/ 3816684 w 4894877"/>
              <a:gd name="connsiteY3203" fmla="*/ 371327 h 2638416"/>
              <a:gd name="connsiteX3204" fmla="*/ 3740268 w 4894877"/>
              <a:gd name="connsiteY3204" fmla="*/ 357746 h 2638416"/>
              <a:gd name="connsiteX3205" fmla="*/ 3705140 w 4894877"/>
              <a:gd name="connsiteY3205" fmla="*/ 371688 h 2638416"/>
              <a:gd name="connsiteX3206" fmla="*/ 3780469 w 4894877"/>
              <a:gd name="connsiteY3206" fmla="*/ 385450 h 2638416"/>
              <a:gd name="connsiteX3207" fmla="*/ 3815959 w 4894877"/>
              <a:gd name="connsiteY3207" fmla="*/ 381444 h 2638416"/>
              <a:gd name="connsiteX3208" fmla="*/ 2730859 w 4894877"/>
              <a:gd name="connsiteY3208" fmla="*/ 1337409 h 2638416"/>
              <a:gd name="connsiteX3209" fmla="*/ 2735106 w 4894877"/>
              <a:gd name="connsiteY3209" fmla="*/ 1318724 h 2638416"/>
              <a:gd name="connsiteX3210" fmla="*/ 2638049 w 4894877"/>
              <a:gd name="connsiteY3210" fmla="*/ 1273093 h 2638416"/>
              <a:gd name="connsiteX3211" fmla="*/ 2553304 w 4894877"/>
              <a:gd name="connsiteY3211" fmla="*/ 1316190 h 2638416"/>
              <a:gd name="connsiteX3212" fmla="*/ 2650723 w 4894877"/>
              <a:gd name="connsiteY3212" fmla="*/ 1363995 h 2638416"/>
              <a:gd name="connsiteX3213" fmla="*/ 2730859 w 4894877"/>
              <a:gd name="connsiteY3213" fmla="*/ 1337409 h 2638416"/>
              <a:gd name="connsiteX3214" fmla="*/ 4010344 w 4894877"/>
              <a:gd name="connsiteY3214" fmla="*/ 224835 h 2638416"/>
              <a:gd name="connsiteX3215" fmla="*/ 4010435 w 4894877"/>
              <a:gd name="connsiteY3215" fmla="*/ 220127 h 2638416"/>
              <a:gd name="connsiteX3216" fmla="*/ 3965710 w 4894877"/>
              <a:gd name="connsiteY3216" fmla="*/ 213608 h 2638416"/>
              <a:gd name="connsiteX3217" fmla="*/ 3947602 w 4894877"/>
              <a:gd name="connsiteY3217" fmla="*/ 219946 h 2638416"/>
              <a:gd name="connsiteX3218" fmla="*/ 3992327 w 4894877"/>
              <a:gd name="connsiteY3218" fmla="*/ 226828 h 2638416"/>
              <a:gd name="connsiteX3219" fmla="*/ 4010344 w 4894877"/>
              <a:gd name="connsiteY3219" fmla="*/ 224835 h 2638416"/>
              <a:gd name="connsiteX3220" fmla="*/ 2346826 w 4894877"/>
              <a:gd name="connsiteY3220" fmla="*/ 1688141 h 2638416"/>
              <a:gd name="connsiteX3221" fmla="*/ 2355024 w 4894877"/>
              <a:gd name="connsiteY3221" fmla="*/ 1667659 h 2638416"/>
              <a:gd name="connsiteX3222" fmla="*/ 2269012 w 4894877"/>
              <a:gd name="connsiteY3222" fmla="*/ 1614604 h 2638416"/>
              <a:gd name="connsiteX3223" fmla="*/ 2174671 w 4894877"/>
              <a:gd name="connsiteY3223" fmla="*/ 1666210 h 2638416"/>
              <a:gd name="connsiteX3224" fmla="*/ 2260503 w 4894877"/>
              <a:gd name="connsiteY3224" fmla="*/ 1721982 h 2638416"/>
              <a:gd name="connsiteX3225" fmla="*/ 2346826 w 4894877"/>
              <a:gd name="connsiteY3225" fmla="*/ 1688141 h 2638416"/>
              <a:gd name="connsiteX3226" fmla="*/ 3747058 w 4894877"/>
              <a:gd name="connsiteY3226" fmla="*/ 462704 h 2638416"/>
              <a:gd name="connsiteX3227" fmla="*/ 3748055 w 4894877"/>
              <a:gd name="connsiteY3227" fmla="*/ 449916 h 2638416"/>
              <a:gd name="connsiteX3228" fmla="*/ 3660414 w 4894877"/>
              <a:gd name="connsiteY3228" fmla="*/ 431808 h 2638416"/>
              <a:gd name="connsiteX3229" fmla="*/ 3617497 w 4894877"/>
              <a:gd name="connsiteY3229" fmla="*/ 449916 h 2638416"/>
              <a:gd name="connsiteX3230" fmla="*/ 3708035 w 4894877"/>
              <a:gd name="connsiteY3230" fmla="*/ 468024 h 2638416"/>
              <a:gd name="connsiteX3231" fmla="*/ 3747058 w 4894877"/>
              <a:gd name="connsiteY3231" fmla="*/ 462704 h 2638416"/>
              <a:gd name="connsiteX3232" fmla="*/ 1760706 w 4894877"/>
              <a:gd name="connsiteY3232" fmla="*/ 2218543 h 2638416"/>
              <a:gd name="connsiteX3233" fmla="*/ 1793322 w 4894877"/>
              <a:gd name="connsiteY3233" fmla="*/ 2173229 h 2638416"/>
              <a:gd name="connsiteX3234" fmla="*/ 1725056 w 4894877"/>
              <a:gd name="connsiteY3234" fmla="*/ 2118906 h 2638416"/>
              <a:gd name="connsiteX3235" fmla="*/ 1643699 w 4894877"/>
              <a:gd name="connsiteY3235" fmla="*/ 2151983 h 2638416"/>
              <a:gd name="connsiteX3236" fmla="*/ 1640114 w 4894877"/>
              <a:gd name="connsiteY3236" fmla="*/ 2158933 h 2638416"/>
              <a:gd name="connsiteX3237" fmla="*/ 1706494 w 4894877"/>
              <a:gd name="connsiteY3237" fmla="*/ 2234501 h 2638416"/>
              <a:gd name="connsiteX3238" fmla="*/ 1730656 w 4894877"/>
              <a:gd name="connsiteY3238" fmla="*/ 2231643 h 2638416"/>
              <a:gd name="connsiteX3239" fmla="*/ 1760706 w 4894877"/>
              <a:gd name="connsiteY3239" fmla="*/ 2218543 h 2638416"/>
              <a:gd name="connsiteX3240" fmla="*/ 3969196 w 4894877"/>
              <a:gd name="connsiteY3240" fmla="*/ 281534 h 2638416"/>
              <a:gd name="connsiteX3241" fmla="*/ 3970055 w 4894877"/>
              <a:gd name="connsiteY3241" fmla="*/ 275174 h 2638416"/>
              <a:gd name="connsiteX3242" fmla="*/ 3915732 w 4894877"/>
              <a:gd name="connsiteY3242" fmla="*/ 265939 h 2638416"/>
              <a:gd name="connsiteX3243" fmla="*/ 3888208 w 4894877"/>
              <a:gd name="connsiteY3243" fmla="*/ 274087 h 2638416"/>
              <a:gd name="connsiteX3244" fmla="*/ 3942531 w 4894877"/>
              <a:gd name="connsiteY3244" fmla="*/ 283686 h 2638416"/>
              <a:gd name="connsiteX3245" fmla="*/ 3969196 w 4894877"/>
              <a:gd name="connsiteY3245" fmla="*/ 281534 h 2638416"/>
              <a:gd name="connsiteX3246" fmla="*/ 4117746 w 4894877"/>
              <a:gd name="connsiteY3246" fmla="*/ 154125 h 2638416"/>
              <a:gd name="connsiteX3247" fmla="*/ 4117452 w 4894877"/>
              <a:gd name="connsiteY3247" fmla="*/ 152042 h 2638416"/>
              <a:gd name="connsiteX3248" fmla="*/ 4094817 w 4894877"/>
              <a:gd name="connsiteY3248" fmla="*/ 148964 h 2638416"/>
              <a:gd name="connsiteX3249" fmla="*/ 4084677 w 4894877"/>
              <a:gd name="connsiteY3249" fmla="*/ 151680 h 2638416"/>
              <a:gd name="connsiteX3250" fmla="*/ 4108941 w 4894877"/>
              <a:gd name="connsiteY3250" fmla="*/ 155122 h 2638416"/>
              <a:gd name="connsiteX3251" fmla="*/ 4117746 w 4894877"/>
              <a:gd name="connsiteY3251" fmla="*/ 154125 h 2638416"/>
              <a:gd name="connsiteX3252" fmla="*/ 3660662 w 4894877"/>
              <a:gd name="connsiteY3252" fmla="*/ 559444 h 2638416"/>
              <a:gd name="connsiteX3253" fmla="*/ 3664941 w 4894877"/>
              <a:gd name="connsiteY3253" fmla="*/ 543533 h 2638416"/>
              <a:gd name="connsiteX3254" fmla="*/ 3564986 w 4894877"/>
              <a:gd name="connsiteY3254" fmla="*/ 522165 h 2638416"/>
              <a:gd name="connsiteX3255" fmla="*/ 3515008 w 4894877"/>
              <a:gd name="connsiteY3255" fmla="*/ 543713 h 2638416"/>
              <a:gd name="connsiteX3256" fmla="*/ 3614963 w 4894877"/>
              <a:gd name="connsiteY3256" fmla="*/ 566528 h 2638416"/>
              <a:gd name="connsiteX3257" fmla="*/ 3660662 w 4894877"/>
              <a:gd name="connsiteY3257" fmla="*/ 559444 h 2638416"/>
              <a:gd name="connsiteX3258" fmla="*/ 3918243 w 4894877"/>
              <a:gd name="connsiteY3258" fmla="*/ 345931 h 2638416"/>
              <a:gd name="connsiteX3259" fmla="*/ 3918446 w 4894877"/>
              <a:gd name="connsiteY3259" fmla="*/ 337466 h 2638416"/>
              <a:gd name="connsiteX3260" fmla="*/ 3849095 w 4894877"/>
              <a:gd name="connsiteY3260" fmla="*/ 325696 h 2638416"/>
              <a:gd name="connsiteX3261" fmla="*/ 3818855 w 4894877"/>
              <a:gd name="connsiteY3261" fmla="*/ 338009 h 2638416"/>
              <a:gd name="connsiteX3262" fmla="*/ 3889657 w 4894877"/>
              <a:gd name="connsiteY3262" fmla="*/ 349779 h 2638416"/>
              <a:gd name="connsiteX3263" fmla="*/ 3918243 w 4894877"/>
              <a:gd name="connsiteY3263" fmla="*/ 345931 h 2638416"/>
              <a:gd name="connsiteX3264" fmla="*/ 3557687 w 4894877"/>
              <a:gd name="connsiteY3264" fmla="*/ 667075 h 2638416"/>
              <a:gd name="connsiteX3265" fmla="*/ 3555930 w 4894877"/>
              <a:gd name="connsiteY3265" fmla="*/ 656886 h 2638416"/>
              <a:gd name="connsiteX3266" fmla="*/ 3451267 w 4894877"/>
              <a:gd name="connsiteY3266" fmla="*/ 629906 h 2638416"/>
              <a:gd name="connsiteX3267" fmla="*/ 3390244 w 4894877"/>
              <a:gd name="connsiteY3267" fmla="*/ 654894 h 2638416"/>
              <a:gd name="connsiteX3268" fmla="*/ 3495632 w 4894877"/>
              <a:gd name="connsiteY3268" fmla="*/ 683142 h 2638416"/>
              <a:gd name="connsiteX3269" fmla="*/ 3557687 w 4894877"/>
              <a:gd name="connsiteY3269" fmla="*/ 667075 h 2638416"/>
              <a:gd name="connsiteX3270" fmla="*/ 4090516 w 4894877"/>
              <a:gd name="connsiteY3270" fmla="*/ 200775 h 2638416"/>
              <a:gd name="connsiteX3271" fmla="*/ 4089928 w 4894877"/>
              <a:gd name="connsiteY3271" fmla="*/ 197131 h 2638416"/>
              <a:gd name="connsiteX3272" fmla="*/ 4053532 w 4894877"/>
              <a:gd name="connsiteY3272" fmla="*/ 192061 h 2638416"/>
              <a:gd name="connsiteX3273" fmla="*/ 4038682 w 4894877"/>
              <a:gd name="connsiteY3273" fmla="*/ 197131 h 2638416"/>
              <a:gd name="connsiteX3274" fmla="*/ 4076710 w 4894877"/>
              <a:gd name="connsiteY3274" fmla="*/ 202382 h 2638416"/>
              <a:gd name="connsiteX3275" fmla="*/ 4090516 w 4894877"/>
              <a:gd name="connsiteY3275" fmla="*/ 200775 h 2638416"/>
              <a:gd name="connsiteX3276" fmla="*/ 3412745 w 4894877"/>
              <a:gd name="connsiteY3276" fmla="*/ 813269 h 2638416"/>
              <a:gd name="connsiteX3277" fmla="*/ 3420304 w 4894877"/>
              <a:gd name="connsiteY3277" fmla="*/ 790341 h 2638416"/>
              <a:gd name="connsiteX3278" fmla="*/ 3311477 w 4894877"/>
              <a:gd name="connsiteY3278" fmla="*/ 760825 h 2638416"/>
              <a:gd name="connsiteX3279" fmla="*/ 3247738 w 4894877"/>
              <a:gd name="connsiteY3279" fmla="*/ 791426 h 2638416"/>
              <a:gd name="connsiteX3280" fmla="*/ 3357652 w 4894877"/>
              <a:gd name="connsiteY3280" fmla="*/ 822754 h 2638416"/>
              <a:gd name="connsiteX3281" fmla="*/ 3412745 w 4894877"/>
              <a:gd name="connsiteY3281" fmla="*/ 813269 h 2638416"/>
              <a:gd name="connsiteX3282" fmla="*/ 3860277 w 4894877"/>
              <a:gd name="connsiteY3282" fmla="*/ 421464 h 2638416"/>
              <a:gd name="connsiteX3283" fmla="*/ 3861409 w 4894877"/>
              <a:gd name="connsiteY3283" fmla="*/ 410623 h 2638416"/>
              <a:gd name="connsiteX3284" fmla="*/ 3780105 w 4894877"/>
              <a:gd name="connsiteY3284" fmla="*/ 395412 h 2638416"/>
              <a:gd name="connsiteX3285" fmla="*/ 3741536 w 4894877"/>
              <a:gd name="connsiteY3285" fmla="*/ 410260 h 2638416"/>
              <a:gd name="connsiteX3286" fmla="*/ 3825193 w 4894877"/>
              <a:gd name="connsiteY3286" fmla="*/ 426195 h 2638416"/>
              <a:gd name="connsiteX3287" fmla="*/ 3860277 w 4894877"/>
              <a:gd name="connsiteY3287" fmla="*/ 421464 h 2638416"/>
              <a:gd name="connsiteX3288" fmla="*/ 4057697 w 4894877"/>
              <a:gd name="connsiteY3288" fmla="*/ 254237 h 2638416"/>
              <a:gd name="connsiteX3289" fmla="*/ 4055524 w 4894877"/>
              <a:gd name="connsiteY3289" fmla="*/ 248556 h 2638416"/>
              <a:gd name="connsiteX3290" fmla="*/ 4006995 w 4894877"/>
              <a:gd name="connsiteY3290" fmla="*/ 241313 h 2638416"/>
              <a:gd name="connsiteX3291" fmla="*/ 3988887 w 4894877"/>
              <a:gd name="connsiteY3291" fmla="*/ 248556 h 2638416"/>
              <a:gd name="connsiteX3292" fmla="*/ 4037597 w 4894877"/>
              <a:gd name="connsiteY3292" fmla="*/ 255980 h 2638416"/>
              <a:gd name="connsiteX3293" fmla="*/ 4057697 w 4894877"/>
              <a:gd name="connsiteY3293" fmla="*/ 254237 h 2638416"/>
              <a:gd name="connsiteX3294" fmla="*/ 3240970 w 4894877"/>
              <a:gd name="connsiteY3294" fmla="*/ 989389 h 2638416"/>
              <a:gd name="connsiteX3295" fmla="*/ 3251903 w 4894877"/>
              <a:gd name="connsiteY3295" fmla="*/ 962907 h 2638416"/>
              <a:gd name="connsiteX3296" fmla="*/ 3144886 w 4894877"/>
              <a:gd name="connsiteY3296" fmla="*/ 927597 h 2638416"/>
              <a:gd name="connsiteX3297" fmla="*/ 3072455 w 4894877"/>
              <a:gd name="connsiteY3297" fmla="*/ 962364 h 2638416"/>
              <a:gd name="connsiteX3298" fmla="*/ 3182913 w 4894877"/>
              <a:gd name="connsiteY3298" fmla="*/ 1000389 h 2638416"/>
              <a:gd name="connsiteX3299" fmla="*/ 3240970 w 4894877"/>
              <a:gd name="connsiteY3299" fmla="*/ 989389 h 2638416"/>
              <a:gd name="connsiteX3300" fmla="*/ 4166457 w 4894877"/>
              <a:gd name="connsiteY3300" fmla="*/ 177371 h 2638416"/>
              <a:gd name="connsiteX3301" fmla="*/ 4165257 w 4894877"/>
              <a:gd name="connsiteY3301" fmla="*/ 174678 h 2638416"/>
              <a:gd name="connsiteX3302" fmla="*/ 4140086 w 4894877"/>
              <a:gd name="connsiteY3302" fmla="*/ 171237 h 2638416"/>
              <a:gd name="connsiteX3303" fmla="*/ 4129584 w 4894877"/>
              <a:gd name="connsiteY3303" fmla="*/ 174678 h 2638416"/>
              <a:gd name="connsiteX3304" fmla="*/ 4154755 w 4894877"/>
              <a:gd name="connsiteY3304" fmla="*/ 178300 h 2638416"/>
              <a:gd name="connsiteX3305" fmla="*/ 4166457 w 4894877"/>
              <a:gd name="connsiteY3305" fmla="*/ 177371 h 2638416"/>
              <a:gd name="connsiteX3306" fmla="*/ 3791310 w 4894877"/>
              <a:gd name="connsiteY3306" fmla="*/ 510056 h 2638416"/>
              <a:gd name="connsiteX3307" fmla="*/ 3791695 w 4894877"/>
              <a:gd name="connsiteY3307" fmla="*/ 496091 h 2638416"/>
              <a:gd name="connsiteX3308" fmla="*/ 3699707 w 4894877"/>
              <a:gd name="connsiteY3308" fmla="*/ 478345 h 2638416"/>
              <a:gd name="connsiteX3309" fmla="*/ 3656066 w 4894877"/>
              <a:gd name="connsiteY3309" fmla="*/ 496452 h 2638416"/>
              <a:gd name="connsiteX3310" fmla="*/ 3751133 w 4894877"/>
              <a:gd name="connsiteY3310" fmla="*/ 516009 h 2638416"/>
              <a:gd name="connsiteX3311" fmla="*/ 3791310 w 4894877"/>
              <a:gd name="connsiteY3311" fmla="*/ 510056 h 2638416"/>
              <a:gd name="connsiteX3312" fmla="*/ 4016750 w 4894877"/>
              <a:gd name="connsiteY3312" fmla="*/ 313201 h 2638416"/>
              <a:gd name="connsiteX3313" fmla="*/ 4016411 w 4894877"/>
              <a:gd name="connsiteY3313" fmla="*/ 306140 h 2638416"/>
              <a:gd name="connsiteX3314" fmla="*/ 3954481 w 4894877"/>
              <a:gd name="connsiteY3314" fmla="*/ 296180 h 2638416"/>
              <a:gd name="connsiteX3315" fmla="*/ 3928406 w 4894877"/>
              <a:gd name="connsiteY3315" fmla="*/ 305959 h 2638416"/>
              <a:gd name="connsiteX3316" fmla="*/ 3992509 w 4894877"/>
              <a:gd name="connsiteY3316" fmla="*/ 316461 h 2638416"/>
              <a:gd name="connsiteX3317" fmla="*/ 4016750 w 4894877"/>
              <a:gd name="connsiteY3317" fmla="*/ 313201 h 2638416"/>
              <a:gd name="connsiteX3318" fmla="*/ 4140428 w 4894877"/>
              <a:gd name="connsiteY3318" fmla="*/ 227800 h 2638416"/>
              <a:gd name="connsiteX3319" fmla="*/ 4140451 w 4894877"/>
              <a:gd name="connsiteY3319" fmla="*/ 223568 h 2638416"/>
              <a:gd name="connsiteX3320" fmla="*/ 4101519 w 4894877"/>
              <a:gd name="connsiteY3320" fmla="*/ 217591 h 2638416"/>
              <a:gd name="connsiteX3321" fmla="*/ 4084135 w 4894877"/>
              <a:gd name="connsiteY3321" fmla="*/ 222844 h 2638416"/>
              <a:gd name="connsiteX3322" fmla="*/ 4122344 w 4894877"/>
              <a:gd name="connsiteY3322" fmla="*/ 229180 h 2638416"/>
              <a:gd name="connsiteX3323" fmla="*/ 4140428 w 4894877"/>
              <a:gd name="connsiteY3323" fmla="*/ 227800 h 2638416"/>
              <a:gd name="connsiteX3324" fmla="*/ 3014849 w 4894877"/>
              <a:gd name="connsiteY3324" fmla="*/ 1216574 h 2638416"/>
              <a:gd name="connsiteX3325" fmla="*/ 3031168 w 4894877"/>
              <a:gd name="connsiteY3325" fmla="*/ 1185451 h 2638416"/>
              <a:gd name="connsiteX3326" fmla="*/ 2929946 w 4894877"/>
              <a:gd name="connsiteY3326" fmla="*/ 1143985 h 2638416"/>
              <a:gd name="connsiteX3327" fmla="*/ 2850091 w 4894877"/>
              <a:gd name="connsiteY3327" fmla="*/ 1185451 h 2638416"/>
              <a:gd name="connsiteX3328" fmla="*/ 2951675 w 4894877"/>
              <a:gd name="connsiteY3328" fmla="*/ 1229092 h 2638416"/>
              <a:gd name="connsiteX3329" fmla="*/ 3014849 w 4894877"/>
              <a:gd name="connsiteY3329" fmla="*/ 1216574 h 2638416"/>
              <a:gd name="connsiteX3330" fmla="*/ 3711565 w 4894877"/>
              <a:gd name="connsiteY3330" fmla="*/ 609399 h 2638416"/>
              <a:gd name="connsiteX3331" fmla="*/ 3707855 w 4894877"/>
              <a:gd name="connsiteY3331" fmla="*/ 600029 h 2638416"/>
              <a:gd name="connsiteX3332" fmla="*/ 3609349 w 4894877"/>
              <a:gd name="connsiteY3332" fmla="*/ 576126 h 2638416"/>
              <a:gd name="connsiteX3333" fmla="*/ 3555026 w 4894877"/>
              <a:gd name="connsiteY3333" fmla="*/ 597673 h 2638416"/>
              <a:gd name="connsiteX3334" fmla="*/ 3653532 w 4894877"/>
              <a:gd name="connsiteY3334" fmla="*/ 622844 h 2638416"/>
              <a:gd name="connsiteX3335" fmla="*/ 3711565 w 4894877"/>
              <a:gd name="connsiteY3335" fmla="*/ 609399 h 2638416"/>
              <a:gd name="connsiteX3336" fmla="*/ 3970328 w 4894877"/>
              <a:gd name="connsiteY3336" fmla="*/ 383280 h 2638416"/>
              <a:gd name="connsiteX3337" fmla="*/ 3970055 w 4894877"/>
              <a:gd name="connsiteY3337" fmla="*/ 373683 h 2638416"/>
              <a:gd name="connsiteX3338" fmla="*/ 3894366 w 4894877"/>
              <a:gd name="connsiteY3338" fmla="*/ 361006 h 2638416"/>
              <a:gd name="connsiteX3339" fmla="*/ 3864126 w 4894877"/>
              <a:gd name="connsiteY3339" fmla="*/ 373863 h 2638416"/>
              <a:gd name="connsiteX3340" fmla="*/ 3939634 w 4894877"/>
              <a:gd name="connsiteY3340" fmla="*/ 387444 h 2638416"/>
              <a:gd name="connsiteX3341" fmla="*/ 3970328 w 4894877"/>
              <a:gd name="connsiteY3341" fmla="*/ 383280 h 2638416"/>
              <a:gd name="connsiteX3342" fmla="*/ 4109984 w 4894877"/>
              <a:gd name="connsiteY3342" fmla="*/ 284024 h 2638416"/>
              <a:gd name="connsiteX3343" fmla="*/ 4110030 w 4894877"/>
              <a:gd name="connsiteY3343" fmla="*/ 278252 h 2638416"/>
              <a:gd name="connsiteX3344" fmla="*/ 4055707 w 4894877"/>
              <a:gd name="connsiteY3344" fmla="*/ 269743 h 2638416"/>
              <a:gd name="connsiteX3345" fmla="*/ 4034158 w 4894877"/>
              <a:gd name="connsiteY3345" fmla="*/ 277891 h 2638416"/>
              <a:gd name="connsiteX3346" fmla="*/ 4088481 w 4894877"/>
              <a:gd name="connsiteY3346" fmla="*/ 286402 h 2638416"/>
              <a:gd name="connsiteX3347" fmla="*/ 4109984 w 4894877"/>
              <a:gd name="connsiteY3347" fmla="*/ 284024 h 2638416"/>
              <a:gd name="connsiteX3348" fmla="*/ 3913242 w 4894877"/>
              <a:gd name="connsiteY3348" fmla="*/ 464945 h 2638416"/>
              <a:gd name="connsiteX3349" fmla="*/ 3914827 w 4894877"/>
              <a:gd name="connsiteY3349" fmla="*/ 452993 h 2638416"/>
              <a:gd name="connsiteX3350" fmla="*/ 3830263 w 4894877"/>
              <a:gd name="connsiteY3350" fmla="*/ 435973 h 2638416"/>
              <a:gd name="connsiteX3351" fmla="*/ 3789339 w 4894877"/>
              <a:gd name="connsiteY3351" fmla="*/ 451725 h 2638416"/>
              <a:gd name="connsiteX3352" fmla="*/ 3876619 w 4894877"/>
              <a:gd name="connsiteY3352" fmla="*/ 469833 h 2638416"/>
              <a:gd name="connsiteX3353" fmla="*/ 3913242 w 4894877"/>
              <a:gd name="connsiteY3353" fmla="*/ 464945 h 2638416"/>
              <a:gd name="connsiteX3354" fmla="*/ 3595315 w 4894877"/>
              <a:gd name="connsiteY3354" fmla="*/ 744255 h 2638416"/>
              <a:gd name="connsiteX3355" fmla="*/ 3601199 w 4894877"/>
              <a:gd name="connsiteY3355" fmla="*/ 724066 h 2638416"/>
              <a:gd name="connsiteX3356" fmla="*/ 3495089 w 4894877"/>
              <a:gd name="connsiteY3356" fmla="*/ 695999 h 2638416"/>
              <a:gd name="connsiteX3357" fmla="*/ 3435695 w 4894877"/>
              <a:gd name="connsiteY3357" fmla="*/ 723342 h 2638416"/>
              <a:gd name="connsiteX3358" fmla="*/ 3542713 w 4894877"/>
              <a:gd name="connsiteY3358" fmla="*/ 752495 h 2638416"/>
              <a:gd name="connsiteX3359" fmla="*/ 3595315 w 4894877"/>
              <a:gd name="connsiteY3359" fmla="*/ 744255 h 2638416"/>
              <a:gd name="connsiteX3360" fmla="*/ 2730282 w 4894877"/>
              <a:gd name="connsiteY3360" fmla="*/ 1504334 h 2638416"/>
              <a:gd name="connsiteX3361" fmla="*/ 2736011 w 4894877"/>
              <a:gd name="connsiteY3361" fmla="*/ 1485496 h 2638416"/>
              <a:gd name="connsiteX3362" fmla="*/ 2636963 w 4894877"/>
              <a:gd name="connsiteY3362" fmla="*/ 1434614 h 2638416"/>
              <a:gd name="connsiteX3363" fmla="*/ 2550407 w 4894877"/>
              <a:gd name="connsiteY3363" fmla="*/ 1482238 h 2638416"/>
              <a:gd name="connsiteX3364" fmla="*/ 2649637 w 4894877"/>
              <a:gd name="connsiteY3364" fmla="*/ 1535656 h 2638416"/>
              <a:gd name="connsiteX3365" fmla="*/ 2730282 w 4894877"/>
              <a:gd name="connsiteY3365" fmla="*/ 1504334 h 2638416"/>
              <a:gd name="connsiteX3366" fmla="*/ 4218630 w 4894877"/>
              <a:gd name="connsiteY3366" fmla="*/ 202723 h 2638416"/>
              <a:gd name="connsiteX3367" fmla="*/ 4217770 w 4894877"/>
              <a:gd name="connsiteY3367" fmla="*/ 199485 h 2638416"/>
              <a:gd name="connsiteX3368" fmla="*/ 4186262 w 4894877"/>
              <a:gd name="connsiteY3368" fmla="*/ 194958 h 2638416"/>
              <a:gd name="connsiteX3369" fmla="*/ 4175397 w 4894877"/>
              <a:gd name="connsiteY3369" fmla="*/ 199485 h 2638416"/>
              <a:gd name="connsiteX3370" fmla="*/ 4206723 w 4894877"/>
              <a:gd name="connsiteY3370" fmla="*/ 204194 h 2638416"/>
              <a:gd name="connsiteX3371" fmla="*/ 4218630 w 4894877"/>
              <a:gd name="connsiteY3371" fmla="*/ 202723 h 2638416"/>
              <a:gd name="connsiteX3372" fmla="*/ 4073722 w 4894877"/>
              <a:gd name="connsiteY3372" fmla="*/ 349282 h 2638416"/>
              <a:gd name="connsiteX3373" fmla="*/ 4072727 w 4894877"/>
              <a:gd name="connsiteY3373" fmla="*/ 341270 h 2638416"/>
              <a:gd name="connsiteX3374" fmla="*/ 4005366 w 4894877"/>
              <a:gd name="connsiteY3374" fmla="*/ 330224 h 2638416"/>
              <a:gd name="connsiteX3375" fmla="*/ 3980557 w 4894877"/>
              <a:gd name="connsiteY3375" fmla="*/ 341813 h 2638416"/>
              <a:gd name="connsiteX3376" fmla="*/ 4046469 w 4894877"/>
              <a:gd name="connsiteY3376" fmla="*/ 352678 h 2638416"/>
              <a:gd name="connsiteX3377" fmla="*/ 4073722 w 4894877"/>
              <a:gd name="connsiteY3377" fmla="*/ 349282 h 2638416"/>
              <a:gd name="connsiteX3378" fmla="*/ 4191919 w 4894877"/>
              <a:gd name="connsiteY3378" fmla="*/ 255188 h 2638416"/>
              <a:gd name="connsiteX3379" fmla="*/ 4190063 w 4894877"/>
              <a:gd name="connsiteY3379" fmla="*/ 250367 h 2638416"/>
              <a:gd name="connsiteX3380" fmla="*/ 4143707 w 4894877"/>
              <a:gd name="connsiteY3380" fmla="*/ 244029 h 2638416"/>
              <a:gd name="connsiteX3381" fmla="*/ 4129584 w 4894877"/>
              <a:gd name="connsiteY3381" fmla="*/ 251091 h 2638416"/>
              <a:gd name="connsiteX3382" fmla="*/ 4174491 w 4894877"/>
              <a:gd name="connsiteY3382" fmla="*/ 257430 h 2638416"/>
              <a:gd name="connsiteX3383" fmla="*/ 4191919 w 4894877"/>
              <a:gd name="connsiteY3383" fmla="*/ 255188 h 2638416"/>
              <a:gd name="connsiteX3384" fmla="*/ 3843347 w 4894877"/>
              <a:gd name="connsiteY3384" fmla="*/ 562568 h 2638416"/>
              <a:gd name="connsiteX3385" fmla="*/ 3846923 w 4894877"/>
              <a:gd name="connsiteY3385" fmla="*/ 547879 h 2638416"/>
              <a:gd name="connsiteX3386" fmla="*/ 3754031 w 4894877"/>
              <a:gd name="connsiteY3386" fmla="*/ 526873 h 2638416"/>
              <a:gd name="connsiteX3387" fmla="*/ 3703510 w 4894877"/>
              <a:gd name="connsiteY3387" fmla="*/ 546249 h 2638416"/>
              <a:gd name="connsiteX3388" fmla="*/ 3799301 w 4894877"/>
              <a:gd name="connsiteY3388" fmla="*/ 568703 h 2638416"/>
              <a:gd name="connsiteX3389" fmla="*/ 3843347 w 4894877"/>
              <a:gd name="connsiteY3389" fmla="*/ 562568 h 2638416"/>
              <a:gd name="connsiteX3390" fmla="*/ 3457129 w 4894877"/>
              <a:gd name="connsiteY3390" fmla="*/ 902789 h 2638416"/>
              <a:gd name="connsiteX3391" fmla="*/ 3465753 w 4894877"/>
              <a:gd name="connsiteY3391" fmla="*/ 878888 h 2638416"/>
              <a:gd name="connsiteX3392" fmla="*/ 3357106 w 4894877"/>
              <a:gd name="connsiteY3392" fmla="*/ 845750 h 2638416"/>
              <a:gd name="connsiteX3393" fmla="*/ 3292642 w 4894877"/>
              <a:gd name="connsiteY3393" fmla="*/ 878344 h 2638416"/>
              <a:gd name="connsiteX3394" fmla="*/ 3399479 w 4894877"/>
              <a:gd name="connsiteY3394" fmla="*/ 912025 h 2638416"/>
              <a:gd name="connsiteX3395" fmla="*/ 3457129 w 4894877"/>
              <a:gd name="connsiteY3395" fmla="*/ 902789 h 2638416"/>
              <a:gd name="connsiteX3396" fmla="*/ 4288208 w 4894877"/>
              <a:gd name="connsiteY3396" fmla="*/ 177212 h 2638416"/>
              <a:gd name="connsiteX3397" fmla="*/ 4268472 w 4894877"/>
              <a:gd name="connsiteY3397" fmla="*/ 174495 h 2638416"/>
              <a:gd name="connsiteX3398" fmla="*/ 4260685 w 4894877"/>
              <a:gd name="connsiteY3398" fmla="*/ 177392 h 2638416"/>
              <a:gd name="connsiteX3399" fmla="*/ 4280604 w 4894877"/>
              <a:gd name="connsiteY3399" fmla="*/ 179928 h 2638416"/>
              <a:gd name="connsiteX3400" fmla="*/ 4288208 w 4894877"/>
              <a:gd name="connsiteY3400" fmla="*/ 177212 h 2638416"/>
              <a:gd name="connsiteX3401" fmla="*/ 2283137 w 4894877"/>
              <a:gd name="connsiteY3401" fmla="*/ 1945636 h 2638416"/>
              <a:gd name="connsiteX3402" fmla="*/ 2309212 w 4894877"/>
              <a:gd name="connsiteY3402" fmla="*/ 1905052 h 2638416"/>
              <a:gd name="connsiteX3403" fmla="*/ 2227728 w 4894877"/>
              <a:gd name="connsiteY3403" fmla="*/ 1849824 h 2638416"/>
              <a:gd name="connsiteX3404" fmla="*/ 2137189 w 4894877"/>
              <a:gd name="connsiteY3404" fmla="*/ 1903060 h 2638416"/>
              <a:gd name="connsiteX3405" fmla="*/ 2221209 w 4894877"/>
              <a:gd name="connsiteY3405" fmla="*/ 1962997 h 2638416"/>
              <a:gd name="connsiteX3406" fmla="*/ 2283137 w 4894877"/>
              <a:gd name="connsiteY3406" fmla="*/ 1945636 h 2638416"/>
              <a:gd name="connsiteX3407" fmla="*/ 4028793 w 4894877"/>
              <a:gd name="connsiteY3407" fmla="*/ 425311 h 2638416"/>
              <a:gd name="connsiteX3408" fmla="*/ 4028363 w 4894877"/>
              <a:gd name="connsiteY3408" fmla="*/ 414967 h 2638416"/>
              <a:gd name="connsiteX3409" fmla="*/ 3948326 w 4894877"/>
              <a:gd name="connsiteY3409" fmla="*/ 400663 h 2638416"/>
              <a:gd name="connsiteX3410" fmla="*/ 3916637 w 4894877"/>
              <a:gd name="connsiteY3410" fmla="*/ 414786 h 2638416"/>
              <a:gd name="connsiteX3411" fmla="*/ 3996494 w 4894877"/>
              <a:gd name="connsiteY3411" fmla="*/ 429816 h 2638416"/>
              <a:gd name="connsiteX3412" fmla="*/ 4028793 w 4894877"/>
              <a:gd name="connsiteY3412" fmla="*/ 425311 h 2638416"/>
              <a:gd name="connsiteX3413" fmla="*/ 4162541 w 4894877"/>
              <a:gd name="connsiteY3413" fmla="*/ 316212 h 2638416"/>
              <a:gd name="connsiteX3414" fmla="*/ 4160549 w 4894877"/>
              <a:gd name="connsiteY3414" fmla="*/ 309580 h 2638416"/>
              <a:gd name="connsiteX3415" fmla="*/ 4102243 w 4894877"/>
              <a:gd name="connsiteY3415" fmla="*/ 300527 h 2638416"/>
              <a:gd name="connsiteX3416" fmla="*/ 4081419 w 4894877"/>
              <a:gd name="connsiteY3416" fmla="*/ 309943 h 2638416"/>
              <a:gd name="connsiteX3417" fmla="*/ 4140087 w 4894877"/>
              <a:gd name="connsiteY3417" fmla="*/ 319177 h 2638416"/>
              <a:gd name="connsiteX3418" fmla="*/ 4162541 w 4894877"/>
              <a:gd name="connsiteY3418" fmla="*/ 316212 h 2638416"/>
              <a:gd name="connsiteX3419" fmla="*/ 3277321 w 4894877"/>
              <a:gd name="connsiteY3419" fmla="*/ 1098920 h 2638416"/>
              <a:gd name="connsiteX3420" fmla="*/ 3289204 w 4894877"/>
              <a:gd name="connsiteY3420" fmla="*/ 1070830 h 2638416"/>
              <a:gd name="connsiteX3421" fmla="*/ 3180013 w 4894877"/>
              <a:gd name="connsiteY3421" fmla="*/ 1032442 h 2638416"/>
              <a:gd name="connsiteX3422" fmla="*/ 3106497 w 4894877"/>
              <a:gd name="connsiteY3422" fmla="*/ 1069925 h 2638416"/>
              <a:gd name="connsiteX3423" fmla="*/ 3219670 w 4894877"/>
              <a:gd name="connsiteY3423" fmla="*/ 1111392 h 2638416"/>
              <a:gd name="connsiteX3424" fmla="*/ 3277321 w 4894877"/>
              <a:gd name="connsiteY3424" fmla="*/ 1098920 h 2638416"/>
              <a:gd name="connsiteX3425" fmla="*/ 4270577 w 4894877"/>
              <a:gd name="connsiteY3425" fmla="*/ 228433 h 2638416"/>
              <a:gd name="connsiteX3426" fmla="*/ 4267748 w 4894877"/>
              <a:gd name="connsiteY3426" fmla="*/ 224653 h 2638416"/>
              <a:gd name="connsiteX3427" fmla="*/ 4233342 w 4894877"/>
              <a:gd name="connsiteY3427" fmla="*/ 219946 h 2638416"/>
              <a:gd name="connsiteX3428" fmla="*/ 4220486 w 4894877"/>
              <a:gd name="connsiteY3428" fmla="*/ 224834 h 2638416"/>
              <a:gd name="connsiteX3429" fmla="*/ 4256702 w 4894877"/>
              <a:gd name="connsiteY3429" fmla="*/ 229904 h 2638416"/>
              <a:gd name="connsiteX3430" fmla="*/ 4270577 w 4894877"/>
              <a:gd name="connsiteY3430" fmla="*/ 228433 h 2638416"/>
              <a:gd name="connsiteX3431" fmla="*/ 3758286 w 4894877"/>
              <a:gd name="connsiteY3431" fmla="*/ 678864 h 2638416"/>
              <a:gd name="connsiteX3432" fmla="*/ 3761273 w 4894877"/>
              <a:gd name="connsiteY3432" fmla="*/ 660871 h 2638416"/>
              <a:gd name="connsiteX3433" fmla="*/ 3656792 w 4894877"/>
              <a:gd name="connsiteY3433" fmla="*/ 635701 h 2638416"/>
              <a:gd name="connsiteX3434" fmla="*/ 3605003 w 4894877"/>
              <a:gd name="connsiteY3434" fmla="*/ 660690 h 2638416"/>
              <a:gd name="connsiteX3435" fmla="*/ 3711840 w 4894877"/>
              <a:gd name="connsiteY3435" fmla="*/ 686402 h 2638416"/>
              <a:gd name="connsiteX3436" fmla="*/ 3758286 w 4894877"/>
              <a:gd name="connsiteY3436" fmla="*/ 678864 h 2638416"/>
              <a:gd name="connsiteX3437" fmla="*/ 3965960 w 4894877"/>
              <a:gd name="connsiteY3437" fmla="*/ 512770 h 2638416"/>
              <a:gd name="connsiteX3438" fmla="*/ 3964443 w 4894877"/>
              <a:gd name="connsiteY3438" fmla="*/ 499710 h 2638416"/>
              <a:gd name="connsiteX3439" fmla="*/ 3874809 w 4894877"/>
              <a:gd name="connsiteY3439" fmla="*/ 481603 h 2638416"/>
              <a:gd name="connsiteX3440" fmla="*/ 3837689 w 4894877"/>
              <a:gd name="connsiteY3440" fmla="*/ 499710 h 2638416"/>
              <a:gd name="connsiteX3441" fmla="*/ 3928228 w 4894877"/>
              <a:gd name="connsiteY3441" fmla="*/ 517818 h 2638416"/>
              <a:gd name="connsiteX3442" fmla="*/ 3965960 w 4894877"/>
              <a:gd name="connsiteY3442" fmla="*/ 512770 h 2638416"/>
              <a:gd name="connsiteX3443" fmla="*/ 4126710 w 4894877"/>
              <a:gd name="connsiteY3443" fmla="*/ 387035 h 2638416"/>
              <a:gd name="connsiteX3444" fmla="*/ 4126506 w 4894877"/>
              <a:gd name="connsiteY3444" fmla="*/ 378389 h 2638416"/>
              <a:gd name="connsiteX3445" fmla="*/ 4054075 w 4894877"/>
              <a:gd name="connsiteY3445" fmla="*/ 366076 h 2638416"/>
              <a:gd name="connsiteX3446" fmla="*/ 4027639 w 4894877"/>
              <a:gd name="connsiteY3446" fmla="*/ 378026 h 2638416"/>
              <a:gd name="connsiteX3447" fmla="*/ 4098258 w 4894877"/>
              <a:gd name="connsiteY3447" fmla="*/ 390520 h 2638416"/>
              <a:gd name="connsiteX3448" fmla="*/ 4126710 w 4894877"/>
              <a:gd name="connsiteY3448" fmla="*/ 387035 h 2638416"/>
              <a:gd name="connsiteX3449" fmla="*/ 4248350 w 4894877"/>
              <a:gd name="connsiteY3449" fmla="*/ 285677 h 2638416"/>
              <a:gd name="connsiteX3450" fmla="*/ 4247286 w 4894877"/>
              <a:gd name="connsiteY3450" fmla="*/ 280245 h 2638416"/>
              <a:gd name="connsiteX3451" fmla="*/ 4198394 w 4894877"/>
              <a:gd name="connsiteY3451" fmla="*/ 272821 h 2638416"/>
              <a:gd name="connsiteX3452" fmla="*/ 4180286 w 4894877"/>
              <a:gd name="connsiteY3452" fmla="*/ 280245 h 2638416"/>
              <a:gd name="connsiteX3453" fmla="*/ 4229178 w 4894877"/>
              <a:gd name="connsiteY3453" fmla="*/ 287851 h 2638416"/>
              <a:gd name="connsiteX3454" fmla="*/ 4248350 w 4894877"/>
              <a:gd name="connsiteY3454" fmla="*/ 285677 h 2638416"/>
              <a:gd name="connsiteX3455" fmla="*/ 3640087 w 4894877"/>
              <a:gd name="connsiteY3455" fmla="*/ 820716 h 2638416"/>
              <a:gd name="connsiteX3456" fmla="*/ 3645203 w 4894877"/>
              <a:gd name="connsiteY3456" fmla="*/ 798850 h 2638416"/>
              <a:gd name="connsiteX3457" fmla="*/ 3536556 w 4894877"/>
              <a:gd name="connsiteY3457" fmla="*/ 769336 h 2638416"/>
              <a:gd name="connsiteX3458" fmla="*/ 3476256 w 4894877"/>
              <a:gd name="connsiteY3458" fmla="*/ 799214 h 2638416"/>
              <a:gd name="connsiteX3459" fmla="*/ 3589068 w 4894877"/>
              <a:gd name="connsiteY3459" fmla="*/ 830903 h 2638416"/>
              <a:gd name="connsiteX3460" fmla="*/ 3640087 w 4894877"/>
              <a:gd name="connsiteY3460" fmla="*/ 820716 h 2638416"/>
              <a:gd name="connsiteX3461" fmla="*/ 4345521 w 4894877"/>
              <a:gd name="connsiteY3461" fmla="*/ 204237 h 2638416"/>
              <a:gd name="connsiteX3462" fmla="*/ 4345068 w 4894877"/>
              <a:gd name="connsiteY3462" fmla="*/ 201839 h 2638416"/>
              <a:gd name="connsiteX3463" fmla="*/ 4320080 w 4894877"/>
              <a:gd name="connsiteY3463" fmla="*/ 198217 h 2638416"/>
              <a:gd name="connsiteX3464" fmla="*/ 4309032 w 4894877"/>
              <a:gd name="connsiteY3464" fmla="*/ 201475 h 2638416"/>
              <a:gd name="connsiteX3465" fmla="*/ 4336195 w 4894877"/>
              <a:gd name="connsiteY3465" fmla="*/ 205278 h 2638416"/>
              <a:gd name="connsiteX3466" fmla="*/ 4345521 w 4894877"/>
              <a:gd name="connsiteY3466" fmla="*/ 204237 h 2638416"/>
              <a:gd name="connsiteX3467" fmla="*/ 3039068 w 4894877"/>
              <a:gd name="connsiteY3467" fmla="*/ 1361503 h 2638416"/>
              <a:gd name="connsiteX3468" fmla="*/ 3053802 w 4894877"/>
              <a:gd name="connsiteY3468" fmla="*/ 1327777 h 2638416"/>
              <a:gd name="connsiteX3469" fmla="*/ 2950589 w 4894877"/>
              <a:gd name="connsiteY3469" fmla="*/ 1284138 h 2638416"/>
              <a:gd name="connsiteX3470" fmla="*/ 2873632 w 4894877"/>
              <a:gd name="connsiteY3470" fmla="*/ 1327596 h 2638416"/>
              <a:gd name="connsiteX3471" fmla="*/ 2975035 w 4894877"/>
              <a:gd name="connsiteY3471" fmla="*/ 1374857 h 2638416"/>
              <a:gd name="connsiteX3472" fmla="*/ 3039068 w 4894877"/>
              <a:gd name="connsiteY3472" fmla="*/ 1361503 h 2638416"/>
              <a:gd name="connsiteX3473" fmla="*/ 3897036 w 4894877"/>
              <a:gd name="connsiteY3473" fmla="*/ 619108 h 2638416"/>
              <a:gd name="connsiteX3474" fmla="*/ 3897805 w 4894877"/>
              <a:gd name="connsiteY3474" fmla="*/ 602925 h 2638416"/>
              <a:gd name="connsiteX3475" fmla="*/ 3796584 w 4894877"/>
              <a:gd name="connsiteY3475" fmla="*/ 581014 h 2638416"/>
              <a:gd name="connsiteX3476" fmla="*/ 3752219 w 4894877"/>
              <a:gd name="connsiteY3476" fmla="*/ 603650 h 2638416"/>
              <a:gd name="connsiteX3477" fmla="*/ 3854709 w 4894877"/>
              <a:gd name="connsiteY3477" fmla="*/ 626465 h 2638416"/>
              <a:gd name="connsiteX3478" fmla="*/ 3897036 w 4894877"/>
              <a:gd name="connsiteY3478" fmla="*/ 619108 h 2638416"/>
              <a:gd name="connsiteX3479" fmla="*/ 4083749 w 4894877"/>
              <a:gd name="connsiteY3479" fmla="*/ 469720 h 2638416"/>
              <a:gd name="connsiteX3480" fmla="*/ 4084133 w 4894877"/>
              <a:gd name="connsiteY3480" fmla="*/ 458425 h 2638416"/>
              <a:gd name="connsiteX3481" fmla="*/ 4002106 w 4894877"/>
              <a:gd name="connsiteY3481" fmla="*/ 442490 h 2638416"/>
              <a:gd name="connsiteX3482" fmla="*/ 3965890 w 4894877"/>
              <a:gd name="connsiteY3482" fmla="*/ 457700 h 2638416"/>
              <a:gd name="connsiteX3483" fmla="*/ 4049549 w 4894877"/>
              <a:gd name="connsiteY3483" fmla="*/ 474359 h 2638416"/>
              <a:gd name="connsiteX3484" fmla="*/ 4083749 w 4894877"/>
              <a:gd name="connsiteY3484" fmla="*/ 469720 h 2638416"/>
              <a:gd name="connsiteX3485" fmla="*/ 4222704 w 4894877"/>
              <a:gd name="connsiteY3485" fmla="*/ 351431 h 2638416"/>
              <a:gd name="connsiteX3486" fmla="*/ 4221028 w 4894877"/>
              <a:gd name="connsiteY3486" fmla="*/ 344346 h 2638416"/>
              <a:gd name="connsiteX3487" fmla="*/ 4161273 w 4894877"/>
              <a:gd name="connsiteY3487" fmla="*/ 334567 h 2638416"/>
              <a:gd name="connsiteX3488" fmla="*/ 4135740 w 4894877"/>
              <a:gd name="connsiteY3488" fmla="*/ 344346 h 2638416"/>
              <a:gd name="connsiteX3489" fmla="*/ 4198575 w 4894877"/>
              <a:gd name="connsiteY3489" fmla="*/ 354306 h 2638416"/>
              <a:gd name="connsiteX3490" fmla="*/ 4222704 w 4894877"/>
              <a:gd name="connsiteY3490" fmla="*/ 351431 h 2638416"/>
              <a:gd name="connsiteX3491" fmla="*/ 4331849 w 4894877"/>
              <a:gd name="connsiteY3491" fmla="*/ 257814 h 2638416"/>
              <a:gd name="connsiteX3492" fmla="*/ 4329857 w 4894877"/>
              <a:gd name="connsiteY3492" fmla="*/ 253808 h 2638416"/>
              <a:gd name="connsiteX3493" fmla="*/ 4288752 w 4894877"/>
              <a:gd name="connsiteY3493" fmla="*/ 248013 h 2638416"/>
              <a:gd name="connsiteX3494" fmla="*/ 4275172 w 4894877"/>
              <a:gd name="connsiteY3494" fmla="*/ 253808 h 2638416"/>
              <a:gd name="connsiteX3495" fmla="*/ 4318087 w 4894877"/>
              <a:gd name="connsiteY3495" fmla="*/ 259785 h 2638416"/>
              <a:gd name="connsiteX3496" fmla="*/ 4331849 w 4894877"/>
              <a:gd name="connsiteY3496" fmla="*/ 257814 h 2638416"/>
              <a:gd name="connsiteX3497" fmla="*/ 3497171 w 4894877"/>
              <a:gd name="connsiteY3497" fmla="*/ 999349 h 2638416"/>
              <a:gd name="connsiteX3498" fmla="*/ 3505592 w 4894877"/>
              <a:gd name="connsiteY3498" fmla="*/ 973229 h 2638416"/>
              <a:gd name="connsiteX3499" fmla="*/ 3393324 w 4894877"/>
              <a:gd name="connsiteY3499" fmla="*/ 938643 h 2638416"/>
              <a:gd name="connsiteX3500" fmla="*/ 3328860 w 4894877"/>
              <a:gd name="connsiteY3500" fmla="*/ 973590 h 2638416"/>
              <a:gd name="connsiteX3501" fmla="*/ 3440404 w 4894877"/>
              <a:gd name="connsiteY3501" fmla="*/ 1011074 h 2638416"/>
              <a:gd name="connsiteX3502" fmla="*/ 3497171 w 4894877"/>
              <a:gd name="connsiteY3502" fmla="*/ 999349 h 2638416"/>
              <a:gd name="connsiteX3503" fmla="*/ 2693505 w 4894877"/>
              <a:gd name="connsiteY3503" fmla="*/ 1722210 h 2638416"/>
              <a:gd name="connsiteX3504" fmla="*/ 2719355 w 4894877"/>
              <a:gd name="connsiteY3504" fmla="*/ 1684320 h 2638416"/>
              <a:gd name="connsiteX3505" fmla="*/ 2625011 w 4894877"/>
              <a:gd name="connsiteY3505" fmla="*/ 1629997 h 2638416"/>
              <a:gd name="connsiteX3506" fmla="*/ 2538277 w 4894877"/>
              <a:gd name="connsiteY3506" fmla="*/ 1681967 h 2638416"/>
              <a:gd name="connsiteX3507" fmla="*/ 2628816 w 4894877"/>
              <a:gd name="connsiteY3507" fmla="*/ 1737556 h 2638416"/>
              <a:gd name="connsiteX3508" fmla="*/ 2693505 w 4894877"/>
              <a:gd name="connsiteY3508" fmla="*/ 1722210 h 2638416"/>
              <a:gd name="connsiteX3509" fmla="*/ 3809305 w 4894877"/>
              <a:gd name="connsiteY3509" fmla="*/ 748579 h 2638416"/>
              <a:gd name="connsiteX3510" fmla="*/ 3812700 w 4894877"/>
              <a:gd name="connsiteY3510" fmla="*/ 728593 h 2638416"/>
              <a:gd name="connsiteX3511" fmla="*/ 3706227 w 4894877"/>
              <a:gd name="connsiteY3511" fmla="*/ 701793 h 2638416"/>
              <a:gd name="connsiteX3512" fmla="*/ 3651903 w 4894877"/>
              <a:gd name="connsiteY3512" fmla="*/ 728954 h 2638416"/>
              <a:gd name="connsiteX3513" fmla="*/ 3760550 w 4894877"/>
              <a:gd name="connsiteY3513" fmla="*/ 757021 h 2638416"/>
              <a:gd name="connsiteX3514" fmla="*/ 3809305 w 4894877"/>
              <a:gd name="connsiteY3514" fmla="*/ 748579 h 2638416"/>
              <a:gd name="connsiteX3515" fmla="*/ 4401632 w 4894877"/>
              <a:gd name="connsiteY3515" fmla="*/ 230675 h 2638416"/>
              <a:gd name="connsiteX3516" fmla="*/ 4398486 w 4894877"/>
              <a:gd name="connsiteY3516" fmla="*/ 227552 h 2638416"/>
              <a:gd name="connsiteX3517" fmla="*/ 4369694 w 4894877"/>
              <a:gd name="connsiteY3517" fmla="*/ 223748 h 2638416"/>
              <a:gd name="connsiteX3518" fmla="*/ 4359917 w 4894877"/>
              <a:gd name="connsiteY3518" fmla="*/ 227732 h 2638416"/>
              <a:gd name="connsiteX3519" fmla="*/ 4390518 w 4894877"/>
              <a:gd name="connsiteY3519" fmla="*/ 231898 h 2638416"/>
              <a:gd name="connsiteX3520" fmla="*/ 4401632 w 4894877"/>
              <a:gd name="connsiteY3520" fmla="*/ 230675 h 2638416"/>
              <a:gd name="connsiteX3521" fmla="*/ 4305978 w 4894877"/>
              <a:gd name="connsiteY3521" fmla="*/ 318136 h 2638416"/>
              <a:gd name="connsiteX3522" fmla="*/ 4303963 w 4894877"/>
              <a:gd name="connsiteY3522" fmla="*/ 312297 h 2638416"/>
              <a:gd name="connsiteX3523" fmla="*/ 4249640 w 4894877"/>
              <a:gd name="connsiteY3523" fmla="*/ 303786 h 2638416"/>
              <a:gd name="connsiteX3524" fmla="*/ 4231532 w 4894877"/>
              <a:gd name="connsiteY3524" fmla="*/ 311753 h 2638416"/>
              <a:gd name="connsiteX3525" fmla="*/ 4285855 w 4894877"/>
              <a:gd name="connsiteY3525" fmla="*/ 320445 h 2638416"/>
              <a:gd name="connsiteX3526" fmla="*/ 4305978 w 4894877"/>
              <a:gd name="connsiteY3526" fmla="*/ 318136 h 2638416"/>
              <a:gd name="connsiteX3527" fmla="*/ 4189657 w 4894877"/>
              <a:gd name="connsiteY3527" fmla="*/ 427664 h 2638416"/>
              <a:gd name="connsiteX3528" fmla="*/ 4188073 w 4894877"/>
              <a:gd name="connsiteY3528" fmla="*/ 418045 h 2638416"/>
              <a:gd name="connsiteX3529" fmla="*/ 4114735 w 4894877"/>
              <a:gd name="connsiteY3529" fmla="*/ 404826 h 2638416"/>
              <a:gd name="connsiteX3530" fmla="*/ 4085582 w 4894877"/>
              <a:gd name="connsiteY3530" fmla="*/ 418045 h 2638416"/>
              <a:gd name="connsiteX3531" fmla="*/ 4159462 w 4894877"/>
              <a:gd name="connsiteY3531" fmla="*/ 431445 h 2638416"/>
              <a:gd name="connsiteX3532" fmla="*/ 4189657 w 4894877"/>
              <a:gd name="connsiteY3532" fmla="*/ 427664 h 2638416"/>
              <a:gd name="connsiteX3533" fmla="*/ 4031350 w 4894877"/>
              <a:gd name="connsiteY3533" fmla="*/ 567479 h 2638416"/>
              <a:gd name="connsiteX3534" fmla="*/ 4030354 w 4894877"/>
              <a:gd name="connsiteY3534" fmla="*/ 553491 h 2638416"/>
              <a:gd name="connsiteX3535" fmla="*/ 3936556 w 4894877"/>
              <a:gd name="connsiteY3535" fmla="*/ 533753 h 2638416"/>
              <a:gd name="connsiteX3536" fmla="*/ 3896900 w 4894877"/>
              <a:gd name="connsiteY3536" fmla="*/ 552585 h 2638416"/>
              <a:gd name="connsiteX3537" fmla="*/ 3991604 w 4894877"/>
              <a:gd name="connsiteY3537" fmla="*/ 573048 h 2638416"/>
              <a:gd name="connsiteX3538" fmla="*/ 4031350 w 4894877"/>
              <a:gd name="connsiteY3538" fmla="*/ 567479 h 2638416"/>
              <a:gd name="connsiteX3539" fmla="*/ 4468745 w 4894877"/>
              <a:gd name="connsiteY3539" fmla="*/ 203470 h 2638416"/>
              <a:gd name="connsiteX3540" fmla="*/ 4449732 w 4894877"/>
              <a:gd name="connsiteY3540" fmla="*/ 200933 h 2638416"/>
              <a:gd name="connsiteX3541" fmla="*/ 4443574 w 4894877"/>
              <a:gd name="connsiteY3541" fmla="*/ 203470 h 2638416"/>
              <a:gd name="connsiteX3542" fmla="*/ 4464218 w 4894877"/>
              <a:gd name="connsiteY3542" fmla="*/ 206184 h 2638416"/>
              <a:gd name="connsiteX3543" fmla="*/ 4468745 w 4894877"/>
              <a:gd name="connsiteY3543" fmla="*/ 203470 h 2638416"/>
              <a:gd name="connsiteX3544" fmla="*/ 3309211 w 4894877"/>
              <a:gd name="connsiteY3544" fmla="*/ 1230880 h 2638416"/>
              <a:gd name="connsiteX3545" fmla="*/ 3322339 w 4894877"/>
              <a:gd name="connsiteY3545" fmla="*/ 1200301 h 2638416"/>
              <a:gd name="connsiteX3546" fmla="*/ 3212244 w 4894877"/>
              <a:gd name="connsiteY3546" fmla="*/ 1159196 h 2638416"/>
              <a:gd name="connsiteX3547" fmla="*/ 3139813 w 4894877"/>
              <a:gd name="connsiteY3547" fmla="*/ 1197948 h 2638416"/>
              <a:gd name="connsiteX3548" fmla="*/ 3249908 w 4894877"/>
              <a:gd name="connsiteY3548" fmla="*/ 1243397 h 2638416"/>
              <a:gd name="connsiteX3549" fmla="*/ 3309211 w 4894877"/>
              <a:gd name="connsiteY3549" fmla="*/ 1230880 h 2638416"/>
              <a:gd name="connsiteX3550" fmla="*/ 4389746 w 4894877"/>
              <a:gd name="connsiteY3550" fmla="*/ 288281 h 2638416"/>
              <a:gd name="connsiteX3551" fmla="*/ 4388343 w 4894877"/>
              <a:gd name="connsiteY3551" fmla="*/ 283686 h 2638416"/>
              <a:gd name="connsiteX3552" fmla="*/ 4342170 w 4894877"/>
              <a:gd name="connsiteY3552" fmla="*/ 276806 h 2638416"/>
              <a:gd name="connsiteX3553" fmla="*/ 4328589 w 4894877"/>
              <a:gd name="connsiteY3553" fmla="*/ 283325 h 2638416"/>
              <a:gd name="connsiteX3554" fmla="*/ 4372952 w 4894877"/>
              <a:gd name="connsiteY3554" fmla="*/ 290024 h 2638416"/>
              <a:gd name="connsiteX3555" fmla="*/ 4389746 w 4894877"/>
              <a:gd name="connsiteY3555" fmla="*/ 288281 h 2638416"/>
              <a:gd name="connsiteX3556" fmla="*/ 4282641 w 4894877"/>
              <a:gd name="connsiteY3556" fmla="*/ 388801 h 2638416"/>
              <a:gd name="connsiteX3557" fmla="*/ 4278612 w 4894877"/>
              <a:gd name="connsiteY3557" fmla="*/ 380562 h 2638416"/>
              <a:gd name="connsiteX3558" fmla="*/ 4211433 w 4894877"/>
              <a:gd name="connsiteY3558" fmla="*/ 369698 h 2638416"/>
              <a:gd name="connsiteX3559" fmla="*/ 4190065 w 4894877"/>
              <a:gd name="connsiteY3559" fmla="*/ 380562 h 2638416"/>
              <a:gd name="connsiteX3560" fmla="*/ 4257065 w 4894877"/>
              <a:gd name="connsiteY3560" fmla="*/ 392151 h 2638416"/>
              <a:gd name="connsiteX3561" fmla="*/ 4282641 w 4894877"/>
              <a:gd name="connsiteY3561" fmla="*/ 388801 h 2638416"/>
              <a:gd name="connsiteX3562" fmla="*/ 3697218 w 4894877"/>
              <a:gd name="connsiteY3562" fmla="*/ 908606 h 2638416"/>
              <a:gd name="connsiteX3563" fmla="*/ 3702785 w 4894877"/>
              <a:gd name="connsiteY3563" fmla="*/ 885406 h 2638416"/>
              <a:gd name="connsiteX3564" fmla="*/ 3591785 w 4894877"/>
              <a:gd name="connsiteY3564" fmla="*/ 852993 h 2638416"/>
              <a:gd name="connsiteX3565" fmla="*/ 3532572 w 4894877"/>
              <a:gd name="connsiteY3565" fmla="*/ 883052 h 2638416"/>
              <a:gd name="connsiteX3566" fmla="*/ 3643030 w 4894877"/>
              <a:gd name="connsiteY3566" fmla="*/ 917819 h 2638416"/>
              <a:gd name="connsiteX3567" fmla="*/ 3697218 w 4894877"/>
              <a:gd name="connsiteY3567" fmla="*/ 908606 h 2638416"/>
              <a:gd name="connsiteX3568" fmla="*/ 3961227 w 4894877"/>
              <a:gd name="connsiteY3568" fmla="*/ 682803 h 2638416"/>
              <a:gd name="connsiteX3569" fmla="*/ 3960457 w 4894877"/>
              <a:gd name="connsiteY3569" fmla="*/ 665397 h 2638416"/>
              <a:gd name="connsiteX3570" fmla="*/ 3858149 w 4894877"/>
              <a:gd name="connsiteY3570" fmla="*/ 641676 h 2638416"/>
              <a:gd name="connsiteX3571" fmla="*/ 3813061 w 4894877"/>
              <a:gd name="connsiteY3571" fmla="*/ 664492 h 2638416"/>
              <a:gd name="connsiteX3572" fmla="*/ 3915550 w 4894877"/>
              <a:gd name="connsiteY3572" fmla="*/ 689480 h 2638416"/>
              <a:gd name="connsiteX3573" fmla="*/ 3961227 w 4894877"/>
              <a:gd name="connsiteY3573" fmla="*/ 682803 h 2638416"/>
              <a:gd name="connsiteX3574" fmla="*/ 4150476 w 4894877"/>
              <a:gd name="connsiteY3574" fmla="*/ 517661 h 2638416"/>
              <a:gd name="connsiteX3575" fmla="*/ 4148778 w 4894877"/>
              <a:gd name="connsiteY3575" fmla="*/ 505144 h 2638416"/>
              <a:gd name="connsiteX3576" fmla="*/ 4060051 w 4894877"/>
              <a:gd name="connsiteY3576" fmla="*/ 488485 h 2638416"/>
              <a:gd name="connsiteX3577" fmla="*/ 4026913 w 4894877"/>
              <a:gd name="connsiteY3577" fmla="*/ 505144 h 2638416"/>
              <a:gd name="connsiteX3578" fmla="*/ 4115642 w 4894877"/>
              <a:gd name="connsiteY3578" fmla="*/ 523252 h 2638416"/>
              <a:gd name="connsiteX3579" fmla="*/ 4150476 w 4894877"/>
              <a:gd name="connsiteY3579" fmla="*/ 517661 h 2638416"/>
              <a:gd name="connsiteX3580" fmla="*/ 4464578 w 4894877"/>
              <a:gd name="connsiteY3580" fmla="*/ 259263 h 2638416"/>
              <a:gd name="connsiteX3581" fmla="*/ 4463672 w 4894877"/>
              <a:gd name="connsiteY3581" fmla="*/ 255800 h 2638416"/>
              <a:gd name="connsiteX3582" fmla="*/ 4428544 w 4894877"/>
              <a:gd name="connsiteY3582" fmla="*/ 250730 h 2638416"/>
              <a:gd name="connsiteX3583" fmla="*/ 4417316 w 4894877"/>
              <a:gd name="connsiteY3583" fmla="*/ 255620 h 2638416"/>
              <a:gd name="connsiteX3584" fmla="*/ 4452446 w 4894877"/>
              <a:gd name="connsiteY3584" fmla="*/ 260690 h 2638416"/>
              <a:gd name="connsiteX3585" fmla="*/ 4464578 w 4894877"/>
              <a:gd name="connsiteY3585" fmla="*/ 259263 h 2638416"/>
              <a:gd name="connsiteX3586" fmla="*/ 2208963 w 4894877"/>
              <a:gd name="connsiteY3586" fmla="*/ 2245388 h 2638416"/>
              <a:gd name="connsiteX3587" fmla="*/ 2236418 w 4894877"/>
              <a:gd name="connsiteY3587" fmla="*/ 2202926 h 2638416"/>
              <a:gd name="connsiteX3588" fmla="*/ 2165255 w 4894877"/>
              <a:gd name="connsiteY3588" fmla="*/ 2141540 h 2638416"/>
              <a:gd name="connsiteX3589" fmla="*/ 2074716 w 4894877"/>
              <a:gd name="connsiteY3589" fmla="*/ 2194415 h 2638416"/>
              <a:gd name="connsiteX3590" fmla="*/ 2148235 w 4894877"/>
              <a:gd name="connsiteY3590" fmla="*/ 2261232 h 2638416"/>
              <a:gd name="connsiteX3591" fmla="*/ 2208963 w 4894877"/>
              <a:gd name="connsiteY3591" fmla="*/ 2245388 h 2638416"/>
              <a:gd name="connsiteX3592" fmla="*/ 4374854 w 4894877"/>
              <a:gd name="connsiteY3592" fmla="*/ 354600 h 2638416"/>
              <a:gd name="connsiteX3593" fmla="*/ 4372048 w 4894877"/>
              <a:gd name="connsiteY3593" fmla="*/ 347969 h 2638416"/>
              <a:gd name="connsiteX3594" fmla="*/ 4315189 w 4894877"/>
              <a:gd name="connsiteY3594" fmla="*/ 338553 h 2638416"/>
              <a:gd name="connsiteX3595" fmla="*/ 4294908 w 4894877"/>
              <a:gd name="connsiteY3595" fmla="*/ 347426 h 2638416"/>
              <a:gd name="connsiteX3596" fmla="*/ 4352129 w 4894877"/>
              <a:gd name="connsiteY3596" fmla="*/ 357022 h 2638416"/>
              <a:gd name="connsiteX3597" fmla="*/ 4374854 w 4894877"/>
              <a:gd name="connsiteY3597" fmla="*/ 354600 h 2638416"/>
              <a:gd name="connsiteX3598" fmla="*/ 4253465 w 4894877"/>
              <a:gd name="connsiteY3598" fmla="*/ 471847 h 2638416"/>
              <a:gd name="connsiteX3599" fmla="*/ 4249640 w 4894877"/>
              <a:gd name="connsiteY3599" fmla="*/ 461142 h 2638416"/>
              <a:gd name="connsiteX3600" fmla="*/ 4171414 w 4894877"/>
              <a:gd name="connsiteY3600" fmla="*/ 447017 h 2638416"/>
              <a:gd name="connsiteX3601" fmla="*/ 4143166 w 4894877"/>
              <a:gd name="connsiteY3601" fmla="*/ 461686 h 2638416"/>
              <a:gd name="connsiteX3602" fmla="*/ 4222116 w 4894877"/>
              <a:gd name="connsiteY3602" fmla="*/ 476172 h 2638416"/>
              <a:gd name="connsiteX3603" fmla="*/ 4253465 w 4894877"/>
              <a:gd name="connsiteY3603" fmla="*/ 471847 h 2638416"/>
              <a:gd name="connsiteX3604" fmla="*/ 4529856 w 4894877"/>
              <a:gd name="connsiteY3604" fmla="*/ 232078 h 2638416"/>
              <a:gd name="connsiteX3605" fmla="*/ 4527775 w 4894877"/>
              <a:gd name="connsiteY3605" fmla="*/ 229723 h 2638416"/>
              <a:gd name="connsiteX3606" fmla="*/ 4505141 w 4894877"/>
              <a:gd name="connsiteY3606" fmla="*/ 226645 h 2638416"/>
              <a:gd name="connsiteX3607" fmla="*/ 4497897 w 4894877"/>
              <a:gd name="connsiteY3607" fmla="*/ 229723 h 2638416"/>
              <a:gd name="connsiteX3608" fmla="*/ 4520532 w 4894877"/>
              <a:gd name="connsiteY3608" fmla="*/ 232803 h 2638416"/>
              <a:gd name="connsiteX3609" fmla="*/ 4529856 w 4894877"/>
              <a:gd name="connsiteY3609" fmla="*/ 232078 h 2638416"/>
              <a:gd name="connsiteX3610" fmla="*/ 4093075 w 4894877"/>
              <a:gd name="connsiteY3610" fmla="*/ 625199 h 2638416"/>
              <a:gd name="connsiteX3611" fmla="*/ 4091739 w 4894877"/>
              <a:gd name="connsiteY3611" fmla="*/ 609808 h 2638416"/>
              <a:gd name="connsiteX3612" fmla="*/ 3997398 w 4894877"/>
              <a:gd name="connsiteY3612" fmla="*/ 588620 h 2638416"/>
              <a:gd name="connsiteX3613" fmla="*/ 3953940 w 4894877"/>
              <a:gd name="connsiteY3613" fmla="*/ 608901 h 2638416"/>
              <a:gd name="connsiteX3614" fmla="*/ 4051902 w 4894877"/>
              <a:gd name="connsiteY3614" fmla="*/ 631355 h 2638416"/>
              <a:gd name="connsiteX3615" fmla="*/ 4093075 w 4894877"/>
              <a:gd name="connsiteY3615" fmla="*/ 625199 h 2638416"/>
              <a:gd name="connsiteX3616" fmla="*/ 3052423 w 4894877"/>
              <a:gd name="connsiteY3616" fmla="*/ 1541269 h 2638416"/>
              <a:gd name="connsiteX3617" fmla="*/ 3072636 w 4894877"/>
              <a:gd name="connsiteY3617" fmla="*/ 1505959 h 2638416"/>
              <a:gd name="connsiteX3618" fmla="*/ 2970147 w 4894877"/>
              <a:gd name="connsiteY3618" fmla="*/ 1454897 h 2638416"/>
              <a:gd name="connsiteX3619" fmla="*/ 2890290 w 4894877"/>
              <a:gd name="connsiteY3619" fmla="*/ 1499984 h 2638416"/>
              <a:gd name="connsiteX3620" fmla="*/ 2989703 w 4894877"/>
              <a:gd name="connsiteY3620" fmla="*/ 1554307 h 2638416"/>
              <a:gd name="connsiteX3621" fmla="*/ 3052423 w 4894877"/>
              <a:gd name="connsiteY3621" fmla="*/ 1541269 h 2638416"/>
              <a:gd name="connsiteX3622" fmla="*/ 3875828 w 4894877"/>
              <a:gd name="connsiteY3622" fmla="*/ 826555 h 2638416"/>
              <a:gd name="connsiteX3623" fmla="*/ 3877163 w 4894877"/>
              <a:gd name="connsiteY3623" fmla="*/ 805731 h 2638416"/>
              <a:gd name="connsiteX3624" fmla="*/ 3768517 w 4894877"/>
              <a:gd name="connsiteY3624" fmla="*/ 776758 h 2638416"/>
              <a:gd name="connsiteX3625" fmla="*/ 3717091 w 4894877"/>
              <a:gd name="connsiteY3625" fmla="*/ 804645 h 2638416"/>
              <a:gd name="connsiteX3626" fmla="*/ 3825737 w 4894877"/>
              <a:gd name="connsiteY3626" fmla="*/ 834886 h 2638416"/>
              <a:gd name="connsiteX3627" fmla="*/ 3875828 w 4894877"/>
              <a:gd name="connsiteY3627" fmla="*/ 826555 h 2638416"/>
              <a:gd name="connsiteX3628" fmla="*/ 3553759 w 4894877"/>
              <a:gd name="connsiteY3628" fmla="*/ 1111141 h 2638416"/>
              <a:gd name="connsiteX3629" fmla="*/ 3558466 w 4894877"/>
              <a:gd name="connsiteY3629" fmla="*/ 1082600 h 2638416"/>
              <a:gd name="connsiteX3630" fmla="*/ 3445474 w 4894877"/>
              <a:gd name="connsiteY3630" fmla="*/ 1046565 h 2638416"/>
              <a:gd name="connsiteX3631" fmla="*/ 3384813 w 4894877"/>
              <a:gd name="connsiteY3631" fmla="*/ 1084590 h 2638416"/>
              <a:gd name="connsiteX3632" fmla="*/ 3499073 w 4894877"/>
              <a:gd name="connsiteY3632" fmla="*/ 1122979 h 2638416"/>
              <a:gd name="connsiteX3633" fmla="*/ 3553759 w 4894877"/>
              <a:gd name="connsiteY3633" fmla="*/ 1111141 h 2638416"/>
              <a:gd name="connsiteX3634" fmla="*/ 4457879 w 4894877"/>
              <a:gd name="connsiteY3634" fmla="*/ 320807 h 2638416"/>
              <a:gd name="connsiteX3635" fmla="*/ 4453351 w 4894877"/>
              <a:gd name="connsiteY3635" fmla="*/ 315375 h 2638416"/>
              <a:gd name="connsiteX3636" fmla="*/ 4406451 w 4894877"/>
              <a:gd name="connsiteY3636" fmla="*/ 308313 h 2638416"/>
              <a:gd name="connsiteX3637" fmla="*/ 4391423 w 4894877"/>
              <a:gd name="connsiteY3637" fmla="*/ 315737 h 2638416"/>
              <a:gd name="connsiteX3638" fmla="*/ 4440677 w 4894877"/>
              <a:gd name="connsiteY3638" fmla="*/ 322980 h 2638416"/>
              <a:gd name="connsiteX3639" fmla="*/ 4457879 w 4894877"/>
              <a:gd name="connsiteY3639" fmla="*/ 320807 h 2638416"/>
              <a:gd name="connsiteX3640" fmla="*/ 4352468 w 4894877"/>
              <a:gd name="connsiteY3640" fmla="*/ 429974 h 2638416"/>
              <a:gd name="connsiteX3641" fmla="*/ 4348870 w 4894877"/>
              <a:gd name="connsiteY3641" fmla="*/ 421124 h 2638416"/>
              <a:gd name="connsiteX3642" fmla="*/ 4279336 w 4894877"/>
              <a:gd name="connsiteY3642" fmla="*/ 408992 h 2638416"/>
              <a:gd name="connsiteX3643" fmla="*/ 4254890 w 4894877"/>
              <a:gd name="connsiteY3643" fmla="*/ 420763 h 2638416"/>
              <a:gd name="connsiteX3644" fmla="*/ 4324967 w 4894877"/>
              <a:gd name="connsiteY3644" fmla="*/ 433257 h 2638416"/>
              <a:gd name="connsiteX3645" fmla="*/ 4352468 w 4894877"/>
              <a:gd name="connsiteY3645" fmla="*/ 429974 h 2638416"/>
              <a:gd name="connsiteX3646" fmla="*/ 4529291 w 4894877"/>
              <a:gd name="connsiteY3646" fmla="*/ 289729 h 2638416"/>
              <a:gd name="connsiteX3647" fmla="*/ 4525963 w 4894877"/>
              <a:gd name="connsiteY3647" fmla="*/ 285678 h 2638416"/>
              <a:gd name="connsiteX3648" fmla="*/ 4487757 w 4894877"/>
              <a:gd name="connsiteY3648" fmla="*/ 280064 h 2638416"/>
              <a:gd name="connsiteX3649" fmla="*/ 4475444 w 4894877"/>
              <a:gd name="connsiteY3649" fmla="*/ 285498 h 2638416"/>
              <a:gd name="connsiteX3650" fmla="*/ 4515642 w 4894877"/>
              <a:gd name="connsiteY3650" fmla="*/ 291473 h 2638416"/>
              <a:gd name="connsiteX3651" fmla="*/ 4529291 w 4894877"/>
              <a:gd name="connsiteY3651" fmla="*/ 289729 h 2638416"/>
              <a:gd name="connsiteX3652" fmla="*/ 4216389 w 4894877"/>
              <a:gd name="connsiteY3652" fmla="*/ 570286 h 2638416"/>
              <a:gd name="connsiteX3653" fmla="*/ 4214692 w 4894877"/>
              <a:gd name="connsiteY3653" fmla="*/ 556570 h 2638416"/>
              <a:gd name="connsiteX3654" fmla="*/ 4121437 w 4894877"/>
              <a:gd name="connsiteY3654" fmla="*/ 538462 h 2638416"/>
              <a:gd name="connsiteX3655" fmla="*/ 4087394 w 4894877"/>
              <a:gd name="connsiteY3655" fmla="*/ 556570 h 2638416"/>
              <a:gd name="connsiteX3656" fmla="*/ 4181555 w 4894877"/>
              <a:gd name="connsiteY3656" fmla="*/ 576126 h 2638416"/>
              <a:gd name="connsiteX3657" fmla="*/ 4216389 w 4894877"/>
              <a:gd name="connsiteY3657" fmla="*/ 570286 h 2638416"/>
              <a:gd name="connsiteX3658" fmla="*/ 4028543 w 4894877"/>
              <a:gd name="connsiteY3658" fmla="*/ 755279 h 2638416"/>
              <a:gd name="connsiteX3659" fmla="*/ 4027095 w 4894877"/>
              <a:gd name="connsiteY3659" fmla="*/ 736379 h 2638416"/>
              <a:gd name="connsiteX3660" fmla="*/ 3919535 w 4894877"/>
              <a:gd name="connsiteY3660" fmla="*/ 711029 h 2638416"/>
              <a:gd name="connsiteX3661" fmla="*/ 3876983 w 4894877"/>
              <a:gd name="connsiteY3661" fmla="*/ 737284 h 2638416"/>
              <a:gd name="connsiteX3662" fmla="*/ 3983274 w 4894877"/>
              <a:gd name="connsiteY3662" fmla="*/ 763179 h 2638416"/>
              <a:gd name="connsiteX3663" fmla="*/ 4028543 w 4894877"/>
              <a:gd name="connsiteY3663" fmla="*/ 755279 h 2638416"/>
              <a:gd name="connsiteX3664" fmla="*/ 4447037 w 4894877"/>
              <a:gd name="connsiteY3664" fmla="*/ 392422 h 2638416"/>
              <a:gd name="connsiteX3665" fmla="*/ 4442850 w 4894877"/>
              <a:gd name="connsiteY3665" fmla="*/ 385270 h 2638416"/>
              <a:gd name="connsiteX3666" fmla="*/ 4380378 w 4894877"/>
              <a:gd name="connsiteY3666" fmla="*/ 374949 h 2638416"/>
              <a:gd name="connsiteX3667" fmla="*/ 4361727 w 4894877"/>
              <a:gd name="connsiteY3667" fmla="*/ 384726 h 2638416"/>
              <a:gd name="connsiteX3668" fmla="*/ 4424742 w 4894877"/>
              <a:gd name="connsiteY3668" fmla="*/ 395230 h 2638416"/>
              <a:gd name="connsiteX3669" fmla="*/ 4447037 w 4894877"/>
              <a:gd name="connsiteY3669" fmla="*/ 392422 h 2638416"/>
              <a:gd name="connsiteX3670" fmla="*/ 4602197 w 4894877"/>
              <a:gd name="connsiteY3670" fmla="*/ 261457 h 2638416"/>
              <a:gd name="connsiteX3671" fmla="*/ 4599843 w 4894877"/>
              <a:gd name="connsiteY3671" fmla="*/ 258695 h 2638416"/>
              <a:gd name="connsiteX3672" fmla="*/ 4571051 w 4894877"/>
              <a:gd name="connsiteY3672" fmla="*/ 254893 h 2638416"/>
              <a:gd name="connsiteX3673" fmla="*/ 4564351 w 4894877"/>
              <a:gd name="connsiteY3673" fmla="*/ 259239 h 2638416"/>
              <a:gd name="connsiteX3674" fmla="*/ 4593687 w 4894877"/>
              <a:gd name="connsiteY3674" fmla="*/ 262861 h 2638416"/>
              <a:gd name="connsiteX3675" fmla="*/ 4602197 w 4894877"/>
              <a:gd name="connsiteY3675" fmla="*/ 261457 h 2638416"/>
              <a:gd name="connsiteX3676" fmla="*/ 3763470 w 4894877"/>
              <a:gd name="connsiteY3676" fmla="*/ 1006977 h 2638416"/>
              <a:gd name="connsiteX3677" fmla="*/ 3767974 w 4894877"/>
              <a:gd name="connsiteY3677" fmla="*/ 981739 h 2638416"/>
              <a:gd name="connsiteX3678" fmla="*/ 3654257 w 4894877"/>
              <a:gd name="connsiteY3678" fmla="*/ 947697 h 2638416"/>
              <a:gd name="connsiteX3679" fmla="*/ 3596312 w 4894877"/>
              <a:gd name="connsiteY3679" fmla="*/ 981739 h 2638416"/>
              <a:gd name="connsiteX3680" fmla="*/ 3711297 w 4894877"/>
              <a:gd name="connsiteY3680" fmla="*/ 1017955 h 2638416"/>
              <a:gd name="connsiteX3681" fmla="*/ 3763470 w 4894877"/>
              <a:gd name="connsiteY3681" fmla="*/ 1006977 h 2638416"/>
              <a:gd name="connsiteX3682" fmla="*/ 4327434 w 4894877"/>
              <a:gd name="connsiteY3682" fmla="*/ 520104 h 2638416"/>
              <a:gd name="connsiteX3683" fmla="*/ 4322974 w 4894877"/>
              <a:gd name="connsiteY3683" fmla="*/ 508402 h 2638416"/>
              <a:gd name="connsiteX3684" fmla="*/ 4239860 w 4894877"/>
              <a:gd name="connsiteY3684" fmla="*/ 493191 h 2638416"/>
              <a:gd name="connsiteX3685" fmla="*/ 4211792 w 4894877"/>
              <a:gd name="connsiteY3685" fmla="*/ 508765 h 2638416"/>
              <a:gd name="connsiteX3686" fmla="*/ 4295090 w 4894877"/>
              <a:gd name="connsiteY3686" fmla="*/ 524880 h 2638416"/>
              <a:gd name="connsiteX3687" fmla="*/ 4327434 w 4894877"/>
              <a:gd name="connsiteY3687" fmla="*/ 520104 h 2638416"/>
              <a:gd name="connsiteX3688" fmla="*/ 3356316 w 4894877"/>
              <a:gd name="connsiteY3688" fmla="*/ 1379452 h 2638416"/>
              <a:gd name="connsiteX3689" fmla="*/ 3368515 w 4894877"/>
              <a:gd name="connsiteY3689" fmla="*/ 1346609 h 2638416"/>
              <a:gd name="connsiteX3690" fmla="*/ 3263672 w 4894877"/>
              <a:gd name="connsiteY3690" fmla="*/ 1300978 h 2638416"/>
              <a:gd name="connsiteX3691" fmla="*/ 3189249 w 4894877"/>
              <a:gd name="connsiteY3691" fmla="*/ 1343712 h 2638416"/>
              <a:gd name="connsiteX3692" fmla="*/ 3294817 w 4894877"/>
              <a:gd name="connsiteY3692" fmla="*/ 1391517 h 2638416"/>
              <a:gd name="connsiteX3693" fmla="*/ 3356316 w 4894877"/>
              <a:gd name="connsiteY3693" fmla="*/ 1379452 h 2638416"/>
              <a:gd name="connsiteX3694" fmla="*/ 2687822 w 4894877"/>
              <a:gd name="connsiteY3694" fmla="*/ 1968067 h 2638416"/>
              <a:gd name="connsiteX3695" fmla="*/ 2713014 w 4894877"/>
              <a:gd name="connsiteY3695" fmla="*/ 1928229 h 2638416"/>
              <a:gd name="connsiteX3696" fmla="*/ 2629538 w 4894877"/>
              <a:gd name="connsiteY3696" fmla="*/ 1867207 h 2638416"/>
              <a:gd name="connsiteX3697" fmla="*/ 2538999 w 4894877"/>
              <a:gd name="connsiteY3697" fmla="*/ 1921530 h 2638416"/>
              <a:gd name="connsiteX3698" fmla="*/ 2625555 w 4894877"/>
              <a:gd name="connsiteY3698" fmla="*/ 1982915 h 2638416"/>
              <a:gd name="connsiteX3699" fmla="*/ 2687822 w 4894877"/>
              <a:gd name="connsiteY3699" fmla="*/ 1968067 h 2638416"/>
              <a:gd name="connsiteX3700" fmla="*/ 4525058 w 4894877"/>
              <a:gd name="connsiteY3700" fmla="*/ 356071 h 2638416"/>
              <a:gd name="connsiteX3701" fmla="*/ 4520893 w 4894877"/>
              <a:gd name="connsiteY3701" fmla="*/ 350142 h 2638416"/>
              <a:gd name="connsiteX3702" fmla="*/ 4466570 w 4894877"/>
              <a:gd name="connsiteY3702" fmla="*/ 342174 h 2638416"/>
              <a:gd name="connsiteX3703" fmla="*/ 4454619 w 4894877"/>
              <a:gd name="connsiteY3703" fmla="*/ 350683 h 2638416"/>
              <a:gd name="connsiteX3704" fmla="*/ 4506950 w 4894877"/>
              <a:gd name="connsiteY3704" fmla="*/ 358470 h 2638416"/>
              <a:gd name="connsiteX3705" fmla="*/ 4525058 w 4894877"/>
              <a:gd name="connsiteY3705" fmla="*/ 356071 h 2638416"/>
              <a:gd name="connsiteX3706" fmla="*/ 4169059 w 4894877"/>
              <a:gd name="connsiteY3706" fmla="*/ 688958 h 2638416"/>
              <a:gd name="connsiteX3707" fmla="*/ 4167611 w 4894877"/>
              <a:gd name="connsiteY3707" fmla="*/ 672459 h 2638416"/>
              <a:gd name="connsiteX3708" fmla="*/ 4065483 w 4894877"/>
              <a:gd name="connsiteY3708" fmla="*/ 649281 h 2638416"/>
              <a:gd name="connsiteX3709" fmla="*/ 4024922 w 4894877"/>
              <a:gd name="connsiteY3709" fmla="*/ 671915 h 2638416"/>
              <a:gd name="connsiteX3710" fmla="*/ 4128135 w 4894877"/>
              <a:gd name="connsiteY3710" fmla="*/ 695817 h 2638416"/>
              <a:gd name="connsiteX3711" fmla="*/ 4169059 w 4894877"/>
              <a:gd name="connsiteY3711" fmla="*/ 688958 h 2638416"/>
              <a:gd name="connsiteX3712" fmla="*/ 4426417 w 4894877"/>
              <a:gd name="connsiteY3712" fmla="*/ 475944 h 2638416"/>
              <a:gd name="connsiteX3713" fmla="*/ 4420396 w 4894877"/>
              <a:gd name="connsiteY3713" fmla="*/ 465849 h 2638416"/>
              <a:gd name="connsiteX3714" fmla="*/ 4345973 w 4894877"/>
              <a:gd name="connsiteY3714" fmla="*/ 452992 h 2638416"/>
              <a:gd name="connsiteX3715" fmla="*/ 4323158 w 4894877"/>
              <a:gd name="connsiteY3715" fmla="*/ 466212 h 2638416"/>
              <a:gd name="connsiteX3716" fmla="*/ 4397399 w 4894877"/>
              <a:gd name="connsiteY3716" fmla="*/ 479791 h 2638416"/>
              <a:gd name="connsiteX3717" fmla="*/ 4426417 w 4894877"/>
              <a:gd name="connsiteY3717" fmla="*/ 475944 h 2638416"/>
              <a:gd name="connsiteX3718" fmla="*/ 4601495 w 4894877"/>
              <a:gd name="connsiteY3718" fmla="*/ 322753 h 2638416"/>
              <a:gd name="connsiteX3719" fmla="*/ 4598393 w 4894877"/>
              <a:gd name="connsiteY3719" fmla="*/ 318272 h 2638416"/>
              <a:gd name="connsiteX3720" fmla="*/ 4556383 w 4894877"/>
              <a:gd name="connsiteY3720" fmla="*/ 311753 h 2638416"/>
              <a:gd name="connsiteX3721" fmla="*/ 4543346 w 4894877"/>
              <a:gd name="connsiteY3721" fmla="*/ 317547 h 2638416"/>
              <a:gd name="connsiteX3722" fmla="*/ 4585175 w 4894877"/>
              <a:gd name="connsiteY3722" fmla="*/ 324246 h 2638416"/>
              <a:gd name="connsiteX3723" fmla="*/ 4601495 w 4894877"/>
              <a:gd name="connsiteY3723" fmla="*/ 322753 h 2638416"/>
              <a:gd name="connsiteX3724" fmla="*/ 3943505 w 4894877"/>
              <a:gd name="connsiteY3724" fmla="*/ 917365 h 2638416"/>
              <a:gd name="connsiteX3725" fmla="*/ 3945790 w 4894877"/>
              <a:gd name="connsiteY3725" fmla="*/ 895183 h 2638416"/>
              <a:gd name="connsiteX3726" fmla="*/ 3831169 w 4894877"/>
              <a:gd name="connsiteY3726" fmla="*/ 863314 h 2638416"/>
              <a:gd name="connsiteX3727" fmla="*/ 3780106 w 4894877"/>
              <a:gd name="connsiteY3727" fmla="*/ 893735 h 2638416"/>
              <a:gd name="connsiteX3728" fmla="*/ 3895996 w 4894877"/>
              <a:gd name="connsiteY3728" fmla="*/ 927053 h 2638416"/>
              <a:gd name="connsiteX3729" fmla="*/ 3943505 w 4894877"/>
              <a:gd name="connsiteY3729" fmla="*/ 917365 h 2638416"/>
              <a:gd name="connsiteX3730" fmla="*/ 4670758 w 4894877"/>
              <a:gd name="connsiteY3730" fmla="*/ 293305 h 2638416"/>
              <a:gd name="connsiteX3731" fmla="*/ 4668110 w 4894877"/>
              <a:gd name="connsiteY3731" fmla="*/ 290023 h 2638416"/>
              <a:gd name="connsiteX3732" fmla="*/ 4636060 w 4894877"/>
              <a:gd name="connsiteY3732" fmla="*/ 284591 h 2638416"/>
              <a:gd name="connsiteX3733" fmla="*/ 4627186 w 4894877"/>
              <a:gd name="connsiteY3733" fmla="*/ 289842 h 2638416"/>
              <a:gd name="connsiteX3734" fmla="*/ 4659418 w 4894877"/>
              <a:gd name="connsiteY3734" fmla="*/ 294551 h 2638416"/>
              <a:gd name="connsiteX3735" fmla="*/ 4670758 w 4894877"/>
              <a:gd name="connsiteY3735" fmla="*/ 293305 h 2638416"/>
              <a:gd name="connsiteX3736" fmla="*/ 4294841 w 4894877"/>
              <a:gd name="connsiteY3736" fmla="*/ 628662 h 2638416"/>
              <a:gd name="connsiteX3737" fmla="*/ 4290744 w 4894877"/>
              <a:gd name="connsiteY3737" fmla="*/ 614154 h 2638416"/>
              <a:gd name="connsiteX3738" fmla="*/ 4199661 w 4894877"/>
              <a:gd name="connsiteY3738" fmla="*/ 594415 h 2638416"/>
              <a:gd name="connsiteX3739" fmla="*/ 4163446 w 4894877"/>
              <a:gd name="connsiteY3739" fmla="*/ 613610 h 2638416"/>
              <a:gd name="connsiteX3740" fmla="*/ 4256158 w 4894877"/>
              <a:gd name="connsiteY3740" fmla="*/ 634072 h 2638416"/>
              <a:gd name="connsiteX3741" fmla="*/ 4294841 w 4894877"/>
              <a:gd name="connsiteY3741" fmla="*/ 628662 h 2638416"/>
              <a:gd name="connsiteX3742" fmla="*/ 4518110 w 4894877"/>
              <a:gd name="connsiteY3742" fmla="*/ 433799 h 2638416"/>
              <a:gd name="connsiteX3743" fmla="*/ 4516005 w 4894877"/>
              <a:gd name="connsiteY3743" fmla="*/ 425831 h 2638416"/>
              <a:gd name="connsiteX3744" fmla="*/ 4450998 w 4894877"/>
              <a:gd name="connsiteY3744" fmla="*/ 414242 h 2638416"/>
              <a:gd name="connsiteX3745" fmla="*/ 4426371 w 4894877"/>
              <a:gd name="connsiteY3745" fmla="*/ 424746 h 2638416"/>
              <a:gd name="connsiteX3746" fmla="*/ 4493189 w 4894877"/>
              <a:gd name="connsiteY3746" fmla="*/ 436878 h 2638416"/>
              <a:gd name="connsiteX3747" fmla="*/ 4518110 w 4894877"/>
              <a:gd name="connsiteY3747" fmla="*/ 433799 h 2638416"/>
              <a:gd name="connsiteX3748" fmla="*/ 3606634 w 4894877"/>
              <a:gd name="connsiteY3748" fmla="*/ 1238959 h 2638416"/>
              <a:gd name="connsiteX3749" fmla="*/ 3612248 w 4894877"/>
              <a:gd name="connsiteY3749" fmla="*/ 1208810 h 2638416"/>
              <a:gd name="connsiteX3750" fmla="*/ 3496539 w 4894877"/>
              <a:gd name="connsiteY3750" fmla="*/ 1168611 h 2638416"/>
              <a:gd name="connsiteX3751" fmla="*/ 3435516 w 4894877"/>
              <a:gd name="connsiteY3751" fmla="*/ 1209897 h 2638416"/>
              <a:gd name="connsiteX3752" fmla="*/ 3552672 w 4894877"/>
              <a:gd name="connsiteY3752" fmla="*/ 1252268 h 2638416"/>
              <a:gd name="connsiteX3753" fmla="*/ 3606634 w 4894877"/>
              <a:gd name="connsiteY3753" fmla="*/ 1238959 h 2638416"/>
              <a:gd name="connsiteX3754" fmla="*/ 4603489 w 4894877"/>
              <a:gd name="connsiteY3754" fmla="*/ 394189 h 2638416"/>
              <a:gd name="connsiteX3755" fmla="*/ 4598577 w 4894877"/>
              <a:gd name="connsiteY3755" fmla="*/ 387625 h 2638416"/>
              <a:gd name="connsiteX3756" fmla="*/ 4540632 w 4894877"/>
              <a:gd name="connsiteY3756" fmla="*/ 378571 h 2638416"/>
              <a:gd name="connsiteX3757" fmla="*/ 4526146 w 4894877"/>
              <a:gd name="connsiteY3757" fmla="*/ 387986 h 2638416"/>
              <a:gd name="connsiteX3758" fmla="*/ 4584634 w 4894877"/>
              <a:gd name="connsiteY3758" fmla="*/ 397222 h 2638416"/>
              <a:gd name="connsiteX3759" fmla="*/ 4603489 w 4894877"/>
              <a:gd name="connsiteY3759" fmla="*/ 394189 h 2638416"/>
              <a:gd name="connsiteX3760" fmla="*/ 4107290 w 4894877"/>
              <a:gd name="connsiteY3760" fmla="*/ 834410 h 2638416"/>
              <a:gd name="connsiteX3761" fmla="*/ 4106408 w 4894877"/>
              <a:gd name="connsiteY3761" fmla="*/ 813881 h 2638416"/>
              <a:gd name="connsiteX3762" fmla="*/ 3997579 w 4894877"/>
              <a:gd name="connsiteY3762" fmla="*/ 785994 h 2638416"/>
              <a:gd name="connsiteX3763" fmla="*/ 3951224 w 4894877"/>
              <a:gd name="connsiteY3763" fmla="*/ 813881 h 2638416"/>
              <a:gd name="connsiteX3764" fmla="*/ 4061319 w 4894877"/>
              <a:gd name="connsiteY3764" fmla="*/ 842853 h 2638416"/>
              <a:gd name="connsiteX3765" fmla="*/ 4107290 w 4894877"/>
              <a:gd name="connsiteY3765" fmla="*/ 834410 h 2638416"/>
              <a:gd name="connsiteX3766" fmla="*/ 4406294 w 4894877"/>
              <a:gd name="connsiteY3766" fmla="*/ 575129 h 2638416"/>
              <a:gd name="connsiteX3767" fmla="*/ 4400657 w 4894877"/>
              <a:gd name="connsiteY3767" fmla="*/ 562544 h 2638416"/>
              <a:gd name="connsiteX3768" fmla="*/ 4312291 w 4894877"/>
              <a:gd name="connsiteY3768" fmla="*/ 544437 h 2638416"/>
              <a:gd name="connsiteX3769" fmla="*/ 4285311 w 4894877"/>
              <a:gd name="connsiteY3769" fmla="*/ 562544 h 2638416"/>
              <a:gd name="connsiteX3770" fmla="*/ 4374584 w 4894877"/>
              <a:gd name="connsiteY3770" fmla="*/ 580652 h 2638416"/>
              <a:gd name="connsiteX3771" fmla="*/ 4406294 w 4894877"/>
              <a:gd name="connsiteY3771" fmla="*/ 575129 h 2638416"/>
              <a:gd name="connsiteX3772" fmla="*/ 3088501 w 4894877"/>
              <a:gd name="connsiteY3772" fmla="*/ 1744505 h 2638416"/>
              <a:gd name="connsiteX3773" fmla="*/ 3103598 w 4894877"/>
              <a:gd name="connsiteY3773" fmla="*/ 1706411 h 2638416"/>
              <a:gd name="connsiteX3774" fmla="*/ 2996400 w 4894877"/>
              <a:gd name="connsiteY3774" fmla="*/ 1653175 h 2638416"/>
              <a:gd name="connsiteX3775" fmla="*/ 2923969 w 4894877"/>
              <a:gd name="connsiteY3775" fmla="*/ 1710032 h 2638416"/>
              <a:gd name="connsiteX3776" fmla="*/ 3031167 w 4894877"/>
              <a:gd name="connsiteY3776" fmla="*/ 1761821 h 2638416"/>
              <a:gd name="connsiteX3777" fmla="*/ 3088501 w 4894877"/>
              <a:gd name="connsiteY3777" fmla="*/ 1744505 h 2638416"/>
              <a:gd name="connsiteX3778" fmla="*/ 4678996 w 4894877"/>
              <a:gd name="connsiteY3778" fmla="*/ 358787 h 2638416"/>
              <a:gd name="connsiteX3779" fmla="*/ 4673361 w 4894877"/>
              <a:gd name="connsiteY3779" fmla="*/ 353581 h 2638416"/>
              <a:gd name="connsiteX3780" fmla="*/ 4626461 w 4894877"/>
              <a:gd name="connsiteY3780" fmla="*/ 346882 h 2638416"/>
              <a:gd name="connsiteX3781" fmla="*/ 4615596 w 4894877"/>
              <a:gd name="connsiteY3781" fmla="*/ 354488 h 2638416"/>
              <a:gd name="connsiteX3782" fmla="*/ 4665211 w 4894877"/>
              <a:gd name="connsiteY3782" fmla="*/ 361549 h 2638416"/>
              <a:gd name="connsiteX3783" fmla="*/ 4678996 w 4894877"/>
              <a:gd name="connsiteY3783" fmla="*/ 358787 h 2638416"/>
              <a:gd name="connsiteX3784" fmla="*/ 3827888 w 4894877"/>
              <a:gd name="connsiteY3784" fmla="*/ 1119426 h 2638416"/>
              <a:gd name="connsiteX3785" fmla="*/ 3832437 w 4894877"/>
              <a:gd name="connsiteY3785" fmla="*/ 1092739 h 2638416"/>
              <a:gd name="connsiteX3786" fmla="*/ 3717815 w 4894877"/>
              <a:gd name="connsiteY3786" fmla="*/ 1054532 h 2638416"/>
              <a:gd name="connsiteX3787" fmla="*/ 3659690 w 4894877"/>
              <a:gd name="connsiteY3787" fmla="*/ 1090747 h 2638416"/>
              <a:gd name="connsiteX3788" fmla="*/ 3775399 w 4894877"/>
              <a:gd name="connsiteY3788" fmla="*/ 1130223 h 2638416"/>
              <a:gd name="connsiteX3789" fmla="*/ 3827888 w 4894877"/>
              <a:gd name="connsiteY3789" fmla="*/ 1119426 h 2638416"/>
              <a:gd name="connsiteX3790" fmla="*/ 4509961 w 4894877"/>
              <a:gd name="connsiteY3790" fmla="*/ 524790 h 2638416"/>
              <a:gd name="connsiteX3791" fmla="*/ 4503872 w 4894877"/>
              <a:gd name="connsiteY3791" fmla="*/ 514197 h 2638416"/>
              <a:gd name="connsiteX3792" fmla="*/ 4425466 w 4894877"/>
              <a:gd name="connsiteY3792" fmla="*/ 499711 h 2638416"/>
              <a:gd name="connsiteX3793" fmla="*/ 4401563 w 4894877"/>
              <a:gd name="connsiteY3793" fmla="*/ 514016 h 2638416"/>
              <a:gd name="connsiteX3794" fmla="*/ 4480874 w 4894877"/>
              <a:gd name="connsiteY3794" fmla="*/ 528864 h 2638416"/>
              <a:gd name="connsiteX3795" fmla="*/ 4509961 w 4894877"/>
              <a:gd name="connsiteY3795" fmla="*/ 524790 h 2638416"/>
              <a:gd name="connsiteX3796" fmla="*/ 4245453 w 4894877"/>
              <a:gd name="connsiteY3796" fmla="*/ 760779 h 2638416"/>
              <a:gd name="connsiteX3797" fmla="*/ 4240587 w 4894877"/>
              <a:gd name="connsiteY3797" fmla="*/ 742716 h 2638416"/>
              <a:gd name="connsiteX3798" fmla="*/ 4136286 w 4894877"/>
              <a:gd name="connsiteY3798" fmla="*/ 718633 h 2638416"/>
              <a:gd name="connsiteX3799" fmla="*/ 4098440 w 4894877"/>
              <a:gd name="connsiteY3799" fmla="*/ 741992 h 2638416"/>
              <a:gd name="connsiteX3800" fmla="*/ 4202923 w 4894877"/>
              <a:gd name="connsiteY3800" fmla="*/ 767706 h 2638416"/>
              <a:gd name="connsiteX3801" fmla="*/ 4245453 w 4894877"/>
              <a:gd name="connsiteY3801" fmla="*/ 760779 h 2638416"/>
              <a:gd name="connsiteX3802" fmla="*/ 2137527 w 4894877"/>
              <a:gd name="connsiteY3802" fmla="*/ 2618972 h 2638416"/>
              <a:gd name="connsiteX3803" fmla="*/ 2161634 w 4894877"/>
              <a:gd name="connsiteY3803" fmla="*/ 2573589 h 2638416"/>
              <a:gd name="connsiteX3804" fmla="*/ 2091375 w 4894877"/>
              <a:gd name="connsiteY3804" fmla="*/ 2514196 h 2638416"/>
              <a:gd name="connsiteX3805" fmla="*/ 2012606 w 4894877"/>
              <a:gd name="connsiteY3805" fmla="*/ 2576486 h 2638416"/>
              <a:gd name="connsiteX3806" fmla="*/ 2017147 w 4894877"/>
              <a:gd name="connsiteY3806" fmla="*/ 2588152 h 2638416"/>
              <a:gd name="connsiteX3807" fmla="*/ 2052552 w 4894877"/>
              <a:gd name="connsiteY3807" fmla="*/ 2628459 h 2638416"/>
              <a:gd name="connsiteX3808" fmla="*/ 2082864 w 4894877"/>
              <a:gd name="connsiteY3808" fmla="*/ 2638416 h 2638416"/>
              <a:gd name="connsiteX3809" fmla="*/ 2137527 w 4894877"/>
              <a:gd name="connsiteY3809" fmla="*/ 2618972 h 2638416"/>
              <a:gd name="connsiteX3810" fmla="*/ 4749844 w 4894877"/>
              <a:gd name="connsiteY3810" fmla="*/ 325379 h 2638416"/>
              <a:gd name="connsiteX3811" fmla="*/ 4745429 w 4894877"/>
              <a:gd name="connsiteY3811" fmla="*/ 321532 h 2638416"/>
              <a:gd name="connsiteX3812" fmla="*/ 4708852 w 4894877"/>
              <a:gd name="connsiteY3812" fmla="*/ 316462 h 2638416"/>
              <a:gd name="connsiteX3813" fmla="*/ 4701065 w 4894877"/>
              <a:gd name="connsiteY3813" fmla="*/ 321350 h 2638416"/>
              <a:gd name="connsiteX3814" fmla="*/ 4737281 w 4894877"/>
              <a:gd name="connsiteY3814" fmla="*/ 326783 h 2638416"/>
              <a:gd name="connsiteX3815" fmla="*/ 4749844 w 4894877"/>
              <a:gd name="connsiteY3815" fmla="*/ 325379 h 2638416"/>
              <a:gd name="connsiteX3816" fmla="*/ 4603398 w 4894877"/>
              <a:gd name="connsiteY3816" fmla="*/ 477980 h 2638416"/>
              <a:gd name="connsiteX3817" fmla="*/ 4597671 w 4894877"/>
              <a:gd name="connsiteY3817" fmla="*/ 469470 h 2638416"/>
              <a:gd name="connsiteX3818" fmla="*/ 4525240 w 4894877"/>
              <a:gd name="connsiteY3818" fmla="*/ 457157 h 2638416"/>
              <a:gd name="connsiteX3819" fmla="*/ 4509125 w 4894877"/>
              <a:gd name="connsiteY3819" fmla="*/ 470013 h 2638416"/>
              <a:gd name="connsiteX3820" fmla="*/ 4581556 w 4894877"/>
              <a:gd name="connsiteY3820" fmla="*/ 482146 h 2638416"/>
              <a:gd name="connsiteX3821" fmla="*/ 4603398 w 4894877"/>
              <a:gd name="connsiteY3821" fmla="*/ 477980 h 2638416"/>
              <a:gd name="connsiteX3822" fmla="*/ 4814873 w 4894877"/>
              <a:gd name="connsiteY3822" fmla="*/ 293895 h 2638416"/>
              <a:gd name="connsiteX3823" fmla="*/ 4812248 w 4894877"/>
              <a:gd name="connsiteY3823" fmla="*/ 291292 h 2638416"/>
              <a:gd name="connsiteX3824" fmla="*/ 4787260 w 4894877"/>
              <a:gd name="connsiteY3824" fmla="*/ 288032 h 2638416"/>
              <a:gd name="connsiteX3825" fmla="*/ 4782912 w 4894877"/>
              <a:gd name="connsiteY3825" fmla="*/ 291653 h 2638416"/>
              <a:gd name="connsiteX3826" fmla="*/ 4806090 w 4894877"/>
              <a:gd name="connsiteY3826" fmla="*/ 294733 h 2638416"/>
              <a:gd name="connsiteX3827" fmla="*/ 4814873 w 4894877"/>
              <a:gd name="connsiteY3827" fmla="*/ 293895 h 2638416"/>
              <a:gd name="connsiteX3828" fmla="*/ 4373973 w 4894877"/>
              <a:gd name="connsiteY3828" fmla="*/ 692784 h 2638416"/>
              <a:gd name="connsiteX3829" fmla="*/ 4370057 w 4894877"/>
              <a:gd name="connsiteY3829" fmla="*/ 677347 h 2638416"/>
              <a:gd name="connsiteX3830" fmla="*/ 4271912 w 4894877"/>
              <a:gd name="connsiteY3830" fmla="*/ 655801 h 2638416"/>
              <a:gd name="connsiteX3831" fmla="*/ 4239138 w 4894877"/>
              <a:gd name="connsiteY3831" fmla="*/ 676986 h 2638416"/>
              <a:gd name="connsiteX3832" fmla="*/ 4335651 w 4894877"/>
              <a:gd name="connsiteY3832" fmla="*/ 698715 h 2638416"/>
              <a:gd name="connsiteX3833" fmla="*/ 4373973 w 4894877"/>
              <a:gd name="connsiteY3833" fmla="*/ 692784 h 2638416"/>
              <a:gd name="connsiteX3834" fmla="*/ 3403101 w 4894877"/>
              <a:gd name="connsiteY3834" fmla="*/ 1551024 h 2638416"/>
              <a:gd name="connsiteX3835" fmla="*/ 3408714 w 4894877"/>
              <a:gd name="connsiteY3835" fmla="*/ 1515375 h 2638416"/>
              <a:gd name="connsiteX3836" fmla="*/ 3299161 w 4894877"/>
              <a:gd name="connsiteY3836" fmla="*/ 1469924 h 2638416"/>
              <a:gd name="connsiteX3837" fmla="*/ 3236690 w 4894877"/>
              <a:gd name="connsiteY3837" fmla="*/ 1518272 h 2638416"/>
              <a:gd name="connsiteX3838" fmla="*/ 3347509 w 4894877"/>
              <a:gd name="connsiteY3838" fmla="*/ 1565896 h 2638416"/>
              <a:gd name="connsiteX3839" fmla="*/ 3403101 w 4894877"/>
              <a:gd name="connsiteY3839" fmla="*/ 1551024 h 2638416"/>
              <a:gd name="connsiteX3840" fmla="*/ 4681510 w 4894877"/>
              <a:gd name="connsiteY3840" fmla="*/ 436108 h 2638416"/>
              <a:gd name="connsiteX3841" fmla="*/ 4677165 w 4894877"/>
              <a:gd name="connsiteY3841" fmla="*/ 428728 h 2638416"/>
              <a:gd name="connsiteX3842" fmla="*/ 4613606 w 4894877"/>
              <a:gd name="connsiteY3842" fmla="*/ 418227 h 2638416"/>
              <a:gd name="connsiteX3843" fmla="*/ 4598939 w 4894877"/>
              <a:gd name="connsiteY3843" fmla="*/ 428548 h 2638416"/>
              <a:gd name="connsiteX3844" fmla="*/ 4660867 w 4894877"/>
              <a:gd name="connsiteY3844" fmla="*/ 438871 h 2638416"/>
              <a:gd name="connsiteX3845" fmla="*/ 4681510 w 4894877"/>
              <a:gd name="connsiteY3845" fmla="*/ 436108 h 2638416"/>
              <a:gd name="connsiteX3846" fmla="*/ 4025849 w 4894877"/>
              <a:gd name="connsiteY3846" fmla="*/ 1016959 h 2638416"/>
              <a:gd name="connsiteX3847" fmla="*/ 4025283 w 4894877"/>
              <a:gd name="connsiteY3847" fmla="*/ 992424 h 2638416"/>
              <a:gd name="connsiteX3848" fmla="*/ 3913378 w 4894877"/>
              <a:gd name="connsiteY3848" fmla="*/ 959467 h 2638416"/>
              <a:gd name="connsiteX3849" fmla="*/ 3862677 w 4894877"/>
              <a:gd name="connsiteY3849" fmla="*/ 992424 h 2638416"/>
              <a:gd name="connsiteX3850" fmla="*/ 3976030 w 4894877"/>
              <a:gd name="connsiteY3850" fmla="*/ 1026827 h 2638416"/>
              <a:gd name="connsiteX3851" fmla="*/ 4025849 w 4894877"/>
              <a:gd name="connsiteY3851" fmla="*/ 1016959 h 2638416"/>
              <a:gd name="connsiteX3852" fmla="*/ 4494479 w 4894877"/>
              <a:gd name="connsiteY3852" fmla="*/ 633527 h 2638416"/>
              <a:gd name="connsiteX3853" fmla="*/ 4488842 w 4894877"/>
              <a:gd name="connsiteY3853" fmla="*/ 619947 h 2638416"/>
              <a:gd name="connsiteX3854" fmla="*/ 4397398 w 4894877"/>
              <a:gd name="connsiteY3854" fmla="*/ 602382 h 2638416"/>
              <a:gd name="connsiteX3855" fmla="*/ 4369694 w 4894877"/>
              <a:gd name="connsiteY3855" fmla="*/ 621396 h 2638416"/>
              <a:gd name="connsiteX3856" fmla="*/ 4462225 w 4894877"/>
              <a:gd name="connsiteY3856" fmla="*/ 639504 h 2638416"/>
              <a:gd name="connsiteX3857" fmla="*/ 4494479 w 4894877"/>
              <a:gd name="connsiteY3857" fmla="*/ 633527 h 2638416"/>
              <a:gd name="connsiteX3858" fmla="*/ 4763153 w 4894877"/>
              <a:gd name="connsiteY3858" fmla="*/ 397718 h 2638416"/>
              <a:gd name="connsiteX3859" fmla="*/ 4758650 w 4894877"/>
              <a:gd name="connsiteY3859" fmla="*/ 391788 h 2638416"/>
              <a:gd name="connsiteX3860" fmla="*/ 4707223 w 4894877"/>
              <a:gd name="connsiteY3860" fmla="*/ 383821 h 2638416"/>
              <a:gd name="connsiteX3861" fmla="*/ 4694547 w 4894877"/>
              <a:gd name="connsiteY3861" fmla="*/ 391788 h 2638416"/>
              <a:gd name="connsiteX3862" fmla="*/ 4745793 w 4894877"/>
              <a:gd name="connsiteY3862" fmla="*/ 400119 h 2638416"/>
              <a:gd name="connsiteX3863" fmla="*/ 4763153 w 4894877"/>
              <a:gd name="connsiteY3863" fmla="*/ 397718 h 2638416"/>
              <a:gd name="connsiteX3864" fmla="*/ 4188345 w 4894877"/>
              <a:gd name="connsiteY3864" fmla="*/ 922460 h 2638416"/>
              <a:gd name="connsiteX3865" fmla="*/ 4183003 w 4894877"/>
              <a:gd name="connsiteY3865" fmla="*/ 900436 h 2638416"/>
              <a:gd name="connsiteX3866" fmla="*/ 4074356 w 4894877"/>
              <a:gd name="connsiteY3866" fmla="*/ 871644 h 2638416"/>
              <a:gd name="connsiteX3867" fmla="*/ 4029993 w 4894877"/>
              <a:gd name="connsiteY3867" fmla="*/ 900797 h 2638416"/>
              <a:gd name="connsiteX3868" fmla="*/ 4143710 w 4894877"/>
              <a:gd name="connsiteY3868" fmla="*/ 931582 h 2638416"/>
              <a:gd name="connsiteX3869" fmla="*/ 4188345 w 4894877"/>
              <a:gd name="connsiteY3869" fmla="*/ 922460 h 2638416"/>
              <a:gd name="connsiteX3870" fmla="*/ 4833683 w 4894877"/>
              <a:gd name="connsiteY3870" fmla="*/ 361230 h 2638416"/>
              <a:gd name="connsiteX3871" fmla="*/ 4831804 w 4894877"/>
              <a:gd name="connsiteY3871" fmla="*/ 357021 h 2638416"/>
              <a:gd name="connsiteX3872" fmla="*/ 4790699 w 4894877"/>
              <a:gd name="connsiteY3872" fmla="*/ 350683 h 2638416"/>
              <a:gd name="connsiteX3873" fmla="*/ 4780920 w 4894877"/>
              <a:gd name="connsiteY3873" fmla="*/ 356658 h 2638416"/>
              <a:gd name="connsiteX3874" fmla="*/ 4820215 w 4894877"/>
              <a:gd name="connsiteY3874" fmla="*/ 362996 h 2638416"/>
              <a:gd name="connsiteX3875" fmla="*/ 4833683 w 4894877"/>
              <a:gd name="connsiteY3875" fmla="*/ 361230 h 2638416"/>
              <a:gd name="connsiteX3876" fmla="*/ 4592962 w 4894877"/>
              <a:gd name="connsiteY3876" fmla="*/ 578298 h 2638416"/>
              <a:gd name="connsiteX3877" fmla="*/ 4586805 w 4894877"/>
              <a:gd name="connsiteY3877" fmla="*/ 566710 h 2638416"/>
              <a:gd name="connsiteX3878" fmla="*/ 4503329 w 4894877"/>
              <a:gd name="connsiteY3878" fmla="*/ 550956 h 2638416"/>
              <a:gd name="connsiteX3879" fmla="*/ 4479788 w 4894877"/>
              <a:gd name="connsiteY3879" fmla="*/ 566166 h 2638416"/>
              <a:gd name="connsiteX3880" fmla="*/ 4562722 w 4894877"/>
              <a:gd name="connsiteY3880" fmla="*/ 582825 h 2638416"/>
              <a:gd name="connsiteX3881" fmla="*/ 4592962 w 4894877"/>
              <a:gd name="connsiteY3881" fmla="*/ 578298 h 2638416"/>
              <a:gd name="connsiteX3882" fmla="*/ 3678837 w 4894877"/>
              <a:gd name="connsiteY3882" fmla="*/ 1387126 h 2638416"/>
              <a:gd name="connsiteX3883" fmla="*/ 3683046 w 4894877"/>
              <a:gd name="connsiteY3883" fmla="*/ 1355120 h 2638416"/>
              <a:gd name="connsiteX3884" fmla="*/ 3569873 w 4894877"/>
              <a:gd name="connsiteY3884" fmla="*/ 1312568 h 2638416"/>
              <a:gd name="connsiteX3885" fmla="*/ 3507946 w 4894877"/>
              <a:gd name="connsiteY3885" fmla="*/ 1356388 h 2638416"/>
              <a:gd name="connsiteX3886" fmla="*/ 3626008 w 4894877"/>
              <a:gd name="connsiteY3886" fmla="*/ 1402563 h 2638416"/>
              <a:gd name="connsiteX3887" fmla="*/ 3678837 w 4894877"/>
              <a:gd name="connsiteY3887" fmla="*/ 1387126 h 2638416"/>
              <a:gd name="connsiteX3888" fmla="*/ 4894683 w 4894877"/>
              <a:gd name="connsiteY3888" fmla="*/ 326804 h 2638416"/>
              <a:gd name="connsiteX3889" fmla="*/ 4891015 w 4894877"/>
              <a:gd name="connsiteY3889" fmla="*/ 324066 h 2638416"/>
              <a:gd name="connsiteX3890" fmla="*/ 4862225 w 4894877"/>
              <a:gd name="connsiteY3890" fmla="*/ 320082 h 2638416"/>
              <a:gd name="connsiteX3891" fmla="*/ 4857335 w 4894877"/>
              <a:gd name="connsiteY3891" fmla="*/ 323884 h 2638416"/>
              <a:gd name="connsiteX3892" fmla="*/ 4886127 w 4894877"/>
              <a:gd name="connsiteY3892" fmla="*/ 328049 h 2638416"/>
              <a:gd name="connsiteX3893" fmla="*/ 4894683 w 4894877"/>
              <a:gd name="connsiteY3893" fmla="*/ 326804 h 2638416"/>
              <a:gd name="connsiteX3894" fmla="*/ 2685354 w 4894877"/>
              <a:gd name="connsiteY3894" fmla="*/ 2279406 h 2638416"/>
              <a:gd name="connsiteX3895" fmla="*/ 2704503 w 4894877"/>
              <a:gd name="connsiteY3895" fmla="*/ 2235880 h 2638416"/>
              <a:gd name="connsiteX3896" fmla="*/ 2617949 w 4894877"/>
              <a:gd name="connsiteY3896" fmla="*/ 2176668 h 2638416"/>
              <a:gd name="connsiteX3897" fmla="*/ 2541716 w 4894877"/>
              <a:gd name="connsiteY3897" fmla="*/ 2236061 h 2638416"/>
              <a:gd name="connsiteX3898" fmla="*/ 2628450 w 4894877"/>
              <a:gd name="connsiteY3898" fmla="*/ 2297808 h 2638416"/>
              <a:gd name="connsiteX3899" fmla="*/ 2685354 w 4894877"/>
              <a:gd name="connsiteY3899" fmla="*/ 2279406 h 2638416"/>
              <a:gd name="connsiteX3900" fmla="*/ 4688346 w 4894877"/>
              <a:gd name="connsiteY3900" fmla="*/ 527212 h 2638416"/>
              <a:gd name="connsiteX3901" fmla="*/ 4680967 w 4894877"/>
              <a:gd name="connsiteY3901" fmla="*/ 517819 h 2638416"/>
              <a:gd name="connsiteX3902" fmla="*/ 4606544 w 4894877"/>
              <a:gd name="connsiteY3902" fmla="*/ 504781 h 2638416"/>
              <a:gd name="connsiteX3903" fmla="*/ 4588436 w 4894877"/>
              <a:gd name="connsiteY3903" fmla="*/ 517638 h 2638416"/>
              <a:gd name="connsiteX3904" fmla="*/ 4663945 w 4894877"/>
              <a:gd name="connsiteY3904" fmla="*/ 531039 h 2638416"/>
              <a:gd name="connsiteX3905" fmla="*/ 4688346 w 4894877"/>
              <a:gd name="connsiteY3905" fmla="*/ 527212 h 2638416"/>
              <a:gd name="connsiteX3906" fmla="*/ 4337553 w 4894877"/>
              <a:gd name="connsiteY3906" fmla="*/ 839050 h 2638416"/>
              <a:gd name="connsiteX3907" fmla="*/ 4333660 w 4894877"/>
              <a:gd name="connsiteY3907" fmla="*/ 820399 h 2638416"/>
              <a:gd name="connsiteX3908" fmla="*/ 4225013 w 4894877"/>
              <a:gd name="connsiteY3908" fmla="*/ 793599 h 2638416"/>
              <a:gd name="connsiteX3909" fmla="*/ 4187349 w 4894877"/>
              <a:gd name="connsiteY3909" fmla="*/ 819131 h 2638416"/>
              <a:gd name="connsiteX3910" fmla="*/ 4297444 w 4894877"/>
              <a:gd name="connsiteY3910" fmla="*/ 846838 h 2638416"/>
              <a:gd name="connsiteX3911" fmla="*/ 4337553 w 4894877"/>
              <a:gd name="connsiteY3911" fmla="*/ 839050 h 2638416"/>
              <a:gd name="connsiteX3912" fmla="*/ 4777005 w 4894877"/>
              <a:gd name="connsiteY3912" fmla="*/ 482553 h 2638416"/>
              <a:gd name="connsiteX3913" fmla="*/ 4772228 w 4894877"/>
              <a:gd name="connsiteY3913" fmla="*/ 474721 h 2638416"/>
              <a:gd name="connsiteX3914" fmla="*/ 4706679 w 4894877"/>
              <a:gd name="connsiteY3914" fmla="*/ 463315 h 2638416"/>
              <a:gd name="connsiteX3915" fmla="*/ 4688571 w 4894877"/>
              <a:gd name="connsiteY3915" fmla="*/ 473816 h 2638416"/>
              <a:gd name="connsiteX3916" fmla="*/ 4756113 w 4894877"/>
              <a:gd name="connsiteY3916" fmla="*/ 485768 h 2638416"/>
              <a:gd name="connsiteX3917" fmla="*/ 4777005 w 4894877"/>
              <a:gd name="connsiteY3917" fmla="*/ 482553 h 2638416"/>
              <a:gd name="connsiteX3918" fmla="*/ 4886778 w 4894877"/>
              <a:gd name="connsiteY3918" fmla="*/ 398492 h 2638416"/>
              <a:gd name="connsiteX3919" fmla="*/ 4894711 w 4894877"/>
              <a:gd name="connsiteY3919" fmla="*/ 391524 h 2638416"/>
              <a:gd name="connsiteX3920" fmla="*/ 4871097 w 4894877"/>
              <a:gd name="connsiteY3920" fmla="*/ 387987 h 2638416"/>
              <a:gd name="connsiteX3921" fmla="*/ 4863130 w 4894877"/>
              <a:gd name="connsiteY3921" fmla="*/ 394869 h 2638416"/>
              <a:gd name="connsiteX3922" fmla="*/ 4838294 w 4894877"/>
              <a:gd name="connsiteY3922" fmla="*/ 441081 h 2638416"/>
              <a:gd name="connsiteX3923" fmla="*/ 4845541 w 4894877"/>
              <a:gd name="connsiteY3923" fmla="*/ 434716 h 2638416"/>
              <a:gd name="connsiteX3924" fmla="*/ 4844298 w 4894877"/>
              <a:gd name="connsiteY3924" fmla="*/ 433074 h 2638416"/>
              <a:gd name="connsiteX3925" fmla="*/ 4790336 w 4894877"/>
              <a:gd name="connsiteY3925" fmla="*/ 424202 h 2638416"/>
              <a:gd name="connsiteX3926" fmla="*/ 4776757 w 4894877"/>
              <a:gd name="connsiteY3926" fmla="*/ 433074 h 2638416"/>
              <a:gd name="connsiteX3927" fmla="*/ 4831080 w 4894877"/>
              <a:gd name="connsiteY3927" fmla="*/ 442129 h 2638416"/>
              <a:gd name="connsiteX3928" fmla="*/ 4689415 w 4894877"/>
              <a:gd name="connsiteY3928" fmla="*/ 571859 h 2638416"/>
              <a:gd name="connsiteX3929" fmla="*/ 4705826 w 4894877"/>
              <a:gd name="connsiteY3929" fmla="*/ 557444 h 2638416"/>
              <a:gd name="connsiteX3930" fmla="*/ 4700885 w 4894877"/>
              <a:gd name="connsiteY3930" fmla="*/ 556570 h 2638416"/>
              <a:gd name="connsiteX3931" fmla="*/ 4684950 w 4894877"/>
              <a:gd name="connsiteY3931" fmla="*/ 571056 h 2638416"/>
              <a:gd name="connsiteX3932" fmla="*/ 4619443 w 4894877"/>
              <a:gd name="connsiteY3932" fmla="*/ 633323 h 2638416"/>
              <a:gd name="connsiteX3933" fmla="*/ 4640242 w 4894877"/>
              <a:gd name="connsiteY3933" fmla="*/ 615053 h 2638416"/>
              <a:gd name="connsiteX3934" fmla="*/ 4599301 w 4894877"/>
              <a:gd name="connsiteY3934" fmla="*/ 606004 h 2638416"/>
              <a:gd name="connsiteX3935" fmla="*/ 4574855 w 4894877"/>
              <a:gd name="connsiteY3935" fmla="*/ 624111 h 2638416"/>
              <a:gd name="connsiteX3936" fmla="*/ 4539898 w 4894877"/>
              <a:gd name="connsiteY3936" fmla="*/ 703197 h 2638416"/>
              <a:gd name="connsiteX3937" fmla="*/ 4565450 w 4894877"/>
              <a:gd name="connsiteY3937" fmla="*/ 680752 h 2638416"/>
              <a:gd name="connsiteX3938" fmla="*/ 4533389 w 4894877"/>
              <a:gd name="connsiteY3938" fmla="*/ 669834 h 2638416"/>
              <a:gd name="connsiteX3939" fmla="*/ 4485040 w 4894877"/>
              <a:gd name="connsiteY3939" fmla="*/ 665035 h 2638416"/>
              <a:gd name="connsiteX3940" fmla="*/ 4455887 w 4894877"/>
              <a:gd name="connsiteY3940" fmla="*/ 683143 h 2638416"/>
              <a:gd name="connsiteX3941" fmla="*/ 4502248 w 4894877"/>
              <a:gd name="connsiteY3941" fmla="*/ 699408 h 2638416"/>
              <a:gd name="connsiteX3942" fmla="*/ 4462766 w 4894877"/>
              <a:gd name="connsiteY3942" fmla="*/ 770951 h 2638416"/>
              <a:gd name="connsiteX3943" fmla="*/ 4476916 w 4894877"/>
              <a:gd name="connsiteY3943" fmla="*/ 758521 h 2638416"/>
              <a:gd name="connsiteX3944" fmla="*/ 4468742 w 4894877"/>
              <a:gd name="connsiteY3944" fmla="*/ 749960 h 2638416"/>
              <a:gd name="connsiteX3945" fmla="*/ 4369150 w 4894877"/>
              <a:gd name="connsiteY3945" fmla="*/ 726602 h 2638416"/>
              <a:gd name="connsiteX3946" fmla="*/ 4332935 w 4894877"/>
              <a:gd name="connsiteY3946" fmla="*/ 748873 h 2638416"/>
              <a:gd name="connsiteX3947" fmla="*/ 4436692 w 4894877"/>
              <a:gd name="connsiteY3947" fmla="*/ 773682 h 2638416"/>
              <a:gd name="connsiteX3948" fmla="*/ 4460186 w 4894877"/>
              <a:gd name="connsiteY3948" fmla="*/ 771910 h 2638416"/>
              <a:gd name="connsiteX3949" fmla="*/ 4301280 w 4894877"/>
              <a:gd name="connsiteY3949" fmla="*/ 912803 h 2638416"/>
              <a:gd name="connsiteX3950" fmla="*/ 4337362 w 4894877"/>
              <a:gd name="connsiteY3950" fmla="*/ 881107 h 2638416"/>
              <a:gd name="connsiteX3951" fmla="*/ 4323519 w 4894877"/>
              <a:gd name="connsiteY3951" fmla="*/ 879432 h 2638416"/>
              <a:gd name="connsiteX3952" fmla="*/ 4289296 w 4894877"/>
              <a:gd name="connsiteY3952" fmla="*/ 908041 h 2638416"/>
              <a:gd name="connsiteX3953" fmla="*/ 4176024 w 4894877"/>
              <a:gd name="connsiteY3953" fmla="*/ 1022830 h 2638416"/>
              <a:gd name="connsiteX3954" fmla="*/ 4228298 w 4894877"/>
              <a:gd name="connsiteY3954" fmla="*/ 976911 h 2638416"/>
              <a:gd name="connsiteX3955" fmla="*/ 4169422 w 4894877"/>
              <a:gd name="connsiteY3955" fmla="*/ 967978 h 2638416"/>
              <a:gd name="connsiteX3956" fmla="*/ 4126688 w 4894877"/>
              <a:gd name="connsiteY3956" fmla="*/ 999484 h 2638416"/>
              <a:gd name="connsiteX3957" fmla="*/ 4175782 w 4894877"/>
              <a:gd name="connsiteY3957" fmla="*/ 1022776 h 2638416"/>
              <a:gd name="connsiteX3958" fmla="*/ 4044635 w 4894877"/>
              <a:gd name="connsiteY3958" fmla="*/ 1138243 h 2638416"/>
              <a:gd name="connsiteX3959" fmla="*/ 4091580 w 4894877"/>
              <a:gd name="connsiteY3959" fmla="*/ 1097006 h 2638416"/>
              <a:gd name="connsiteX3960" fmla="*/ 4059326 w 4894877"/>
              <a:gd name="connsiteY3960" fmla="*/ 1079838 h 2638416"/>
              <a:gd name="connsiteX3961" fmla="*/ 3992328 w 4894877"/>
              <a:gd name="connsiteY3961" fmla="*/ 1069743 h 2638416"/>
              <a:gd name="connsiteX3962" fmla="*/ 3945790 w 4894877"/>
              <a:gd name="connsiteY3962" fmla="*/ 1103785 h 2638416"/>
              <a:gd name="connsiteX3963" fmla="*/ 3993483 w 4894877"/>
              <a:gd name="connsiteY3963" fmla="*/ 1130450 h 2638416"/>
              <a:gd name="connsiteX3964" fmla="*/ 3909342 w 4894877"/>
              <a:gd name="connsiteY3964" fmla="*/ 1257087 h 2638416"/>
              <a:gd name="connsiteX3965" fmla="*/ 3922852 w 4894877"/>
              <a:gd name="connsiteY3965" fmla="*/ 1245220 h 2638416"/>
              <a:gd name="connsiteX3966" fmla="*/ 3925341 w 4894877"/>
              <a:gd name="connsiteY3966" fmla="*/ 1241491 h 2638416"/>
              <a:gd name="connsiteX3967" fmla="*/ 3919354 w 4894877"/>
              <a:gd name="connsiteY3967" fmla="*/ 1225649 h 2638416"/>
              <a:gd name="connsiteX3968" fmla="*/ 3804007 w 4894877"/>
              <a:gd name="connsiteY3968" fmla="*/ 1184907 h 2638416"/>
              <a:gd name="connsiteX3969" fmla="*/ 3749504 w 4894877"/>
              <a:gd name="connsiteY3969" fmla="*/ 1223839 h 2638416"/>
              <a:gd name="connsiteX3970" fmla="*/ 3862496 w 4894877"/>
              <a:gd name="connsiteY3970" fmla="*/ 1264944 h 2638416"/>
              <a:gd name="connsiteX3971" fmla="*/ 3895418 w 4894877"/>
              <a:gd name="connsiteY3971" fmla="*/ 1262445 h 2638416"/>
              <a:gd name="connsiteX3972" fmla="*/ 3591182 w 4894877"/>
              <a:gd name="connsiteY3972" fmla="*/ 1536563 h 2638416"/>
              <a:gd name="connsiteX3973" fmla="*/ 3649983 w 4894877"/>
              <a:gd name="connsiteY3973" fmla="*/ 1484912 h 2638416"/>
              <a:gd name="connsiteX3974" fmla="*/ 3643209 w 4894877"/>
              <a:gd name="connsiteY3974" fmla="*/ 1483506 h 2638416"/>
              <a:gd name="connsiteX3975" fmla="*/ 3583274 w 4894877"/>
              <a:gd name="connsiteY3975" fmla="*/ 1530223 h 2638416"/>
              <a:gd name="connsiteX3976" fmla="*/ 3339543 w 4894877"/>
              <a:gd name="connsiteY3976" fmla="*/ 1757607 h 2638416"/>
              <a:gd name="connsiteX3977" fmla="*/ 3424263 w 4894877"/>
              <a:gd name="connsiteY3977" fmla="*/ 1683188 h 2638416"/>
              <a:gd name="connsiteX3978" fmla="*/ 3395846 w 4894877"/>
              <a:gd name="connsiteY3978" fmla="*/ 1674122 h 2638416"/>
              <a:gd name="connsiteX3979" fmla="*/ 3361996 w 4894877"/>
              <a:gd name="connsiteY3979" fmla="*/ 1670919 h 2638416"/>
              <a:gd name="connsiteX3980" fmla="*/ 3301518 w 4894877"/>
              <a:gd name="connsiteY3980" fmla="*/ 1722165 h 2638416"/>
              <a:gd name="connsiteX3981" fmla="*/ 3316886 w 4894877"/>
              <a:gd name="connsiteY3981" fmla="*/ 1742799 h 2638416"/>
              <a:gd name="connsiteX3982" fmla="*/ 3049902 w 4894877"/>
              <a:gd name="connsiteY3982" fmla="*/ 2012032 h 2638416"/>
              <a:gd name="connsiteX3983" fmla="*/ 3121320 w 4894877"/>
              <a:gd name="connsiteY3983" fmla="*/ 1949298 h 2638416"/>
              <a:gd name="connsiteX3984" fmla="*/ 3110355 w 4894877"/>
              <a:gd name="connsiteY3984" fmla="*/ 1931218 h 2638416"/>
              <a:gd name="connsiteX3985" fmla="*/ 3021027 w 4894877"/>
              <a:gd name="connsiteY3985" fmla="*/ 1896180 h 2638416"/>
              <a:gd name="connsiteX3986" fmla="*/ 2950407 w 4894877"/>
              <a:gd name="connsiteY3986" fmla="*/ 1950505 h 2638416"/>
              <a:gd name="connsiteX3987" fmla="*/ 3016206 w 4894877"/>
              <a:gd name="connsiteY3987" fmla="*/ 2006601 h 2638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</a:cxnLst>
            <a:rect l="l" t="t" r="r" b="b"/>
            <a:pathLst>
              <a:path w="4894877" h="2638416">
                <a:moveTo>
                  <a:pt x="25285" y="292196"/>
                </a:moveTo>
                <a:cubicBezTo>
                  <a:pt x="29992" y="290024"/>
                  <a:pt x="27097" y="290024"/>
                  <a:pt x="18947" y="289119"/>
                </a:cubicBezTo>
                <a:lnTo>
                  <a:pt x="0" y="291805"/>
                </a:lnTo>
                <a:lnTo>
                  <a:pt x="3396" y="295671"/>
                </a:lnTo>
                <a:close/>
                <a:moveTo>
                  <a:pt x="67482" y="327688"/>
                </a:moveTo>
                <a:cubicBezTo>
                  <a:pt x="74726" y="324971"/>
                  <a:pt x="70923" y="322799"/>
                  <a:pt x="58971" y="322799"/>
                </a:cubicBezTo>
                <a:lnTo>
                  <a:pt x="30712" y="326767"/>
                </a:lnTo>
                <a:lnTo>
                  <a:pt x="35510" y="332229"/>
                </a:lnTo>
                <a:close/>
                <a:moveTo>
                  <a:pt x="163095" y="294731"/>
                </a:moveTo>
                <a:cubicBezTo>
                  <a:pt x="169071" y="292377"/>
                  <a:pt x="165810" y="290024"/>
                  <a:pt x="156213" y="290204"/>
                </a:cubicBezTo>
                <a:cubicBezTo>
                  <a:pt x="145241" y="290090"/>
                  <a:pt x="134321" y="291617"/>
                  <a:pt x="123802" y="294731"/>
                </a:cubicBezTo>
                <a:cubicBezTo>
                  <a:pt x="117826" y="297086"/>
                  <a:pt x="120904" y="299259"/>
                  <a:pt x="130500" y="299259"/>
                </a:cubicBezTo>
                <a:cubicBezTo>
                  <a:pt x="141529" y="299413"/>
                  <a:pt x="152520" y="297887"/>
                  <a:pt x="163095" y="294731"/>
                </a:cubicBezTo>
                <a:close/>
                <a:moveTo>
                  <a:pt x="114523" y="362907"/>
                </a:moveTo>
                <a:cubicBezTo>
                  <a:pt x="113255" y="361640"/>
                  <a:pt x="108954" y="360824"/>
                  <a:pt x="102072" y="360643"/>
                </a:cubicBezTo>
                <a:lnTo>
                  <a:pt x="64751" y="365518"/>
                </a:lnTo>
                <a:lnTo>
                  <a:pt x="71373" y="373056"/>
                </a:lnTo>
                <a:lnTo>
                  <a:pt x="108777" y="367886"/>
                </a:lnTo>
                <a:cubicBezTo>
                  <a:pt x="114027" y="365895"/>
                  <a:pt x="115791" y="364175"/>
                  <a:pt x="114523" y="362907"/>
                </a:cubicBezTo>
                <a:close/>
                <a:moveTo>
                  <a:pt x="256162" y="264310"/>
                </a:moveTo>
                <a:cubicBezTo>
                  <a:pt x="261777" y="262317"/>
                  <a:pt x="258878" y="260144"/>
                  <a:pt x="250187" y="259964"/>
                </a:cubicBezTo>
                <a:cubicBezTo>
                  <a:pt x="239774" y="259941"/>
                  <a:pt x="229419" y="261342"/>
                  <a:pt x="219404" y="264129"/>
                </a:cubicBezTo>
                <a:cubicBezTo>
                  <a:pt x="214152" y="266121"/>
                  <a:pt x="217775" y="268112"/>
                  <a:pt x="227009" y="268112"/>
                </a:cubicBezTo>
                <a:cubicBezTo>
                  <a:pt x="236860" y="268134"/>
                  <a:pt x="246658" y="266855"/>
                  <a:pt x="256162" y="264310"/>
                </a:cubicBezTo>
                <a:close/>
                <a:moveTo>
                  <a:pt x="207823" y="332395"/>
                </a:moveTo>
                <a:cubicBezTo>
                  <a:pt x="215973" y="328956"/>
                  <a:pt x="211990" y="326239"/>
                  <a:pt x="197864" y="326239"/>
                </a:cubicBezTo>
                <a:cubicBezTo>
                  <a:pt x="183868" y="326058"/>
                  <a:pt x="169943" y="328074"/>
                  <a:pt x="156580" y="332214"/>
                </a:cubicBezTo>
                <a:cubicBezTo>
                  <a:pt x="148070" y="335655"/>
                  <a:pt x="151870" y="338553"/>
                  <a:pt x="166179" y="338553"/>
                </a:cubicBezTo>
                <a:cubicBezTo>
                  <a:pt x="180301" y="338635"/>
                  <a:pt x="194333" y="336559"/>
                  <a:pt x="207823" y="332395"/>
                </a:cubicBezTo>
                <a:close/>
                <a:moveTo>
                  <a:pt x="339276" y="235701"/>
                </a:moveTo>
                <a:cubicBezTo>
                  <a:pt x="343442" y="233527"/>
                  <a:pt x="338189" y="231716"/>
                  <a:pt x="329497" y="232259"/>
                </a:cubicBezTo>
                <a:cubicBezTo>
                  <a:pt x="320588" y="232366"/>
                  <a:pt x="311753" y="233771"/>
                  <a:pt x="303241" y="236425"/>
                </a:cubicBezTo>
                <a:cubicBezTo>
                  <a:pt x="299983" y="238054"/>
                  <a:pt x="304690" y="239683"/>
                  <a:pt x="312477" y="239683"/>
                </a:cubicBezTo>
                <a:cubicBezTo>
                  <a:pt x="321548" y="239520"/>
                  <a:pt x="330548" y="238180"/>
                  <a:pt x="339276" y="235701"/>
                </a:cubicBezTo>
                <a:close/>
                <a:moveTo>
                  <a:pt x="149882" y="410620"/>
                </a:moveTo>
                <a:cubicBezTo>
                  <a:pt x="161105" y="405913"/>
                  <a:pt x="154587" y="401929"/>
                  <a:pt x="136481" y="401929"/>
                </a:cubicBezTo>
                <a:lnTo>
                  <a:pt x="101610" y="407480"/>
                </a:lnTo>
                <a:lnTo>
                  <a:pt x="110080" y="417121"/>
                </a:lnTo>
                <a:close/>
                <a:moveTo>
                  <a:pt x="304338" y="298172"/>
                </a:moveTo>
                <a:cubicBezTo>
                  <a:pt x="311397" y="294913"/>
                  <a:pt x="307052" y="292377"/>
                  <a:pt x="293290" y="292377"/>
                </a:cubicBezTo>
                <a:cubicBezTo>
                  <a:pt x="280095" y="292231"/>
                  <a:pt x="266944" y="294187"/>
                  <a:pt x="254361" y="298172"/>
                </a:cubicBezTo>
                <a:cubicBezTo>
                  <a:pt x="246934" y="301249"/>
                  <a:pt x="251099" y="303966"/>
                  <a:pt x="265043" y="303966"/>
                </a:cubicBezTo>
                <a:cubicBezTo>
                  <a:pt x="278370" y="304110"/>
                  <a:pt x="291626" y="302156"/>
                  <a:pt x="304338" y="298172"/>
                </a:cubicBezTo>
                <a:close/>
                <a:moveTo>
                  <a:pt x="418220" y="209082"/>
                </a:moveTo>
                <a:cubicBezTo>
                  <a:pt x="423652" y="207272"/>
                  <a:pt x="420574" y="206185"/>
                  <a:pt x="412970" y="206004"/>
                </a:cubicBezTo>
                <a:cubicBezTo>
                  <a:pt x="405074" y="205734"/>
                  <a:pt x="397196" y="206711"/>
                  <a:pt x="389609" y="208902"/>
                </a:cubicBezTo>
                <a:cubicBezTo>
                  <a:pt x="385083" y="210714"/>
                  <a:pt x="387075" y="211980"/>
                  <a:pt x="394862" y="211980"/>
                </a:cubicBezTo>
                <a:cubicBezTo>
                  <a:pt x="402757" y="212250"/>
                  <a:pt x="410633" y="211272"/>
                  <a:pt x="418220" y="209082"/>
                </a:cubicBezTo>
                <a:close/>
                <a:moveTo>
                  <a:pt x="260699" y="369878"/>
                </a:moveTo>
                <a:cubicBezTo>
                  <a:pt x="270114" y="365532"/>
                  <a:pt x="264142" y="362454"/>
                  <a:pt x="247301" y="361911"/>
                </a:cubicBezTo>
                <a:cubicBezTo>
                  <a:pt x="230042" y="361861"/>
                  <a:pt x="212876" y="364489"/>
                  <a:pt x="196416" y="369698"/>
                </a:cubicBezTo>
                <a:cubicBezTo>
                  <a:pt x="184646" y="374407"/>
                  <a:pt x="190622" y="378209"/>
                  <a:pt x="209999" y="378209"/>
                </a:cubicBezTo>
                <a:cubicBezTo>
                  <a:pt x="227237" y="378268"/>
                  <a:pt x="244384" y="375454"/>
                  <a:pt x="260699" y="369878"/>
                </a:cubicBezTo>
                <a:close/>
                <a:moveTo>
                  <a:pt x="390349" y="266302"/>
                </a:moveTo>
                <a:cubicBezTo>
                  <a:pt x="397410" y="263588"/>
                  <a:pt x="391799" y="261052"/>
                  <a:pt x="380209" y="261052"/>
                </a:cubicBezTo>
                <a:cubicBezTo>
                  <a:pt x="367966" y="261036"/>
                  <a:pt x="355766" y="262744"/>
                  <a:pt x="343993" y="266122"/>
                </a:cubicBezTo>
                <a:cubicBezTo>
                  <a:pt x="336931" y="268839"/>
                  <a:pt x="342184" y="271373"/>
                  <a:pt x="355039" y="271373"/>
                </a:cubicBezTo>
                <a:cubicBezTo>
                  <a:pt x="366988" y="271321"/>
                  <a:pt x="378870" y="269614"/>
                  <a:pt x="390349" y="266302"/>
                </a:cubicBezTo>
                <a:close/>
                <a:moveTo>
                  <a:pt x="491193" y="184273"/>
                </a:moveTo>
                <a:cubicBezTo>
                  <a:pt x="496080" y="182644"/>
                  <a:pt x="493727" y="181376"/>
                  <a:pt x="486123" y="181376"/>
                </a:cubicBezTo>
                <a:cubicBezTo>
                  <a:pt x="479459" y="181231"/>
                  <a:pt x="472794" y="182087"/>
                  <a:pt x="466384" y="183912"/>
                </a:cubicBezTo>
                <a:cubicBezTo>
                  <a:pt x="462221" y="185541"/>
                  <a:pt x="465118" y="186628"/>
                  <a:pt x="473085" y="186628"/>
                </a:cubicBezTo>
                <a:cubicBezTo>
                  <a:pt x="479205" y="186638"/>
                  <a:pt x="485290" y="185847"/>
                  <a:pt x="491193" y="184273"/>
                </a:cubicBezTo>
                <a:close/>
                <a:moveTo>
                  <a:pt x="204565" y="455710"/>
                </a:moveTo>
                <a:cubicBezTo>
                  <a:pt x="214887" y="450097"/>
                  <a:pt x="205470" y="445751"/>
                  <a:pt x="185009" y="445751"/>
                </a:cubicBezTo>
                <a:lnTo>
                  <a:pt x="141665" y="453079"/>
                </a:lnTo>
                <a:lnTo>
                  <a:pt x="152441" y="465346"/>
                </a:lnTo>
                <a:close/>
                <a:moveTo>
                  <a:pt x="353591" y="333302"/>
                </a:moveTo>
                <a:cubicBezTo>
                  <a:pt x="362103" y="329317"/>
                  <a:pt x="355946" y="326240"/>
                  <a:pt x="337837" y="326240"/>
                </a:cubicBezTo>
                <a:cubicBezTo>
                  <a:pt x="321669" y="326236"/>
                  <a:pt x="305606" y="328740"/>
                  <a:pt x="290216" y="333663"/>
                </a:cubicBezTo>
                <a:cubicBezTo>
                  <a:pt x="280618" y="337829"/>
                  <a:pt x="286596" y="341269"/>
                  <a:pt x="303796" y="341269"/>
                </a:cubicBezTo>
                <a:cubicBezTo>
                  <a:pt x="320725" y="341519"/>
                  <a:pt x="337586" y="338823"/>
                  <a:pt x="353591" y="333302"/>
                </a:cubicBezTo>
                <a:close/>
                <a:moveTo>
                  <a:pt x="473102" y="237693"/>
                </a:moveTo>
                <a:cubicBezTo>
                  <a:pt x="479077" y="235340"/>
                  <a:pt x="474187" y="232803"/>
                  <a:pt x="463141" y="232803"/>
                </a:cubicBezTo>
                <a:cubicBezTo>
                  <a:pt x="451570" y="232777"/>
                  <a:pt x="440056" y="234360"/>
                  <a:pt x="428918" y="237513"/>
                </a:cubicBezTo>
                <a:cubicBezTo>
                  <a:pt x="422763" y="239866"/>
                  <a:pt x="427651" y="242400"/>
                  <a:pt x="438877" y="242400"/>
                </a:cubicBezTo>
                <a:cubicBezTo>
                  <a:pt x="450448" y="242353"/>
                  <a:pt x="461946" y="240769"/>
                  <a:pt x="473102" y="237693"/>
                </a:cubicBezTo>
                <a:close/>
                <a:moveTo>
                  <a:pt x="312848" y="413518"/>
                </a:moveTo>
                <a:cubicBezTo>
                  <a:pt x="324438" y="408087"/>
                  <a:pt x="315747" y="403378"/>
                  <a:pt x="294742" y="403378"/>
                </a:cubicBezTo>
                <a:cubicBezTo>
                  <a:pt x="273900" y="403416"/>
                  <a:pt x="253203" y="406967"/>
                  <a:pt x="233537" y="413881"/>
                </a:cubicBezTo>
                <a:cubicBezTo>
                  <a:pt x="222856" y="419132"/>
                  <a:pt x="230641" y="423839"/>
                  <a:pt x="250739" y="423839"/>
                </a:cubicBezTo>
                <a:cubicBezTo>
                  <a:pt x="271874" y="423949"/>
                  <a:pt x="292879" y="420461"/>
                  <a:pt x="312848" y="413518"/>
                </a:cubicBezTo>
                <a:close/>
                <a:moveTo>
                  <a:pt x="543722" y="210893"/>
                </a:moveTo>
                <a:cubicBezTo>
                  <a:pt x="550423" y="208540"/>
                  <a:pt x="546076" y="206908"/>
                  <a:pt x="534123" y="206908"/>
                </a:cubicBezTo>
                <a:cubicBezTo>
                  <a:pt x="524364" y="206618"/>
                  <a:pt x="514639" y="207965"/>
                  <a:pt x="505333" y="210893"/>
                </a:cubicBezTo>
                <a:cubicBezTo>
                  <a:pt x="500082" y="213247"/>
                  <a:pt x="503341" y="214695"/>
                  <a:pt x="514207" y="214695"/>
                </a:cubicBezTo>
                <a:cubicBezTo>
                  <a:pt x="524183" y="215161"/>
                  <a:pt x="534177" y="213874"/>
                  <a:pt x="543722" y="210893"/>
                </a:cubicBezTo>
                <a:close/>
                <a:moveTo>
                  <a:pt x="444497" y="300708"/>
                </a:moveTo>
                <a:cubicBezTo>
                  <a:pt x="451555" y="297267"/>
                  <a:pt x="445039" y="294370"/>
                  <a:pt x="429646" y="294370"/>
                </a:cubicBezTo>
                <a:cubicBezTo>
                  <a:pt x="414108" y="294191"/>
                  <a:pt x="398629" y="296515"/>
                  <a:pt x="383834" y="301252"/>
                </a:cubicBezTo>
                <a:cubicBezTo>
                  <a:pt x="375142" y="305054"/>
                  <a:pt x="382024" y="308132"/>
                  <a:pt x="398863" y="308132"/>
                </a:cubicBezTo>
                <a:cubicBezTo>
                  <a:pt x="414381" y="308221"/>
                  <a:pt x="429808" y="305712"/>
                  <a:pt x="444497" y="300708"/>
                </a:cubicBezTo>
                <a:close/>
                <a:moveTo>
                  <a:pt x="611078" y="185903"/>
                </a:moveTo>
                <a:cubicBezTo>
                  <a:pt x="615966" y="183911"/>
                  <a:pt x="611802" y="182282"/>
                  <a:pt x="601843" y="182282"/>
                </a:cubicBezTo>
                <a:cubicBezTo>
                  <a:pt x="593078" y="182179"/>
                  <a:pt x="584351" y="183402"/>
                  <a:pt x="575949" y="185903"/>
                </a:cubicBezTo>
                <a:cubicBezTo>
                  <a:pt x="571964" y="187715"/>
                  <a:pt x="575587" y="189344"/>
                  <a:pt x="584461" y="189344"/>
                </a:cubicBezTo>
                <a:cubicBezTo>
                  <a:pt x="593459" y="189527"/>
                  <a:pt x="602423" y="188367"/>
                  <a:pt x="611078" y="185903"/>
                </a:cubicBezTo>
                <a:close/>
                <a:moveTo>
                  <a:pt x="521633" y="269924"/>
                </a:moveTo>
                <a:cubicBezTo>
                  <a:pt x="530327" y="266666"/>
                  <a:pt x="524532" y="263225"/>
                  <a:pt x="509682" y="263225"/>
                </a:cubicBezTo>
                <a:cubicBezTo>
                  <a:pt x="495434" y="263154"/>
                  <a:pt x="481234" y="265042"/>
                  <a:pt x="467489" y="268839"/>
                </a:cubicBezTo>
                <a:cubicBezTo>
                  <a:pt x="458436" y="272097"/>
                  <a:pt x="464051" y="275719"/>
                  <a:pt x="479077" y="275719"/>
                </a:cubicBezTo>
                <a:cubicBezTo>
                  <a:pt x="493476" y="275837"/>
                  <a:pt x="507798" y="273884"/>
                  <a:pt x="521633" y="269924"/>
                </a:cubicBezTo>
                <a:close/>
                <a:moveTo>
                  <a:pt x="253095" y="509851"/>
                </a:moveTo>
                <a:cubicBezTo>
                  <a:pt x="269751" y="502245"/>
                  <a:pt x="264320" y="496089"/>
                  <a:pt x="240057" y="496089"/>
                </a:cubicBezTo>
                <a:lnTo>
                  <a:pt x="187087" y="504788"/>
                </a:lnTo>
                <a:lnTo>
                  <a:pt x="199344" y="518741"/>
                </a:lnTo>
                <a:close/>
                <a:moveTo>
                  <a:pt x="408274" y="373681"/>
                </a:moveTo>
                <a:cubicBezTo>
                  <a:pt x="418238" y="368793"/>
                  <a:pt x="408821" y="364447"/>
                  <a:pt x="387814" y="364809"/>
                </a:cubicBezTo>
                <a:cubicBezTo>
                  <a:pt x="368857" y="364850"/>
                  <a:pt x="350043" y="367907"/>
                  <a:pt x="332044" y="373863"/>
                </a:cubicBezTo>
                <a:cubicBezTo>
                  <a:pt x="321359" y="378933"/>
                  <a:pt x="329505" y="383460"/>
                  <a:pt x="350150" y="383460"/>
                </a:cubicBezTo>
                <a:cubicBezTo>
                  <a:pt x="369942" y="383597"/>
                  <a:pt x="389607" y="380289"/>
                  <a:pt x="408274" y="373681"/>
                </a:cubicBezTo>
                <a:close/>
                <a:moveTo>
                  <a:pt x="678615" y="162181"/>
                </a:moveTo>
                <a:cubicBezTo>
                  <a:pt x="681332" y="160913"/>
                  <a:pt x="677349" y="159284"/>
                  <a:pt x="670649" y="159284"/>
                </a:cubicBezTo>
                <a:cubicBezTo>
                  <a:pt x="662699" y="159262"/>
                  <a:pt x="654786" y="160296"/>
                  <a:pt x="647108" y="162362"/>
                </a:cubicBezTo>
                <a:cubicBezTo>
                  <a:pt x="643305" y="163810"/>
                  <a:pt x="647651" y="165441"/>
                  <a:pt x="655618" y="165441"/>
                </a:cubicBezTo>
                <a:cubicBezTo>
                  <a:pt x="663407" y="165510"/>
                  <a:pt x="671156" y="164413"/>
                  <a:pt x="678615" y="162181"/>
                </a:cubicBezTo>
                <a:close/>
                <a:moveTo>
                  <a:pt x="601127" y="240410"/>
                </a:moveTo>
                <a:cubicBezTo>
                  <a:pt x="606922" y="237513"/>
                  <a:pt x="598953" y="234976"/>
                  <a:pt x="585374" y="234976"/>
                </a:cubicBezTo>
                <a:cubicBezTo>
                  <a:pt x="572697" y="235127"/>
                  <a:pt x="560095" y="236954"/>
                  <a:pt x="547891" y="240410"/>
                </a:cubicBezTo>
                <a:cubicBezTo>
                  <a:pt x="541008" y="243307"/>
                  <a:pt x="547891" y="246205"/>
                  <a:pt x="561652" y="246205"/>
                </a:cubicBezTo>
                <a:cubicBezTo>
                  <a:pt x="575036" y="246298"/>
                  <a:pt x="588342" y="244343"/>
                  <a:pt x="601127" y="240410"/>
                </a:cubicBezTo>
                <a:close/>
                <a:moveTo>
                  <a:pt x="496103" y="337285"/>
                </a:moveTo>
                <a:cubicBezTo>
                  <a:pt x="504976" y="332757"/>
                  <a:pt x="496103" y="328774"/>
                  <a:pt x="476361" y="328954"/>
                </a:cubicBezTo>
                <a:cubicBezTo>
                  <a:pt x="458472" y="329067"/>
                  <a:pt x="440689" y="331939"/>
                  <a:pt x="423668" y="337466"/>
                </a:cubicBezTo>
                <a:cubicBezTo>
                  <a:pt x="413709" y="342173"/>
                  <a:pt x="422039" y="346338"/>
                  <a:pt x="441778" y="346338"/>
                </a:cubicBezTo>
                <a:cubicBezTo>
                  <a:pt x="460265" y="346477"/>
                  <a:pt x="478644" y="343414"/>
                  <a:pt x="496103" y="337285"/>
                </a:cubicBezTo>
                <a:close/>
                <a:moveTo>
                  <a:pt x="363370" y="461503"/>
                </a:moveTo>
                <a:cubicBezTo>
                  <a:pt x="376771" y="455165"/>
                  <a:pt x="367535" y="449190"/>
                  <a:pt x="343993" y="449190"/>
                </a:cubicBezTo>
                <a:cubicBezTo>
                  <a:pt x="320000" y="449083"/>
                  <a:pt x="296170" y="453125"/>
                  <a:pt x="273556" y="461142"/>
                </a:cubicBezTo>
                <a:cubicBezTo>
                  <a:pt x="259430" y="467660"/>
                  <a:pt x="268122" y="473635"/>
                  <a:pt x="292209" y="473816"/>
                </a:cubicBezTo>
                <a:cubicBezTo>
                  <a:pt x="316471" y="473991"/>
                  <a:pt x="340575" y="469820"/>
                  <a:pt x="363370" y="461503"/>
                </a:cubicBezTo>
                <a:close/>
                <a:moveTo>
                  <a:pt x="736013" y="140273"/>
                </a:moveTo>
                <a:cubicBezTo>
                  <a:pt x="739271" y="138824"/>
                  <a:pt x="736374" y="137919"/>
                  <a:pt x="728407" y="137919"/>
                </a:cubicBezTo>
                <a:cubicBezTo>
                  <a:pt x="722267" y="137826"/>
                  <a:pt x="716167" y="138683"/>
                  <a:pt x="710298" y="140453"/>
                </a:cubicBezTo>
                <a:cubicBezTo>
                  <a:pt x="707040" y="142807"/>
                  <a:pt x="710118" y="142807"/>
                  <a:pt x="717905" y="142807"/>
                </a:cubicBezTo>
                <a:cubicBezTo>
                  <a:pt x="724043" y="142929"/>
                  <a:pt x="730146" y="142075"/>
                  <a:pt x="736013" y="140273"/>
                </a:cubicBezTo>
                <a:close/>
                <a:moveTo>
                  <a:pt x="666856" y="213971"/>
                </a:moveTo>
                <a:cubicBezTo>
                  <a:pt x="673920" y="210893"/>
                  <a:pt x="669754" y="208718"/>
                  <a:pt x="655814" y="208718"/>
                </a:cubicBezTo>
                <a:cubicBezTo>
                  <a:pt x="643791" y="208222"/>
                  <a:pt x="631767" y="209878"/>
                  <a:pt x="620321" y="213607"/>
                </a:cubicBezTo>
                <a:cubicBezTo>
                  <a:pt x="613623" y="216324"/>
                  <a:pt x="617606" y="218497"/>
                  <a:pt x="630643" y="218497"/>
                </a:cubicBezTo>
                <a:cubicBezTo>
                  <a:pt x="642883" y="219041"/>
                  <a:pt x="655123" y="217510"/>
                  <a:pt x="666856" y="213971"/>
                </a:cubicBezTo>
                <a:close/>
                <a:moveTo>
                  <a:pt x="580486" y="304147"/>
                </a:moveTo>
                <a:cubicBezTo>
                  <a:pt x="589719" y="300164"/>
                  <a:pt x="582659" y="296360"/>
                  <a:pt x="565092" y="295999"/>
                </a:cubicBezTo>
                <a:cubicBezTo>
                  <a:pt x="547057" y="295682"/>
                  <a:pt x="529076" y="298250"/>
                  <a:pt x="511858" y="303603"/>
                </a:cubicBezTo>
                <a:cubicBezTo>
                  <a:pt x="502442" y="307588"/>
                  <a:pt x="509137" y="311934"/>
                  <a:pt x="526161" y="311934"/>
                </a:cubicBezTo>
                <a:cubicBezTo>
                  <a:pt x="544578" y="312335"/>
                  <a:pt x="562920" y="309704"/>
                  <a:pt x="580486" y="304147"/>
                </a:cubicBezTo>
                <a:close/>
                <a:moveTo>
                  <a:pt x="466948" y="418410"/>
                </a:moveTo>
                <a:cubicBezTo>
                  <a:pt x="479079" y="412615"/>
                  <a:pt x="470388" y="407001"/>
                  <a:pt x="448116" y="406457"/>
                </a:cubicBezTo>
                <a:cubicBezTo>
                  <a:pt x="424593" y="406317"/>
                  <a:pt x="401215" y="410111"/>
                  <a:pt x="378943" y="417685"/>
                </a:cubicBezTo>
                <a:cubicBezTo>
                  <a:pt x="366810" y="423478"/>
                  <a:pt x="375142" y="429635"/>
                  <a:pt x="397051" y="429635"/>
                </a:cubicBezTo>
                <a:cubicBezTo>
                  <a:pt x="420827" y="429938"/>
                  <a:pt x="444476" y="426141"/>
                  <a:pt x="466948" y="418410"/>
                </a:cubicBezTo>
                <a:close/>
                <a:moveTo>
                  <a:pt x="737294" y="187713"/>
                </a:moveTo>
                <a:cubicBezTo>
                  <a:pt x="742908" y="185179"/>
                  <a:pt x="737840" y="183187"/>
                  <a:pt x="725887" y="183187"/>
                </a:cubicBezTo>
                <a:cubicBezTo>
                  <a:pt x="715168" y="182923"/>
                  <a:pt x="704466" y="184388"/>
                  <a:pt x="694200" y="187533"/>
                </a:cubicBezTo>
                <a:cubicBezTo>
                  <a:pt x="688405" y="189886"/>
                  <a:pt x="693474" y="191879"/>
                  <a:pt x="705608" y="191879"/>
                </a:cubicBezTo>
                <a:cubicBezTo>
                  <a:pt x="716328" y="192095"/>
                  <a:pt x="727010" y="190690"/>
                  <a:pt x="737294" y="187713"/>
                </a:cubicBezTo>
                <a:close/>
                <a:moveTo>
                  <a:pt x="307779" y="566891"/>
                </a:moveTo>
                <a:cubicBezTo>
                  <a:pt x="323715" y="558380"/>
                  <a:pt x="313574" y="551317"/>
                  <a:pt x="285687" y="551317"/>
                </a:cubicBezTo>
                <a:lnTo>
                  <a:pt x="236107" y="560593"/>
                </a:lnTo>
                <a:lnTo>
                  <a:pt x="253151" y="579995"/>
                </a:lnTo>
                <a:lnTo>
                  <a:pt x="267441" y="578716"/>
                </a:lnTo>
                <a:cubicBezTo>
                  <a:pt x="281211" y="576108"/>
                  <a:pt x="294725" y="572154"/>
                  <a:pt x="307779" y="566891"/>
                </a:cubicBezTo>
                <a:close/>
                <a:moveTo>
                  <a:pt x="657442" y="271553"/>
                </a:moveTo>
                <a:cubicBezTo>
                  <a:pt x="665413" y="267932"/>
                  <a:pt x="657442" y="264310"/>
                  <a:pt x="640964" y="264310"/>
                </a:cubicBezTo>
                <a:cubicBezTo>
                  <a:pt x="624653" y="264118"/>
                  <a:pt x="608408" y="266439"/>
                  <a:pt x="592797" y="271190"/>
                </a:cubicBezTo>
                <a:cubicBezTo>
                  <a:pt x="583925" y="274812"/>
                  <a:pt x="590808" y="278797"/>
                  <a:pt x="607282" y="278797"/>
                </a:cubicBezTo>
                <a:cubicBezTo>
                  <a:pt x="624289" y="279167"/>
                  <a:pt x="641236" y="276719"/>
                  <a:pt x="657442" y="271553"/>
                </a:cubicBezTo>
                <a:close/>
                <a:moveTo>
                  <a:pt x="796867" y="163813"/>
                </a:moveTo>
                <a:cubicBezTo>
                  <a:pt x="800491" y="161821"/>
                  <a:pt x="793789" y="160191"/>
                  <a:pt x="783833" y="160191"/>
                </a:cubicBezTo>
                <a:cubicBezTo>
                  <a:pt x="774762" y="160239"/>
                  <a:pt x="765761" y="161517"/>
                  <a:pt x="757032" y="163994"/>
                </a:cubicBezTo>
                <a:cubicBezTo>
                  <a:pt x="752505" y="165986"/>
                  <a:pt x="758297" y="167796"/>
                  <a:pt x="768622" y="167796"/>
                </a:cubicBezTo>
                <a:cubicBezTo>
                  <a:pt x="778182" y="167944"/>
                  <a:pt x="787726" y="166598"/>
                  <a:pt x="796867" y="163813"/>
                </a:cubicBezTo>
                <a:close/>
                <a:moveTo>
                  <a:pt x="558577" y="377122"/>
                </a:moveTo>
                <a:cubicBezTo>
                  <a:pt x="570346" y="371690"/>
                  <a:pt x="560025" y="366257"/>
                  <a:pt x="537930" y="366257"/>
                </a:cubicBezTo>
                <a:cubicBezTo>
                  <a:pt x="516584" y="366224"/>
                  <a:pt x="495359" y="369650"/>
                  <a:pt x="475095" y="376397"/>
                </a:cubicBezTo>
                <a:cubicBezTo>
                  <a:pt x="462784" y="382011"/>
                  <a:pt x="472560" y="387443"/>
                  <a:pt x="495198" y="387443"/>
                </a:cubicBezTo>
                <a:cubicBezTo>
                  <a:pt x="516744" y="387515"/>
                  <a:pt x="538165" y="384028"/>
                  <a:pt x="558577" y="377122"/>
                </a:cubicBezTo>
                <a:close/>
                <a:moveTo>
                  <a:pt x="731505" y="241676"/>
                </a:moveTo>
                <a:cubicBezTo>
                  <a:pt x="737481" y="238237"/>
                  <a:pt x="729332" y="235701"/>
                  <a:pt x="713394" y="235701"/>
                </a:cubicBezTo>
                <a:cubicBezTo>
                  <a:pt x="698440" y="235484"/>
                  <a:pt x="683535" y="237872"/>
                  <a:pt x="669395" y="242764"/>
                </a:cubicBezTo>
                <a:cubicBezTo>
                  <a:pt x="662334" y="246385"/>
                  <a:pt x="671023" y="249283"/>
                  <a:pt x="687863" y="248739"/>
                </a:cubicBezTo>
                <a:cubicBezTo>
                  <a:pt x="702712" y="249070"/>
                  <a:pt x="717506" y="246676"/>
                  <a:pt x="731505" y="241676"/>
                </a:cubicBezTo>
                <a:close/>
                <a:moveTo>
                  <a:pt x="427471" y="512387"/>
                </a:moveTo>
                <a:cubicBezTo>
                  <a:pt x="442863" y="504239"/>
                  <a:pt x="432360" y="498081"/>
                  <a:pt x="403750" y="498081"/>
                </a:cubicBezTo>
                <a:cubicBezTo>
                  <a:pt x="377928" y="497684"/>
                  <a:pt x="352270" y="502359"/>
                  <a:pt x="328241" y="511843"/>
                </a:cubicBezTo>
                <a:cubicBezTo>
                  <a:pt x="311038" y="520174"/>
                  <a:pt x="319913" y="526873"/>
                  <a:pt x="348884" y="526873"/>
                </a:cubicBezTo>
                <a:cubicBezTo>
                  <a:pt x="375791" y="527507"/>
                  <a:pt x="402555" y="522573"/>
                  <a:pt x="427471" y="512387"/>
                </a:cubicBezTo>
                <a:close/>
                <a:moveTo>
                  <a:pt x="854987" y="141903"/>
                </a:moveTo>
                <a:cubicBezTo>
                  <a:pt x="858609" y="140092"/>
                  <a:pt x="853902" y="139006"/>
                  <a:pt x="844122" y="139006"/>
                </a:cubicBezTo>
                <a:cubicBezTo>
                  <a:pt x="836318" y="138717"/>
                  <a:pt x="828531" y="139822"/>
                  <a:pt x="821126" y="142265"/>
                </a:cubicBezTo>
                <a:cubicBezTo>
                  <a:pt x="817503" y="144076"/>
                  <a:pt x="822033" y="145162"/>
                  <a:pt x="831990" y="145162"/>
                </a:cubicBezTo>
                <a:cubicBezTo>
                  <a:pt x="839796" y="145464"/>
                  <a:pt x="847580" y="144362"/>
                  <a:pt x="854987" y="141903"/>
                </a:cubicBezTo>
                <a:close/>
                <a:moveTo>
                  <a:pt x="645855" y="340362"/>
                </a:moveTo>
                <a:cubicBezTo>
                  <a:pt x="656537" y="335292"/>
                  <a:pt x="646034" y="330403"/>
                  <a:pt x="624851" y="330403"/>
                </a:cubicBezTo>
                <a:cubicBezTo>
                  <a:pt x="604676" y="330359"/>
                  <a:pt x="584632" y="333538"/>
                  <a:pt x="565457" y="339819"/>
                </a:cubicBezTo>
                <a:cubicBezTo>
                  <a:pt x="554046" y="344889"/>
                  <a:pt x="564188" y="349959"/>
                  <a:pt x="586099" y="349959"/>
                </a:cubicBezTo>
                <a:cubicBezTo>
                  <a:pt x="606414" y="350092"/>
                  <a:pt x="626606" y="346849"/>
                  <a:pt x="645855" y="340362"/>
                </a:cubicBezTo>
                <a:close/>
                <a:moveTo>
                  <a:pt x="793614" y="215600"/>
                </a:moveTo>
                <a:cubicBezTo>
                  <a:pt x="800675" y="212159"/>
                  <a:pt x="793614" y="209623"/>
                  <a:pt x="777135" y="209806"/>
                </a:cubicBezTo>
                <a:cubicBezTo>
                  <a:pt x="764116" y="209420"/>
                  <a:pt x="751112" y="211319"/>
                  <a:pt x="738748" y="215418"/>
                </a:cubicBezTo>
                <a:cubicBezTo>
                  <a:pt x="731503" y="218859"/>
                  <a:pt x="738387" y="221213"/>
                  <a:pt x="755043" y="221213"/>
                </a:cubicBezTo>
                <a:cubicBezTo>
                  <a:pt x="768136" y="221568"/>
                  <a:pt x="781172" y="219671"/>
                  <a:pt x="793614" y="215600"/>
                </a:cubicBezTo>
                <a:close/>
                <a:moveTo>
                  <a:pt x="906594" y="121079"/>
                </a:moveTo>
                <a:cubicBezTo>
                  <a:pt x="909489" y="119811"/>
                  <a:pt x="904603" y="118362"/>
                  <a:pt x="897359" y="118362"/>
                </a:cubicBezTo>
                <a:cubicBezTo>
                  <a:pt x="890639" y="118351"/>
                  <a:pt x="883941" y="119205"/>
                  <a:pt x="877440" y="120898"/>
                </a:cubicBezTo>
                <a:cubicBezTo>
                  <a:pt x="873998" y="122165"/>
                  <a:pt x="877983" y="123796"/>
                  <a:pt x="885225" y="123796"/>
                </a:cubicBezTo>
                <a:cubicBezTo>
                  <a:pt x="892434" y="123885"/>
                  <a:pt x="899641" y="122972"/>
                  <a:pt x="906594" y="121079"/>
                </a:cubicBezTo>
                <a:close/>
                <a:moveTo>
                  <a:pt x="527791" y="464583"/>
                </a:moveTo>
                <a:cubicBezTo>
                  <a:pt x="541372" y="456978"/>
                  <a:pt x="531232" y="451545"/>
                  <a:pt x="503527" y="451364"/>
                </a:cubicBezTo>
                <a:cubicBezTo>
                  <a:pt x="478793" y="450971"/>
                  <a:pt x="454199" y="455336"/>
                  <a:pt x="431093" y="464221"/>
                </a:cubicBezTo>
                <a:cubicBezTo>
                  <a:pt x="415160" y="472369"/>
                  <a:pt x="425296" y="478164"/>
                  <a:pt x="455359" y="478164"/>
                </a:cubicBezTo>
                <a:cubicBezTo>
                  <a:pt x="480167" y="478557"/>
                  <a:pt x="504813" y="473940"/>
                  <a:pt x="527791" y="464583"/>
                </a:cubicBezTo>
                <a:close/>
                <a:moveTo>
                  <a:pt x="720822" y="306681"/>
                </a:moveTo>
                <a:cubicBezTo>
                  <a:pt x="731505" y="302155"/>
                  <a:pt x="721907" y="297628"/>
                  <a:pt x="702712" y="297265"/>
                </a:cubicBezTo>
                <a:cubicBezTo>
                  <a:pt x="683283" y="297045"/>
                  <a:pt x="663925" y="299793"/>
                  <a:pt x="645310" y="305415"/>
                </a:cubicBezTo>
                <a:cubicBezTo>
                  <a:pt x="633722" y="310122"/>
                  <a:pt x="642595" y="315372"/>
                  <a:pt x="663418" y="315372"/>
                </a:cubicBezTo>
                <a:cubicBezTo>
                  <a:pt x="682902" y="315621"/>
                  <a:pt x="702294" y="312684"/>
                  <a:pt x="720822" y="306681"/>
                </a:cubicBezTo>
                <a:close/>
                <a:moveTo>
                  <a:pt x="958199" y="101340"/>
                </a:moveTo>
                <a:cubicBezTo>
                  <a:pt x="960372" y="100072"/>
                  <a:pt x="956750" y="99348"/>
                  <a:pt x="949507" y="99530"/>
                </a:cubicBezTo>
                <a:cubicBezTo>
                  <a:pt x="944528" y="99249"/>
                  <a:pt x="939545" y="99926"/>
                  <a:pt x="934838" y="101521"/>
                </a:cubicBezTo>
                <a:cubicBezTo>
                  <a:pt x="931943" y="102608"/>
                  <a:pt x="935020" y="103513"/>
                  <a:pt x="942083" y="103513"/>
                </a:cubicBezTo>
                <a:cubicBezTo>
                  <a:pt x="947548" y="103789"/>
                  <a:pt x="953001" y="103051"/>
                  <a:pt x="958199" y="101340"/>
                </a:cubicBezTo>
                <a:close/>
                <a:moveTo>
                  <a:pt x="858257" y="190069"/>
                </a:moveTo>
                <a:cubicBezTo>
                  <a:pt x="864053" y="187172"/>
                  <a:pt x="856447" y="184816"/>
                  <a:pt x="842687" y="184999"/>
                </a:cubicBezTo>
                <a:cubicBezTo>
                  <a:pt x="830426" y="184706"/>
                  <a:pt x="818184" y="186419"/>
                  <a:pt x="806471" y="190069"/>
                </a:cubicBezTo>
                <a:cubicBezTo>
                  <a:pt x="799951" y="192966"/>
                  <a:pt x="806471" y="195320"/>
                  <a:pt x="820958" y="195320"/>
                </a:cubicBezTo>
                <a:cubicBezTo>
                  <a:pt x="833595" y="195755"/>
                  <a:pt x="846216" y="193978"/>
                  <a:pt x="858257" y="190069"/>
                </a:cubicBezTo>
                <a:close/>
                <a:moveTo>
                  <a:pt x="374415" y="629001"/>
                </a:moveTo>
                <a:cubicBezTo>
                  <a:pt x="391801" y="618680"/>
                  <a:pt x="380936" y="611436"/>
                  <a:pt x="348704" y="610893"/>
                </a:cubicBezTo>
                <a:cubicBezTo>
                  <a:pt x="333701" y="610686"/>
                  <a:pt x="318766" y="612129"/>
                  <a:pt x="304162" y="615165"/>
                </a:cubicBezTo>
                <a:lnTo>
                  <a:pt x="288513" y="620252"/>
                </a:lnTo>
                <a:lnTo>
                  <a:pt x="310216" y="644959"/>
                </a:lnTo>
                <a:lnTo>
                  <a:pt x="331442" y="643043"/>
                </a:lnTo>
                <a:cubicBezTo>
                  <a:pt x="346201" y="640006"/>
                  <a:pt x="360618" y="635305"/>
                  <a:pt x="374415" y="629001"/>
                </a:cubicBezTo>
                <a:close/>
                <a:moveTo>
                  <a:pt x="913663" y="166167"/>
                </a:moveTo>
                <a:cubicBezTo>
                  <a:pt x="916929" y="163994"/>
                  <a:pt x="910406" y="162001"/>
                  <a:pt x="898819" y="162001"/>
                </a:cubicBezTo>
                <a:cubicBezTo>
                  <a:pt x="887538" y="161773"/>
                  <a:pt x="876272" y="163364"/>
                  <a:pt x="865500" y="166710"/>
                </a:cubicBezTo>
                <a:cubicBezTo>
                  <a:pt x="862239" y="169064"/>
                  <a:pt x="868579" y="171056"/>
                  <a:pt x="880349" y="171056"/>
                </a:cubicBezTo>
                <a:cubicBezTo>
                  <a:pt x="891648" y="171351"/>
                  <a:pt x="902931" y="169695"/>
                  <a:pt x="913663" y="166167"/>
                </a:cubicBezTo>
                <a:close/>
                <a:moveTo>
                  <a:pt x="623581" y="421485"/>
                </a:moveTo>
                <a:cubicBezTo>
                  <a:pt x="637523" y="414061"/>
                  <a:pt x="627564" y="408628"/>
                  <a:pt x="600040" y="408628"/>
                </a:cubicBezTo>
                <a:cubicBezTo>
                  <a:pt x="576319" y="408081"/>
                  <a:pt x="552722" y="412077"/>
                  <a:pt x="530502" y="420398"/>
                </a:cubicBezTo>
                <a:cubicBezTo>
                  <a:pt x="515658" y="427824"/>
                  <a:pt x="525254" y="433436"/>
                  <a:pt x="553321" y="433436"/>
                </a:cubicBezTo>
                <a:cubicBezTo>
                  <a:pt x="577313" y="434228"/>
                  <a:pt x="601200" y="430164"/>
                  <a:pt x="623581" y="421485"/>
                </a:cubicBezTo>
                <a:close/>
                <a:moveTo>
                  <a:pt x="795242" y="274994"/>
                </a:moveTo>
                <a:cubicBezTo>
                  <a:pt x="803932" y="270648"/>
                  <a:pt x="794699" y="266663"/>
                  <a:pt x="774601" y="266663"/>
                </a:cubicBezTo>
                <a:cubicBezTo>
                  <a:pt x="757055" y="266469"/>
                  <a:pt x="739561" y="269036"/>
                  <a:pt x="722811" y="274269"/>
                </a:cubicBezTo>
                <a:cubicBezTo>
                  <a:pt x="712853" y="278615"/>
                  <a:pt x="721182" y="282961"/>
                  <a:pt x="740918" y="282961"/>
                </a:cubicBezTo>
                <a:cubicBezTo>
                  <a:pt x="759354" y="283579"/>
                  <a:pt x="777754" y="280879"/>
                  <a:pt x="795242" y="274994"/>
                </a:cubicBezTo>
                <a:close/>
                <a:moveTo>
                  <a:pt x="969981" y="143350"/>
                </a:moveTo>
                <a:cubicBezTo>
                  <a:pt x="973963" y="141177"/>
                  <a:pt x="968169" y="139548"/>
                  <a:pt x="956761" y="139548"/>
                </a:cubicBezTo>
                <a:cubicBezTo>
                  <a:pt x="947254" y="139244"/>
                  <a:pt x="937748" y="140594"/>
                  <a:pt x="928697" y="143533"/>
                </a:cubicBezTo>
                <a:cubicBezTo>
                  <a:pt x="923625" y="145706"/>
                  <a:pt x="930323" y="147335"/>
                  <a:pt x="941733" y="147335"/>
                </a:cubicBezTo>
                <a:cubicBezTo>
                  <a:pt x="951311" y="147652"/>
                  <a:pt x="960872" y="146304"/>
                  <a:pt x="969981" y="143350"/>
                </a:cubicBezTo>
                <a:close/>
                <a:moveTo>
                  <a:pt x="858257" y="246565"/>
                </a:moveTo>
                <a:cubicBezTo>
                  <a:pt x="867492" y="242400"/>
                  <a:pt x="859527" y="239322"/>
                  <a:pt x="840149" y="239322"/>
                </a:cubicBezTo>
                <a:cubicBezTo>
                  <a:pt x="823903" y="238588"/>
                  <a:pt x="807683" y="240985"/>
                  <a:pt x="792344" y="246384"/>
                </a:cubicBezTo>
                <a:cubicBezTo>
                  <a:pt x="783111" y="250548"/>
                  <a:pt x="790894" y="253808"/>
                  <a:pt x="810452" y="253808"/>
                </a:cubicBezTo>
                <a:cubicBezTo>
                  <a:pt x="826693" y="254403"/>
                  <a:pt x="842920" y="251947"/>
                  <a:pt x="858257" y="246565"/>
                </a:cubicBezTo>
                <a:close/>
                <a:moveTo>
                  <a:pt x="709049" y="380563"/>
                </a:moveTo>
                <a:cubicBezTo>
                  <a:pt x="719734" y="374405"/>
                  <a:pt x="707419" y="369154"/>
                  <a:pt x="682429" y="368974"/>
                </a:cubicBezTo>
                <a:cubicBezTo>
                  <a:pt x="659309" y="368660"/>
                  <a:pt x="636327" y="372717"/>
                  <a:pt x="614708" y="380924"/>
                </a:cubicBezTo>
                <a:cubicBezTo>
                  <a:pt x="603118" y="387262"/>
                  <a:pt x="615250" y="392513"/>
                  <a:pt x="640783" y="392513"/>
                </a:cubicBezTo>
                <a:cubicBezTo>
                  <a:pt x="664105" y="392999"/>
                  <a:pt x="687282" y="388939"/>
                  <a:pt x="709049" y="380563"/>
                </a:cubicBezTo>
                <a:close/>
                <a:moveTo>
                  <a:pt x="496103" y="570693"/>
                </a:moveTo>
                <a:cubicBezTo>
                  <a:pt x="511312" y="561640"/>
                  <a:pt x="498276" y="553853"/>
                  <a:pt x="469123" y="554214"/>
                </a:cubicBezTo>
                <a:cubicBezTo>
                  <a:pt x="439426" y="554117"/>
                  <a:pt x="409981" y="559710"/>
                  <a:pt x="382384" y="570693"/>
                </a:cubicBezTo>
                <a:cubicBezTo>
                  <a:pt x="364822" y="579748"/>
                  <a:pt x="377857" y="588801"/>
                  <a:pt x="409184" y="588801"/>
                </a:cubicBezTo>
                <a:cubicBezTo>
                  <a:pt x="439079" y="588626"/>
                  <a:pt x="468633" y="582468"/>
                  <a:pt x="496103" y="570693"/>
                </a:cubicBezTo>
                <a:close/>
                <a:moveTo>
                  <a:pt x="1017786" y="122708"/>
                </a:moveTo>
                <a:cubicBezTo>
                  <a:pt x="1021227" y="121079"/>
                  <a:pt x="1016697" y="119450"/>
                  <a:pt x="1007825" y="119267"/>
                </a:cubicBezTo>
                <a:cubicBezTo>
                  <a:pt x="999279" y="119062"/>
                  <a:pt x="990751" y="120035"/>
                  <a:pt x="982476" y="122164"/>
                </a:cubicBezTo>
                <a:cubicBezTo>
                  <a:pt x="977767" y="123976"/>
                  <a:pt x="983016" y="125786"/>
                  <a:pt x="992978" y="125786"/>
                </a:cubicBezTo>
                <a:cubicBezTo>
                  <a:pt x="1001361" y="126020"/>
                  <a:pt x="1009726" y="124982"/>
                  <a:pt x="1017786" y="122708"/>
                </a:cubicBezTo>
                <a:close/>
                <a:moveTo>
                  <a:pt x="925617" y="217049"/>
                </a:moveTo>
                <a:cubicBezTo>
                  <a:pt x="931594" y="213608"/>
                  <a:pt x="923445" y="210893"/>
                  <a:pt x="905336" y="210893"/>
                </a:cubicBezTo>
                <a:cubicBezTo>
                  <a:pt x="890708" y="210517"/>
                  <a:pt x="876114" y="212724"/>
                  <a:pt x="862239" y="217412"/>
                </a:cubicBezTo>
                <a:cubicBezTo>
                  <a:pt x="854820" y="221033"/>
                  <a:pt x="862239" y="223930"/>
                  <a:pt x="880349" y="223930"/>
                </a:cubicBezTo>
                <a:cubicBezTo>
                  <a:pt x="895742" y="224482"/>
                  <a:pt x="911094" y="222147"/>
                  <a:pt x="925617" y="217049"/>
                </a:cubicBezTo>
                <a:close/>
                <a:moveTo>
                  <a:pt x="789989" y="343984"/>
                </a:moveTo>
                <a:cubicBezTo>
                  <a:pt x="800677" y="338190"/>
                  <a:pt x="789268" y="333120"/>
                  <a:pt x="765366" y="333120"/>
                </a:cubicBezTo>
                <a:cubicBezTo>
                  <a:pt x="743346" y="332781"/>
                  <a:pt x="721454" y="336399"/>
                  <a:pt x="700719" y="343803"/>
                </a:cubicBezTo>
                <a:cubicBezTo>
                  <a:pt x="688588" y="349598"/>
                  <a:pt x="700358" y="354849"/>
                  <a:pt x="724804" y="354849"/>
                </a:cubicBezTo>
                <a:cubicBezTo>
                  <a:pt x="747024" y="355404"/>
                  <a:pt x="769150" y="351716"/>
                  <a:pt x="789989" y="343984"/>
                </a:cubicBezTo>
                <a:close/>
                <a:moveTo>
                  <a:pt x="1066668" y="102789"/>
                </a:moveTo>
                <a:cubicBezTo>
                  <a:pt x="1069386" y="101340"/>
                  <a:pt x="1065220" y="100253"/>
                  <a:pt x="1057613" y="100072"/>
                </a:cubicBezTo>
                <a:cubicBezTo>
                  <a:pt x="1050335" y="99890"/>
                  <a:pt x="1043074" y="100806"/>
                  <a:pt x="1036068" y="102789"/>
                </a:cubicBezTo>
                <a:cubicBezTo>
                  <a:pt x="1033350" y="104237"/>
                  <a:pt x="1037517" y="105505"/>
                  <a:pt x="1045120" y="105505"/>
                </a:cubicBezTo>
                <a:cubicBezTo>
                  <a:pt x="1052400" y="105796"/>
                  <a:pt x="1059678" y="104880"/>
                  <a:pt x="1066668" y="102789"/>
                </a:cubicBezTo>
                <a:close/>
                <a:moveTo>
                  <a:pt x="598411" y="517999"/>
                </a:moveTo>
                <a:cubicBezTo>
                  <a:pt x="613080" y="509490"/>
                  <a:pt x="600222" y="501884"/>
                  <a:pt x="570890" y="501884"/>
                </a:cubicBezTo>
                <a:cubicBezTo>
                  <a:pt x="542365" y="501521"/>
                  <a:pt x="514046" y="506813"/>
                  <a:pt x="487589" y="517457"/>
                </a:cubicBezTo>
                <a:cubicBezTo>
                  <a:pt x="471653" y="526149"/>
                  <a:pt x="483970" y="534116"/>
                  <a:pt x="514211" y="534116"/>
                </a:cubicBezTo>
                <a:cubicBezTo>
                  <a:pt x="543073" y="534472"/>
                  <a:pt x="571717" y="528991"/>
                  <a:pt x="598411" y="517999"/>
                </a:cubicBezTo>
                <a:close/>
                <a:moveTo>
                  <a:pt x="980667" y="192061"/>
                </a:moveTo>
                <a:cubicBezTo>
                  <a:pt x="986640" y="188982"/>
                  <a:pt x="978673" y="186084"/>
                  <a:pt x="964004" y="185904"/>
                </a:cubicBezTo>
                <a:cubicBezTo>
                  <a:pt x="949538" y="185567"/>
                  <a:pt x="935105" y="187586"/>
                  <a:pt x="921275" y="191879"/>
                </a:cubicBezTo>
                <a:cubicBezTo>
                  <a:pt x="915114" y="194776"/>
                  <a:pt x="922900" y="198037"/>
                  <a:pt x="937752" y="198037"/>
                </a:cubicBezTo>
                <a:cubicBezTo>
                  <a:pt x="952290" y="198415"/>
                  <a:pt x="966777" y="196396"/>
                  <a:pt x="980667" y="192061"/>
                </a:cubicBezTo>
                <a:close/>
                <a:moveTo>
                  <a:pt x="1108129" y="84139"/>
                </a:moveTo>
                <a:cubicBezTo>
                  <a:pt x="1110300" y="83052"/>
                  <a:pt x="1107223" y="82147"/>
                  <a:pt x="1099980" y="82328"/>
                </a:cubicBezTo>
                <a:cubicBezTo>
                  <a:pt x="1094710" y="82020"/>
                  <a:pt x="1089422" y="82695"/>
                  <a:pt x="1084407" y="84320"/>
                </a:cubicBezTo>
                <a:cubicBezTo>
                  <a:pt x="1082235" y="86312"/>
                  <a:pt x="1085313" y="86312"/>
                  <a:pt x="1092555" y="86312"/>
                </a:cubicBezTo>
                <a:cubicBezTo>
                  <a:pt x="1097843" y="86582"/>
                  <a:pt x="1103132" y="85845"/>
                  <a:pt x="1108129" y="84139"/>
                </a:cubicBezTo>
                <a:close/>
                <a:moveTo>
                  <a:pt x="860792" y="308676"/>
                </a:moveTo>
                <a:cubicBezTo>
                  <a:pt x="870934" y="303242"/>
                  <a:pt x="861516" y="298897"/>
                  <a:pt x="838338" y="298897"/>
                </a:cubicBezTo>
                <a:cubicBezTo>
                  <a:pt x="817679" y="298090"/>
                  <a:pt x="797051" y="301414"/>
                  <a:pt x="777678" y="308676"/>
                </a:cubicBezTo>
                <a:cubicBezTo>
                  <a:pt x="767539" y="314288"/>
                  <a:pt x="777498" y="318273"/>
                  <a:pt x="801581" y="318273"/>
                </a:cubicBezTo>
                <a:cubicBezTo>
                  <a:pt x="821752" y="319060"/>
                  <a:pt x="841889" y="315797"/>
                  <a:pt x="860792" y="308676"/>
                </a:cubicBezTo>
                <a:close/>
                <a:moveTo>
                  <a:pt x="1031003" y="168159"/>
                </a:moveTo>
                <a:cubicBezTo>
                  <a:pt x="1036616" y="165081"/>
                  <a:pt x="1029374" y="163269"/>
                  <a:pt x="1013984" y="163269"/>
                </a:cubicBezTo>
                <a:cubicBezTo>
                  <a:pt x="1002340" y="162868"/>
                  <a:pt x="990714" y="164397"/>
                  <a:pt x="979580" y="167796"/>
                </a:cubicBezTo>
                <a:cubicBezTo>
                  <a:pt x="973240" y="170875"/>
                  <a:pt x="979759" y="173229"/>
                  <a:pt x="994791" y="173229"/>
                </a:cubicBezTo>
                <a:cubicBezTo>
                  <a:pt x="1007064" y="173674"/>
                  <a:pt x="1019324" y="171957"/>
                  <a:pt x="1031003" y="168159"/>
                </a:cubicBezTo>
                <a:close/>
                <a:moveTo>
                  <a:pt x="697822" y="469110"/>
                </a:moveTo>
                <a:cubicBezTo>
                  <a:pt x="710317" y="461142"/>
                  <a:pt x="696917" y="454804"/>
                  <a:pt x="667946" y="454804"/>
                </a:cubicBezTo>
                <a:cubicBezTo>
                  <a:pt x="640674" y="454150"/>
                  <a:pt x="613585" y="459269"/>
                  <a:pt x="588449" y="469834"/>
                </a:cubicBezTo>
                <a:cubicBezTo>
                  <a:pt x="574872" y="477982"/>
                  <a:pt x="587727" y="484683"/>
                  <a:pt x="617606" y="484683"/>
                </a:cubicBezTo>
                <a:cubicBezTo>
                  <a:pt x="645166" y="485438"/>
                  <a:pt x="672546" y="480121"/>
                  <a:pt x="697822" y="469110"/>
                </a:cubicBezTo>
                <a:close/>
                <a:moveTo>
                  <a:pt x="445944" y="701432"/>
                </a:moveTo>
                <a:cubicBezTo>
                  <a:pt x="463870" y="690206"/>
                  <a:pt x="450290" y="680246"/>
                  <a:pt x="417515" y="680246"/>
                </a:cubicBezTo>
                <a:cubicBezTo>
                  <a:pt x="400819" y="680133"/>
                  <a:pt x="384209" y="681822"/>
                  <a:pt x="367969" y="685252"/>
                </a:cubicBezTo>
                <a:lnTo>
                  <a:pt x="350593" y="690925"/>
                </a:lnTo>
                <a:lnTo>
                  <a:pt x="375991" y="719838"/>
                </a:lnTo>
                <a:lnTo>
                  <a:pt x="398137" y="717497"/>
                </a:lnTo>
                <a:cubicBezTo>
                  <a:pt x="414563" y="713914"/>
                  <a:pt x="430598" y="708538"/>
                  <a:pt x="445944" y="701432"/>
                </a:cubicBezTo>
                <a:close/>
                <a:moveTo>
                  <a:pt x="930690" y="277167"/>
                </a:moveTo>
                <a:cubicBezTo>
                  <a:pt x="939741" y="271914"/>
                  <a:pt x="930690" y="268292"/>
                  <a:pt x="907512" y="268112"/>
                </a:cubicBezTo>
                <a:cubicBezTo>
                  <a:pt x="888532" y="267425"/>
                  <a:pt x="869611" y="270376"/>
                  <a:pt x="851740" y="276804"/>
                </a:cubicBezTo>
                <a:cubicBezTo>
                  <a:pt x="841961" y="282054"/>
                  <a:pt x="851556" y="285859"/>
                  <a:pt x="874734" y="285859"/>
                </a:cubicBezTo>
                <a:cubicBezTo>
                  <a:pt x="893785" y="286739"/>
                  <a:pt x="912815" y="283781"/>
                  <a:pt x="930690" y="277167"/>
                </a:cubicBezTo>
                <a:close/>
                <a:moveTo>
                  <a:pt x="1083517" y="145162"/>
                </a:moveTo>
                <a:cubicBezTo>
                  <a:pt x="1088587" y="143533"/>
                  <a:pt x="1081526" y="141177"/>
                  <a:pt x="1068487" y="140453"/>
                </a:cubicBezTo>
                <a:cubicBezTo>
                  <a:pt x="1057534" y="140219"/>
                  <a:pt x="1046615" y="141624"/>
                  <a:pt x="1036076" y="144618"/>
                </a:cubicBezTo>
                <a:cubicBezTo>
                  <a:pt x="1030281" y="147154"/>
                  <a:pt x="1036616" y="149688"/>
                  <a:pt x="1049475" y="149688"/>
                </a:cubicBezTo>
                <a:cubicBezTo>
                  <a:pt x="1060993" y="150051"/>
                  <a:pt x="1072490" y="148523"/>
                  <a:pt x="1083517" y="145162"/>
                </a:cubicBezTo>
                <a:close/>
                <a:moveTo>
                  <a:pt x="782747" y="424563"/>
                </a:moveTo>
                <a:cubicBezTo>
                  <a:pt x="796512" y="416777"/>
                  <a:pt x="785827" y="410621"/>
                  <a:pt x="756493" y="410440"/>
                </a:cubicBezTo>
                <a:cubicBezTo>
                  <a:pt x="730596" y="409590"/>
                  <a:pt x="704794" y="413961"/>
                  <a:pt x="680621" y="423295"/>
                </a:cubicBezTo>
                <a:cubicBezTo>
                  <a:pt x="665953" y="431263"/>
                  <a:pt x="676816" y="437782"/>
                  <a:pt x="706153" y="437782"/>
                </a:cubicBezTo>
                <a:cubicBezTo>
                  <a:pt x="732336" y="438854"/>
                  <a:pt x="758449" y="434346"/>
                  <a:pt x="782747" y="424563"/>
                </a:cubicBezTo>
                <a:close/>
                <a:moveTo>
                  <a:pt x="1127519" y="124880"/>
                </a:moveTo>
                <a:cubicBezTo>
                  <a:pt x="1132227" y="122525"/>
                  <a:pt x="1126797" y="120896"/>
                  <a:pt x="1114120" y="120896"/>
                </a:cubicBezTo>
                <a:cubicBezTo>
                  <a:pt x="1104668" y="120451"/>
                  <a:pt x="1095215" y="121740"/>
                  <a:pt x="1086234" y="124698"/>
                </a:cubicBezTo>
                <a:cubicBezTo>
                  <a:pt x="1082249" y="127053"/>
                  <a:pt x="1087138" y="128502"/>
                  <a:pt x="1098728" y="128502"/>
                </a:cubicBezTo>
                <a:cubicBezTo>
                  <a:pt x="1108471" y="129040"/>
                  <a:pt x="1118214" y="127812"/>
                  <a:pt x="1127519" y="124880"/>
                </a:cubicBezTo>
                <a:close/>
                <a:moveTo>
                  <a:pt x="990261" y="247833"/>
                </a:moveTo>
                <a:cubicBezTo>
                  <a:pt x="998952" y="243124"/>
                  <a:pt x="988813" y="239502"/>
                  <a:pt x="967267" y="239502"/>
                </a:cubicBezTo>
                <a:cubicBezTo>
                  <a:pt x="949735" y="238899"/>
                  <a:pt x="932228" y="241538"/>
                  <a:pt x="915658" y="247289"/>
                </a:cubicBezTo>
                <a:cubicBezTo>
                  <a:pt x="906424" y="251998"/>
                  <a:pt x="916201" y="255800"/>
                  <a:pt x="938291" y="255800"/>
                </a:cubicBezTo>
                <a:cubicBezTo>
                  <a:pt x="955968" y="256422"/>
                  <a:pt x="973586" y="253716"/>
                  <a:pt x="990261" y="247833"/>
                </a:cubicBezTo>
                <a:close/>
                <a:moveTo>
                  <a:pt x="562559" y="636061"/>
                </a:moveTo>
                <a:cubicBezTo>
                  <a:pt x="579398" y="625560"/>
                  <a:pt x="566361" y="615961"/>
                  <a:pt x="534128" y="616505"/>
                </a:cubicBezTo>
                <a:cubicBezTo>
                  <a:pt x="502002" y="615952"/>
                  <a:pt x="470116" y="622119"/>
                  <a:pt x="440508" y="634613"/>
                </a:cubicBezTo>
                <a:cubicBezTo>
                  <a:pt x="420592" y="645658"/>
                  <a:pt x="433630" y="655798"/>
                  <a:pt x="468760" y="655798"/>
                </a:cubicBezTo>
                <a:cubicBezTo>
                  <a:pt x="501100" y="656152"/>
                  <a:pt x="533113" y="649415"/>
                  <a:pt x="562559" y="636061"/>
                </a:cubicBezTo>
                <a:close/>
                <a:moveTo>
                  <a:pt x="1174238" y="105867"/>
                </a:moveTo>
                <a:cubicBezTo>
                  <a:pt x="1178039" y="104057"/>
                  <a:pt x="1171884" y="102245"/>
                  <a:pt x="1161925" y="102245"/>
                </a:cubicBezTo>
                <a:cubicBezTo>
                  <a:pt x="1153483" y="102163"/>
                  <a:pt x="1145065" y="103260"/>
                  <a:pt x="1136936" y="105505"/>
                </a:cubicBezTo>
                <a:cubicBezTo>
                  <a:pt x="1133133" y="107134"/>
                  <a:pt x="1139288" y="108946"/>
                  <a:pt x="1149432" y="108946"/>
                </a:cubicBezTo>
                <a:cubicBezTo>
                  <a:pt x="1157802" y="109100"/>
                  <a:pt x="1166155" y="108064"/>
                  <a:pt x="1174238" y="105867"/>
                </a:cubicBezTo>
                <a:close/>
                <a:moveTo>
                  <a:pt x="1050743" y="220309"/>
                </a:moveTo>
                <a:cubicBezTo>
                  <a:pt x="1057623" y="216507"/>
                  <a:pt x="1048388" y="212703"/>
                  <a:pt x="1030281" y="212703"/>
                </a:cubicBezTo>
                <a:cubicBezTo>
                  <a:pt x="1013224" y="212262"/>
                  <a:pt x="996220" y="214648"/>
                  <a:pt x="979939" y="219765"/>
                </a:cubicBezTo>
                <a:cubicBezTo>
                  <a:pt x="971792" y="223750"/>
                  <a:pt x="981752" y="227733"/>
                  <a:pt x="1000766" y="227733"/>
                </a:cubicBezTo>
                <a:cubicBezTo>
                  <a:pt x="1017732" y="228267"/>
                  <a:pt x="1034660" y="225752"/>
                  <a:pt x="1050743" y="220309"/>
                </a:cubicBezTo>
                <a:close/>
                <a:moveTo>
                  <a:pt x="865862" y="383821"/>
                </a:moveTo>
                <a:cubicBezTo>
                  <a:pt x="878175" y="376578"/>
                  <a:pt x="866587" y="371327"/>
                  <a:pt x="838340" y="371145"/>
                </a:cubicBezTo>
                <a:cubicBezTo>
                  <a:pt x="813640" y="370135"/>
                  <a:pt x="789014" y="374139"/>
                  <a:pt x="765907" y="382916"/>
                </a:cubicBezTo>
                <a:cubicBezTo>
                  <a:pt x="751601" y="390701"/>
                  <a:pt x="763010" y="396496"/>
                  <a:pt x="793432" y="396496"/>
                </a:cubicBezTo>
                <a:cubicBezTo>
                  <a:pt x="818224" y="397635"/>
                  <a:pt x="842938" y="393308"/>
                  <a:pt x="865862" y="383821"/>
                </a:cubicBezTo>
                <a:close/>
                <a:moveTo>
                  <a:pt x="1213703" y="85769"/>
                </a:moveTo>
                <a:cubicBezTo>
                  <a:pt x="1216961" y="84138"/>
                  <a:pt x="1212615" y="82871"/>
                  <a:pt x="1204106" y="82871"/>
                </a:cubicBezTo>
                <a:cubicBezTo>
                  <a:pt x="1197242" y="82632"/>
                  <a:pt x="1190385" y="83550"/>
                  <a:pt x="1183825" y="85586"/>
                </a:cubicBezTo>
                <a:cubicBezTo>
                  <a:pt x="1181109" y="87035"/>
                  <a:pt x="1185815" y="88123"/>
                  <a:pt x="1194507" y="88123"/>
                </a:cubicBezTo>
                <a:cubicBezTo>
                  <a:pt x="1200986" y="88294"/>
                  <a:pt x="1207458" y="87499"/>
                  <a:pt x="1213703" y="85769"/>
                </a:cubicBezTo>
                <a:close/>
                <a:moveTo>
                  <a:pt x="1101262" y="194412"/>
                </a:moveTo>
                <a:cubicBezTo>
                  <a:pt x="1107057" y="190610"/>
                  <a:pt x="1098545" y="188076"/>
                  <a:pt x="1080076" y="188076"/>
                </a:cubicBezTo>
                <a:cubicBezTo>
                  <a:pt x="1065228" y="187268"/>
                  <a:pt x="1050363" y="189548"/>
                  <a:pt x="1036439" y="194775"/>
                </a:cubicBezTo>
                <a:cubicBezTo>
                  <a:pt x="1030281" y="198397"/>
                  <a:pt x="1039335" y="201114"/>
                  <a:pt x="1057443" y="201114"/>
                </a:cubicBezTo>
                <a:cubicBezTo>
                  <a:pt x="1072361" y="201914"/>
                  <a:pt x="1087264" y="199633"/>
                  <a:pt x="1101262" y="194412"/>
                </a:cubicBezTo>
                <a:close/>
                <a:moveTo>
                  <a:pt x="936664" y="346338"/>
                </a:moveTo>
                <a:cubicBezTo>
                  <a:pt x="946987" y="339639"/>
                  <a:pt x="934128" y="334930"/>
                  <a:pt x="906785" y="334930"/>
                </a:cubicBezTo>
                <a:cubicBezTo>
                  <a:pt x="883950" y="334065"/>
                  <a:pt x="861189" y="338015"/>
                  <a:pt x="839968" y="346519"/>
                </a:cubicBezTo>
                <a:cubicBezTo>
                  <a:pt x="828739" y="353220"/>
                  <a:pt x="841234" y="358291"/>
                  <a:pt x="869485" y="358291"/>
                </a:cubicBezTo>
                <a:cubicBezTo>
                  <a:pt x="892483" y="359157"/>
                  <a:pt x="915389" y="355083"/>
                  <a:pt x="936664" y="346338"/>
                </a:cubicBezTo>
                <a:close/>
                <a:moveTo>
                  <a:pt x="1253710" y="68022"/>
                </a:moveTo>
                <a:cubicBezTo>
                  <a:pt x="1256607" y="66756"/>
                  <a:pt x="1253347" y="65849"/>
                  <a:pt x="1246104" y="65849"/>
                </a:cubicBezTo>
                <a:cubicBezTo>
                  <a:pt x="1240912" y="65657"/>
                  <a:pt x="1235720" y="66267"/>
                  <a:pt x="1230713" y="67660"/>
                </a:cubicBezTo>
                <a:cubicBezTo>
                  <a:pt x="1227816" y="68929"/>
                  <a:pt x="1231076" y="69834"/>
                  <a:pt x="1238500" y="69834"/>
                </a:cubicBezTo>
                <a:cubicBezTo>
                  <a:pt x="1243633" y="70045"/>
                  <a:pt x="1248769" y="69432"/>
                  <a:pt x="1253710" y="68022"/>
                </a:cubicBezTo>
                <a:close/>
                <a:moveTo>
                  <a:pt x="678085" y="575221"/>
                </a:moveTo>
                <a:cubicBezTo>
                  <a:pt x="693659" y="564537"/>
                  <a:pt x="680257" y="557114"/>
                  <a:pt x="646035" y="557114"/>
                </a:cubicBezTo>
                <a:cubicBezTo>
                  <a:pt x="614836" y="555720"/>
                  <a:pt x="583761" y="561935"/>
                  <a:pt x="555496" y="575221"/>
                </a:cubicBezTo>
                <a:cubicBezTo>
                  <a:pt x="539381" y="585723"/>
                  <a:pt x="552962" y="593329"/>
                  <a:pt x="589178" y="593329"/>
                </a:cubicBezTo>
                <a:cubicBezTo>
                  <a:pt x="619851" y="594599"/>
                  <a:pt x="650364" y="588384"/>
                  <a:pt x="678085" y="575221"/>
                </a:cubicBezTo>
                <a:close/>
                <a:moveTo>
                  <a:pt x="1153050" y="170874"/>
                </a:moveTo>
                <a:cubicBezTo>
                  <a:pt x="1159388" y="167433"/>
                  <a:pt x="1151602" y="164716"/>
                  <a:pt x="1133494" y="164716"/>
                </a:cubicBezTo>
                <a:cubicBezTo>
                  <a:pt x="1120040" y="164195"/>
                  <a:pt x="1106622" y="166096"/>
                  <a:pt x="1093840" y="170330"/>
                </a:cubicBezTo>
                <a:cubicBezTo>
                  <a:pt x="1087319" y="173771"/>
                  <a:pt x="1095108" y="176487"/>
                  <a:pt x="1113215" y="176487"/>
                </a:cubicBezTo>
                <a:cubicBezTo>
                  <a:pt x="1126723" y="176976"/>
                  <a:pt x="1140214" y="175075"/>
                  <a:pt x="1153050" y="170874"/>
                </a:cubicBezTo>
                <a:close/>
                <a:moveTo>
                  <a:pt x="1001489" y="311934"/>
                </a:moveTo>
                <a:cubicBezTo>
                  <a:pt x="1010542" y="305959"/>
                  <a:pt x="997144" y="301430"/>
                  <a:pt x="971248" y="301430"/>
                </a:cubicBezTo>
                <a:cubicBezTo>
                  <a:pt x="950172" y="300837"/>
                  <a:pt x="929186" y="304406"/>
                  <a:pt x="909502" y="311934"/>
                </a:cubicBezTo>
                <a:cubicBezTo>
                  <a:pt x="898819" y="318090"/>
                  <a:pt x="911132" y="322980"/>
                  <a:pt x="937566" y="322980"/>
                </a:cubicBezTo>
                <a:cubicBezTo>
                  <a:pt x="959425" y="323884"/>
                  <a:pt x="981210" y="320120"/>
                  <a:pt x="1001489" y="311934"/>
                </a:cubicBezTo>
                <a:close/>
                <a:moveTo>
                  <a:pt x="1199227" y="147333"/>
                </a:moveTo>
                <a:cubicBezTo>
                  <a:pt x="1204116" y="145160"/>
                  <a:pt x="1195606" y="142263"/>
                  <a:pt x="1181119" y="142082"/>
                </a:cubicBezTo>
                <a:cubicBezTo>
                  <a:pt x="1168849" y="141752"/>
                  <a:pt x="1156610" y="143466"/>
                  <a:pt x="1144905" y="147152"/>
                </a:cubicBezTo>
                <a:cubicBezTo>
                  <a:pt x="1140015" y="149869"/>
                  <a:pt x="1148345" y="152586"/>
                  <a:pt x="1163010" y="152586"/>
                </a:cubicBezTo>
                <a:cubicBezTo>
                  <a:pt x="1175297" y="152935"/>
                  <a:pt x="1187546" y="151158"/>
                  <a:pt x="1199227" y="147333"/>
                </a:cubicBezTo>
                <a:close/>
                <a:moveTo>
                  <a:pt x="772969" y="522345"/>
                </a:moveTo>
                <a:cubicBezTo>
                  <a:pt x="786731" y="512385"/>
                  <a:pt x="771522" y="504237"/>
                  <a:pt x="740375" y="504237"/>
                </a:cubicBezTo>
                <a:cubicBezTo>
                  <a:pt x="710349" y="504218"/>
                  <a:pt x="680639" y="510383"/>
                  <a:pt x="653094" y="522345"/>
                </a:cubicBezTo>
                <a:cubicBezTo>
                  <a:pt x="636977" y="531399"/>
                  <a:pt x="650381" y="540452"/>
                  <a:pt x="682429" y="540452"/>
                </a:cubicBezTo>
                <a:cubicBezTo>
                  <a:pt x="713575" y="541146"/>
                  <a:pt x="744486" y="534964"/>
                  <a:pt x="772969" y="522345"/>
                </a:cubicBezTo>
                <a:close/>
                <a:moveTo>
                  <a:pt x="1065771" y="280425"/>
                </a:moveTo>
                <a:cubicBezTo>
                  <a:pt x="1074462" y="275174"/>
                  <a:pt x="1062875" y="270648"/>
                  <a:pt x="1039878" y="270467"/>
                </a:cubicBezTo>
                <a:cubicBezTo>
                  <a:pt x="1018927" y="269709"/>
                  <a:pt x="998032" y="272965"/>
                  <a:pt x="978310" y="280064"/>
                </a:cubicBezTo>
                <a:cubicBezTo>
                  <a:pt x="968713" y="285677"/>
                  <a:pt x="981207" y="290204"/>
                  <a:pt x="1006378" y="290204"/>
                </a:cubicBezTo>
                <a:cubicBezTo>
                  <a:pt x="1026622" y="290869"/>
                  <a:pt x="1046816" y="287550"/>
                  <a:pt x="1065771" y="280425"/>
                </a:cubicBezTo>
                <a:close/>
                <a:moveTo>
                  <a:pt x="1244475" y="127054"/>
                </a:moveTo>
                <a:cubicBezTo>
                  <a:pt x="1248277" y="123613"/>
                  <a:pt x="1241034" y="121803"/>
                  <a:pt x="1226728" y="122708"/>
                </a:cubicBezTo>
                <a:cubicBezTo>
                  <a:pt x="1216128" y="122203"/>
                  <a:pt x="1205504" y="123676"/>
                  <a:pt x="1195423" y="127054"/>
                </a:cubicBezTo>
                <a:cubicBezTo>
                  <a:pt x="1191257" y="129589"/>
                  <a:pt x="1199043" y="131581"/>
                  <a:pt x="1213530" y="131581"/>
                </a:cubicBezTo>
                <a:cubicBezTo>
                  <a:pt x="1224019" y="131942"/>
                  <a:pt x="1234507" y="130408"/>
                  <a:pt x="1244475" y="127054"/>
                </a:cubicBezTo>
                <a:close/>
                <a:moveTo>
                  <a:pt x="864958" y="472911"/>
                </a:moveTo>
                <a:cubicBezTo>
                  <a:pt x="877815" y="464402"/>
                  <a:pt x="861698" y="456796"/>
                  <a:pt x="830733" y="456796"/>
                </a:cubicBezTo>
                <a:cubicBezTo>
                  <a:pt x="801850" y="456088"/>
                  <a:pt x="773149" y="461520"/>
                  <a:pt x="746534" y="472731"/>
                </a:cubicBezTo>
                <a:cubicBezTo>
                  <a:pt x="732408" y="481422"/>
                  <a:pt x="747981" y="489390"/>
                  <a:pt x="779852" y="489390"/>
                </a:cubicBezTo>
                <a:cubicBezTo>
                  <a:pt x="809077" y="490124"/>
                  <a:pt x="838125" y="484502"/>
                  <a:pt x="864958" y="472911"/>
                </a:cubicBezTo>
                <a:close/>
                <a:moveTo>
                  <a:pt x="1283588" y="106049"/>
                </a:moveTo>
                <a:cubicBezTo>
                  <a:pt x="1286303" y="104057"/>
                  <a:pt x="1277793" y="102247"/>
                  <a:pt x="1265298" y="102428"/>
                </a:cubicBezTo>
                <a:cubicBezTo>
                  <a:pt x="1256325" y="102243"/>
                  <a:pt x="1247382" y="103589"/>
                  <a:pt x="1238861" y="106410"/>
                </a:cubicBezTo>
                <a:cubicBezTo>
                  <a:pt x="1236869" y="108583"/>
                  <a:pt x="1245199" y="110031"/>
                  <a:pt x="1256969" y="110031"/>
                </a:cubicBezTo>
                <a:cubicBezTo>
                  <a:pt x="1266011" y="110322"/>
                  <a:pt x="1275027" y="108971"/>
                  <a:pt x="1283588" y="106049"/>
                </a:cubicBezTo>
                <a:close/>
                <a:moveTo>
                  <a:pt x="1122089" y="250548"/>
                </a:moveTo>
                <a:cubicBezTo>
                  <a:pt x="1129874" y="245658"/>
                  <a:pt x="1116109" y="241675"/>
                  <a:pt x="1093658" y="241675"/>
                </a:cubicBezTo>
                <a:cubicBezTo>
                  <a:pt x="1074592" y="241139"/>
                  <a:pt x="1055595" y="244274"/>
                  <a:pt x="1037703" y="250911"/>
                </a:cubicBezTo>
                <a:cubicBezTo>
                  <a:pt x="1030823" y="255618"/>
                  <a:pt x="1043137" y="259783"/>
                  <a:pt x="1065044" y="259783"/>
                </a:cubicBezTo>
                <a:cubicBezTo>
                  <a:pt x="1084476" y="260460"/>
                  <a:pt x="1103852" y="257321"/>
                  <a:pt x="1122089" y="250548"/>
                </a:cubicBezTo>
                <a:close/>
                <a:moveTo>
                  <a:pt x="529960" y="779294"/>
                </a:moveTo>
                <a:cubicBezTo>
                  <a:pt x="546260" y="766800"/>
                  <a:pt x="530144" y="755573"/>
                  <a:pt x="496103" y="755573"/>
                </a:cubicBezTo>
                <a:cubicBezTo>
                  <a:pt x="478310" y="755590"/>
                  <a:pt x="460636" y="757577"/>
                  <a:pt x="443390" y="761464"/>
                </a:cubicBezTo>
                <a:lnTo>
                  <a:pt x="419723" y="769623"/>
                </a:lnTo>
                <a:lnTo>
                  <a:pt x="447951" y="801758"/>
                </a:lnTo>
                <a:lnTo>
                  <a:pt x="478357" y="798370"/>
                </a:lnTo>
                <a:cubicBezTo>
                  <a:pt x="496205" y="794144"/>
                  <a:pt x="513538" y="787754"/>
                  <a:pt x="529960" y="779294"/>
                </a:cubicBezTo>
                <a:close/>
                <a:moveTo>
                  <a:pt x="1323244" y="87578"/>
                </a:moveTo>
                <a:cubicBezTo>
                  <a:pt x="1326322" y="85768"/>
                  <a:pt x="1320164" y="84319"/>
                  <a:pt x="1310931" y="84319"/>
                </a:cubicBezTo>
                <a:cubicBezTo>
                  <a:pt x="1302612" y="84057"/>
                  <a:pt x="1294302" y="85097"/>
                  <a:pt x="1286304" y="87397"/>
                </a:cubicBezTo>
                <a:cubicBezTo>
                  <a:pt x="1282500" y="89207"/>
                  <a:pt x="1288114" y="90838"/>
                  <a:pt x="1298255" y="90838"/>
                </a:cubicBezTo>
                <a:cubicBezTo>
                  <a:pt x="1306709" y="91201"/>
                  <a:pt x="1315165" y="90098"/>
                  <a:pt x="1323244" y="87578"/>
                </a:cubicBezTo>
                <a:close/>
                <a:moveTo>
                  <a:pt x="941005" y="429272"/>
                </a:moveTo>
                <a:cubicBezTo>
                  <a:pt x="954407" y="421305"/>
                  <a:pt x="940829" y="413700"/>
                  <a:pt x="911315" y="413700"/>
                </a:cubicBezTo>
                <a:cubicBezTo>
                  <a:pt x="883029" y="412571"/>
                  <a:pt x="854815" y="417445"/>
                  <a:pt x="828561" y="428006"/>
                </a:cubicBezTo>
                <a:cubicBezTo>
                  <a:pt x="814798" y="436154"/>
                  <a:pt x="828739" y="443758"/>
                  <a:pt x="859345" y="443758"/>
                </a:cubicBezTo>
                <a:cubicBezTo>
                  <a:pt x="887284" y="444644"/>
                  <a:pt x="915079" y="439711"/>
                  <a:pt x="941005" y="429272"/>
                </a:cubicBezTo>
                <a:close/>
                <a:moveTo>
                  <a:pt x="1178038" y="222119"/>
                </a:moveTo>
                <a:cubicBezTo>
                  <a:pt x="1185101" y="217773"/>
                  <a:pt x="1173331" y="213971"/>
                  <a:pt x="1152687" y="213971"/>
                </a:cubicBezTo>
                <a:cubicBezTo>
                  <a:pt x="1134961" y="213412"/>
                  <a:pt x="1117288" y="216113"/>
                  <a:pt x="1100538" y="221938"/>
                </a:cubicBezTo>
                <a:cubicBezTo>
                  <a:pt x="1092933" y="226284"/>
                  <a:pt x="1104521" y="230267"/>
                  <a:pt x="1125527" y="230267"/>
                </a:cubicBezTo>
                <a:cubicBezTo>
                  <a:pt x="1143401" y="230940"/>
                  <a:pt x="1161218" y="228172"/>
                  <a:pt x="1178038" y="222119"/>
                </a:cubicBezTo>
                <a:close/>
                <a:moveTo>
                  <a:pt x="1356382" y="69834"/>
                </a:moveTo>
                <a:cubicBezTo>
                  <a:pt x="1359097" y="68385"/>
                  <a:pt x="1354751" y="67298"/>
                  <a:pt x="1347146" y="67298"/>
                </a:cubicBezTo>
                <a:cubicBezTo>
                  <a:pt x="1340299" y="66758"/>
                  <a:pt x="1333407" y="67556"/>
                  <a:pt x="1326866" y="69651"/>
                </a:cubicBezTo>
                <a:cubicBezTo>
                  <a:pt x="1323969" y="71100"/>
                  <a:pt x="1328134" y="72187"/>
                  <a:pt x="1336826" y="72187"/>
                </a:cubicBezTo>
                <a:cubicBezTo>
                  <a:pt x="1343434" y="72625"/>
                  <a:pt x="1350065" y="71826"/>
                  <a:pt x="1356382" y="69834"/>
                </a:cubicBezTo>
                <a:close/>
                <a:moveTo>
                  <a:pt x="1224738" y="196224"/>
                </a:moveTo>
                <a:cubicBezTo>
                  <a:pt x="1230713" y="192061"/>
                  <a:pt x="1220414" y="189164"/>
                  <a:pt x="1199224" y="189164"/>
                </a:cubicBezTo>
                <a:cubicBezTo>
                  <a:pt x="1183706" y="188569"/>
                  <a:pt x="1168211" y="190966"/>
                  <a:pt x="1153595" y="196224"/>
                </a:cubicBezTo>
                <a:cubicBezTo>
                  <a:pt x="1146534" y="200389"/>
                  <a:pt x="1156853" y="203650"/>
                  <a:pt x="1177496" y="203650"/>
                </a:cubicBezTo>
                <a:cubicBezTo>
                  <a:pt x="1193597" y="204492"/>
                  <a:pt x="1209693" y="201965"/>
                  <a:pt x="1224738" y="196224"/>
                </a:cubicBezTo>
                <a:close/>
                <a:moveTo>
                  <a:pt x="1387888" y="52994"/>
                </a:moveTo>
                <a:cubicBezTo>
                  <a:pt x="1390242" y="51726"/>
                  <a:pt x="1386983" y="50821"/>
                  <a:pt x="1379921" y="50821"/>
                </a:cubicBezTo>
                <a:cubicBezTo>
                  <a:pt x="1374965" y="50597"/>
                  <a:pt x="1370007" y="51209"/>
                  <a:pt x="1365254" y="52631"/>
                </a:cubicBezTo>
                <a:cubicBezTo>
                  <a:pt x="1362718" y="54623"/>
                  <a:pt x="1365979" y="54623"/>
                  <a:pt x="1373221" y="54623"/>
                </a:cubicBezTo>
                <a:cubicBezTo>
                  <a:pt x="1378162" y="54788"/>
                  <a:pt x="1383103" y="54239"/>
                  <a:pt x="1387888" y="52994"/>
                </a:cubicBezTo>
                <a:close/>
                <a:moveTo>
                  <a:pt x="647301" y="706503"/>
                </a:moveTo>
                <a:cubicBezTo>
                  <a:pt x="665955" y="694009"/>
                  <a:pt x="652193" y="684229"/>
                  <a:pt x="615611" y="683505"/>
                </a:cubicBezTo>
                <a:cubicBezTo>
                  <a:pt x="581047" y="682401"/>
                  <a:pt x="546750" y="689735"/>
                  <a:pt x="515658" y="704873"/>
                </a:cubicBezTo>
                <a:cubicBezTo>
                  <a:pt x="495198" y="717911"/>
                  <a:pt x="508233" y="728776"/>
                  <a:pt x="546079" y="728776"/>
                </a:cubicBezTo>
                <a:cubicBezTo>
                  <a:pt x="581155" y="729962"/>
                  <a:pt x="615956" y="722301"/>
                  <a:pt x="647301" y="706503"/>
                </a:cubicBezTo>
                <a:close/>
                <a:moveTo>
                  <a:pt x="1018694" y="387625"/>
                </a:moveTo>
                <a:cubicBezTo>
                  <a:pt x="1029557" y="380562"/>
                  <a:pt x="1013442" y="373863"/>
                  <a:pt x="983016" y="374044"/>
                </a:cubicBezTo>
                <a:cubicBezTo>
                  <a:pt x="957559" y="373314"/>
                  <a:pt x="932206" y="377876"/>
                  <a:pt x="908600" y="387442"/>
                </a:cubicBezTo>
                <a:cubicBezTo>
                  <a:pt x="895921" y="395410"/>
                  <a:pt x="910588" y="401929"/>
                  <a:pt x="941733" y="401929"/>
                </a:cubicBezTo>
                <a:cubicBezTo>
                  <a:pt x="968134" y="403035"/>
                  <a:pt x="994447" y="398145"/>
                  <a:pt x="1018694" y="387625"/>
                </a:cubicBezTo>
                <a:close/>
                <a:moveTo>
                  <a:pt x="1273086" y="172503"/>
                </a:moveTo>
                <a:cubicBezTo>
                  <a:pt x="1278880" y="169062"/>
                  <a:pt x="1268016" y="165804"/>
                  <a:pt x="1249908" y="165804"/>
                </a:cubicBezTo>
                <a:cubicBezTo>
                  <a:pt x="1235298" y="165409"/>
                  <a:pt x="1220747" y="167490"/>
                  <a:pt x="1206832" y="171960"/>
                </a:cubicBezTo>
                <a:cubicBezTo>
                  <a:pt x="1200494" y="175581"/>
                  <a:pt x="1211541" y="178842"/>
                  <a:pt x="1229628" y="178842"/>
                </a:cubicBezTo>
                <a:cubicBezTo>
                  <a:pt x="1244370" y="179239"/>
                  <a:pt x="1259069" y="177097"/>
                  <a:pt x="1273086" y="172503"/>
                </a:cubicBezTo>
                <a:close/>
                <a:moveTo>
                  <a:pt x="1083518" y="349959"/>
                </a:moveTo>
                <a:cubicBezTo>
                  <a:pt x="1092570" y="343259"/>
                  <a:pt x="1077177" y="337645"/>
                  <a:pt x="1049836" y="337645"/>
                </a:cubicBezTo>
                <a:cubicBezTo>
                  <a:pt x="1025046" y="336716"/>
                  <a:pt x="1000347" y="341100"/>
                  <a:pt x="977404" y="350502"/>
                </a:cubicBezTo>
                <a:cubicBezTo>
                  <a:pt x="967262" y="357565"/>
                  <a:pt x="982476" y="363360"/>
                  <a:pt x="1011088" y="363360"/>
                </a:cubicBezTo>
                <a:cubicBezTo>
                  <a:pt x="1035931" y="364348"/>
                  <a:pt x="1060664" y="359768"/>
                  <a:pt x="1083518" y="349959"/>
                </a:cubicBezTo>
                <a:close/>
                <a:moveTo>
                  <a:pt x="1313648" y="149688"/>
                </a:moveTo>
                <a:cubicBezTo>
                  <a:pt x="1318718" y="146428"/>
                  <a:pt x="1311294" y="144074"/>
                  <a:pt x="1293186" y="144074"/>
                </a:cubicBezTo>
                <a:cubicBezTo>
                  <a:pt x="1280097" y="143339"/>
                  <a:pt x="1266993" y="145184"/>
                  <a:pt x="1254615" y="149506"/>
                </a:cubicBezTo>
                <a:cubicBezTo>
                  <a:pt x="1249003" y="152766"/>
                  <a:pt x="1256608" y="155300"/>
                  <a:pt x="1274715" y="155300"/>
                </a:cubicBezTo>
                <a:cubicBezTo>
                  <a:pt x="1287935" y="156026"/>
                  <a:pt x="1301169" y="154118"/>
                  <a:pt x="1313648" y="149688"/>
                </a:cubicBezTo>
                <a:close/>
                <a:moveTo>
                  <a:pt x="763370" y="640588"/>
                </a:moveTo>
                <a:cubicBezTo>
                  <a:pt x="779488" y="629543"/>
                  <a:pt x="763554" y="619402"/>
                  <a:pt x="729511" y="618859"/>
                </a:cubicBezTo>
                <a:cubicBezTo>
                  <a:pt x="694995" y="618083"/>
                  <a:pt x="660754" y="625142"/>
                  <a:pt x="629372" y="639503"/>
                </a:cubicBezTo>
                <a:cubicBezTo>
                  <a:pt x="611810" y="650911"/>
                  <a:pt x="626658" y="662137"/>
                  <a:pt x="661966" y="662137"/>
                </a:cubicBezTo>
                <a:cubicBezTo>
                  <a:pt x="697005" y="663099"/>
                  <a:pt x="731755" y="655713"/>
                  <a:pt x="763370" y="640588"/>
                </a:cubicBezTo>
                <a:close/>
                <a:moveTo>
                  <a:pt x="1356382" y="128140"/>
                </a:moveTo>
                <a:cubicBezTo>
                  <a:pt x="1359641" y="125604"/>
                  <a:pt x="1350225" y="123431"/>
                  <a:pt x="1336826" y="123250"/>
                </a:cubicBezTo>
                <a:cubicBezTo>
                  <a:pt x="1324530" y="122684"/>
                  <a:pt x="1312239" y="124467"/>
                  <a:pt x="1300611" y="128501"/>
                </a:cubicBezTo>
                <a:cubicBezTo>
                  <a:pt x="1296989" y="131217"/>
                  <a:pt x="1307673" y="133390"/>
                  <a:pt x="1322701" y="133390"/>
                </a:cubicBezTo>
                <a:cubicBezTo>
                  <a:pt x="1334161" y="133789"/>
                  <a:pt x="1345590" y="132006"/>
                  <a:pt x="1356382" y="128140"/>
                </a:cubicBezTo>
                <a:close/>
                <a:moveTo>
                  <a:pt x="1149068" y="314468"/>
                </a:moveTo>
                <a:cubicBezTo>
                  <a:pt x="1158487" y="308132"/>
                  <a:pt x="1143997" y="302518"/>
                  <a:pt x="1117559" y="302518"/>
                </a:cubicBezTo>
                <a:cubicBezTo>
                  <a:pt x="1093822" y="301533"/>
                  <a:pt x="1070117" y="305543"/>
                  <a:pt x="1048026" y="314288"/>
                </a:cubicBezTo>
                <a:cubicBezTo>
                  <a:pt x="1038432" y="320806"/>
                  <a:pt x="1053458" y="326240"/>
                  <a:pt x="1080985" y="326240"/>
                </a:cubicBezTo>
                <a:cubicBezTo>
                  <a:pt x="1104251" y="327112"/>
                  <a:pt x="1127447" y="323103"/>
                  <a:pt x="1149068" y="314468"/>
                </a:cubicBezTo>
                <a:close/>
                <a:moveTo>
                  <a:pt x="1390969" y="108403"/>
                </a:moveTo>
                <a:cubicBezTo>
                  <a:pt x="1394591" y="105868"/>
                  <a:pt x="1386984" y="104057"/>
                  <a:pt x="1372861" y="104057"/>
                </a:cubicBezTo>
                <a:cubicBezTo>
                  <a:pt x="1362850" y="103623"/>
                  <a:pt x="1352845" y="105036"/>
                  <a:pt x="1343345" y="108222"/>
                </a:cubicBezTo>
                <a:cubicBezTo>
                  <a:pt x="1339543" y="110758"/>
                  <a:pt x="1347147" y="112568"/>
                  <a:pt x="1361453" y="112568"/>
                </a:cubicBezTo>
                <a:cubicBezTo>
                  <a:pt x="1371468" y="113093"/>
                  <a:pt x="1381488" y="111680"/>
                  <a:pt x="1390969" y="108403"/>
                </a:cubicBezTo>
                <a:close/>
                <a:moveTo>
                  <a:pt x="859527" y="580653"/>
                </a:moveTo>
                <a:cubicBezTo>
                  <a:pt x="873832" y="569969"/>
                  <a:pt x="857173" y="561638"/>
                  <a:pt x="822042" y="561638"/>
                </a:cubicBezTo>
                <a:cubicBezTo>
                  <a:pt x="789175" y="560332"/>
                  <a:pt x="756474" y="566847"/>
                  <a:pt x="726613" y="580653"/>
                </a:cubicBezTo>
                <a:cubicBezTo>
                  <a:pt x="711223" y="591518"/>
                  <a:pt x="725887" y="600751"/>
                  <a:pt x="762829" y="601114"/>
                </a:cubicBezTo>
                <a:cubicBezTo>
                  <a:pt x="799769" y="601475"/>
                  <a:pt x="844315" y="592059"/>
                  <a:pt x="859527" y="580653"/>
                </a:cubicBezTo>
                <a:close/>
                <a:moveTo>
                  <a:pt x="1204114" y="282237"/>
                </a:moveTo>
                <a:cubicBezTo>
                  <a:pt x="1211541" y="276443"/>
                  <a:pt x="1195061" y="271915"/>
                  <a:pt x="1169712" y="271915"/>
                </a:cubicBezTo>
                <a:cubicBezTo>
                  <a:pt x="1148571" y="271249"/>
                  <a:pt x="1127521" y="274819"/>
                  <a:pt x="1107782" y="282418"/>
                </a:cubicBezTo>
                <a:cubicBezTo>
                  <a:pt x="1098728" y="288212"/>
                  <a:pt x="1114120" y="293283"/>
                  <a:pt x="1140015" y="293283"/>
                </a:cubicBezTo>
                <a:cubicBezTo>
                  <a:pt x="1161920" y="294199"/>
                  <a:pt x="1183776" y="290433"/>
                  <a:pt x="1204114" y="282237"/>
                </a:cubicBezTo>
                <a:close/>
                <a:moveTo>
                  <a:pt x="1430623" y="88665"/>
                </a:moveTo>
                <a:cubicBezTo>
                  <a:pt x="1432071" y="86854"/>
                  <a:pt x="1423380" y="85044"/>
                  <a:pt x="1412515" y="85044"/>
                </a:cubicBezTo>
                <a:cubicBezTo>
                  <a:pt x="1403793" y="84911"/>
                  <a:pt x="1395109" y="86196"/>
                  <a:pt x="1386801" y="88846"/>
                </a:cubicBezTo>
                <a:cubicBezTo>
                  <a:pt x="1384628" y="90658"/>
                  <a:pt x="1391691" y="92468"/>
                  <a:pt x="1402736" y="92468"/>
                </a:cubicBezTo>
                <a:cubicBezTo>
                  <a:pt x="1412190" y="93007"/>
                  <a:pt x="1421659" y="91717"/>
                  <a:pt x="1430623" y="88665"/>
                </a:cubicBezTo>
                <a:close/>
                <a:moveTo>
                  <a:pt x="1460320" y="70921"/>
                </a:moveTo>
                <a:cubicBezTo>
                  <a:pt x="1462493" y="69473"/>
                  <a:pt x="1455794" y="68024"/>
                  <a:pt x="1447646" y="68024"/>
                </a:cubicBezTo>
                <a:cubicBezTo>
                  <a:pt x="1439752" y="67689"/>
                  <a:pt x="1431859" y="68668"/>
                  <a:pt x="1424285" y="70921"/>
                </a:cubicBezTo>
                <a:cubicBezTo>
                  <a:pt x="1422112" y="72550"/>
                  <a:pt x="1428270" y="73999"/>
                  <a:pt x="1437142" y="73999"/>
                </a:cubicBezTo>
                <a:cubicBezTo>
                  <a:pt x="1444992" y="74415"/>
                  <a:pt x="1452851" y="73370"/>
                  <a:pt x="1460320" y="70921"/>
                </a:cubicBezTo>
                <a:close/>
                <a:moveTo>
                  <a:pt x="944809" y="527054"/>
                </a:moveTo>
                <a:cubicBezTo>
                  <a:pt x="959298" y="516552"/>
                  <a:pt x="943724" y="508765"/>
                  <a:pt x="908597" y="507317"/>
                </a:cubicBezTo>
                <a:cubicBezTo>
                  <a:pt x="877413" y="506073"/>
                  <a:pt x="846377" y="512282"/>
                  <a:pt x="818058" y="525424"/>
                </a:cubicBezTo>
                <a:cubicBezTo>
                  <a:pt x="799949" y="536650"/>
                  <a:pt x="815705" y="545162"/>
                  <a:pt x="854276" y="545162"/>
                </a:cubicBezTo>
                <a:cubicBezTo>
                  <a:pt x="885489" y="546840"/>
                  <a:pt x="916636" y="540612"/>
                  <a:pt x="944809" y="527054"/>
                </a:cubicBezTo>
                <a:close/>
                <a:moveTo>
                  <a:pt x="1258237" y="252721"/>
                </a:moveTo>
                <a:cubicBezTo>
                  <a:pt x="1266022" y="247650"/>
                  <a:pt x="1251899" y="243124"/>
                  <a:pt x="1227997" y="242943"/>
                </a:cubicBezTo>
                <a:cubicBezTo>
                  <a:pt x="1207723" y="242221"/>
                  <a:pt x="1187484" y="245483"/>
                  <a:pt x="1168442" y="252540"/>
                </a:cubicBezTo>
                <a:cubicBezTo>
                  <a:pt x="1160114" y="257791"/>
                  <a:pt x="1174054" y="262500"/>
                  <a:pt x="1198499" y="262500"/>
                </a:cubicBezTo>
                <a:cubicBezTo>
                  <a:pt x="1218888" y="263487"/>
                  <a:pt x="1239228" y="260153"/>
                  <a:pt x="1258237" y="252721"/>
                </a:cubicBezTo>
                <a:close/>
                <a:moveTo>
                  <a:pt x="1493095" y="54080"/>
                </a:moveTo>
                <a:cubicBezTo>
                  <a:pt x="1494906" y="52812"/>
                  <a:pt x="1489836" y="51724"/>
                  <a:pt x="1481688" y="51724"/>
                </a:cubicBezTo>
                <a:cubicBezTo>
                  <a:pt x="1475572" y="51441"/>
                  <a:pt x="1469455" y="52175"/>
                  <a:pt x="1463580" y="53897"/>
                </a:cubicBezTo>
                <a:cubicBezTo>
                  <a:pt x="1461225" y="55346"/>
                  <a:pt x="1465753" y="56433"/>
                  <a:pt x="1473901" y="56433"/>
                </a:cubicBezTo>
                <a:cubicBezTo>
                  <a:pt x="1480393" y="56943"/>
                  <a:pt x="1486920" y="56142"/>
                  <a:pt x="1493095" y="54080"/>
                </a:cubicBezTo>
                <a:close/>
                <a:moveTo>
                  <a:pt x="1303507" y="225197"/>
                </a:moveTo>
                <a:cubicBezTo>
                  <a:pt x="1310931" y="220307"/>
                  <a:pt x="1299342" y="216505"/>
                  <a:pt x="1276707" y="216324"/>
                </a:cubicBezTo>
                <a:cubicBezTo>
                  <a:pt x="1258221" y="215383"/>
                  <a:pt x="1239739" y="218218"/>
                  <a:pt x="1222384" y="224653"/>
                </a:cubicBezTo>
                <a:cubicBezTo>
                  <a:pt x="1214256" y="229543"/>
                  <a:pt x="1225643" y="233708"/>
                  <a:pt x="1249184" y="233708"/>
                </a:cubicBezTo>
                <a:cubicBezTo>
                  <a:pt x="1267689" y="234748"/>
                  <a:pt x="1286205" y="231847"/>
                  <a:pt x="1303507" y="225197"/>
                </a:cubicBezTo>
                <a:close/>
                <a:moveTo>
                  <a:pt x="1519893" y="37964"/>
                </a:moveTo>
                <a:cubicBezTo>
                  <a:pt x="1520981" y="36516"/>
                  <a:pt x="1517359" y="36516"/>
                  <a:pt x="1510116" y="36516"/>
                </a:cubicBezTo>
                <a:cubicBezTo>
                  <a:pt x="1505930" y="36274"/>
                  <a:pt x="1501740" y="36890"/>
                  <a:pt x="1497803" y="38325"/>
                </a:cubicBezTo>
                <a:cubicBezTo>
                  <a:pt x="1496716" y="39774"/>
                  <a:pt x="1500518" y="39774"/>
                  <a:pt x="1507217" y="39774"/>
                </a:cubicBezTo>
                <a:cubicBezTo>
                  <a:pt x="1511527" y="40182"/>
                  <a:pt x="1515873" y="39563"/>
                  <a:pt x="1519893" y="37964"/>
                </a:cubicBezTo>
                <a:close/>
                <a:moveTo>
                  <a:pt x="1029556" y="477620"/>
                </a:moveTo>
                <a:cubicBezTo>
                  <a:pt x="1042231" y="467661"/>
                  <a:pt x="1024848" y="460600"/>
                  <a:pt x="988813" y="460781"/>
                </a:cubicBezTo>
                <a:cubicBezTo>
                  <a:pt x="959934" y="459669"/>
                  <a:pt x="931194" y="465442"/>
                  <a:pt x="904975" y="477620"/>
                </a:cubicBezTo>
                <a:cubicBezTo>
                  <a:pt x="890126" y="488123"/>
                  <a:pt x="906243" y="495728"/>
                  <a:pt x="942999" y="495728"/>
                </a:cubicBezTo>
                <a:cubicBezTo>
                  <a:pt x="979761" y="495728"/>
                  <a:pt x="1016700" y="487760"/>
                  <a:pt x="1029556" y="477620"/>
                </a:cubicBezTo>
                <a:close/>
                <a:moveTo>
                  <a:pt x="1352217" y="199485"/>
                </a:moveTo>
                <a:cubicBezTo>
                  <a:pt x="1358012" y="194776"/>
                  <a:pt x="1345155" y="191154"/>
                  <a:pt x="1324330" y="191517"/>
                </a:cubicBezTo>
                <a:cubicBezTo>
                  <a:pt x="1307028" y="190844"/>
                  <a:pt x="1289757" y="193487"/>
                  <a:pt x="1273447" y="199304"/>
                </a:cubicBezTo>
                <a:cubicBezTo>
                  <a:pt x="1267109" y="203650"/>
                  <a:pt x="1279786" y="207452"/>
                  <a:pt x="1301152" y="207452"/>
                </a:cubicBezTo>
                <a:cubicBezTo>
                  <a:pt x="1318532" y="208157"/>
                  <a:pt x="1335881" y="205450"/>
                  <a:pt x="1352217" y="199485"/>
                </a:cubicBezTo>
                <a:close/>
                <a:moveTo>
                  <a:pt x="1390786" y="175040"/>
                </a:moveTo>
                <a:cubicBezTo>
                  <a:pt x="1397124" y="171057"/>
                  <a:pt x="1386621" y="167796"/>
                  <a:pt x="1366160" y="167796"/>
                </a:cubicBezTo>
                <a:cubicBezTo>
                  <a:pt x="1350730" y="167002"/>
                  <a:pt x="1335292" y="169216"/>
                  <a:pt x="1320709" y="174315"/>
                </a:cubicBezTo>
                <a:cubicBezTo>
                  <a:pt x="1313646" y="178481"/>
                  <a:pt x="1323969" y="181739"/>
                  <a:pt x="1344974" y="181739"/>
                </a:cubicBezTo>
                <a:cubicBezTo>
                  <a:pt x="1360544" y="182730"/>
                  <a:pt x="1376152" y="180446"/>
                  <a:pt x="1390786" y="175040"/>
                </a:cubicBezTo>
                <a:close/>
                <a:moveTo>
                  <a:pt x="1103434" y="431627"/>
                </a:moveTo>
                <a:cubicBezTo>
                  <a:pt x="1114479" y="423116"/>
                  <a:pt x="1096554" y="415692"/>
                  <a:pt x="1065228" y="415512"/>
                </a:cubicBezTo>
                <a:cubicBezTo>
                  <a:pt x="1036038" y="414519"/>
                  <a:pt x="1006974" y="419958"/>
                  <a:pt x="980122" y="431446"/>
                </a:cubicBezTo>
                <a:cubicBezTo>
                  <a:pt x="967987" y="439956"/>
                  <a:pt x="985370" y="448104"/>
                  <a:pt x="1017786" y="448104"/>
                </a:cubicBezTo>
                <a:cubicBezTo>
                  <a:pt x="1047212" y="449206"/>
                  <a:pt x="1076508" y="443570"/>
                  <a:pt x="1103434" y="431627"/>
                </a:cubicBezTo>
                <a:close/>
                <a:moveTo>
                  <a:pt x="608190" y="872549"/>
                </a:moveTo>
                <a:cubicBezTo>
                  <a:pt x="628107" y="858063"/>
                  <a:pt x="609820" y="844482"/>
                  <a:pt x="571973" y="844482"/>
                </a:cubicBezTo>
                <a:cubicBezTo>
                  <a:pt x="553061" y="844456"/>
                  <a:pt x="534282" y="846727"/>
                  <a:pt x="516041" y="851197"/>
                </a:cubicBezTo>
                <a:lnTo>
                  <a:pt x="497521" y="858189"/>
                </a:lnTo>
                <a:lnTo>
                  <a:pt x="530984" y="896285"/>
                </a:lnTo>
                <a:lnTo>
                  <a:pt x="555591" y="893179"/>
                </a:lnTo>
                <a:cubicBezTo>
                  <a:pt x="573840" y="888525"/>
                  <a:pt x="591514" y="881612"/>
                  <a:pt x="608190" y="872549"/>
                </a:cubicBezTo>
                <a:close/>
                <a:moveTo>
                  <a:pt x="1429718" y="151499"/>
                </a:moveTo>
                <a:cubicBezTo>
                  <a:pt x="1434607" y="148059"/>
                  <a:pt x="1424286" y="145162"/>
                  <a:pt x="1406178" y="145162"/>
                </a:cubicBezTo>
                <a:cubicBezTo>
                  <a:pt x="1391909" y="144495"/>
                  <a:pt x="1377645" y="146586"/>
                  <a:pt x="1364168" y="151318"/>
                </a:cubicBezTo>
                <a:cubicBezTo>
                  <a:pt x="1359098" y="154759"/>
                  <a:pt x="1369419" y="157656"/>
                  <a:pt x="1387527" y="157656"/>
                </a:cubicBezTo>
                <a:cubicBezTo>
                  <a:pt x="1401857" y="158367"/>
                  <a:pt x="1416188" y="156276"/>
                  <a:pt x="1429718" y="151499"/>
                </a:cubicBezTo>
                <a:close/>
                <a:moveTo>
                  <a:pt x="1467018" y="130132"/>
                </a:moveTo>
                <a:cubicBezTo>
                  <a:pt x="1472269" y="126873"/>
                  <a:pt x="1464121" y="124520"/>
                  <a:pt x="1446013" y="124520"/>
                </a:cubicBezTo>
                <a:cubicBezTo>
                  <a:pt x="1433725" y="123832"/>
                  <a:pt x="1421423" y="125554"/>
                  <a:pt x="1409798" y="129590"/>
                </a:cubicBezTo>
                <a:cubicBezTo>
                  <a:pt x="1404365" y="132848"/>
                  <a:pt x="1412515" y="135384"/>
                  <a:pt x="1430622" y="135384"/>
                </a:cubicBezTo>
                <a:cubicBezTo>
                  <a:pt x="1442981" y="136080"/>
                  <a:pt x="1455359" y="134295"/>
                  <a:pt x="1467018" y="130132"/>
                </a:cubicBezTo>
                <a:close/>
                <a:moveTo>
                  <a:pt x="1173695" y="390522"/>
                </a:moveTo>
                <a:cubicBezTo>
                  <a:pt x="1184197" y="382555"/>
                  <a:pt x="1164460" y="375493"/>
                  <a:pt x="1133135" y="375673"/>
                </a:cubicBezTo>
                <a:cubicBezTo>
                  <a:pt x="1106278" y="374987"/>
                  <a:pt x="1079571" y="379922"/>
                  <a:pt x="1054729" y="390159"/>
                </a:cubicBezTo>
                <a:cubicBezTo>
                  <a:pt x="1042415" y="398307"/>
                  <a:pt x="1060526" y="405913"/>
                  <a:pt x="1092573" y="405913"/>
                </a:cubicBezTo>
                <a:cubicBezTo>
                  <a:pt x="1120442" y="407039"/>
                  <a:pt x="1148182" y="401775"/>
                  <a:pt x="1173695" y="390522"/>
                </a:cubicBezTo>
                <a:close/>
                <a:moveTo>
                  <a:pt x="1501063" y="108945"/>
                </a:moveTo>
                <a:cubicBezTo>
                  <a:pt x="1503780" y="107135"/>
                  <a:pt x="1494182" y="104962"/>
                  <a:pt x="1480602" y="104418"/>
                </a:cubicBezTo>
                <a:cubicBezTo>
                  <a:pt x="1469165" y="103874"/>
                  <a:pt x="1457731" y="105534"/>
                  <a:pt x="1446921" y="109308"/>
                </a:cubicBezTo>
                <a:cubicBezTo>
                  <a:pt x="1444024" y="112024"/>
                  <a:pt x="1454888" y="114015"/>
                  <a:pt x="1469375" y="114015"/>
                </a:cubicBezTo>
                <a:cubicBezTo>
                  <a:pt x="1480176" y="114560"/>
                  <a:pt x="1490973" y="112834"/>
                  <a:pt x="1501063" y="108945"/>
                </a:cubicBezTo>
                <a:close/>
                <a:moveTo>
                  <a:pt x="1231981" y="353039"/>
                </a:moveTo>
                <a:cubicBezTo>
                  <a:pt x="1241938" y="345796"/>
                  <a:pt x="1223650" y="339097"/>
                  <a:pt x="1193430" y="339097"/>
                </a:cubicBezTo>
                <a:cubicBezTo>
                  <a:pt x="1167744" y="338372"/>
                  <a:pt x="1142186" y="342870"/>
                  <a:pt x="1118283" y="352315"/>
                </a:cubicBezTo>
                <a:cubicBezTo>
                  <a:pt x="1106694" y="359558"/>
                  <a:pt x="1123534" y="366982"/>
                  <a:pt x="1154499" y="366982"/>
                </a:cubicBezTo>
                <a:cubicBezTo>
                  <a:pt x="1181049" y="368160"/>
                  <a:pt x="1207527" y="363396"/>
                  <a:pt x="1231981" y="353039"/>
                </a:cubicBezTo>
                <a:close/>
                <a:moveTo>
                  <a:pt x="739288" y="788529"/>
                </a:moveTo>
                <a:cubicBezTo>
                  <a:pt x="757759" y="773863"/>
                  <a:pt x="741644" y="762817"/>
                  <a:pt x="701809" y="762817"/>
                </a:cubicBezTo>
                <a:cubicBezTo>
                  <a:pt x="665226" y="761756"/>
                  <a:pt x="629068" y="770642"/>
                  <a:pt x="597142" y="788529"/>
                </a:cubicBezTo>
                <a:cubicBezTo>
                  <a:pt x="576862" y="803379"/>
                  <a:pt x="591530" y="815149"/>
                  <a:pt x="633359" y="815149"/>
                </a:cubicBezTo>
                <a:cubicBezTo>
                  <a:pt x="675187" y="815149"/>
                  <a:pt x="720822" y="803196"/>
                  <a:pt x="739288" y="788529"/>
                </a:cubicBezTo>
                <a:close/>
                <a:moveTo>
                  <a:pt x="1534199" y="90839"/>
                </a:moveTo>
                <a:cubicBezTo>
                  <a:pt x="1537640" y="88666"/>
                  <a:pt x="1530941" y="86854"/>
                  <a:pt x="1517721" y="86674"/>
                </a:cubicBezTo>
                <a:cubicBezTo>
                  <a:pt x="1507550" y="85970"/>
                  <a:pt x="1497339" y="87263"/>
                  <a:pt x="1487663" y="90476"/>
                </a:cubicBezTo>
                <a:cubicBezTo>
                  <a:pt x="1484585" y="92831"/>
                  <a:pt x="1492008" y="94641"/>
                  <a:pt x="1505770" y="94641"/>
                </a:cubicBezTo>
                <a:cubicBezTo>
                  <a:pt x="1515401" y="95188"/>
                  <a:pt x="1525049" y="93897"/>
                  <a:pt x="1534199" y="90839"/>
                </a:cubicBezTo>
                <a:close/>
                <a:moveTo>
                  <a:pt x="1563172" y="72731"/>
                </a:moveTo>
                <a:cubicBezTo>
                  <a:pt x="1565526" y="71102"/>
                  <a:pt x="1558465" y="69471"/>
                  <a:pt x="1548505" y="69290"/>
                </a:cubicBezTo>
                <a:cubicBezTo>
                  <a:pt x="1539629" y="68826"/>
                  <a:pt x="1530741" y="69929"/>
                  <a:pt x="1522249" y="72551"/>
                </a:cubicBezTo>
                <a:cubicBezTo>
                  <a:pt x="1518808" y="74360"/>
                  <a:pt x="1526776" y="76172"/>
                  <a:pt x="1536916" y="76172"/>
                </a:cubicBezTo>
                <a:cubicBezTo>
                  <a:pt x="1545804" y="76615"/>
                  <a:pt x="1554699" y="75450"/>
                  <a:pt x="1563172" y="72731"/>
                </a:cubicBezTo>
                <a:close/>
                <a:moveTo>
                  <a:pt x="1291555" y="317728"/>
                </a:moveTo>
                <a:cubicBezTo>
                  <a:pt x="1298979" y="311209"/>
                  <a:pt x="1281052" y="305415"/>
                  <a:pt x="1253711" y="305415"/>
                </a:cubicBezTo>
                <a:cubicBezTo>
                  <a:pt x="1228919" y="304375"/>
                  <a:pt x="1204220" y="308763"/>
                  <a:pt x="1181300" y="318270"/>
                </a:cubicBezTo>
                <a:cubicBezTo>
                  <a:pt x="1172969" y="324971"/>
                  <a:pt x="1190351" y="330946"/>
                  <a:pt x="1219143" y="330946"/>
                </a:cubicBezTo>
                <a:cubicBezTo>
                  <a:pt x="1243964" y="332201"/>
                  <a:pt x="1268759" y="327676"/>
                  <a:pt x="1291555" y="317728"/>
                </a:cubicBezTo>
                <a:close/>
                <a:moveTo>
                  <a:pt x="1594316" y="54623"/>
                </a:moveTo>
                <a:cubicBezTo>
                  <a:pt x="1595765" y="54623"/>
                  <a:pt x="1588703" y="52450"/>
                  <a:pt x="1580191" y="51906"/>
                </a:cubicBezTo>
                <a:cubicBezTo>
                  <a:pt x="1573192" y="51591"/>
                  <a:pt x="1566194" y="52576"/>
                  <a:pt x="1559550" y="54804"/>
                </a:cubicBezTo>
                <a:cubicBezTo>
                  <a:pt x="1557738" y="56252"/>
                  <a:pt x="1564800" y="57521"/>
                  <a:pt x="1573492" y="57521"/>
                </a:cubicBezTo>
                <a:cubicBezTo>
                  <a:pt x="1580553" y="57844"/>
                  <a:pt x="1587613" y="56863"/>
                  <a:pt x="1594316" y="54623"/>
                </a:cubicBezTo>
                <a:close/>
                <a:moveTo>
                  <a:pt x="1618401" y="39230"/>
                </a:moveTo>
                <a:cubicBezTo>
                  <a:pt x="1620211" y="38144"/>
                  <a:pt x="1614597" y="37057"/>
                  <a:pt x="1606993" y="37057"/>
                </a:cubicBezTo>
                <a:cubicBezTo>
                  <a:pt x="1601710" y="36794"/>
                  <a:pt x="1596429" y="37532"/>
                  <a:pt x="1591419" y="39230"/>
                </a:cubicBezTo>
                <a:cubicBezTo>
                  <a:pt x="1590153" y="40317"/>
                  <a:pt x="1595223" y="41402"/>
                  <a:pt x="1601923" y="41402"/>
                </a:cubicBezTo>
                <a:cubicBezTo>
                  <a:pt x="1607502" y="41686"/>
                  <a:pt x="1613086" y="40948"/>
                  <a:pt x="1618401" y="39230"/>
                </a:cubicBezTo>
                <a:close/>
                <a:moveTo>
                  <a:pt x="851015" y="713384"/>
                </a:moveTo>
                <a:cubicBezTo>
                  <a:pt x="866587" y="700346"/>
                  <a:pt x="845943" y="688394"/>
                  <a:pt x="807555" y="689299"/>
                </a:cubicBezTo>
                <a:cubicBezTo>
                  <a:pt x="772227" y="688898"/>
                  <a:pt x="737314" y="697037"/>
                  <a:pt x="705792" y="713021"/>
                </a:cubicBezTo>
                <a:cubicBezTo>
                  <a:pt x="687319" y="726239"/>
                  <a:pt x="705974" y="738552"/>
                  <a:pt x="745448" y="738735"/>
                </a:cubicBezTo>
                <a:cubicBezTo>
                  <a:pt x="784921" y="738915"/>
                  <a:pt x="835080" y="726783"/>
                  <a:pt x="851015" y="713384"/>
                </a:cubicBezTo>
                <a:close/>
                <a:moveTo>
                  <a:pt x="1338997" y="285859"/>
                </a:moveTo>
                <a:cubicBezTo>
                  <a:pt x="1347147" y="279340"/>
                  <a:pt x="1332841" y="274453"/>
                  <a:pt x="1305318" y="274453"/>
                </a:cubicBezTo>
                <a:cubicBezTo>
                  <a:pt x="1282514" y="273052"/>
                  <a:pt x="1259686" y="276764"/>
                  <a:pt x="1238501" y="285317"/>
                </a:cubicBezTo>
                <a:cubicBezTo>
                  <a:pt x="1228721" y="292017"/>
                  <a:pt x="1243027" y="297268"/>
                  <a:pt x="1272724" y="297268"/>
                </a:cubicBezTo>
                <a:cubicBezTo>
                  <a:pt x="1295415" y="298906"/>
                  <a:pt x="1318161" y="294992"/>
                  <a:pt x="1338997" y="285859"/>
                </a:cubicBezTo>
                <a:close/>
                <a:moveTo>
                  <a:pt x="1644838" y="24022"/>
                </a:moveTo>
                <a:cubicBezTo>
                  <a:pt x="1646106" y="23298"/>
                  <a:pt x="1642846" y="22573"/>
                  <a:pt x="1637775" y="22391"/>
                </a:cubicBezTo>
                <a:cubicBezTo>
                  <a:pt x="1633426" y="22159"/>
                  <a:pt x="1629071" y="22710"/>
                  <a:pt x="1624919" y="24022"/>
                </a:cubicBezTo>
                <a:cubicBezTo>
                  <a:pt x="1624194" y="25471"/>
                  <a:pt x="1627816" y="25471"/>
                  <a:pt x="1633069" y="25471"/>
                </a:cubicBezTo>
                <a:cubicBezTo>
                  <a:pt x="1637047" y="25724"/>
                  <a:pt x="1641038" y="25233"/>
                  <a:pt x="1644838" y="24022"/>
                </a:cubicBezTo>
                <a:close/>
                <a:moveTo>
                  <a:pt x="1389338" y="255981"/>
                </a:moveTo>
                <a:cubicBezTo>
                  <a:pt x="1397123" y="250006"/>
                  <a:pt x="1382636" y="245477"/>
                  <a:pt x="1355837" y="245477"/>
                </a:cubicBezTo>
                <a:cubicBezTo>
                  <a:pt x="1334750" y="244103"/>
                  <a:pt x="1313631" y="247572"/>
                  <a:pt x="1294090" y="255618"/>
                </a:cubicBezTo>
                <a:cubicBezTo>
                  <a:pt x="1285761" y="261595"/>
                  <a:pt x="1299884" y="266302"/>
                  <a:pt x="1327408" y="266302"/>
                </a:cubicBezTo>
                <a:cubicBezTo>
                  <a:pt x="1348571" y="267686"/>
                  <a:pt x="1369768" y="264152"/>
                  <a:pt x="1389338" y="255981"/>
                </a:cubicBezTo>
                <a:close/>
                <a:moveTo>
                  <a:pt x="954771" y="646383"/>
                </a:moveTo>
                <a:cubicBezTo>
                  <a:pt x="969437" y="634069"/>
                  <a:pt x="950603" y="624473"/>
                  <a:pt x="910948" y="624473"/>
                </a:cubicBezTo>
                <a:cubicBezTo>
                  <a:pt x="871297" y="624473"/>
                  <a:pt x="830733" y="632984"/>
                  <a:pt x="812622" y="646565"/>
                </a:cubicBezTo>
                <a:cubicBezTo>
                  <a:pt x="794516" y="660144"/>
                  <a:pt x="814979" y="670467"/>
                  <a:pt x="856264" y="670104"/>
                </a:cubicBezTo>
                <a:cubicBezTo>
                  <a:pt x="897553" y="669743"/>
                  <a:pt x="939558" y="659603"/>
                  <a:pt x="954771" y="646383"/>
                </a:cubicBezTo>
                <a:close/>
                <a:moveTo>
                  <a:pt x="1433159" y="227007"/>
                </a:moveTo>
                <a:cubicBezTo>
                  <a:pt x="1439315" y="222119"/>
                  <a:pt x="1423924" y="217591"/>
                  <a:pt x="1400202" y="217591"/>
                </a:cubicBezTo>
                <a:cubicBezTo>
                  <a:pt x="1380688" y="216450"/>
                  <a:pt x="1361146" y="219348"/>
                  <a:pt x="1342801" y="226102"/>
                </a:cubicBezTo>
                <a:cubicBezTo>
                  <a:pt x="1335738" y="231172"/>
                  <a:pt x="1351131" y="235699"/>
                  <a:pt x="1375395" y="235699"/>
                </a:cubicBezTo>
                <a:cubicBezTo>
                  <a:pt x="1395050" y="237003"/>
                  <a:pt x="1414757" y="234039"/>
                  <a:pt x="1433159" y="227007"/>
                </a:cubicBezTo>
                <a:close/>
                <a:moveTo>
                  <a:pt x="1475710" y="200752"/>
                </a:moveTo>
                <a:cubicBezTo>
                  <a:pt x="1481143" y="195864"/>
                  <a:pt x="1467743" y="192423"/>
                  <a:pt x="1443479" y="192423"/>
                </a:cubicBezTo>
                <a:cubicBezTo>
                  <a:pt x="1426286" y="191400"/>
                  <a:pt x="1409085" y="194246"/>
                  <a:pt x="1393139" y="200752"/>
                </a:cubicBezTo>
                <a:cubicBezTo>
                  <a:pt x="1386440" y="205641"/>
                  <a:pt x="1399114" y="209263"/>
                  <a:pt x="1423741" y="209263"/>
                </a:cubicBezTo>
                <a:cubicBezTo>
                  <a:pt x="1441495" y="210594"/>
                  <a:pt x="1459308" y="207677"/>
                  <a:pt x="1475710" y="200752"/>
                </a:cubicBezTo>
                <a:close/>
                <a:moveTo>
                  <a:pt x="1045129" y="584635"/>
                </a:moveTo>
                <a:cubicBezTo>
                  <a:pt x="1057443" y="573590"/>
                  <a:pt x="1038432" y="563630"/>
                  <a:pt x="1001852" y="563269"/>
                </a:cubicBezTo>
                <a:cubicBezTo>
                  <a:pt x="965274" y="562906"/>
                  <a:pt x="917651" y="573229"/>
                  <a:pt x="902802" y="584635"/>
                </a:cubicBezTo>
                <a:cubicBezTo>
                  <a:pt x="887952" y="596043"/>
                  <a:pt x="906965" y="606547"/>
                  <a:pt x="944995" y="606908"/>
                </a:cubicBezTo>
                <a:cubicBezTo>
                  <a:pt x="983016" y="607271"/>
                  <a:pt x="1031367" y="596407"/>
                  <a:pt x="1045129" y="584635"/>
                </a:cubicBezTo>
                <a:close/>
                <a:moveTo>
                  <a:pt x="1511926" y="176488"/>
                </a:moveTo>
                <a:cubicBezTo>
                  <a:pt x="1516635" y="172322"/>
                  <a:pt x="1504141" y="169064"/>
                  <a:pt x="1483678" y="168883"/>
                </a:cubicBezTo>
                <a:cubicBezTo>
                  <a:pt x="1467025" y="167874"/>
                  <a:pt x="1450349" y="170469"/>
                  <a:pt x="1434788" y="176488"/>
                </a:cubicBezTo>
                <a:cubicBezTo>
                  <a:pt x="1429355" y="180472"/>
                  <a:pt x="1441851" y="184094"/>
                  <a:pt x="1462673" y="184094"/>
                </a:cubicBezTo>
                <a:cubicBezTo>
                  <a:pt x="1479448" y="185166"/>
                  <a:pt x="1496256" y="182571"/>
                  <a:pt x="1511926" y="176488"/>
                </a:cubicBezTo>
                <a:close/>
                <a:moveTo>
                  <a:pt x="1549773" y="153490"/>
                </a:moveTo>
                <a:cubicBezTo>
                  <a:pt x="1553575" y="149869"/>
                  <a:pt x="1539994" y="146791"/>
                  <a:pt x="1521886" y="146791"/>
                </a:cubicBezTo>
                <a:cubicBezTo>
                  <a:pt x="1507082" y="146064"/>
                  <a:pt x="1492286" y="148407"/>
                  <a:pt x="1478428" y="153671"/>
                </a:cubicBezTo>
                <a:cubicBezTo>
                  <a:pt x="1474082" y="157292"/>
                  <a:pt x="1486939" y="160372"/>
                  <a:pt x="1506132" y="160372"/>
                </a:cubicBezTo>
                <a:cubicBezTo>
                  <a:pt x="1521006" y="161266"/>
                  <a:pt x="1535897" y="158918"/>
                  <a:pt x="1549773" y="153490"/>
                </a:cubicBezTo>
                <a:close/>
                <a:moveTo>
                  <a:pt x="1580194" y="133390"/>
                </a:moveTo>
                <a:cubicBezTo>
                  <a:pt x="1585264" y="129951"/>
                  <a:pt x="1574580" y="127054"/>
                  <a:pt x="1556472" y="127054"/>
                </a:cubicBezTo>
                <a:cubicBezTo>
                  <a:pt x="1542805" y="125893"/>
                  <a:pt x="1529047" y="127621"/>
                  <a:pt x="1516091" y="132124"/>
                </a:cubicBezTo>
                <a:cubicBezTo>
                  <a:pt x="1512108" y="135383"/>
                  <a:pt x="1522066" y="138099"/>
                  <a:pt x="1540174" y="138099"/>
                </a:cubicBezTo>
                <a:cubicBezTo>
                  <a:pt x="1553695" y="139175"/>
                  <a:pt x="1567293" y="137575"/>
                  <a:pt x="1580194" y="133390"/>
                </a:cubicBezTo>
                <a:close/>
                <a:moveTo>
                  <a:pt x="1129876" y="530132"/>
                </a:moveTo>
                <a:cubicBezTo>
                  <a:pt x="1141464" y="519448"/>
                  <a:pt x="1121906" y="510576"/>
                  <a:pt x="1084423" y="510576"/>
                </a:cubicBezTo>
                <a:cubicBezTo>
                  <a:pt x="1046940" y="510576"/>
                  <a:pt x="1003300" y="519992"/>
                  <a:pt x="990081" y="530856"/>
                </a:cubicBezTo>
                <a:cubicBezTo>
                  <a:pt x="976864" y="541721"/>
                  <a:pt x="995877" y="551137"/>
                  <a:pt x="1034808" y="551137"/>
                </a:cubicBezTo>
                <a:cubicBezTo>
                  <a:pt x="1073739" y="551137"/>
                  <a:pt x="1117742" y="541359"/>
                  <a:pt x="1129876" y="530132"/>
                </a:cubicBezTo>
                <a:close/>
                <a:moveTo>
                  <a:pt x="1613873" y="110937"/>
                </a:moveTo>
                <a:cubicBezTo>
                  <a:pt x="1616951" y="108040"/>
                  <a:pt x="1607716" y="106049"/>
                  <a:pt x="1591239" y="106049"/>
                </a:cubicBezTo>
                <a:cubicBezTo>
                  <a:pt x="1579353" y="104965"/>
                  <a:pt x="1567380" y="106703"/>
                  <a:pt x="1556291" y="111119"/>
                </a:cubicBezTo>
                <a:cubicBezTo>
                  <a:pt x="1552487" y="114017"/>
                  <a:pt x="1561179" y="116190"/>
                  <a:pt x="1577658" y="116190"/>
                </a:cubicBezTo>
                <a:cubicBezTo>
                  <a:pt x="1589980" y="117566"/>
                  <a:pt x="1602451" y="115760"/>
                  <a:pt x="1613873" y="110937"/>
                </a:cubicBezTo>
                <a:close/>
                <a:moveTo>
                  <a:pt x="1640673" y="92648"/>
                </a:moveTo>
                <a:cubicBezTo>
                  <a:pt x="1645562" y="90475"/>
                  <a:pt x="1637595" y="87578"/>
                  <a:pt x="1623833" y="87578"/>
                </a:cubicBezTo>
                <a:cubicBezTo>
                  <a:pt x="1612777" y="87116"/>
                  <a:pt x="1601716" y="88401"/>
                  <a:pt x="1591057" y="91382"/>
                </a:cubicBezTo>
                <a:cubicBezTo>
                  <a:pt x="1585806" y="93735"/>
                  <a:pt x="1593593" y="96633"/>
                  <a:pt x="1607716" y="96633"/>
                </a:cubicBezTo>
                <a:cubicBezTo>
                  <a:pt x="1618849" y="97140"/>
                  <a:pt x="1629983" y="95794"/>
                  <a:pt x="1640673" y="92648"/>
                </a:cubicBezTo>
                <a:close/>
                <a:moveTo>
                  <a:pt x="1198864" y="480878"/>
                </a:moveTo>
                <a:cubicBezTo>
                  <a:pt x="1210816" y="470919"/>
                  <a:pt x="1191441" y="462771"/>
                  <a:pt x="1155225" y="462771"/>
                </a:cubicBezTo>
                <a:cubicBezTo>
                  <a:pt x="1118285" y="462771"/>
                  <a:pt x="1079173" y="469109"/>
                  <a:pt x="1065589" y="479610"/>
                </a:cubicBezTo>
                <a:cubicBezTo>
                  <a:pt x="1052007" y="490114"/>
                  <a:pt x="1066861" y="497899"/>
                  <a:pt x="1106333" y="498986"/>
                </a:cubicBezTo>
                <a:cubicBezTo>
                  <a:pt x="1145810" y="500072"/>
                  <a:pt x="1186914" y="490838"/>
                  <a:pt x="1198864" y="480878"/>
                </a:cubicBezTo>
                <a:close/>
                <a:moveTo>
                  <a:pt x="1670370" y="73996"/>
                </a:moveTo>
                <a:cubicBezTo>
                  <a:pt x="1673086" y="72728"/>
                  <a:pt x="1664938" y="70375"/>
                  <a:pt x="1652986" y="70375"/>
                </a:cubicBezTo>
                <a:cubicBezTo>
                  <a:pt x="1643901" y="69784"/>
                  <a:pt x="1634789" y="71014"/>
                  <a:pt x="1626187" y="73996"/>
                </a:cubicBezTo>
                <a:cubicBezTo>
                  <a:pt x="1622928" y="76169"/>
                  <a:pt x="1631257" y="77798"/>
                  <a:pt x="1644295" y="77798"/>
                </a:cubicBezTo>
                <a:cubicBezTo>
                  <a:pt x="1653161" y="78464"/>
                  <a:pt x="1662064" y="77165"/>
                  <a:pt x="1670370" y="73996"/>
                </a:cubicBezTo>
                <a:close/>
                <a:moveTo>
                  <a:pt x="1693728" y="57157"/>
                </a:moveTo>
                <a:cubicBezTo>
                  <a:pt x="1696262" y="54623"/>
                  <a:pt x="1691192" y="54623"/>
                  <a:pt x="1678878" y="54623"/>
                </a:cubicBezTo>
                <a:cubicBezTo>
                  <a:pt x="1671443" y="53819"/>
                  <a:pt x="1663925" y="54558"/>
                  <a:pt x="1656788" y="56796"/>
                </a:cubicBezTo>
                <a:cubicBezTo>
                  <a:pt x="1653710" y="58606"/>
                  <a:pt x="1659322" y="60235"/>
                  <a:pt x="1670369" y="60235"/>
                </a:cubicBezTo>
                <a:cubicBezTo>
                  <a:pt x="1678283" y="60800"/>
                  <a:pt x="1686230" y="59752"/>
                  <a:pt x="1693728" y="57157"/>
                </a:cubicBezTo>
                <a:close/>
                <a:moveTo>
                  <a:pt x="1715819" y="40861"/>
                </a:moveTo>
                <a:cubicBezTo>
                  <a:pt x="1717087" y="39230"/>
                  <a:pt x="1711656" y="38325"/>
                  <a:pt x="1701515" y="38506"/>
                </a:cubicBezTo>
                <a:cubicBezTo>
                  <a:pt x="1695918" y="38169"/>
                  <a:pt x="1690314" y="38969"/>
                  <a:pt x="1685037" y="40861"/>
                </a:cubicBezTo>
                <a:cubicBezTo>
                  <a:pt x="1683225" y="42310"/>
                  <a:pt x="1688295" y="43395"/>
                  <a:pt x="1697711" y="43395"/>
                </a:cubicBezTo>
                <a:cubicBezTo>
                  <a:pt x="1703863" y="44008"/>
                  <a:pt x="1710072" y="43139"/>
                  <a:pt x="1715819" y="40861"/>
                </a:cubicBezTo>
                <a:close/>
                <a:moveTo>
                  <a:pt x="1269827" y="434704"/>
                </a:moveTo>
                <a:cubicBezTo>
                  <a:pt x="1279784" y="425107"/>
                  <a:pt x="1262401" y="418045"/>
                  <a:pt x="1225461" y="418045"/>
                </a:cubicBezTo>
                <a:cubicBezTo>
                  <a:pt x="1188540" y="418045"/>
                  <a:pt x="1152326" y="424383"/>
                  <a:pt x="1139652" y="434884"/>
                </a:cubicBezTo>
                <a:cubicBezTo>
                  <a:pt x="1126973" y="445387"/>
                  <a:pt x="1145807" y="452992"/>
                  <a:pt x="1184195" y="452992"/>
                </a:cubicBezTo>
                <a:cubicBezTo>
                  <a:pt x="1221677" y="452992"/>
                  <a:pt x="1259867" y="444300"/>
                  <a:pt x="1269827" y="434704"/>
                </a:cubicBezTo>
                <a:close/>
                <a:moveTo>
                  <a:pt x="1740809" y="25468"/>
                </a:moveTo>
                <a:cubicBezTo>
                  <a:pt x="1741172" y="24563"/>
                  <a:pt x="1735739" y="23658"/>
                  <a:pt x="1729944" y="23658"/>
                </a:cubicBezTo>
                <a:cubicBezTo>
                  <a:pt x="1725273" y="23453"/>
                  <a:pt x="1720604" y="24128"/>
                  <a:pt x="1716182" y="25651"/>
                </a:cubicBezTo>
                <a:cubicBezTo>
                  <a:pt x="1715096" y="27460"/>
                  <a:pt x="1721071" y="27460"/>
                  <a:pt x="1727771" y="27460"/>
                </a:cubicBezTo>
                <a:cubicBezTo>
                  <a:pt x="1732207" y="27675"/>
                  <a:pt x="1736642" y="26998"/>
                  <a:pt x="1740809" y="25468"/>
                </a:cubicBezTo>
                <a:close/>
                <a:moveTo>
                  <a:pt x="1326142" y="394866"/>
                </a:moveTo>
                <a:cubicBezTo>
                  <a:pt x="1336463" y="385633"/>
                  <a:pt x="1317450" y="379114"/>
                  <a:pt x="1281777" y="379114"/>
                </a:cubicBezTo>
                <a:cubicBezTo>
                  <a:pt x="1254257" y="377588"/>
                  <a:pt x="1226782" y="382808"/>
                  <a:pt x="1201761" y="394325"/>
                </a:cubicBezTo>
                <a:cubicBezTo>
                  <a:pt x="1189448" y="403741"/>
                  <a:pt x="1207014" y="410801"/>
                  <a:pt x="1243751" y="410984"/>
                </a:cubicBezTo>
                <a:cubicBezTo>
                  <a:pt x="1280511" y="411164"/>
                  <a:pt x="1315639" y="404102"/>
                  <a:pt x="1326142" y="394866"/>
                </a:cubicBezTo>
                <a:close/>
                <a:moveTo>
                  <a:pt x="1384631" y="356479"/>
                </a:moveTo>
                <a:cubicBezTo>
                  <a:pt x="1393142" y="348329"/>
                  <a:pt x="1376663" y="342535"/>
                  <a:pt x="1342440" y="342354"/>
                </a:cubicBezTo>
                <a:cubicBezTo>
                  <a:pt x="1308215" y="342174"/>
                  <a:pt x="1276164" y="348149"/>
                  <a:pt x="1264575" y="356660"/>
                </a:cubicBezTo>
                <a:cubicBezTo>
                  <a:pt x="1252986" y="365171"/>
                  <a:pt x="1271094" y="371690"/>
                  <a:pt x="1307310" y="371690"/>
                </a:cubicBezTo>
                <a:cubicBezTo>
                  <a:pt x="1342620" y="371690"/>
                  <a:pt x="1376119" y="364627"/>
                  <a:pt x="1384631" y="356479"/>
                </a:cubicBezTo>
                <a:close/>
                <a:moveTo>
                  <a:pt x="1434064" y="320264"/>
                </a:moveTo>
                <a:cubicBezTo>
                  <a:pt x="1441668" y="312841"/>
                  <a:pt x="1424828" y="307227"/>
                  <a:pt x="1392596" y="307227"/>
                </a:cubicBezTo>
                <a:cubicBezTo>
                  <a:pt x="1360365" y="307227"/>
                  <a:pt x="1328856" y="313021"/>
                  <a:pt x="1320165" y="320626"/>
                </a:cubicBezTo>
                <a:cubicBezTo>
                  <a:pt x="1311473" y="328232"/>
                  <a:pt x="1328856" y="334027"/>
                  <a:pt x="1361633" y="334027"/>
                </a:cubicBezTo>
                <a:cubicBezTo>
                  <a:pt x="1394407" y="334027"/>
                  <a:pt x="1425914" y="328051"/>
                  <a:pt x="1434064" y="320264"/>
                </a:cubicBezTo>
                <a:close/>
                <a:moveTo>
                  <a:pt x="1478427" y="287669"/>
                </a:moveTo>
                <a:cubicBezTo>
                  <a:pt x="1485309" y="280969"/>
                  <a:pt x="1466838" y="275718"/>
                  <a:pt x="1436600" y="275899"/>
                </a:cubicBezTo>
                <a:cubicBezTo>
                  <a:pt x="1413473" y="274378"/>
                  <a:pt x="1390330" y="278608"/>
                  <a:pt x="1369239" y="288212"/>
                </a:cubicBezTo>
                <a:cubicBezTo>
                  <a:pt x="1361272" y="295094"/>
                  <a:pt x="1378836" y="300706"/>
                  <a:pt x="1410525" y="300526"/>
                </a:cubicBezTo>
                <a:cubicBezTo>
                  <a:pt x="1442212" y="300345"/>
                  <a:pt x="1471367" y="294731"/>
                  <a:pt x="1478427" y="287669"/>
                </a:cubicBezTo>
                <a:close/>
                <a:moveTo>
                  <a:pt x="1524240" y="257611"/>
                </a:moveTo>
                <a:cubicBezTo>
                  <a:pt x="1530034" y="251636"/>
                  <a:pt x="1511383" y="246746"/>
                  <a:pt x="1484583" y="246746"/>
                </a:cubicBezTo>
                <a:cubicBezTo>
                  <a:pt x="1462721" y="245611"/>
                  <a:pt x="1440879" y="249387"/>
                  <a:pt x="1420663" y="257791"/>
                </a:cubicBezTo>
                <a:cubicBezTo>
                  <a:pt x="1413420" y="263767"/>
                  <a:pt x="1430984" y="269200"/>
                  <a:pt x="1458689" y="269200"/>
                </a:cubicBezTo>
                <a:cubicBezTo>
                  <a:pt x="1481154" y="270664"/>
                  <a:pt x="1503640" y="266689"/>
                  <a:pt x="1524240" y="257611"/>
                </a:cubicBezTo>
                <a:close/>
                <a:moveTo>
                  <a:pt x="708872" y="977936"/>
                </a:moveTo>
                <a:cubicBezTo>
                  <a:pt x="727701" y="961458"/>
                  <a:pt x="708506" y="946610"/>
                  <a:pt x="668669" y="946610"/>
                </a:cubicBezTo>
                <a:cubicBezTo>
                  <a:pt x="648787" y="946409"/>
                  <a:pt x="629073" y="948955"/>
                  <a:pt x="610062" y="954105"/>
                </a:cubicBezTo>
                <a:lnTo>
                  <a:pt x="589462" y="962857"/>
                </a:lnTo>
                <a:lnTo>
                  <a:pt x="626562" y="1005092"/>
                </a:lnTo>
                <a:lnTo>
                  <a:pt x="660001" y="1000186"/>
                </a:lnTo>
                <a:cubicBezTo>
                  <a:pt x="681120" y="994233"/>
                  <a:pt x="699456" y="986175"/>
                  <a:pt x="708872" y="977936"/>
                </a:cubicBezTo>
                <a:close/>
                <a:moveTo>
                  <a:pt x="1561181" y="229544"/>
                </a:moveTo>
                <a:cubicBezTo>
                  <a:pt x="1566069" y="223930"/>
                  <a:pt x="1551041" y="219765"/>
                  <a:pt x="1524966" y="219765"/>
                </a:cubicBezTo>
                <a:cubicBezTo>
                  <a:pt x="1504715" y="218296"/>
                  <a:pt x="1484406" y="221710"/>
                  <a:pt x="1465753" y="229725"/>
                </a:cubicBezTo>
                <a:cubicBezTo>
                  <a:pt x="1458510" y="235519"/>
                  <a:pt x="1473901" y="239865"/>
                  <a:pt x="1501968" y="239865"/>
                </a:cubicBezTo>
                <a:cubicBezTo>
                  <a:pt x="1522268" y="241673"/>
                  <a:pt x="1542689" y="238116"/>
                  <a:pt x="1561181" y="229544"/>
                </a:cubicBezTo>
                <a:close/>
                <a:moveTo>
                  <a:pt x="1599750" y="203468"/>
                </a:moveTo>
                <a:cubicBezTo>
                  <a:pt x="1604820" y="198578"/>
                  <a:pt x="1590334" y="194595"/>
                  <a:pt x="1566974" y="194595"/>
                </a:cubicBezTo>
                <a:cubicBezTo>
                  <a:pt x="1547911" y="193308"/>
                  <a:pt x="1528798" y="196278"/>
                  <a:pt x="1511021" y="203287"/>
                </a:cubicBezTo>
                <a:cubicBezTo>
                  <a:pt x="1504322" y="208357"/>
                  <a:pt x="1519171" y="212703"/>
                  <a:pt x="1544339" y="212703"/>
                </a:cubicBezTo>
                <a:cubicBezTo>
                  <a:pt x="1563282" y="214114"/>
                  <a:pt x="1582289" y="210947"/>
                  <a:pt x="1599750" y="203468"/>
                </a:cubicBezTo>
                <a:close/>
                <a:moveTo>
                  <a:pt x="1632888" y="177936"/>
                </a:moveTo>
                <a:cubicBezTo>
                  <a:pt x="1636871" y="173771"/>
                  <a:pt x="1621841" y="170150"/>
                  <a:pt x="1600655" y="170150"/>
                </a:cubicBezTo>
                <a:cubicBezTo>
                  <a:pt x="1583272" y="168802"/>
                  <a:pt x="1565820" y="171659"/>
                  <a:pt x="1549773" y="178478"/>
                </a:cubicBezTo>
                <a:cubicBezTo>
                  <a:pt x="1545971" y="182824"/>
                  <a:pt x="1561542" y="186265"/>
                  <a:pt x="1583635" y="186265"/>
                </a:cubicBezTo>
                <a:cubicBezTo>
                  <a:pt x="1600476" y="187353"/>
                  <a:pt x="1617341" y="184499"/>
                  <a:pt x="1632888" y="177936"/>
                </a:cubicBezTo>
                <a:close/>
                <a:moveTo>
                  <a:pt x="834535" y="881424"/>
                </a:moveTo>
                <a:cubicBezTo>
                  <a:pt x="852282" y="865126"/>
                  <a:pt x="830733" y="852632"/>
                  <a:pt x="790173" y="852813"/>
                </a:cubicBezTo>
                <a:cubicBezTo>
                  <a:pt x="749611" y="852993"/>
                  <a:pt x="704706" y="863858"/>
                  <a:pt x="683880" y="880517"/>
                </a:cubicBezTo>
                <a:cubicBezTo>
                  <a:pt x="663056" y="897176"/>
                  <a:pt x="680078" y="910757"/>
                  <a:pt x="723896" y="911120"/>
                </a:cubicBezTo>
                <a:cubicBezTo>
                  <a:pt x="767719" y="911481"/>
                  <a:pt x="816428" y="898263"/>
                  <a:pt x="834535" y="881424"/>
                </a:cubicBezTo>
                <a:close/>
                <a:moveTo>
                  <a:pt x="1666566" y="155302"/>
                </a:moveTo>
                <a:cubicBezTo>
                  <a:pt x="1671275" y="151318"/>
                  <a:pt x="1657874" y="148059"/>
                  <a:pt x="1636869" y="148059"/>
                </a:cubicBezTo>
                <a:cubicBezTo>
                  <a:pt x="1621524" y="147137"/>
                  <a:pt x="1606155" y="149483"/>
                  <a:pt x="1591781" y="154939"/>
                </a:cubicBezTo>
                <a:cubicBezTo>
                  <a:pt x="1586711" y="159105"/>
                  <a:pt x="1599929" y="162365"/>
                  <a:pt x="1621478" y="162365"/>
                </a:cubicBezTo>
                <a:cubicBezTo>
                  <a:pt x="1636848" y="163430"/>
                  <a:pt x="1652260" y="161015"/>
                  <a:pt x="1666566" y="155302"/>
                </a:cubicBezTo>
                <a:close/>
                <a:moveTo>
                  <a:pt x="1694091" y="133753"/>
                </a:moveTo>
                <a:cubicBezTo>
                  <a:pt x="1697713" y="130314"/>
                  <a:pt x="1685217" y="127054"/>
                  <a:pt x="1666748" y="127234"/>
                </a:cubicBezTo>
                <a:cubicBezTo>
                  <a:pt x="1652589" y="126398"/>
                  <a:pt x="1638410" y="128495"/>
                  <a:pt x="1625099" y="133392"/>
                </a:cubicBezTo>
                <a:cubicBezTo>
                  <a:pt x="1621116" y="136833"/>
                  <a:pt x="1634154" y="140091"/>
                  <a:pt x="1652262" y="140091"/>
                </a:cubicBezTo>
                <a:cubicBezTo>
                  <a:pt x="1666495" y="140972"/>
                  <a:pt x="1680755" y="138812"/>
                  <a:pt x="1694091" y="133753"/>
                </a:cubicBezTo>
                <a:close/>
                <a:moveTo>
                  <a:pt x="1723608" y="113293"/>
                </a:moveTo>
                <a:cubicBezTo>
                  <a:pt x="1727410" y="110395"/>
                  <a:pt x="1715820" y="107678"/>
                  <a:pt x="1698981" y="107678"/>
                </a:cubicBezTo>
                <a:cubicBezTo>
                  <a:pt x="1686302" y="106851"/>
                  <a:pt x="1673592" y="108703"/>
                  <a:pt x="1661678" y="113110"/>
                </a:cubicBezTo>
                <a:cubicBezTo>
                  <a:pt x="1658056" y="116190"/>
                  <a:pt x="1668196" y="118905"/>
                  <a:pt x="1686304" y="118905"/>
                </a:cubicBezTo>
                <a:cubicBezTo>
                  <a:pt x="1698998" y="119758"/>
                  <a:pt x="1711725" y="117842"/>
                  <a:pt x="1723608" y="113293"/>
                </a:cubicBezTo>
                <a:close/>
                <a:moveTo>
                  <a:pt x="1747147" y="94277"/>
                </a:moveTo>
                <a:cubicBezTo>
                  <a:pt x="1750226" y="91380"/>
                  <a:pt x="1740991" y="89388"/>
                  <a:pt x="1725056" y="89388"/>
                </a:cubicBezTo>
                <a:cubicBezTo>
                  <a:pt x="1714094" y="88491"/>
                  <a:pt x="1703072" y="90101"/>
                  <a:pt x="1692823" y="94097"/>
                </a:cubicBezTo>
                <a:cubicBezTo>
                  <a:pt x="1690108" y="96813"/>
                  <a:pt x="1698800" y="98804"/>
                  <a:pt x="1714010" y="98804"/>
                </a:cubicBezTo>
                <a:cubicBezTo>
                  <a:pt x="1725256" y="99804"/>
                  <a:pt x="1736582" y="98256"/>
                  <a:pt x="1747147" y="94277"/>
                </a:cubicBezTo>
                <a:close/>
                <a:moveTo>
                  <a:pt x="1774309" y="75808"/>
                </a:moveTo>
                <a:cubicBezTo>
                  <a:pt x="1776119" y="73635"/>
                  <a:pt x="1766342" y="72730"/>
                  <a:pt x="1753304" y="72730"/>
                </a:cubicBezTo>
                <a:cubicBezTo>
                  <a:pt x="1743704" y="71786"/>
                  <a:pt x="1734012" y="72896"/>
                  <a:pt x="1724876" y="75989"/>
                </a:cubicBezTo>
                <a:cubicBezTo>
                  <a:pt x="1722883" y="78344"/>
                  <a:pt x="1732660" y="80154"/>
                  <a:pt x="1745881" y="80154"/>
                </a:cubicBezTo>
                <a:cubicBezTo>
                  <a:pt x="1755565" y="80903"/>
                  <a:pt x="1765291" y="79417"/>
                  <a:pt x="1774309" y="75808"/>
                </a:cubicBezTo>
                <a:close/>
                <a:moveTo>
                  <a:pt x="1795133" y="58064"/>
                </a:moveTo>
                <a:cubicBezTo>
                  <a:pt x="1797487" y="56252"/>
                  <a:pt x="1788251" y="54623"/>
                  <a:pt x="1777026" y="54623"/>
                </a:cubicBezTo>
                <a:cubicBezTo>
                  <a:pt x="1769096" y="54163"/>
                  <a:pt x="1761169" y="55524"/>
                  <a:pt x="1753848" y="58606"/>
                </a:cubicBezTo>
                <a:cubicBezTo>
                  <a:pt x="1752399" y="60237"/>
                  <a:pt x="1761272" y="61686"/>
                  <a:pt x="1771956" y="61686"/>
                </a:cubicBezTo>
                <a:cubicBezTo>
                  <a:pt x="1779847" y="62051"/>
                  <a:pt x="1787729" y="60819"/>
                  <a:pt x="1795133" y="58064"/>
                </a:cubicBezTo>
                <a:close/>
                <a:moveTo>
                  <a:pt x="958935" y="793056"/>
                </a:moveTo>
                <a:cubicBezTo>
                  <a:pt x="972876" y="778750"/>
                  <a:pt x="952054" y="766437"/>
                  <a:pt x="912579" y="766257"/>
                </a:cubicBezTo>
                <a:cubicBezTo>
                  <a:pt x="873105" y="766076"/>
                  <a:pt x="821678" y="778570"/>
                  <a:pt x="803932" y="793600"/>
                </a:cubicBezTo>
                <a:cubicBezTo>
                  <a:pt x="786188" y="808629"/>
                  <a:pt x="807916" y="822209"/>
                  <a:pt x="850289" y="822209"/>
                </a:cubicBezTo>
                <a:cubicBezTo>
                  <a:pt x="892842" y="822028"/>
                  <a:pt x="944995" y="807361"/>
                  <a:pt x="958935" y="793056"/>
                </a:cubicBezTo>
                <a:close/>
                <a:moveTo>
                  <a:pt x="1817948" y="42128"/>
                </a:moveTo>
                <a:cubicBezTo>
                  <a:pt x="1820121" y="40498"/>
                  <a:pt x="1813420" y="39230"/>
                  <a:pt x="1803462" y="39230"/>
                </a:cubicBezTo>
                <a:cubicBezTo>
                  <a:pt x="1796723" y="38869"/>
                  <a:pt x="1789974" y="39726"/>
                  <a:pt x="1783543" y="41766"/>
                </a:cubicBezTo>
                <a:cubicBezTo>
                  <a:pt x="1781189" y="43396"/>
                  <a:pt x="1787708" y="44844"/>
                  <a:pt x="1797124" y="44844"/>
                </a:cubicBezTo>
                <a:cubicBezTo>
                  <a:pt x="1804173" y="45253"/>
                  <a:pt x="1811239" y="44333"/>
                  <a:pt x="1817948" y="42128"/>
                </a:cubicBezTo>
                <a:close/>
                <a:moveTo>
                  <a:pt x="1836420" y="26917"/>
                </a:moveTo>
                <a:cubicBezTo>
                  <a:pt x="1838230" y="25651"/>
                  <a:pt x="1833523" y="24564"/>
                  <a:pt x="1825736" y="24564"/>
                </a:cubicBezTo>
                <a:cubicBezTo>
                  <a:pt x="1820164" y="24041"/>
                  <a:pt x="1814546" y="24721"/>
                  <a:pt x="1809258" y="26556"/>
                </a:cubicBezTo>
                <a:cubicBezTo>
                  <a:pt x="1807809" y="28729"/>
                  <a:pt x="1813062" y="28729"/>
                  <a:pt x="1820847" y="28729"/>
                </a:cubicBezTo>
                <a:cubicBezTo>
                  <a:pt x="1826103" y="29050"/>
                  <a:pt x="1831377" y="28436"/>
                  <a:pt x="1836420" y="26917"/>
                </a:cubicBezTo>
                <a:close/>
                <a:moveTo>
                  <a:pt x="1856881" y="12069"/>
                </a:moveTo>
                <a:cubicBezTo>
                  <a:pt x="1857966" y="11164"/>
                  <a:pt x="1854164" y="10440"/>
                  <a:pt x="1848189" y="10440"/>
                </a:cubicBezTo>
                <a:cubicBezTo>
                  <a:pt x="1844309" y="10045"/>
                  <a:pt x="1840393" y="10603"/>
                  <a:pt x="1836781" y="12069"/>
                </a:cubicBezTo>
                <a:cubicBezTo>
                  <a:pt x="1836237" y="13517"/>
                  <a:pt x="1839134" y="13517"/>
                  <a:pt x="1844748" y="13517"/>
                </a:cubicBezTo>
                <a:cubicBezTo>
                  <a:pt x="1848849" y="13955"/>
                  <a:pt x="1852997" y="13460"/>
                  <a:pt x="1856881" y="12069"/>
                </a:cubicBezTo>
                <a:close/>
                <a:moveTo>
                  <a:pt x="1055630" y="718091"/>
                </a:moveTo>
                <a:cubicBezTo>
                  <a:pt x="1070117" y="703605"/>
                  <a:pt x="1049475" y="693284"/>
                  <a:pt x="1007103" y="693284"/>
                </a:cubicBezTo>
                <a:cubicBezTo>
                  <a:pt x="964913" y="693464"/>
                  <a:pt x="921812" y="703605"/>
                  <a:pt x="904432" y="718454"/>
                </a:cubicBezTo>
                <a:cubicBezTo>
                  <a:pt x="887047" y="733301"/>
                  <a:pt x="903888" y="744709"/>
                  <a:pt x="949341" y="744890"/>
                </a:cubicBezTo>
                <a:cubicBezTo>
                  <a:pt x="994791" y="745070"/>
                  <a:pt x="1041146" y="732577"/>
                  <a:pt x="1055630" y="718091"/>
                </a:cubicBezTo>
                <a:close/>
                <a:moveTo>
                  <a:pt x="1150151" y="652178"/>
                </a:moveTo>
                <a:cubicBezTo>
                  <a:pt x="1165004" y="639502"/>
                  <a:pt x="1143093" y="627189"/>
                  <a:pt x="1103793" y="627189"/>
                </a:cubicBezTo>
                <a:cubicBezTo>
                  <a:pt x="1065408" y="626647"/>
                  <a:pt x="1016519" y="637329"/>
                  <a:pt x="999675" y="650366"/>
                </a:cubicBezTo>
                <a:cubicBezTo>
                  <a:pt x="982838" y="663404"/>
                  <a:pt x="1004928" y="675717"/>
                  <a:pt x="1044764" y="676441"/>
                </a:cubicBezTo>
                <a:cubicBezTo>
                  <a:pt x="1084603" y="677166"/>
                  <a:pt x="1135306" y="664852"/>
                  <a:pt x="1150151" y="652178"/>
                </a:cubicBezTo>
                <a:close/>
                <a:moveTo>
                  <a:pt x="1227997" y="590612"/>
                </a:moveTo>
                <a:cubicBezTo>
                  <a:pt x="1240491" y="578116"/>
                  <a:pt x="1218780" y="568520"/>
                  <a:pt x="1178038" y="568520"/>
                </a:cubicBezTo>
                <a:cubicBezTo>
                  <a:pt x="1137298" y="568520"/>
                  <a:pt x="1095832" y="577031"/>
                  <a:pt x="1080076" y="590430"/>
                </a:cubicBezTo>
                <a:cubicBezTo>
                  <a:pt x="1064326" y="603830"/>
                  <a:pt x="1087865" y="614151"/>
                  <a:pt x="1130235" y="613971"/>
                </a:cubicBezTo>
                <a:cubicBezTo>
                  <a:pt x="1172606" y="613790"/>
                  <a:pt x="1215161" y="603650"/>
                  <a:pt x="1227997" y="590612"/>
                </a:cubicBezTo>
                <a:close/>
                <a:moveTo>
                  <a:pt x="1305679" y="536108"/>
                </a:moveTo>
                <a:cubicBezTo>
                  <a:pt x="1316725" y="524156"/>
                  <a:pt x="1291013" y="514379"/>
                  <a:pt x="1251356" y="514921"/>
                </a:cubicBezTo>
                <a:cubicBezTo>
                  <a:pt x="1211721" y="515464"/>
                  <a:pt x="1169528" y="524519"/>
                  <a:pt x="1157398" y="536469"/>
                </a:cubicBezTo>
                <a:cubicBezTo>
                  <a:pt x="1145264" y="548421"/>
                  <a:pt x="1168442" y="558018"/>
                  <a:pt x="1209184" y="558018"/>
                </a:cubicBezTo>
                <a:cubicBezTo>
                  <a:pt x="1250269" y="557837"/>
                  <a:pt x="1294634" y="548058"/>
                  <a:pt x="1305679" y="536108"/>
                </a:cubicBezTo>
                <a:close/>
                <a:moveTo>
                  <a:pt x="1368332" y="486131"/>
                </a:moveTo>
                <a:cubicBezTo>
                  <a:pt x="1378473" y="475627"/>
                  <a:pt x="1354570" y="466755"/>
                  <a:pt x="1317450" y="466574"/>
                </a:cubicBezTo>
                <a:cubicBezTo>
                  <a:pt x="1280328" y="466392"/>
                  <a:pt x="1237776" y="474723"/>
                  <a:pt x="1224556" y="485768"/>
                </a:cubicBezTo>
                <a:cubicBezTo>
                  <a:pt x="1211358" y="496813"/>
                  <a:pt x="1237232" y="506953"/>
                  <a:pt x="1275621" y="506773"/>
                </a:cubicBezTo>
                <a:cubicBezTo>
                  <a:pt x="1314009" y="506592"/>
                  <a:pt x="1357829" y="496996"/>
                  <a:pt x="1368332" y="486131"/>
                </a:cubicBezTo>
                <a:close/>
                <a:moveTo>
                  <a:pt x="1432616" y="439956"/>
                </a:moveTo>
                <a:cubicBezTo>
                  <a:pt x="1441127" y="429997"/>
                  <a:pt x="1419217" y="421849"/>
                  <a:pt x="1381914" y="421849"/>
                </a:cubicBezTo>
                <a:cubicBezTo>
                  <a:pt x="1344613" y="421849"/>
                  <a:pt x="1304412" y="430360"/>
                  <a:pt x="1293006" y="439956"/>
                </a:cubicBezTo>
                <a:cubicBezTo>
                  <a:pt x="1281598" y="449553"/>
                  <a:pt x="1304776" y="458064"/>
                  <a:pt x="1343888" y="458064"/>
                </a:cubicBezTo>
                <a:cubicBezTo>
                  <a:pt x="1383363" y="458064"/>
                  <a:pt x="1424105" y="449916"/>
                  <a:pt x="1432616" y="439956"/>
                </a:cubicBezTo>
                <a:close/>
                <a:moveTo>
                  <a:pt x="1483137" y="398670"/>
                </a:moveTo>
                <a:cubicBezTo>
                  <a:pt x="1492009" y="388350"/>
                  <a:pt x="1470643" y="380563"/>
                  <a:pt x="1434245" y="380563"/>
                </a:cubicBezTo>
                <a:cubicBezTo>
                  <a:pt x="1397849" y="380563"/>
                  <a:pt x="1360548" y="387445"/>
                  <a:pt x="1349683" y="397583"/>
                </a:cubicBezTo>
                <a:cubicBezTo>
                  <a:pt x="1338818" y="407725"/>
                  <a:pt x="1359823" y="415510"/>
                  <a:pt x="1397668" y="415691"/>
                </a:cubicBezTo>
                <a:cubicBezTo>
                  <a:pt x="1435513" y="415873"/>
                  <a:pt x="1473540" y="408087"/>
                  <a:pt x="1483137" y="398670"/>
                </a:cubicBezTo>
                <a:close/>
                <a:moveTo>
                  <a:pt x="1536191" y="359377"/>
                </a:moveTo>
                <a:cubicBezTo>
                  <a:pt x="1544159" y="350866"/>
                  <a:pt x="1522429" y="343804"/>
                  <a:pt x="1487663" y="343804"/>
                </a:cubicBezTo>
                <a:cubicBezTo>
                  <a:pt x="1452896" y="343804"/>
                  <a:pt x="1417405" y="350684"/>
                  <a:pt x="1407989" y="359377"/>
                </a:cubicBezTo>
                <a:cubicBezTo>
                  <a:pt x="1398573" y="368069"/>
                  <a:pt x="1419578" y="375310"/>
                  <a:pt x="1455793" y="375310"/>
                </a:cubicBezTo>
                <a:cubicBezTo>
                  <a:pt x="1490923" y="375492"/>
                  <a:pt x="1528224" y="367886"/>
                  <a:pt x="1536191" y="359377"/>
                </a:cubicBezTo>
                <a:close/>
                <a:moveTo>
                  <a:pt x="1578201" y="323884"/>
                </a:moveTo>
                <a:cubicBezTo>
                  <a:pt x="1584537" y="316279"/>
                  <a:pt x="1563895" y="309761"/>
                  <a:pt x="1530938" y="309761"/>
                </a:cubicBezTo>
                <a:cubicBezTo>
                  <a:pt x="1497983" y="309761"/>
                  <a:pt x="1462312" y="316460"/>
                  <a:pt x="1454886" y="324247"/>
                </a:cubicBezTo>
                <a:cubicBezTo>
                  <a:pt x="1447462" y="332033"/>
                  <a:pt x="1467743" y="338733"/>
                  <a:pt x="1501786" y="338733"/>
                </a:cubicBezTo>
                <a:cubicBezTo>
                  <a:pt x="1535828" y="338733"/>
                  <a:pt x="1571319" y="331853"/>
                  <a:pt x="1578201" y="323884"/>
                </a:cubicBezTo>
                <a:close/>
                <a:moveTo>
                  <a:pt x="1657151" y="259964"/>
                </a:moveTo>
                <a:cubicBezTo>
                  <a:pt x="1663307" y="253806"/>
                  <a:pt x="1645019" y="248194"/>
                  <a:pt x="1614237" y="248375"/>
                </a:cubicBezTo>
                <a:cubicBezTo>
                  <a:pt x="1592264" y="246654"/>
                  <a:pt x="1570213" y="250517"/>
                  <a:pt x="1550134" y="259601"/>
                </a:cubicBezTo>
                <a:cubicBezTo>
                  <a:pt x="1542530" y="266483"/>
                  <a:pt x="1559913" y="271553"/>
                  <a:pt x="1591420" y="271734"/>
                </a:cubicBezTo>
                <a:cubicBezTo>
                  <a:pt x="1622928" y="271914"/>
                  <a:pt x="1650994" y="266844"/>
                  <a:pt x="1657151" y="259964"/>
                </a:cubicBezTo>
                <a:close/>
                <a:moveTo>
                  <a:pt x="1621841" y="291470"/>
                </a:moveTo>
                <a:cubicBezTo>
                  <a:pt x="1628904" y="284590"/>
                  <a:pt x="1607716" y="278252"/>
                  <a:pt x="1577295" y="278252"/>
                </a:cubicBezTo>
                <a:cubicBezTo>
                  <a:pt x="1552595" y="276779"/>
                  <a:pt x="1527894" y="281184"/>
                  <a:pt x="1505227" y="291109"/>
                </a:cubicBezTo>
                <a:cubicBezTo>
                  <a:pt x="1497260" y="298171"/>
                  <a:pt x="1518265" y="304690"/>
                  <a:pt x="1549410" y="304871"/>
                </a:cubicBezTo>
                <a:cubicBezTo>
                  <a:pt x="1580556" y="305051"/>
                  <a:pt x="1614779" y="298352"/>
                  <a:pt x="1621841" y="291470"/>
                </a:cubicBezTo>
                <a:close/>
                <a:moveTo>
                  <a:pt x="1725780" y="205099"/>
                </a:moveTo>
                <a:cubicBezTo>
                  <a:pt x="1729402" y="199485"/>
                  <a:pt x="1711474" y="195683"/>
                  <a:pt x="1687028" y="195683"/>
                </a:cubicBezTo>
                <a:cubicBezTo>
                  <a:pt x="1667571" y="194407"/>
                  <a:pt x="1648085" y="197759"/>
                  <a:pt x="1630171" y="205462"/>
                </a:cubicBezTo>
                <a:cubicBezTo>
                  <a:pt x="1625643" y="210532"/>
                  <a:pt x="1643570" y="215239"/>
                  <a:pt x="1668559" y="215239"/>
                </a:cubicBezTo>
                <a:cubicBezTo>
                  <a:pt x="1688178" y="216648"/>
                  <a:pt x="1707839" y="213163"/>
                  <a:pt x="1725780" y="205099"/>
                </a:cubicBezTo>
                <a:close/>
                <a:moveTo>
                  <a:pt x="1695358" y="231899"/>
                </a:moveTo>
                <a:cubicBezTo>
                  <a:pt x="1700972" y="225924"/>
                  <a:pt x="1682864" y="221034"/>
                  <a:pt x="1654979" y="221034"/>
                </a:cubicBezTo>
                <a:cubicBezTo>
                  <a:pt x="1634122" y="219414"/>
                  <a:pt x="1613195" y="223089"/>
                  <a:pt x="1594136" y="231718"/>
                </a:cubicBezTo>
                <a:cubicBezTo>
                  <a:pt x="1588522" y="237513"/>
                  <a:pt x="1605725" y="242583"/>
                  <a:pt x="1633249" y="242583"/>
                </a:cubicBezTo>
                <a:cubicBezTo>
                  <a:pt x="1654522" y="244307"/>
                  <a:pt x="1675885" y="240632"/>
                  <a:pt x="1695358" y="231899"/>
                </a:cubicBezTo>
                <a:close/>
                <a:moveTo>
                  <a:pt x="1807265" y="136287"/>
                </a:moveTo>
                <a:cubicBezTo>
                  <a:pt x="1811611" y="132665"/>
                  <a:pt x="1799117" y="129226"/>
                  <a:pt x="1779924" y="129226"/>
                </a:cubicBezTo>
                <a:cubicBezTo>
                  <a:pt x="1764729" y="127974"/>
                  <a:pt x="1749446" y="130139"/>
                  <a:pt x="1735197" y="135563"/>
                </a:cubicBezTo>
                <a:cubicBezTo>
                  <a:pt x="1731213" y="139184"/>
                  <a:pt x="1744070" y="142625"/>
                  <a:pt x="1763626" y="142625"/>
                </a:cubicBezTo>
                <a:cubicBezTo>
                  <a:pt x="1778460" y="143686"/>
                  <a:pt x="1793345" y="141524"/>
                  <a:pt x="1807265" y="136287"/>
                </a:cubicBezTo>
                <a:close/>
                <a:moveTo>
                  <a:pt x="1783180" y="157656"/>
                </a:moveTo>
                <a:cubicBezTo>
                  <a:pt x="1786984" y="153673"/>
                  <a:pt x="1771591" y="149871"/>
                  <a:pt x="1750769" y="149871"/>
                </a:cubicBezTo>
                <a:cubicBezTo>
                  <a:pt x="1734547" y="148958"/>
                  <a:pt x="1718317" y="151489"/>
                  <a:pt x="1703144" y="157295"/>
                </a:cubicBezTo>
                <a:cubicBezTo>
                  <a:pt x="1698074" y="161278"/>
                  <a:pt x="1712741" y="165262"/>
                  <a:pt x="1734290" y="165262"/>
                </a:cubicBezTo>
                <a:cubicBezTo>
                  <a:pt x="1750957" y="166561"/>
                  <a:pt x="1767698" y="163956"/>
                  <a:pt x="1783180" y="157656"/>
                </a:cubicBezTo>
                <a:close/>
                <a:moveTo>
                  <a:pt x="1756924" y="180834"/>
                </a:moveTo>
                <a:cubicBezTo>
                  <a:pt x="1761270" y="175944"/>
                  <a:pt x="1746242" y="172142"/>
                  <a:pt x="1721976" y="172142"/>
                </a:cubicBezTo>
                <a:cubicBezTo>
                  <a:pt x="1704355" y="170777"/>
                  <a:pt x="1686663" y="173633"/>
                  <a:pt x="1670369" y="180471"/>
                </a:cubicBezTo>
                <a:cubicBezTo>
                  <a:pt x="1665480" y="185541"/>
                  <a:pt x="1680329" y="189343"/>
                  <a:pt x="1705136" y="189343"/>
                </a:cubicBezTo>
                <a:cubicBezTo>
                  <a:pt x="1722839" y="190919"/>
                  <a:pt x="1740656" y="187991"/>
                  <a:pt x="1756924" y="180834"/>
                </a:cubicBezTo>
                <a:close/>
                <a:moveTo>
                  <a:pt x="1833340" y="114740"/>
                </a:moveTo>
                <a:cubicBezTo>
                  <a:pt x="1836055" y="111299"/>
                  <a:pt x="1825010" y="108946"/>
                  <a:pt x="1806721" y="108946"/>
                </a:cubicBezTo>
                <a:cubicBezTo>
                  <a:pt x="1794138" y="107891"/>
                  <a:pt x="1781483" y="109813"/>
                  <a:pt x="1769782" y="114560"/>
                </a:cubicBezTo>
                <a:cubicBezTo>
                  <a:pt x="1766160" y="118001"/>
                  <a:pt x="1777749" y="120535"/>
                  <a:pt x="1797125" y="120535"/>
                </a:cubicBezTo>
                <a:cubicBezTo>
                  <a:pt x="1809489" y="121632"/>
                  <a:pt x="1821934" y="119641"/>
                  <a:pt x="1833340" y="114740"/>
                </a:cubicBezTo>
                <a:close/>
                <a:moveTo>
                  <a:pt x="1855251" y="95546"/>
                </a:moveTo>
                <a:cubicBezTo>
                  <a:pt x="1857604" y="92831"/>
                  <a:pt x="1846015" y="90839"/>
                  <a:pt x="1831348" y="90295"/>
                </a:cubicBezTo>
                <a:cubicBezTo>
                  <a:pt x="1819054" y="89420"/>
                  <a:pt x="1806714" y="91148"/>
                  <a:pt x="1795133" y="95365"/>
                </a:cubicBezTo>
                <a:cubicBezTo>
                  <a:pt x="1792597" y="97901"/>
                  <a:pt x="1804005" y="100617"/>
                  <a:pt x="1819035" y="100617"/>
                </a:cubicBezTo>
                <a:cubicBezTo>
                  <a:pt x="1831329" y="101520"/>
                  <a:pt x="1843677" y="99791"/>
                  <a:pt x="1855251" y="95546"/>
                </a:cubicBezTo>
                <a:close/>
                <a:moveTo>
                  <a:pt x="1895992" y="59874"/>
                </a:moveTo>
                <a:cubicBezTo>
                  <a:pt x="1897260" y="57882"/>
                  <a:pt x="1889293" y="56433"/>
                  <a:pt x="1877884" y="56433"/>
                </a:cubicBezTo>
                <a:cubicBezTo>
                  <a:pt x="1869269" y="55671"/>
                  <a:pt x="1860592" y="56910"/>
                  <a:pt x="1852534" y="60055"/>
                </a:cubicBezTo>
                <a:cubicBezTo>
                  <a:pt x="1850180" y="62228"/>
                  <a:pt x="1858148" y="63677"/>
                  <a:pt x="1870641" y="63677"/>
                </a:cubicBezTo>
                <a:cubicBezTo>
                  <a:pt x="1879278" y="64568"/>
                  <a:pt x="1887998" y="63262"/>
                  <a:pt x="1895992" y="59874"/>
                </a:cubicBezTo>
                <a:close/>
                <a:moveTo>
                  <a:pt x="1932751" y="28365"/>
                </a:moveTo>
                <a:cubicBezTo>
                  <a:pt x="1934019" y="27098"/>
                  <a:pt x="1927861" y="25832"/>
                  <a:pt x="1919169" y="25832"/>
                </a:cubicBezTo>
                <a:cubicBezTo>
                  <a:pt x="1913052" y="25417"/>
                  <a:pt x="1906910" y="26155"/>
                  <a:pt x="1901062" y="28004"/>
                </a:cubicBezTo>
                <a:cubicBezTo>
                  <a:pt x="1899252" y="29453"/>
                  <a:pt x="1906132" y="30719"/>
                  <a:pt x="1914643" y="30719"/>
                </a:cubicBezTo>
                <a:cubicBezTo>
                  <a:pt x="1920778" y="31215"/>
                  <a:pt x="1926947" y="30413"/>
                  <a:pt x="1932751" y="28365"/>
                </a:cubicBezTo>
                <a:close/>
                <a:moveTo>
                  <a:pt x="1877887" y="77075"/>
                </a:moveTo>
                <a:cubicBezTo>
                  <a:pt x="1880241" y="74721"/>
                  <a:pt x="1870281" y="72729"/>
                  <a:pt x="1856519" y="72729"/>
                </a:cubicBezTo>
                <a:cubicBezTo>
                  <a:pt x="1846316" y="71925"/>
                  <a:pt x="1836059" y="73343"/>
                  <a:pt x="1826460" y="76894"/>
                </a:cubicBezTo>
                <a:cubicBezTo>
                  <a:pt x="1823924" y="79248"/>
                  <a:pt x="1833884" y="81421"/>
                  <a:pt x="1847827" y="81421"/>
                </a:cubicBezTo>
                <a:cubicBezTo>
                  <a:pt x="1858049" y="82334"/>
                  <a:pt x="1868342" y="80845"/>
                  <a:pt x="1877887" y="77075"/>
                </a:cubicBezTo>
                <a:close/>
                <a:moveTo>
                  <a:pt x="1951222" y="13155"/>
                </a:moveTo>
                <a:cubicBezTo>
                  <a:pt x="1952488" y="12430"/>
                  <a:pt x="1947962" y="11164"/>
                  <a:pt x="1942348" y="11164"/>
                </a:cubicBezTo>
                <a:cubicBezTo>
                  <a:pt x="1937335" y="10963"/>
                  <a:pt x="1932320" y="11575"/>
                  <a:pt x="1927500" y="12974"/>
                </a:cubicBezTo>
                <a:cubicBezTo>
                  <a:pt x="1926596" y="13879"/>
                  <a:pt x="1931483" y="14966"/>
                  <a:pt x="1937097" y="14966"/>
                </a:cubicBezTo>
                <a:cubicBezTo>
                  <a:pt x="1941871" y="15109"/>
                  <a:pt x="1946639" y="14497"/>
                  <a:pt x="1951222" y="13155"/>
                </a:cubicBezTo>
                <a:close/>
                <a:moveTo>
                  <a:pt x="1916455" y="43756"/>
                </a:moveTo>
                <a:cubicBezTo>
                  <a:pt x="1918446" y="41946"/>
                  <a:pt x="1911202" y="40678"/>
                  <a:pt x="1900338" y="40678"/>
                </a:cubicBezTo>
                <a:cubicBezTo>
                  <a:pt x="1893190" y="39929"/>
                  <a:pt x="1885966" y="40988"/>
                  <a:pt x="1879333" y="43756"/>
                </a:cubicBezTo>
                <a:cubicBezTo>
                  <a:pt x="1877342" y="45568"/>
                  <a:pt x="1884403" y="46653"/>
                  <a:pt x="1895450" y="46653"/>
                </a:cubicBezTo>
                <a:cubicBezTo>
                  <a:pt x="1902583" y="47422"/>
                  <a:pt x="1909796" y="46427"/>
                  <a:pt x="1916455" y="43756"/>
                </a:cubicBezTo>
                <a:close/>
                <a:moveTo>
                  <a:pt x="2045019" y="14606"/>
                </a:moveTo>
                <a:cubicBezTo>
                  <a:pt x="2045924" y="13518"/>
                  <a:pt x="2040129" y="12613"/>
                  <a:pt x="2032886" y="12613"/>
                </a:cubicBezTo>
                <a:cubicBezTo>
                  <a:pt x="2028107" y="12303"/>
                  <a:pt x="2023312" y="12919"/>
                  <a:pt x="2018763" y="14423"/>
                </a:cubicBezTo>
                <a:cubicBezTo>
                  <a:pt x="2017676" y="16596"/>
                  <a:pt x="2023470" y="16596"/>
                  <a:pt x="2030896" y="16596"/>
                </a:cubicBezTo>
                <a:cubicBezTo>
                  <a:pt x="2035692" y="16984"/>
                  <a:pt x="2040515" y="16303"/>
                  <a:pt x="2045019" y="14606"/>
                </a:cubicBezTo>
                <a:close/>
                <a:moveTo>
                  <a:pt x="2029266" y="29453"/>
                </a:moveTo>
                <a:cubicBezTo>
                  <a:pt x="2030173" y="28004"/>
                  <a:pt x="2022386" y="26556"/>
                  <a:pt x="2013513" y="26738"/>
                </a:cubicBezTo>
                <a:cubicBezTo>
                  <a:pt x="2007367" y="26322"/>
                  <a:pt x="2001202" y="27185"/>
                  <a:pt x="1995405" y="29272"/>
                </a:cubicBezTo>
                <a:cubicBezTo>
                  <a:pt x="1994498" y="30721"/>
                  <a:pt x="2002285" y="31989"/>
                  <a:pt x="2011158" y="31989"/>
                </a:cubicBezTo>
                <a:cubicBezTo>
                  <a:pt x="2017306" y="32421"/>
                  <a:pt x="2023473" y="31557"/>
                  <a:pt x="2029266" y="29453"/>
                </a:cubicBezTo>
                <a:close/>
                <a:moveTo>
                  <a:pt x="2017134" y="44846"/>
                </a:moveTo>
                <a:cubicBezTo>
                  <a:pt x="2017134" y="43034"/>
                  <a:pt x="2009347" y="41585"/>
                  <a:pt x="1999026" y="41585"/>
                </a:cubicBezTo>
                <a:cubicBezTo>
                  <a:pt x="1990779" y="40810"/>
                  <a:pt x="1982466" y="41988"/>
                  <a:pt x="1974761" y="45027"/>
                </a:cubicBezTo>
                <a:cubicBezTo>
                  <a:pt x="1974037" y="46656"/>
                  <a:pt x="1982548" y="48105"/>
                  <a:pt x="1993775" y="48285"/>
                </a:cubicBezTo>
                <a:cubicBezTo>
                  <a:pt x="2001722" y="48968"/>
                  <a:pt x="2009720" y="47787"/>
                  <a:pt x="2017134" y="44846"/>
                </a:cubicBezTo>
                <a:close/>
                <a:moveTo>
                  <a:pt x="2001743" y="61142"/>
                </a:moveTo>
                <a:cubicBezTo>
                  <a:pt x="2002829" y="58969"/>
                  <a:pt x="1992688" y="57340"/>
                  <a:pt x="1979833" y="57340"/>
                </a:cubicBezTo>
                <a:cubicBezTo>
                  <a:pt x="1970887" y="56541"/>
                  <a:pt x="1961881" y="57908"/>
                  <a:pt x="1953576" y="61323"/>
                </a:cubicBezTo>
                <a:cubicBezTo>
                  <a:pt x="1952309" y="63496"/>
                  <a:pt x="1962630" y="65308"/>
                  <a:pt x="1975487" y="65308"/>
                </a:cubicBezTo>
                <a:cubicBezTo>
                  <a:pt x="1984447" y="66114"/>
                  <a:pt x="1993472" y="64684"/>
                  <a:pt x="2001743" y="61142"/>
                </a:cubicBezTo>
                <a:close/>
                <a:moveTo>
                  <a:pt x="1981824" y="79067"/>
                </a:moveTo>
                <a:cubicBezTo>
                  <a:pt x="1983092" y="76352"/>
                  <a:pt x="1973315" y="74540"/>
                  <a:pt x="1957560" y="74540"/>
                </a:cubicBezTo>
                <a:cubicBezTo>
                  <a:pt x="1947433" y="73386"/>
                  <a:pt x="1937185" y="74949"/>
                  <a:pt x="1927864" y="79067"/>
                </a:cubicBezTo>
                <a:cubicBezTo>
                  <a:pt x="1925691" y="81783"/>
                  <a:pt x="1935107" y="83776"/>
                  <a:pt x="1950861" y="83776"/>
                </a:cubicBezTo>
                <a:cubicBezTo>
                  <a:pt x="1961418" y="85032"/>
                  <a:pt x="1972119" y="83405"/>
                  <a:pt x="1981824" y="79067"/>
                </a:cubicBezTo>
                <a:close/>
                <a:moveTo>
                  <a:pt x="826568" y="1095817"/>
                </a:moveTo>
                <a:cubicBezTo>
                  <a:pt x="845037" y="1076080"/>
                  <a:pt x="826568" y="1062860"/>
                  <a:pt x="782206" y="1062680"/>
                </a:cubicBezTo>
                <a:cubicBezTo>
                  <a:pt x="760023" y="1062589"/>
                  <a:pt x="737570" y="1065668"/>
                  <a:pt x="717788" y="1071371"/>
                </a:cubicBezTo>
                <a:lnTo>
                  <a:pt x="693092" y="1080830"/>
                </a:lnTo>
                <a:lnTo>
                  <a:pt x="735111" y="1128665"/>
                </a:lnTo>
                <a:lnTo>
                  <a:pt x="780733" y="1121530"/>
                </a:lnTo>
                <a:cubicBezTo>
                  <a:pt x="800901" y="1115011"/>
                  <a:pt x="817516" y="1105957"/>
                  <a:pt x="826568" y="1095817"/>
                </a:cubicBezTo>
                <a:close/>
                <a:moveTo>
                  <a:pt x="1965528" y="97357"/>
                </a:moveTo>
                <a:cubicBezTo>
                  <a:pt x="1967157" y="94280"/>
                  <a:pt x="1955387" y="92107"/>
                  <a:pt x="1938546" y="92107"/>
                </a:cubicBezTo>
                <a:cubicBezTo>
                  <a:pt x="1926685" y="90898"/>
                  <a:pt x="1914710" y="92768"/>
                  <a:pt x="1903779" y="97538"/>
                </a:cubicBezTo>
                <a:cubicBezTo>
                  <a:pt x="1901969" y="100616"/>
                  <a:pt x="1913738" y="102789"/>
                  <a:pt x="1930761" y="102789"/>
                </a:cubicBezTo>
                <a:cubicBezTo>
                  <a:pt x="1942627" y="104218"/>
                  <a:pt x="1954661" y="102338"/>
                  <a:pt x="1965528" y="97357"/>
                </a:cubicBezTo>
                <a:close/>
                <a:moveTo>
                  <a:pt x="956763" y="984093"/>
                </a:moveTo>
                <a:cubicBezTo>
                  <a:pt x="971973" y="966346"/>
                  <a:pt x="948797" y="952223"/>
                  <a:pt x="906063" y="952404"/>
                </a:cubicBezTo>
                <a:cubicBezTo>
                  <a:pt x="863327" y="952584"/>
                  <a:pt x="814256" y="966166"/>
                  <a:pt x="794699" y="984998"/>
                </a:cubicBezTo>
                <a:cubicBezTo>
                  <a:pt x="775143" y="1003830"/>
                  <a:pt x="800314" y="1019584"/>
                  <a:pt x="845401" y="1018860"/>
                </a:cubicBezTo>
                <a:cubicBezTo>
                  <a:pt x="890491" y="1018136"/>
                  <a:pt x="941189" y="1002201"/>
                  <a:pt x="956763" y="984093"/>
                </a:cubicBezTo>
                <a:close/>
                <a:moveTo>
                  <a:pt x="1944340" y="116733"/>
                </a:moveTo>
                <a:cubicBezTo>
                  <a:pt x="1946513" y="113292"/>
                  <a:pt x="1931302" y="110575"/>
                  <a:pt x="1913194" y="110575"/>
                </a:cubicBezTo>
                <a:cubicBezTo>
                  <a:pt x="1900008" y="109391"/>
                  <a:pt x="1886737" y="111571"/>
                  <a:pt x="1874625" y="116913"/>
                </a:cubicBezTo>
                <a:cubicBezTo>
                  <a:pt x="1872994" y="120354"/>
                  <a:pt x="1886756" y="123071"/>
                  <a:pt x="1904864" y="123071"/>
                </a:cubicBezTo>
                <a:cubicBezTo>
                  <a:pt x="1918350" y="124379"/>
                  <a:pt x="1931943" y="122198"/>
                  <a:pt x="1944340" y="116733"/>
                </a:cubicBezTo>
                <a:close/>
                <a:moveTo>
                  <a:pt x="1924603" y="137375"/>
                </a:moveTo>
                <a:cubicBezTo>
                  <a:pt x="1926595" y="133392"/>
                  <a:pt x="1914101" y="130495"/>
                  <a:pt x="1892916" y="130313"/>
                </a:cubicBezTo>
                <a:cubicBezTo>
                  <a:pt x="1878000" y="128756"/>
                  <a:pt x="1862938" y="131193"/>
                  <a:pt x="1849275" y="137375"/>
                </a:cubicBezTo>
                <a:cubicBezTo>
                  <a:pt x="1846197" y="141360"/>
                  <a:pt x="1859235" y="144437"/>
                  <a:pt x="1880783" y="144437"/>
                </a:cubicBezTo>
                <a:cubicBezTo>
                  <a:pt x="1895760" y="146127"/>
                  <a:pt x="1910913" y="143685"/>
                  <a:pt x="1924603" y="137375"/>
                </a:cubicBezTo>
                <a:close/>
                <a:moveTo>
                  <a:pt x="1900519" y="159285"/>
                </a:moveTo>
                <a:cubicBezTo>
                  <a:pt x="1903779" y="154758"/>
                  <a:pt x="1887481" y="151137"/>
                  <a:pt x="1864485" y="151137"/>
                </a:cubicBezTo>
                <a:cubicBezTo>
                  <a:pt x="1848273" y="149840"/>
                  <a:pt x="1831990" y="152511"/>
                  <a:pt x="1817042" y="158922"/>
                </a:cubicBezTo>
                <a:cubicBezTo>
                  <a:pt x="1812877" y="163450"/>
                  <a:pt x="1828450" y="167252"/>
                  <a:pt x="1851990" y="167252"/>
                </a:cubicBezTo>
                <a:cubicBezTo>
                  <a:pt x="1868584" y="168847"/>
                  <a:pt x="1885306" y="166102"/>
                  <a:pt x="1900519" y="159285"/>
                </a:cubicBezTo>
                <a:close/>
                <a:moveTo>
                  <a:pt x="1878972" y="182282"/>
                </a:moveTo>
                <a:cubicBezTo>
                  <a:pt x="1882052" y="177575"/>
                  <a:pt x="1864305" y="173410"/>
                  <a:pt x="1840222" y="173410"/>
                </a:cubicBezTo>
                <a:cubicBezTo>
                  <a:pt x="1822162" y="172157"/>
                  <a:pt x="1804056" y="175134"/>
                  <a:pt x="1787347" y="182102"/>
                </a:cubicBezTo>
                <a:cubicBezTo>
                  <a:pt x="1782638" y="187172"/>
                  <a:pt x="1801471" y="191518"/>
                  <a:pt x="1826822" y="191518"/>
                </a:cubicBezTo>
                <a:cubicBezTo>
                  <a:pt x="1844716" y="193088"/>
                  <a:pt x="1862706" y="189900"/>
                  <a:pt x="1878972" y="182282"/>
                </a:cubicBezTo>
                <a:close/>
                <a:moveTo>
                  <a:pt x="1849636" y="208538"/>
                </a:moveTo>
                <a:cubicBezTo>
                  <a:pt x="1854525" y="202743"/>
                  <a:pt x="1836961" y="198036"/>
                  <a:pt x="1810162" y="198036"/>
                </a:cubicBezTo>
                <a:cubicBezTo>
                  <a:pt x="1790109" y="196264"/>
                  <a:pt x="1769935" y="199567"/>
                  <a:pt x="1751493" y="207633"/>
                </a:cubicBezTo>
                <a:cubicBezTo>
                  <a:pt x="1745518" y="213427"/>
                  <a:pt x="1763625" y="217592"/>
                  <a:pt x="1790605" y="218317"/>
                </a:cubicBezTo>
                <a:cubicBezTo>
                  <a:pt x="1810795" y="220197"/>
                  <a:pt x="1831131" y="216828"/>
                  <a:pt x="1849636" y="208538"/>
                </a:cubicBezTo>
                <a:close/>
                <a:moveTo>
                  <a:pt x="1173152" y="802835"/>
                </a:moveTo>
                <a:cubicBezTo>
                  <a:pt x="1188362" y="786357"/>
                  <a:pt x="1168988" y="774406"/>
                  <a:pt x="1122992" y="773863"/>
                </a:cubicBezTo>
                <a:cubicBezTo>
                  <a:pt x="1077000" y="773319"/>
                  <a:pt x="1029920" y="785813"/>
                  <a:pt x="1013262" y="802472"/>
                </a:cubicBezTo>
                <a:cubicBezTo>
                  <a:pt x="996601" y="819131"/>
                  <a:pt x="1018150" y="831988"/>
                  <a:pt x="1064685" y="831988"/>
                </a:cubicBezTo>
                <a:cubicBezTo>
                  <a:pt x="1111765" y="832168"/>
                  <a:pt x="1157942" y="819313"/>
                  <a:pt x="1173152" y="802835"/>
                </a:cubicBezTo>
                <a:close/>
                <a:moveTo>
                  <a:pt x="1075732" y="889390"/>
                </a:moveTo>
                <a:cubicBezTo>
                  <a:pt x="1093478" y="872912"/>
                  <a:pt x="1067581" y="857338"/>
                  <a:pt x="1026841" y="856977"/>
                </a:cubicBezTo>
                <a:cubicBezTo>
                  <a:pt x="986095" y="856614"/>
                  <a:pt x="935213" y="869290"/>
                  <a:pt x="915297" y="886311"/>
                </a:cubicBezTo>
                <a:cubicBezTo>
                  <a:pt x="895380" y="903333"/>
                  <a:pt x="917831" y="920172"/>
                  <a:pt x="962559" y="920172"/>
                </a:cubicBezTo>
                <a:cubicBezTo>
                  <a:pt x="1005112" y="920716"/>
                  <a:pt x="1057986" y="905867"/>
                  <a:pt x="1075732" y="889390"/>
                </a:cubicBezTo>
                <a:close/>
                <a:moveTo>
                  <a:pt x="1791692" y="263405"/>
                </a:moveTo>
                <a:cubicBezTo>
                  <a:pt x="1797667" y="256523"/>
                  <a:pt x="1776481" y="250547"/>
                  <a:pt x="1745516" y="250547"/>
                </a:cubicBezTo>
                <a:cubicBezTo>
                  <a:pt x="1714553" y="250547"/>
                  <a:pt x="1683225" y="255981"/>
                  <a:pt x="1677250" y="262861"/>
                </a:cubicBezTo>
                <a:cubicBezTo>
                  <a:pt x="1671275" y="269743"/>
                  <a:pt x="1690468" y="275718"/>
                  <a:pt x="1722157" y="275899"/>
                </a:cubicBezTo>
                <a:cubicBezTo>
                  <a:pt x="1753847" y="276079"/>
                  <a:pt x="1785716" y="270285"/>
                  <a:pt x="1791692" y="263405"/>
                </a:cubicBezTo>
                <a:close/>
                <a:moveTo>
                  <a:pt x="1824468" y="235701"/>
                </a:moveTo>
                <a:cubicBezTo>
                  <a:pt x="1829357" y="228821"/>
                  <a:pt x="1809438" y="224656"/>
                  <a:pt x="1781553" y="224293"/>
                </a:cubicBezTo>
                <a:cubicBezTo>
                  <a:pt x="1753666" y="223931"/>
                  <a:pt x="1723063" y="229182"/>
                  <a:pt x="1717450" y="235340"/>
                </a:cubicBezTo>
                <a:cubicBezTo>
                  <a:pt x="1711838" y="241496"/>
                  <a:pt x="1730851" y="246929"/>
                  <a:pt x="1760184" y="247110"/>
                </a:cubicBezTo>
                <a:cubicBezTo>
                  <a:pt x="1789520" y="247290"/>
                  <a:pt x="1819578" y="242039"/>
                  <a:pt x="1824468" y="235701"/>
                </a:cubicBezTo>
                <a:close/>
                <a:moveTo>
                  <a:pt x="1342801" y="658878"/>
                </a:moveTo>
                <a:cubicBezTo>
                  <a:pt x="1356924" y="644212"/>
                  <a:pt x="1331937" y="633347"/>
                  <a:pt x="1288478" y="633165"/>
                </a:cubicBezTo>
                <a:cubicBezTo>
                  <a:pt x="1245019" y="632984"/>
                  <a:pt x="1202123" y="642581"/>
                  <a:pt x="1186913" y="657610"/>
                </a:cubicBezTo>
                <a:cubicBezTo>
                  <a:pt x="1171700" y="672640"/>
                  <a:pt x="1194699" y="684410"/>
                  <a:pt x="1241215" y="684410"/>
                </a:cubicBezTo>
                <a:cubicBezTo>
                  <a:pt x="1286486" y="684410"/>
                  <a:pt x="1328676" y="673545"/>
                  <a:pt x="1342801" y="658878"/>
                </a:cubicBezTo>
                <a:close/>
                <a:moveTo>
                  <a:pt x="1722880" y="326781"/>
                </a:moveTo>
                <a:cubicBezTo>
                  <a:pt x="1730304" y="318633"/>
                  <a:pt x="1706041" y="311390"/>
                  <a:pt x="1671093" y="311390"/>
                </a:cubicBezTo>
                <a:cubicBezTo>
                  <a:pt x="1636868" y="311390"/>
                  <a:pt x="1602645" y="317547"/>
                  <a:pt x="1594134" y="326057"/>
                </a:cubicBezTo>
                <a:cubicBezTo>
                  <a:pt x="1585625" y="334568"/>
                  <a:pt x="1610432" y="341811"/>
                  <a:pt x="1645560" y="341992"/>
                </a:cubicBezTo>
                <a:cubicBezTo>
                  <a:pt x="1680690" y="342174"/>
                  <a:pt x="1715457" y="334931"/>
                  <a:pt x="1722880" y="326781"/>
                </a:cubicBezTo>
                <a:close/>
                <a:moveTo>
                  <a:pt x="1538184" y="489209"/>
                </a:moveTo>
                <a:cubicBezTo>
                  <a:pt x="1548144" y="477801"/>
                  <a:pt x="1525327" y="468566"/>
                  <a:pt x="1482956" y="468566"/>
                </a:cubicBezTo>
                <a:cubicBezTo>
                  <a:pt x="1440583" y="468566"/>
                  <a:pt x="1402557" y="476533"/>
                  <a:pt x="1389700" y="488846"/>
                </a:cubicBezTo>
                <a:cubicBezTo>
                  <a:pt x="1376843" y="501159"/>
                  <a:pt x="1399660" y="510214"/>
                  <a:pt x="1444024" y="510395"/>
                </a:cubicBezTo>
                <a:cubicBezTo>
                  <a:pt x="1488387" y="510575"/>
                  <a:pt x="1527863" y="501523"/>
                  <a:pt x="1538184" y="489209"/>
                </a:cubicBezTo>
                <a:close/>
                <a:moveTo>
                  <a:pt x="1761090" y="293463"/>
                </a:moveTo>
                <a:cubicBezTo>
                  <a:pt x="1766523" y="285678"/>
                  <a:pt x="1744794" y="280064"/>
                  <a:pt x="1710388" y="280064"/>
                </a:cubicBezTo>
                <a:cubicBezTo>
                  <a:pt x="1676164" y="280064"/>
                  <a:pt x="1645200" y="286221"/>
                  <a:pt x="1639224" y="294006"/>
                </a:cubicBezTo>
                <a:cubicBezTo>
                  <a:pt x="1633249" y="301793"/>
                  <a:pt x="1652443" y="307588"/>
                  <a:pt x="1688658" y="307588"/>
                </a:cubicBezTo>
                <a:cubicBezTo>
                  <a:pt x="1724875" y="307588"/>
                  <a:pt x="1755659" y="301249"/>
                  <a:pt x="1761090" y="293463"/>
                </a:cubicBezTo>
                <a:close/>
                <a:moveTo>
                  <a:pt x="1269282" y="725876"/>
                </a:moveTo>
                <a:cubicBezTo>
                  <a:pt x="1281415" y="711390"/>
                  <a:pt x="1254615" y="698896"/>
                  <a:pt x="1212625" y="699077"/>
                </a:cubicBezTo>
                <a:cubicBezTo>
                  <a:pt x="1170616" y="699257"/>
                  <a:pt x="1121181" y="711390"/>
                  <a:pt x="1106876" y="726420"/>
                </a:cubicBezTo>
                <a:cubicBezTo>
                  <a:pt x="1092570" y="741450"/>
                  <a:pt x="1118466" y="754848"/>
                  <a:pt x="1162467" y="754668"/>
                </a:cubicBezTo>
                <a:cubicBezTo>
                  <a:pt x="1206467" y="754487"/>
                  <a:pt x="1256969" y="740725"/>
                  <a:pt x="1269282" y="725876"/>
                </a:cubicBezTo>
                <a:close/>
                <a:moveTo>
                  <a:pt x="1483497" y="539911"/>
                </a:moveTo>
                <a:cubicBezTo>
                  <a:pt x="1494001" y="527236"/>
                  <a:pt x="1469918" y="517820"/>
                  <a:pt x="1427183" y="517639"/>
                </a:cubicBezTo>
                <a:cubicBezTo>
                  <a:pt x="1384447" y="517457"/>
                  <a:pt x="1343705" y="525968"/>
                  <a:pt x="1330124" y="539186"/>
                </a:cubicBezTo>
                <a:cubicBezTo>
                  <a:pt x="1316545" y="552406"/>
                  <a:pt x="1342620" y="563088"/>
                  <a:pt x="1386622" y="562908"/>
                </a:cubicBezTo>
                <a:cubicBezTo>
                  <a:pt x="1430622" y="562727"/>
                  <a:pt x="1472996" y="552587"/>
                  <a:pt x="1483497" y="539911"/>
                </a:cubicBezTo>
                <a:close/>
                <a:moveTo>
                  <a:pt x="1640129" y="402472"/>
                </a:moveTo>
                <a:cubicBezTo>
                  <a:pt x="1647191" y="392513"/>
                  <a:pt x="1620572" y="384365"/>
                  <a:pt x="1583452" y="384365"/>
                </a:cubicBezTo>
                <a:cubicBezTo>
                  <a:pt x="1546332" y="384365"/>
                  <a:pt x="1505770" y="393056"/>
                  <a:pt x="1497079" y="402472"/>
                </a:cubicBezTo>
                <a:cubicBezTo>
                  <a:pt x="1488387" y="411888"/>
                  <a:pt x="1514643" y="420580"/>
                  <a:pt x="1553212" y="420580"/>
                </a:cubicBezTo>
                <a:cubicBezTo>
                  <a:pt x="1591783" y="420580"/>
                  <a:pt x="1633068" y="412432"/>
                  <a:pt x="1640129" y="402472"/>
                </a:cubicBezTo>
                <a:close/>
                <a:moveTo>
                  <a:pt x="1687209" y="362455"/>
                </a:moveTo>
                <a:cubicBezTo>
                  <a:pt x="1693367" y="353039"/>
                  <a:pt x="1668377" y="346701"/>
                  <a:pt x="1632525" y="346881"/>
                </a:cubicBezTo>
                <a:cubicBezTo>
                  <a:pt x="1596671" y="347062"/>
                  <a:pt x="1559006" y="354488"/>
                  <a:pt x="1550676" y="363541"/>
                </a:cubicBezTo>
                <a:cubicBezTo>
                  <a:pt x="1542347" y="372596"/>
                  <a:pt x="1567698" y="381649"/>
                  <a:pt x="1604999" y="380563"/>
                </a:cubicBezTo>
                <a:cubicBezTo>
                  <a:pt x="1642302" y="379476"/>
                  <a:pt x="1680871" y="371328"/>
                  <a:pt x="1687209" y="362455"/>
                </a:cubicBezTo>
                <a:close/>
                <a:moveTo>
                  <a:pt x="1423560" y="594597"/>
                </a:moveTo>
                <a:cubicBezTo>
                  <a:pt x="1433700" y="581920"/>
                  <a:pt x="1406357" y="570875"/>
                  <a:pt x="1364891" y="571056"/>
                </a:cubicBezTo>
                <a:cubicBezTo>
                  <a:pt x="1323425" y="571236"/>
                  <a:pt x="1276525" y="581920"/>
                  <a:pt x="1264392" y="595139"/>
                </a:cubicBezTo>
                <a:cubicBezTo>
                  <a:pt x="1252262" y="608359"/>
                  <a:pt x="1279061" y="620128"/>
                  <a:pt x="1322337" y="619948"/>
                </a:cubicBezTo>
                <a:cubicBezTo>
                  <a:pt x="1365615" y="619765"/>
                  <a:pt x="1413239" y="607634"/>
                  <a:pt x="1423560" y="594597"/>
                </a:cubicBezTo>
                <a:close/>
                <a:moveTo>
                  <a:pt x="1595404" y="444663"/>
                </a:moveTo>
                <a:cubicBezTo>
                  <a:pt x="1603372" y="434523"/>
                  <a:pt x="1577840" y="426555"/>
                  <a:pt x="1539994" y="425468"/>
                </a:cubicBezTo>
                <a:cubicBezTo>
                  <a:pt x="1502149" y="424382"/>
                  <a:pt x="1460139" y="433074"/>
                  <a:pt x="1447826" y="443576"/>
                </a:cubicBezTo>
                <a:cubicBezTo>
                  <a:pt x="1435512" y="454079"/>
                  <a:pt x="1462856" y="464039"/>
                  <a:pt x="1503236" y="464039"/>
                </a:cubicBezTo>
                <a:cubicBezTo>
                  <a:pt x="1543254" y="464219"/>
                  <a:pt x="1587437" y="454803"/>
                  <a:pt x="1595404" y="444663"/>
                </a:cubicBezTo>
                <a:close/>
                <a:moveTo>
                  <a:pt x="2151131" y="1568"/>
                </a:moveTo>
                <a:cubicBezTo>
                  <a:pt x="2151492" y="300"/>
                  <a:pt x="2147327" y="300"/>
                  <a:pt x="2141352" y="119"/>
                </a:cubicBezTo>
                <a:cubicBezTo>
                  <a:pt x="2138039" y="-234"/>
                  <a:pt x="2134689" y="201"/>
                  <a:pt x="2131575" y="1385"/>
                </a:cubicBezTo>
                <a:cubicBezTo>
                  <a:pt x="2130668" y="3016"/>
                  <a:pt x="2134472" y="3016"/>
                  <a:pt x="2140447" y="3016"/>
                </a:cubicBezTo>
                <a:cubicBezTo>
                  <a:pt x="2146422" y="3016"/>
                  <a:pt x="2151131" y="1568"/>
                  <a:pt x="2151131" y="1568"/>
                </a:cubicBezTo>
                <a:close/>
                <a:moveTo>
                  <a:pt x="2138819" y="15691"/>
                </a:moveTo>
                <a:cubicBezTo>
                  <a:pt x="2139361" y="14423"/>
                  <a:pt x="2134110" y="13518"/>
                  <a:pt x="2126323" y="13518"/>
                </a:cubicBezTo>
                <a:cubicBezTo>
                  <a:pt x="2121287" y="13041"/>
                  <a:pt x="2116209" y="13721"/>
                  <a:pt x="2111476" y="15510"/>
                </a:cubicBezTo>
                <a:cubicBezTo>
                  <a:pt x="2110751" y="16778"/>
                  <a:pt x="2115821" y="17683"/>
                  <a:pt x="2123789" y="17683"/>
                </a:cubicBezTo>
                <a:cubicBezTo>
                  <a:pt x="2128886" y="18274"/>
                  <a:pt x="2134051" y="17590"/>
                  <a:pt x="2138819" y="15691"/>
                </a:cubicBezTo>
                <a:close/>
                <a:moveTo>
                  <a:pt x="2128859" y="30539"/>
                </a:moveTo>
                <a:cubicBezTo>
                  <a:pt x="2130125" y="28729"/>
                  <a:pt x="2121977" y="27461"/>
                  <a:pt x="2112017" y="27642"/>
                </a:cubicBezTo>
                <a:cubicBezTo>
                  <a:pt x="2102059" y="27822"/>
                  <a:pt x="2094453" y="29090"/>
                  <a:pt x="2093909" y="30539"/>
                </a:cubicBezTo>
                <a:cubicBezTo>
                  <a:pt x="2093368" y="31987"/>
                  <a:pt x="2099886" y="33255"/>
                  <a:pt x="2110027" y="33255"/>
                </a:cubicBezTo>
                <a:cubicBezTo>
                  <a:pt x="2116433" y="34044"/>
                  <a:pt x="2122935" y="33107"/>
                  <a:pt x="2128859" y="30539"/>
                </a:cubicBezTo>
                <a:close/>
                <a:moveTo>
                  <a:pt x="2114553" y="46476"/>
                </a:moveTo>
                <a:cubicBezTo>
                  <a:pt x="2115278" y="44664"/>
                  <a:pt x="2106766" y="43215"/>
                  <a:pt x="2094997" y="43215"/>
                </a:cubicBezTo>
                <a:cubicBezTo>
                  <a:pt x="2087360" y="42525"/>
                  <a:pt x="2079668" y="43643"/>
                  <a:pt x="2072543" y="46476"/>
                </a:cubicBezTo>
                <a:cubicBezTo>
                  <a:pt x="2070914" y="48468"/>
                  <a:pt x="2079062" y="50097"/>
                  <a:pt x="2090651" y="50097"/>
                </a:cubicBezTo>
                <a:cubicBezTo>
                  <a:pt x="2098797" y="51008"/>
                  <a:pt x="2107042" y="49759"/>
                  <a:pt x="2114553" y="46476"/>
                </a:cubicBezTo>
                <a:close/>
                <a:moveTo>
                  <a:pt x="2103327" y="62952"/>
                </a:moveTo>
                <a:cubicBezTo>
                  <a:pt x="2103869" y="60598"/>
                  <a:pt x="2092280" y="58788"/>
                  <a:pt x="2079062" y="58788"/>
                </a:cubicBezTo>
                <a:cubicBezTo>
                  <a:pt x="2070166" y="58176"/>
                  <a:pt x="2061249" y="59600"/>
                  <a:pt x="2052986" y="62952"/>
                </a:cubicBezTo>
                <a:cubicBezTo>
                  <a:pt x="2051538" y="65307"/>
                  <a:pt x="2062583" y="67300"/>
                  <a:pt x="2076164" y="67300"/>
                </a:cubicBezTo>
                <a:cubicBezTo>
                  <a:pt x="2085442" y="68205"/>
                  <a:pt x="2094795" y="66708"/>
                  <a:pt x="2103327" y="62952"/>
                </a:cubicBezTo>
                <a:close/>
                <a:moveTo>
                  <a:pt x="2087211" y="80518"/>
                </a:moveTo>
                <a:cubicBezTo>
                  <a:pt x="2088479" y="77982"/>
                  <a:pt x="2076165" y="75448"/>
                  <a:pt x="2061498" y="75448"/>
                </a:cubicBezTo>
                <a:cubicBezTo>
                  <a:pt x="2050360" y="74596"/>
                  <a:pt x="2039170" y="76204"/>
                  <a:pt x="2028722" y="80155"/>
                </a:cubicBezTo>
                <a:cubicBezTo>
                  <a:pt x="2026549" y="82691"/>
                  <a:pt x="2038501" y="85405"/>
                  <a:pt x="2053349" y="85405"/>
                </a:cubicBezTo>
                <a:cubicBezTo>
                  <a:pt x="2064863" y="86455"/>
                  <a:pt x="2076464" y="84780"/>
                  <a:pt x="2087211" y="80518"/>
                </a:cubicBezTo>
                <a:close/>
                <a:moveTo>
                  <a:pt x="2073267" y="99168"/>
                </a:moveTo>
                <a:cubicBezTo>
                  <a:pt x="2076165" y="95909"/>
                  <a:pt x="2064034" y="93192"/>
                  <a:pt x="2045926" y="93192"/>
                </a:cubicBezTo>
                <a:cubicBezTo>
                  <a:pt x="2033605" y="91902"/>
                  <a:pt x="2021155" y="93708"/>
                  <a:pt x="2009710" y="98443"/>
                </a:cubicBezTo>
                <a:cubicBezTo>
                  <a:pt x="2006993" y="101704"/>
                  <a:pt x="2018219" y="104238"/>
                  <a:pt x="2037052" y="104420"/>
                </a:cubicBezTo>
                <a:cubicBezTo>
                  <a:pt x="2049373" y="105711"/>
                  <a:pt x="2061823" y="103905"/>
                  <a:pt x="2073267" y="99168"/>
                </a:cubicBezTo>
                <a:close/>
                <a:moveTo>
                  <a:pt x="2054798" y="118179"/>
                </a:moveTo>
                <a:cubicBezTo>
                  <a:pt x="2056427" y="114739"/>
                  <a:pt x="2042665" y="111841"/>
                  <a:pt x="2023653" y="111841"/>
                </a:cubicBezTo>
                <a:cubicBezTo>
                  <a:pt x="2009927" y="110336"/>
                  <a:pt x="1996049" y="112524"/>
                  <a:pt x="1983452" y="118179"/>
                </a:cubicBezTo>
                <a:cubicBezTo>
                  <a:pt x="1981279" y="121801"/>
                  <a:pt x="1995041" y="124698"/>
                  <a:pt x="2014598" y="124698"/>
                </a:cubicBezTo>
                <a:cubicBezTo>
                  <a:pt x="2028344" y="126363"/>
                  <a:pt x="2042281" y="124105"/>
                  <a:pt x="2054798" y="118179"/>
                </a:cubicBezTo>
                <a:close/>
                <a:moveTo>
                  <a:pt x="2039407" y="139728"/>
                </a:moveTo>
                <a:cubicBezTo>
                  <a:pt x="2041761" y="135746"/>
                  <a:pt x="2024558" y="132124"/>
                  <a:pt x="2003372" y="132124"/>
                </a:cubicBezTo>
                <a:cubicBezTo>
                  <a:pt x="1988337" y="130964"/>
                  <a:pt x="1973244" y="133451"/>
                  <a:pt x="1959370" y="139367"/>
                </a:cubicBezTo>
                <a:cubicBezTo>
                  <a:pt x="1955931" y="143350"/>
                  <a:pt x="1972408" y="147154"/>
                  <a:pt x="1994137" y="147154"/>
                </a:cubicBezTo>
                <a:cubicBezTo>
                  <a:pt x="2009614" y="148606"/>
                  <a:pt x="2025206" y="146049"/>
                  <a:pt x="2039407" y="139728"/>
                </a:cubicBezTo>
                <a:close/>
                <a:moveTo>
                  <a:pt x="2017859" y="161458"/>
                </a:moveTo>
                <a:cubicBezTo>
                  <a:pt x="2019849" y="156751"/>
                  <a:pt x="2003734" y="153310"/>
                  <a:pt x="1979831" y="153309"/>
                </a:cubicBezTo>
                <a:cubicBezTo>
                  <a:pt x="1963271" y="151462"/>
                  <a:pt x="1946524" y="154283"/>
                  <a:pt x="1931483" y="161458"/>
                </a:cubicBezTo>
                <a:cubicBezTo>
                  <a:pt x="1928224" y="166347"/>
                  <a:pt x="1944703" y="169968"/>
                  <a:pt x="1970235" y="169968"/>
                </a:cubicBezTo>
                <a:cubicBezTo>
                  <a:pt x="1995586" y="169968"/>
                  <a:pt x="2015866" y="166166"/>
                  <a:pt x="2017859" y="161458"/>
                </a:cubicBezTo>
                <a:close/>
                <a:moveTo>
                  <a:pt x="2000114" y="184999"/>
                </a:moveTo>
                <a:cubicBezTo>
                  <a:pt x="2003192" y="179928"/>
                  <a:pt x="1984179" y="175582"/>
                  <a:pt x="1958104" y="175582"/>
                </a:cubicBezTo>
                <a:cubicBezTo>
                  <a:pt x="1932028" y="175582"/>
                  <a:pt x="1907944" y="179748"/>
                  <a:pt x="1904866" y="184999"/>
                </a:cubicBezTo>
                <a:cubicBezTo>
                  <a:pt x="1901788" y="190250"/>
                  <a:pt x="1919171" y="194595"/>
                  <a:pt x="1945790" y="194595"/>
                </a:cubicBezTo>
                <a:cubicBezTo>
                  <a:pt x="1972408" y="194595"/>
                  <a:pt x="1997034" y="190432"/>
                  <a:pt x="2000114" y="184999"/>
                </a:cubicBezTo>
                <a:close/>
                <a:moveTo>
                  <a:pt x="1976390" y="209806"/>
                </a:moveTo>
                <a:cubicBezTo>
                  <a:pt x="1978926" y="204012"/>
                  <a:pt x="1959190" y="199485"/>
                  <a:pt x="1930759" y="199485"/>
                </a:cubicBezTo>
                <a:cubicBezTo>
                  <a:pt x="1902330" y="199485"/>
                  <a:pt x="1875350" y="204192"/>
                  <a:pt x="1872634" y="210169"/>
                </a:cubicBezTo>
                <a:cubicBezTo>
                  <a:pt x="1869917" y="216144"/>
                  <a:pt x="1890561" y="220853"/>
                  <a:pt x="1919170" y="220671"/>
                </a:cubicBezTo>
                <a:cubicBezTo>
                  <a:pt x="1947781" y="220490"/>
                  <a:pt x="1973676" y="215601"/>
                  <a:pt x="1976390" y="209806"/>
                </a:cubicBezTo>
                <a:close/>
                <a:moveTo>
                  <a:pt x="1954663" y="236787"/>
                </a:moveTo>
                <a:cubicBezTo>
                  <a:pt x="1958646" y="230269"/>
                  <a:pt x="1937279" y="224835"/>
                  <a:pt x="1907220" y="224835"/>
                </a:cubicBezTo>
                <a:cubicBezTo>
                  <a:pt x="1877162" y="224835"/>
                  <a:pt x="1848914" y="229905"/>
                  <a:pt x="1843844" y="236424"/>
                </a:cubicBezTo>
                <a:cubicBezTo>
                  <a:pt x="1838774" y="242943"/>
                  <a:pt x="1859779" y="248376"/>
                  <a:pt x="1890924" y="248557"/>
                </a:cubicBezTo>
                <a:cubicBezTo>
                  <a:pt x="1922069" y="248737"/>
                  <a:pt x="1950678" y="243304"/>
                  <a:pt x="1954663" y="236787"/>
                </a:cubicBezTo>
                <a:close/>
                <a:moveTo>
                  <a:pt x="1926594" y="265036"/>
                </a:moveTo>
                <a:cubicBezTo>
                  <a:pt x="1929673" y="257610"/>
                  <a:pt x="1908668" y="252359"/>
                  <a:pt x="1875350" y="252359"/>
                </a:cubicBezTo>
                <a:cubicBezTo>
                  <a:pt x="1842032" y="252359"/>
                  <a:pt x="1812877" y="257430"/>
                  <a:pt x="1808170" y="265036"/>
                </a:cubicBezTo>
                <a:cubicBezTo>
                  <a:pt x="1803461" y="272640"/>
                  <a:pt x="1822293" y="278435"/>
                  <a:pt x="1857784" y="278435"/>
                </a:cubicBezTo>
                <a:cubicBezTo>
                  <a:pt x="1893275" y="278435"/>
                  <a:pt x="1923516" y="272460"/>
                  <a:pt x="1926594" y="265036"/>
                </a:cubicBezTo>
                <a:close/>
                <a:moveTo>
                  <a:pt x="1901606" y="297267"/>
                </a:moveTo>
                <a:cubicBezTo>
                  <a:pt x="1906495" y="290024"/>
                  <a:pt x="1883318" y="282961"/>
                  <a:pt x="1849275" y="282600"/>
                </a:cubicBezTo>
                <a:cubicBezTo>
                  <a:pt x="1815233" y="282237"/>
                  <a:pt x="1780827" y="288575"/>
                  <a:pt x="1773764" y="296723"/>
                </a:cubicBezTo>
                <a:cubicBezTo>
                  <a:pt x="1766704" y="304873"/>
                  <a:pt x="1793140" y="311934"/>
                  <a:pt x="1828089" y="311934"/>
                </a:cubicBezTo>
                <a:cubicBezTo>
                  <a:pt x="1863037" y="311934"/>
                  <a:pt x="1896536" y="305054"/>
                  <a:pt x="1901606" y="297267"/>
                </a:cubicBezTo>
                <a:close/>
                <a:moveTo>
                  <a:pt x="2243119" y="3014"/>
                </a:moveTo>
                <a:cubicBezTo>
                  <a:pt x="2243482" y="1385"/>
                  <a:pt x="2238229" y="1385"/>
                  <a:pt x="2232254" y="1385"/>
                </a:cubicBezTo>
                <a:cubicBezTo>
                  <a:pt x="2226280" y="1385"/>
                  <a:pt x="2222477" y="1385"/>
                  <a:pt x="2221934" y="3014"/>
                </a:cubicBezTo>
                <a:cubicBezTo>
                  <a:pt x="2221390" y="4645"/>
                  <a:pt x="2225916" y="4645"/>
                  <a:pt x="2232618" y="4645"/>
                </a:cubicBezTo>
                <a:cubicBezTo>
                  <a:pt x="2238593" y="4645"/>
                  <a:pt x="2242758" y="4645"/>
                  <a:pt x="2243119" y="3014"/>
                </a:cubicBezTo>
                <a:close/>
                <a:moveTo>
                  <a:pt x="1873359" y="330042"/>
                </a:moveTo>
                <a:cubicBezTo>
                  <a:pt x="1878249" y="321350"/>
                  <a:pt x="1854708" y="314288"/>
                  <a:pt x="1816863" y="314288"/>
                </a:cubicBezTo>
                <a:cubicBezTo>
                  <a:pt x="1779018" y="314288"/>
                  <a:pt x="1744432" y="320987"/>
                  <a:pt x="1737913" y="330223"/>
                </a:cubicBezTo>
                <a:cubicBezTo>
                  <a:pt x="1731394" y="339458"/>
                  <a:pt x="1758918" y="346701"/>
                  <a:pt x="1796763" y="346519"/>
                </a:cubicBezTo>
                <a:cubicBezTo>
                  <a:pt x="1834608" y="346338"/>
                  <a:pt x="1868289" y="339095"/>
                  <a:pt x="1873359" y="330042"/>
                </a:cubicBezTo>
                <a:close/>
                <a:moveTo>
                  <a:pt x="2232796" y="16959"/>
                </a:moveTo>
                <a:cubicBezTo>
                  <a:pt x="2232796" y="14966"/>
                  <a:pt x="2228633" y="14966"/>
                  <a:pt x="2219578" y="14966"/>
                </a:cubicBezTo>
                <a:cubicBezTo>
                  <a:pt x="2210525" y="14966"/>
                  <a:pt x="2204731" y="14966"/>
                  <a:pt x="2204187" y="17139"/>
                </a:cubicBezTo>
                <a:cubicBezTo>
                  <a:pt x="2203643" y="19312"/>
                  <a:pt x="2209257" y="19312"/>
                  <a:pt x="2218310" y="19312"/>
                </a:cubicBezTo>
                <a:cubicBezTo>
                  <a:pt x="2227184" y="19312"/>
                  <a:pt x="2232796" y="18949"/>
                  <a:pt x="2232796" y="16959"/>
                </a:cubicBezTo>
                <a:close/>
                <a:moveTo>
                  <a:pt x="1836961" y="365894"/>
                </a:moveTo>
                <a:cubicBezTo>
                  <a:pt x="1842938" y="355936"/>
                  <a:pt x="1815775" y="348693"/>
                  <a:pt x="1776843" y="348873"/>
                </a:cubicBezTo>
                <a:cubicBezTo>
                  <a:pt x="1737913" y="349054"/>
                  <a:pt x="1703326" y="355753"/>
                  <a:pt x="1695359" y="365894"/>
                </a:cubicBezTo>
                <a:cubicBezTo>
                  <a:pt x="1687392" y="376034"/>
                  <a:pt x="1712018" y="384002"/>
                  <a:pt x="1753665" y="384002"/>
                </a:cubicBezTo>
                <a:cubicBezTo>
                  <a:pt x="1795314" y="384002"/>
                  <a:pt x="1830986" y="376034"/>
                  <a:pt x="1836961" y="365894"/>
                </a:cubicBezTo>
                <a:close/>
                <a:moveTo>
                  <a:pt x="2225192" y="31987"/>
                </a:moveTo>
                <a:cubicBezTo>
                  <a:pt x="2225192" y="30177"/>
                  <a:pt x="2217586" y="28909"/>
                  <a:pt x="2207084" y="29090"/>
                </a:cubicBezTo>
                <a:cubicBezTo>
                  <a:pt x="2196580" y="29270"/>
                  <a:pt x="2188976" y="30538"/>
                  <a:pt x="2188976" y="32168"/>
                </a:cubicBezTo>
                <a:cubicBezTo>
                  <a:pt x="2188976" y="33799"/>
                  <a:pt x="2196039" y="34884"/>
                  <a:pt x="2207084" y="34884"/>
                </a:cubicBezTo>
                <a:cubicBezTo>
                  <a:pt x="2217768" y="34884"/>
                  <a:pt x="2225192" y="33799"/>
                  <a:pt x="2225192" y="31987"/>
                </a:cubicBezTo>
                <a:close/>
                <a:moveTo>
                  <a:pt x="1802738" y="405008"/>
                </a:moveTo>
                <a:cubicBezTo>
                  <a:pt x="1809618" y="394324"/>
                  <a:pt x="1784267" y="386357"/>
                  <a:pt x="1742621" y="386357"/>
                </a:cubicBezTo>
                <a:cubicBezTo>
                  <a:pt x="1700971" y="386357"/>
                  <a:pt x="1663670" y="393419"/>
                  <a:pt x="1654978" y="404465"/>
                </a:cubicBezTo>
                <a:cubicBezTo>
                  <a:pt x="1646286" y="415510"/>
                  <a:pt x="1671274" y="424021"/>
                  <a:pt x="1714552" y="424202"/>
                </a:cubicBezTo>
                <a:cubicBezTo>
                  <a:pt x="1757831" y="424382"/>
                  <a:pt x="1795676" y="416054"/>
                  <a:pt x="1802738" y="405008"/>
                </a:cubicBezTo>
                <a:close/>
                <a:moveTo>
                  <a:pt x="2213603" y="47743"/>
                </a:moveTo>
                <a:cubicBezTo>
                  <a:pt x="2214327" y="45751"/>
                  <a:pt x="2205453" y="44121"/>
                  <a:pt x="2192779" y="44121"/>
                </a:cubicBezTo>
                <a:cubicBezTo>
                  <a:pt x="2185062" y="43310"/>
                  <a:pt x="2177270" y="44494"/>
                  <a:pt x="2170144" y="47560"/>
                </a:cubicBezTo>
                <a:cubicBezTo>
                  <a:pt x="2168876" y="49553"/>
                  <a:pt x="2177205" y="51364"/>
                  <a:pt x="2190062" y="51364"/>
                </a:cubicBezTo>
                <a:cubicBezTo>
                  <a:pt x="2202919" y="51364"/>
                  <a:pt x="2213603" y="49916"/>
                  <a:pt x="2213603" y="47743"/>
                </a:cubicBezTo>
                <a:close/>
                <a:moveTo>
                  <a:pt x="1759278" y="447016"/>
                </a:moveTo>
                <a:cubicBezTo>
                  <a:pt x="1766521" y="434885"/>
                  <a:pt x="1741533" y="426918"/>
                  <a:pt x="1698255" y="426736"/>
                </a:cubicBezTo>
                <a:cubicBezTo>
                  <a:pt x="1654977" y="426555"/>
                  <a:pt x="1614778" y="435427"/>
                  <a:pt x="1605723" y="447016"/>
                </a:cubicBezTo>
                <a:cubicBezTo>
                  <a:pt x="1596670" y="458605"/>
                  <a:pt x="1620753" y="467840"/>
                  <a:pt x="1666024" y="468021"/>
                </a:cubicBezTo>
                <a:cubicBezTo>
                  <a:pt x="1711292" y="468203"/>
                  <a:pt x="1751673" y="459149"/>
                  <a:pt x="1759278" y="447016"/>
                </a:cubicBezTo>
                <a:close/>
                <a:moveTo>
                  <a:pt x="2204911" y="64220"/>
                </a:moveTo>
                <a:cubicBezTo>
                  <a:pt x="2205455" y="61867"/>
                  <a:pt x="2196400" y="60235"/>
                  <a:pt x="2181553" y="60055"/>
                </a:cubicBezTo>
                <a:cubicBezTo>
                  <a:pt x="2166703" y="59874"/>
                  <a:pt x="2154571" y="61867"/>
                  <a:pt x="2153666" y="64220"/>
                </a:cubicBezTo>
                <a:cubicBezTo>
                  <a:pt x="2152761" y="66574"/>
                  <a:pt x="2161633" y="68566"/>
                  <a:pt x="2176844" y="68566"/>
                </a:cubicBezTo>
                <a:cubicBezTo>
                  <a:pt x="2192054" y="68566"/>
                  <a:pt x="2204911" y="66755"/>
                  <a:pt x="2204911" y="64220"/>
                </a:cubicBezTo>
                <a:close/>
                <a:moveTo>
                  <a:pt x="1717810" y="492650"/>
                </a:moveTo>
                <a:cubicBezTo>
                  <a:pt x="1724873" y="480518"/>
                  <a:pt x="1695539" y="471102"/>
                  <a:pt x="1652442" y="471102"/>
                </a:cubicBezTo>
                <a:cubicBezTo>
                  <a:pt x="1609346" y="471102"/>
                  <a:pt x="1567517" y="480881"/>
                  <a:pt x="1558282" y="493374"/>
                </a:cubicBezTo>
                <a:cubicBezTo>
                  <a:pt x="1549046" y="505868"/>
                  <a:pt x="1578201" y="516008"/>
                  <a:pt x="1623108" y="515828"/>
                </a:cubicBezTo>
                <a:cubicBezTo>
                  <a:pt x="1668015" y="515647"/>
                  <a:pt x="1710750" y="504783"/>
                  <a:pt x="1717810" y="492650"/>
                </a:cubicBezTo>
                <a:close/>
                <a:moveTo>
                  <a:pt x="1662944" y="545885"/>
                </a:moveTo>
                <a:cubicBezTo>
                  <a:pt x="1673084" y="533209"/>
                  <a:pt x="1640490" y="521983"/>
                  <a:pt x="1599387" y="521801"/>
                </a:cubicBezTo>
                <a:cubicBezTo>
                  <a:pt x="1558282" y="521620"/>
                  <a:pt x="1512287" y="531580"/>
                  <a:pt x="1500518" y="544437"/>
                </a:cubicBezTo>
                <a:cubicBezTo>
                  <a:pt x="1488748" y="557291"/>
                  <a:pt x="1518806" y="569787"/>
                  <a:pt x="1561179" y="569968"/>
                </a:cubicBezTo>
                <a:cubicBezTo>
                  <a:pt x="1603550" y="570148"/>
                  <a:pt x="1648096" y="561457"/>
                  <a:pt x="1662944" y="545885"/>
                </a:cubicBezTo>
                <a:close/>
                <a:moveTo>
                  <a:pt x="2191874" y="81603"/>
                </a:moveTo>
                <a:cubicBezTo>
                  <a:pt x="2192418" y="78886"/>
                  <a:pt x="2179561" y="76713"/>
                  <a:pt x="2163445" y="76713"/>
                </a:cubicBezTo>
                <a:cubicBezTo>
                  <a:pt x="2147330" y="76713"/>
                  <a:pt x="2133205" y="79067"/>
                  <a:pt x="2132481" y="81783"/>
                </a:cubicBezTo>
                <a:cubicBezTo>
                  <a:pt x="2131756" y="84500"/>
                  <a:pt x="2144613" y="86853"/>
                  <a:pt x="2160909" y="86853"/>
                </a:cubicBezTo>
                <a:cubicBezTo>
                  <a:pt x="2177207" y="86673"/>
                  <a:pt x="2191330" y="84317"/>
                  <a:pt x="2191874" y="81603"/>
                </a:cubicBezTo>
                <a:close/>
                <a:moveTo>
                  <a:pt x="1608983" y="601296"/>
                </a:moveTo>
                <a:cubicBezTo>
                  <a:pt x="1618763" y="587171"/>
                  <a:pt x="1593592" y="576850"/>
                  <a:pt x="1547600" y="576489"/>
                </a:cubicBezTo>
                <a:cubicBezTo>
                  <a:pt x="1501605" y="576126"/>
                  <a:pt x="1457966" y="586810"/>
                  <a:pt x="1445833" y="601116"/>
                </a:cubicBezTo>
                <a:cubicBezTo>
                  <a:pt x="1433701" y="615419"/>
                  <a:pt x="1457603" y="626647"/>
                  <a:pt x="1506132" y="627008"/>
                </a:cubicBezTo>
                <a:cubicBezTo>
                  <a:pt x="1554660" y="627371"/>
                  <a:pt x="1598843" y="615963"/>
                  <a:pt x="1608983" y="601296"/>
                </a:cubicBezTo>
                <a:close/>
                <a:moveTo>
                  <a:pt x="2181553" y="100435"/>
                </a:moveTo>
                <a:cubicBezTo>
                  <a:pt x="2181371" y="97355"/>
                  <a:pt x="2165799" y="94821"/>
                  <a:pt x="2148959" y="94821"/>
                </a:cubicBezTo>
                <a:cubicBezTo>
                  <a:pt x="2136990" y="93760"/>
                  <a:pt x="2124948" y="95819"/>
                  <a:pt x="2114009" y="100796"/>
                </a:cubicBezTo>
                <a:cubicBezTo>
                  <a:pt x="2112743" y="103874"/>
                  <a:pt x="2128496" y="106771"/>
                  <a:pt x="2146604" y="106771"/>
                </a:cubicBezTo>
                <a:cubicBezTo>
                  <a:pt x="2164711" y="106771"/>
                  <a:pt x="2181734" y="103513"/>
                  <a:pt x="2181553" y="100435"/>
                </a:cubicBezTo>
                <a:close/>
                <a:moveTo>
                  <a:pt x="1544340" y="662317"/>
                </a:moveTo>
                <a:cubicBezTo>
                  <a:pt x="1553393" y="648013"/>
                  <a:pt x="1522972" y="635700"/>
                  <a:pt x="1479332" y="636061"/>
                </a:cubicBezTo>
                <a:cubicBezTo>
                  <a:pt x="1435693" y="636424"/>
                  <a:pt x="1387345" y="648555"/>
                  <a:pt x="1376300" y="663224"/>
                </a:cubicBezTo>
                <a:cubicBezTo>
                  <a:pt x="1365255" y="677891"/>
                  <a:pt x="1394769" y="691109"/>
                  <a:pt x="1440583" y="690748"/>
                </a:cubicBezTo>
                <a:cubicBezTo>
                  <a:pt x="1486395" y="690385"/>
                  <a:pt x="1535285" y="676986"/>
                  <a:pt x="1544340" y="662317"/>
                </a:cubicBezTo>
                <a:close/>
                <a:moveTo>
                  <a:pt x="2165255" y="120535"/>
                </a:moveTo>
                <a:cubicBezTo>
                  <a:pt x="2166886" y="116733"/>
                  <a:pt x="2153666" y="114016"/>
                  <a:pt x="2133205" y="113836"/>
                </a:cubicBezTo>
                <a:cubicBezTo>
                  <a:pt x="2119240" y="112073"/>
                  <a:pt x="2105059" y="114269"/>
                  <a:pt x="2092282" y="120174"/>
                </a:cubicBezTo>
                <a:cubicBezTo>
                  <a:pt x="2090290" y="123976"/>
                  <a:pt x="2101516" y="126873"/>
                  <a:pt x="2124333" y="127054"/>
                </a:cubicBezTo>
                <a:cubicBezTo>
                  <a:pt x="2147147" y="127234"/>
                  <a:pt x="2163626" y="124520"/>
                  <a:pt x="2165255" y="120535"/>
                </a:cubicBezTo>
                <a:close/>
                <a:moveTo>
                  <a:pt x="1476254" y="731853"/>
                </a:moveTo>
                <a:cubicBezTo>
                  <a:pt x="1488205" y="716099"/>
                  <a:pt x="1463034" y="703785"/>
                  <a:pt x="1417585" y="703424"/>
                </a:cubicBezTo>
                <a:cubicBezTo>
                  <a:pt x="1372135" y="703061"/>
                  <a:pt x="1326864" y="713384"/>
                  <a:pt x="1311293" y="730224"/>
                </a:cubicBezTo>
                <a:cubicBezTo>
                  <a:pt x="1295719" y="747063"/>
                  <a:pt x="1322519" y="760464"/>
                  <a:pt x="1370323" y="760645"/>
                </a:cubicBezTo>
                <a:cubicBezTo>
                  <a:pt x="1418127" y="760825"/>
                  <a:pt x="1464122" y="748151"/>
                  <a:pt x="1476254" y="731853"/>
                </a:cubicBezTo>
                <a:close/>
                <a:moveTo>
                  <a:pt x="2153666" y="141359"/>
                </a:moveTo>
                <a:cubicBezTo>
                  <a:pt x="2155478" y="137013"/>
                  <a:pt x="2138999" y="133572"/>
                  <a:pt x="2115641" y="133572"/>
                </a:cubicBezTo>
                <a:cubicBezTo>
                  <a:pt x="2100531" y="132027"/>
                  <a:pt x="2085282" y="134527"/>
                  <a:pt x="2071458" y="140815"/>
                </a:cubicBezTo>
                <a:cubicBezTo>
                  <a:pt x="2068560" y="145161"/>
                  <a:pt x="2084676" y="148782"/>
                  <a:pt x="2107673" y="148782"/>
                </a:cubicBezTo>
                <a:cubicBezTo>
                  <a:pt x="2123399" y="150847"/>
                  <a:pt x="2139389" y="148267"/>
                  <a:pt x="2153666" y="141359"/>
                </a:cubicBezTo>
                <a:close/>
                <a:moveTo>
                  <a:pt x="1394226" y="809898"/>
                </a:moveTo>
                <a:cubicBezTo>
                  <a:pt x="1409980" y="793782"/>
                  <a:pt x="1382095" y="778572"/>
                  <a:pt x="1337549" y="777665"/>
                </a:cubicBezTo>
                <a:cubicBezTo>
                  <a:pt x="1295719" y="776941"/>
                  <a:pt x="1244475" y="789798"/>
                  <a:pt x="1227272" y="806276"/>
                </a:cubicBezTo>
                <a:cubicBezTo>
                  <a:pt x="1210088" y="822755"/>
                  <a:pt x="1235964" y="838870"/>
                  <a:pt x="1282501" y="839775"/>
                </a:cubicBezTo>
                <a:cubicBezTo>
                  <a:pt x="1326323" y="840680"/>
                  <a:pt x="1378473" y="826013"/>
                  <a:pt x="1394226" y="809898"/>
                </a:cubicBezTo>
                <a:close/>
                <a:moveTo>
                  <a:pt x="2141173" y="163267"/>
                </a:moveTo>
                <a:cubicBezTo>
                  <a:pt x="2142621" y="158560"/>
                  <a:pt x="2122521" y="154395"/>
                  <a:pt x="2098619" y="154576"/>
                </a:cubicBezTo>
                <a:cubicBezTo>
                  <a:pt x="2082055" y="153142"/>
                  <a:pt x="2065401" y="156011"/>
                  <a:pt x="2050272" y="162906"/>
                </a:cubicBezTo>
                <a:cubicBezTo>
                  <a:pt x="2047373" y="167613"/>
                  <a:pt x="2067293" y="172141"/>
                  <a:pt x="2091558" y="172141"/>
                </a:cubicBezTo>
                <a:cubicBezTo>
                  <a:pt x="2115822" y="172141"/>
                  <a:pt x="2139544" y="167976"/>
                  <a:pt x="2141173" y="163267"/>
                </a:cubicBezTo>
                <a:close/>
                <a:moveTo>
                  <a:pt x="1308215" y="897176"/>
                </a:moveTo>
                <a:cubicBezTo>
                  <a:pt x="1320347" y="879792"/>
                  <a:pt x="1295721" y="865667"/>
                  <a:pt x="1249728" y="865487"/>
                </a:cubicBezTo>
                <a:cubicBezTo>
                  <a:pt x="1203754" y="865306"/>
                  <a:pt x="1153234" y="880516"/>
                  <a:pt x="1138205" y="898261"/>
                </a:cubicBezTo>
                <a:cubicBezTo>
                  <a:pt x="1123176" y="916008"/>
                  <a:pt x="1147620" y="931218"/>
                  <a:pt x="1195606" y="931399"/>
                </a:cubicBezTo>
                <a:cubicBezTo>
                  <a:pt x="1243570" y="931579"/>
                  <a:pt x="1295177" y="915283"/>
                  <a:pt x="1308215" y="897176"/>
                </a:cubicBezTo>
                <a:close/>
                <a:moveTo>
                  <a:pt x="2121798" y="186628"/>
                </a:moveTo>
                <a:cubicBezTo>
                  <a:pt x="2123608" y="181377"/>
                  <a:pt x="2103146" y="176851"/>
                  <a:pt x="2076166" y="177031"/>
                </a:cubicBezTo>
                <a:cubicBezTo>
                  <a:pt x="2049185" y="177212"/>
                  <a:pt x="2027638" y="181014"/>
                  <a:pt x="2024558" y="186628"/>
                </a:cubicBezTo>
                <a:cubicBezTo>
                  <a:pt x="2021480" y="192242"/>
                  <a:pt x="2040493" y="196587"/>
                  <a:pt x="2069104" y="196587"/>
                </a:cubicBezTo>
                <a:cubicBezTo>
                  <a:pt x="2097713" y="196587"/>
                  <a:pt x="2120167" y="192242"/>
                  <a:pt x="2121798" y="186628"/>
                </a:cubicBezTo>
                <a:close/>
                <a:moveTo>
                  <a:pt x="1200854" y="995682"/>
                </a:moveTo>
                <a:cubicBezTo>
                  <a:pt x="1215343" y="976126"/>
                  <a:pt x="1191800" y="962364"/>
                  <a:pt x="1144900" y="962364"/>
                </a:cubicBezTo>
                <a:cubicBezTo>
                  <a:pt x="1098003" y="962364"/>
                  <a:pt x="1052732" y="974858"/>
                  <a:pt x="1034807" y="995682"/>
                </a:cubicBezTo>
                <a:cubicBezTo>
                  <a:pt x="1016879" y="1016506"/>
                  <a:pt x="1035894" y="1031898"/>
                  <a:pt x="1086597" y="1031898"/>
                </a:cubicBezTo>
                <a:cubicBezTo>
                  <a:pt x="1137298" y="1031898"/>
                  <a:pt x="1186370" y="1015238"/>
                  <a:pt x="1200854" y="995682"/>
                </a:cubicBezTo>
                <a:close/>
                <a:moveTo>
                  <a:pt x="2336555" y="4102"/>
                </a:moveTo>
                <a:cubicBezTo>
                  <a:pt x="2336738" y="2292"/>
                  <a:pt x="2329856" y="2292"/>
                  <a:pt x="2324061" y="2292"/>
                </a:cubicBezTo>
                <a:cubicBezTo>
                  <a:pt x="2318267" y="2292"/>
                  <a:pt x="2313016" y="3197"/>
                  <a:pt x="2313016" y="4102"/>
                </a:cubicBezTo>
                <a:cubicBezTo>
                  <a:pt x="2316830" y="5523"/>
                  <a:pt x="2320913" y="6082"/>
                  <a:pt x="2324966" y="5734"/>
                </a:cubicBezTo>
                <a:cubicBezTo>
                  <a:pt x="2328901" y="6021"/>
                  <a:pt x="2332852" y="5466"/>
                  <a:pt x="2336555" y="4102"/>
                </a:cubicBezTo>
                <a:close/>
                <a:moveTo>
                  <a:pt x="2328949" y="18227"/>
                </a:moveTo>
                <a:cubicBezTo>
                  <a:pt x="2329130" y="17140"/>
                  <a:pt x="2322430" y="15691"/>
                  <a:pt x="2314824" y="15691"/>
                </a:cubicBezTo>
                <a:cubicBezTo>
                  <a:pt x="2308689" y="15195"/>
                  <a:pt x="2302520" y="15997"/>
                  <a:pt x="2296716" y="18045"/>
                </a:cubicBezTo>
                <a:cubicBezTo>
                  <a:pt x="2295811" y="19313"/>
                  <a:pt x="2303418" y="20581"/>
                  <a:pt x="2311566" y="20581"/>
                </a:cubicBezTo>
                <a:cubicBezTo>
                  <a:pt x="2317467" y="21335"/>
                  <a:pt x="2323463" y="20524"/>
                  <a:pt x="2328949" y="18227"/>
                </a:cubicBezTo>
                <a:close/>
                <a:moveTo>
                  <a:pt x="2107673" y="212885"/>
                </a:moveTo>
                <a:cubicBezTo>
                  <a:pt x="2109485" y="206728"/>
                  <a:pt x="2085583" y="201657"/>
                  <a:pt x="2057515" y="201657"/>
                </a:cubicBezTo>
                <a:cubicBezTo>
                  <a:pt x="2029448" y="201657"/>
                  <a:pt x="2002468" y="207091"/>
                  <a:pt x="1999027" y="212342"/>
                </a:cubicBezTo>
                <a:cubicBezTo>
                  <a:pt x="1995586" y="217592"/>
                  <a:pt x="2018040" y="223750"/>
                  <a:pt x="2047736" y="223931"/>
                </a:cubicBezTo>
                <a:cubicBezTo>
                  <a:pt x="2077433" y="224111"/>
                  <a:pt x="2104956" y="219041"/>
                  <a:pt x="2107673" y="212885"/>
                </a:cubicBezTo>
                <a:close/>
                <a:moveTo>
                  <a:pt x="1090581" y="1109036"/>
                </a:moveTo>
                <a:cubicBezTo>
                  <a:pt x="1105973" y="1090023"/>
                  <a:pt x="1080076" y="1071191"/>
                  <a:pt x="1038611" y="1071191"/>
                </a:cubicBezTo>
                <a:cubicBezTo>
                  <a:pt x="997144" y="1071191"/>
                  <a:pt x="943362" y="1087306"/>
                  <a:pt x="922900" y="1107406"/>
                </a:cubicBezTo>
                <a:cubicBezTo>
                  <a:pt x="902439" y="1127507"/>
                  <a:pt x="930329" y="1147244"/>
                  <a:pt x="974869" y="1147244"/>
                </a:cubicBezTo>
                <a:cubicBezTo>
                  <a:pt x="1019418" y="1147244"/>
                  <a:pt x="1075547" y="1128775"/>
                  <a:pt x="1090581" y="1109036"/>
                </a:cubicBezTo>
                <a:close/>
                <a:moveTo>
                  <a:pt x="2085039" y="239683"/>
                </a:moveTo>
                <a:cubicBezTo>
                  <a:pt x="2088480" y="232622"/>
                  <a:pt x="2066388" y="227552"/>
                  <a:pt x="2034157" y="227552"/>
                </a:cubicBezTo>
                <a:cubicBezTo>
                  <a:pt x="2001924" y="227370"/>
                  <a:pt x="1975487" y="232079"/>
                  <a:pt x="1970417" y="239141"/>
                </a:cubicBezTo>
                <a:cubicBezTo>
                  <a:pt x="1965347" y="246202"/>
                  <a:pt x="1985265" y="251816"/>
                  <a:pt x="2019671" y="251997"/>
                </a:cubicBezTo>
                <a:cubicBezTo>
                  <a:pt x="2054074" y="252179"/>
                  <a:pt x="2081598" y="246746"/>
                  <a:pt x="2085039" y="239683"/>
                </a:cubicBezTo>
                <a:close/>
                <a:moveTo>
                  <a:pt x="949884" y="1239412"/>
                </a:moveTo>
                <a:cubicBezTo>
                  <a:pt x="967449" y="1218226"/>
                  <a:pt x="944995" y="1200480"/>
                  <a:pt x="900993" y="1200119"/>
                </a:cubicBezTo>
                <a:cubicBezTo>
                  <a:pt x="878992" y="1199937"/>
                  <a:pt x="854772" y="1204192"/>
                  <a:pt x="833609" y="1211163"/>
                </a:cubicBezTo>
                <a:lnTo>
                  <a:pt x="814672" y="1219239"/>
                </a:lnTo>
                <a:lnTo>
                  <a:pt x="863059" y="1274323"/>
                </a:lnTo>
                <a:lnTo>
                  <a:pt x="901376" y="1267615"/>
                </a:lnTo>
                <a:cubicBezTo>
                  <a:pt x="922993" y="1260145"/>
                  <a:pt x="941101" y="1250005"/>
                  <a:pt x="949884" y="1239412"/>
                </a:cubicBezTo>
                <a:close/>
                <a:moveTo>
                  <a:pt x="2323155" y="33254"/>
                </a:moveTo>
                <a:cubicBezTo>
                  <a:pt x="2323518" y="31625"/>
                  <a:pt x="2313919" y="29996"/>
                  <a:pt x="2303961" y="29996"/>
                </a:cubicBezTo>
                <a:cubicBezTo>
                  <a:pt x="2297248" y="29513"/>
                  <a:pt x="2290511" y="30502"/>
                  <a:pt x="2284222" y="32893"/>
                </a:cubicBezTo>
                <a:cubicBezTo>
                  <a:pt x="2282956" y="34522"/>
                  <a:pt x="2292372" y="36334"/>
                  <a:pt x="2302330" y="36334"/>
                </a:cubicBezTo>
                <a:cubicBezTo>
                  <a:pt x="2309415" y="36893"/>
                  <a:pt x="2316535" y="35840"/>
                  <a:pt x="2323155" y="33254"/>
                </a:cubicBezTo>
                <a:close/>
                <a:moveTo>
                  <a:pt x="2067656" y="268114"/>
                </a:moveTo>
                <a:cubicBezTo>
                  <a:pt x="2070190" y="260689"/>
                  <a:pt x="2043210" y="254533"/>
                  <a:pt x="2010072" y="254713"/>
                </a:cubicBezTo>
                <a:cubicBezTo>
                  <a:pt x="1976934" y="254894"/>
                  <a:pt x="1947237" y="260689"/>
                  <a:pt x="1942711" y="268295"/>
                </a:cubicBezTo>
                <a:cubicBezTo>
                  <a:pt x="1938184" y="275899"/>
                  <a:pt x="1963535" y="282418"/>
                  <a:pt x="1998663" y="282418"/>
                </a:cubicBezTo>
                <a:cubicBezTo>
                  <a:pt x="2033794" y="282418"/>
                  <a:pt x="2064939" y="275899"/>
                  <a:pt x="2067656" y="268114"/>
                </a:cubicBezTo>
                <a:close/>
                <a:moveTo>
                  <a:pt x="2317361" y="49551"/>
                </a:moveTo>
                <a:cubicBezTo>
                  <a:pt x="2317724" y="47378"/>
                  <a:pt x="2306859" y="45568"/>
                  <a:pt x="2294365" y="45749"/>
                </a:cubicBezTo>
                <a:cubicBezTo>
                  <a:pt x="2286297" y="45024"/>
                  <a:pt x="2278171" y="46203"/>
                  <a:pt x="2270643" y="49189"/>
                </a:cubicBezTo>
                <a:cubicBezTo>
                  <a:pt x="2270643" y="51362"/>
                  <a:pt x="2280240" y="52991"/>
                  <a:pt x="2292916" y="53172"/>
                </a:cubicBezTo>
                <a:cubicBezTo>
                  <a:pt x="2305591" y="53354"/>
                  <a:pt x="2317361" y="51543"/>
                  <a:pt x="2317361" y="49551"/>
                </a:cubicBezTo>
                <a:close/>
                <a:moveTo>
                  <a:pt x="2306858" y="66029"/>
                </a:moveTo>
                <a:cubicBezTo>
                  <a:pt x="2306858" y="63495"/>
                  <a:pt x="2296898" y="61683"/>
                  <a:pt x="2281688" y="61683"/>
                </a:cubicBezTo>
                <a:cubicBezTo>
                  <a:pt x="2266477" y="61683"/>
                  <a:pt x="2255250" y="63495"/>
                  <a:pt x="2254525" y="66029"/>
                </a:cubicBezTo>
                <a:cubicBezTo>
                  <a:pt x="2253801" y="68565"/>
                  <a:pt x="2264304" y="70555"/>
                  <a:pt x="2279695" y="70555"/>
                </a:cubicBezTo>
                <a:cubicBezTo>
                  <a:pt x="2295087" y="70555"/>
                  <a:pt x="2306858" y="68746"/>
                  <a:pt x="2306858" y="66029"/>
                </a:cubicBezTo>
                <a:close/>
                <a:moveTo>
                  <a:pt x="2041760" y="299440"/>
                </a:moveTo>
                <a:cubicBezTo>
                  <a:pt x="2045744" y="290929"/>
                  <a:pt x="2022023" y="284591"/>
                  <a:pt x="1983997" y="284410"/>
                </a:cubicBezTo>
                <a:cubicBezTo>
                  <a:pt x="1945970" y="284230"/>
                  <a:pt x="1915005" y="290386"/>
                  <a:pt x="1909754" y="299077"/>
                </a:cubicBezTo>
                <a:cubicBezTo>
                  <a:pt x="1904503" y="307769"/>
                  <a:pt x="1928949" y="314651"/>
                  <a:pt x="1967338" y="314651"/>
                </a:cubicBezTo>
                <a:cubicBezTo>
                  <a:pt x="2005907" y="314831"/>
                  <a:pt x="2037777" y="307951"/>
                  <a:pt x="2041760" y="299440"/>
                </a:cubicBezTo>
                <a:close/>
                <a:moveTo>
                  <a:pt x="2300159" y="83958"/>
                </a:moveTo>
                <a:cubicBezTo>
                  <a:pt x="2301427" y="80879"/>
                  <a:pt x="2289113" y="78706"/>
                  <a:pt x="2271730" y="78525"/>
                </a:cubicBezTo>
                <a:cubicBezTo>
                  <a:pt x="2254347" y="78344"/>
                  <a:pt x="2240585" y="80698"/>
                  <a:pt x="2240041" y="83595"/>
                </a:cubicBezTo>
                <a:cubicBezTo>
                  <a:pt x="2239497" y="86493"/>
                  <a:pt x="2251811" y="88846"/>
                  <a:pt x="2268650" y="88846"/>
                </a:cubicBezTo>
                <a:cubicBezTo>
                  <a:pt x="2279403" y="90129"/>
                  <a:pt x="2290300" y="88437"/>
                  <a:pt x="2300159" y="83958"/>
                </a:cubicBezTo>
                <a:close/>
                <a:moveTo>
                  <a:pt x="2289656" y="102969"/>
                </a:moveTo>
                <a:cubicBezTo>
                  <a:pt x="2290561" y="99711"/>
                  <a:pt x="2275170" y="96813"/>
                  <a:pt x="2257062" y="96813"/>
                </a:cubicBezTo>
                <a:cubicBezTo>
                  <a:pt x="2238954" y="96813"/>
                  <a:pt x="2221934" y="99530"/>
                  <a:pt x="2220846" y="102789"/>
                </a:cubicBezTo>
                <a:cubicBezTo>
                  <a:pt x="2219759" y="106049"/>
                  <a:pt x="2235333" y="108946"/>
                  <a:pt x="2253440" y="108946"/>
                </a:cubicBezTo>
                <a:cubicBezTo>
                  <a:pt x="2272092" y="108946"/>
                  <a:pt x="2288751" y="106230"/>
                  <a:pt x="2289656" y="102969"/>
                </a:cubicBezTo>
                <a:close/>
                <a:moveTo>
                  <a:pt x="2281505" y="121804"/>
                </a:moveTo>
                <a:cubicBezTo>
                  <a:pt x="2282230" y="118182"/>
                  <a:pt x="2265390" y="115102"/>
                  <a:pt x="2246014" y="114922"/>
                </a:cubicBezTo>
                <a:cubicBezTo>
                  <a:pt x="2232258" y="113555"/>
                  <a:pt x="2218386" y="115866"/>
                  <a:pt x="2205816" y="121621"/>
                </a:cubicBezTo>
                <a:cubicBezTo>
                  <a:pt x="2203280" y="125425"/>
                  <a:pt x="2221570" y="128864"/>
                  <a:pt x="2242031" y="128864"/>
                </a:cubicBezTo>
                <a:cubicBezTo>
                  <a:pt x="2262493" y="128864"/>
                  <a:pt x="2281505" y="125606"/>
                  <a:pt x="2281505" y="121804"/>
                </a:cubicBezTo>
                <a:close/>
                <a:moveTo>
                  <a:pt x="2268106" y="142445"/>
                </a:moveTo>
                <a:cubicBezTo>
                  <a:pt x="2268469" y="138099"/>
                  <a:pt x="2251630" y="135021"/>
                  <a:pt x="2228089" y="135021"/>
                </a:cubicBezTo>
                <a:cubicBezTo>
                  <a:pt x="2204550" y="135021"/>
                  <a:pt x="2186623" y="137919"/>
                  <a:pt x="2185174" y="142627"/>
                </a:cubicBezTo>
                <a:cubicBezTo>
                  <a:pt x="2183725" y="147334"/>
                  <a:pt x="2202557" y="150775"/>
                  <a:pt x="2226279" y="150595"/>
                </a:cubicBezTo>
                <a:cubicBezTo>
                  <a:pt x="2249999" y="150412"/>
                  <a:pt x="2268106" y="146973"/>
                  <a:pt x="2268106" y="142445"/>
                </a:cubicBezTo>
                <a:close/>
                <a:moveTo>
                  <a:pt x="2428542" y="5550"/>
                </a:moveTo>
                <a:cubicBezTo>
                  <a:pt x="2428723" y="4646"/>
                  <a:pt x="2422567" y="3741"/>
                  <a:pt x="2416410" y="3560"/>
                </a:cubicBezTo>
                <a:cubicBezTo>
                  <a:pt x="2412184" y="3404"/>
                  <a:pt x="2407961" y="3954"/>
                  <a:pt x="2403916" y="5189"/>
                </a:cubicBezTo>
                <a:cubicBezTo>
                  <a:pt x="2403191" y="6094"/>
                  <a:pt x="2408805" y="7362"/>
                  <a:pt x="2415144" y="7362"/>
                </a:cubicBezTo>
                <a:cubicBezTo>
                  <a:pt x="2419685" y="7661"/>
                  <a:pt x="2424242" y="7045"/>
                  <a:pt x="2428542" y="5550"/>
                </a:cubicBezTo>
                <a:close/>
                <a:moveTo>
                  <a:pt x="2259959" y="165805"/>
                </a:moveTo>
                <a:cubicBezTo>
                  <a:pt x="2261408" y="160916"/>
                  <a:pt x="2241851" y="156750"/>
                  <a:pt x="2216320" y="156750"/>
                </a:cubicBezTo>
                <a:cubicBezTo>
                  <a:pt x="2190245" y="156750"/>
                  <a:pt x="2168877" y="160553"/>
                  <a:pt x="2167247" y="165623"/>
                </a:cubicBezTo>
                <a:cubicBezTo>
                  <a:pt x="2165618" y="170693"/>
                  <a:pt x="2186441" y="174677"/>
                  <a:pt x="2211791" y="174677"/>
                </a:cubicBezTo>
                <a:cubicBezTo>
                  <a:pt x="2237142" y="174677"/>
                  <a:pt x="2258510" y="170693"/>
                  <a:pt x="2259959" y="165805"/>
                </a:cubicBezTo>
                <a:close/>
                <a:moveTo>
                  <a:pt x="2426370" y="19673"/>
                </a:moveTo>
                <a:cubicBezTo>
                  <a:pt x="2421038" y="17508"/>
                  <a:pt x="2415251" y="16698"/>
                  <a:pt x="2409530" y="17320"/>
                </a:cubicBezTo>
                <a:cubicBezTo>
                  <a:pt x="2401380" y="17320"/>
                  <a:pt x="2393776" y="18588"/>
                  <a:pt x="2393776" y="19854"/>
                </a:cubicBezTo>
                <a:cubicBezTo>
                  <a:pt x="2399109" y="22025"/>
                  <a:pt x="2404880" y="22895"/>
                  <a:pt x="2410616" y="22390"/>
                </a:cubicBezTo>
                <a:cubicBezTo>
                  <a:pt x="2418946" y="22209"/>
                  <a:pt x="2426370" y="20941"/>
                  <a:pt x="2426370" y="19673"/>
                </a:cubicBezTo>
                <a:close/>
                <a:moveTo>
                  <a:pt x="2056789" y="353763"/>
                </a:moveTo>
                <a:cubicBezTo>
                  <a:pt x="2035221" y="354107"/>
                  <a:pt x="2013885" y="358278"/>
                  <a:pt x="1993774" y="366076"/>
                </a:cubicBezTo>
                <a:cubicBezTo>
                  <a:pt x="1979423" y="355438"/>
                  <a:pt x="1961819" y="350126"/>
                  <a:pt x="1943979" y="351046"/>
                </a:cubicBezTo>
                <a:cubicBezTo>
                  <a:pt x="1959189" y="349417"/>
                  <a:pt x="1974761" y="348149"/>
                  <a:pt x="1987074" y="345976"/>
                </a:cubicBezTo>
                <a:cubicBezTo>
                  <a:pt x="1997247" y="344016"/>
                  <a:pt x="2007287" y="341413"/>
                  <a:pt x="2017134" y="338191"/>
                </a:cubicBezTo>
                <a:cubicBezTo>
                  <a:pt x="2020712" y="341721"/>
                  <a:pt x="2024879" y="344602"/>
                  <a:pt x="2029448" y="346700"/>
                </a:cubicBezTo>
                <a:cubicBezTo>
                  <a:pt x="2038432" y="349531"/>
                  <a:pt x="2047559" y="351888"/>
                  <a:pt x="2056789" y="353763"/>
                </a:cubicBezTo>
                <a:close/>
                <a:moveTo>
                  <a:pt x="2420393" y="34884"/>
                </a:moveTo>
                <a:cubicBezTo>
                  <a:pt x="2420393" y="33254"/>
                  <a:pt x="2410977" y="31625"/>
                  <a:pt x="2400836" y="31625"/>
                </a:cubicBezTo>
                <a:cubicBezTo>
                  <a:pt x="2393810" y="31002"/>
                  <a:pt x="2386734" y="32057"/>
                  <a:pt x="2380194" y="34703"/>
                </a:cubicBezTo>
                <a:cubicBezTo>
                  <a:pt x="2379289" y="36513"/>
                  <a:pt x="2390515" y="37961"/>
                  <a:pt x="2400656" y="37961"/>
                </a:cubicBezTo>
                <a:cubicBezTo>
                  <a:pt x="2410796" y="37961"/>
                  <a:pt x="2420393" y="36513"/>
                  <a:pt x="2420393" y="34884"/>
                </a:cubicBezTo>
                <a:close/>
                <a:moveTo>
                  <a:pt x="2245109" y="189525"/>
                </a:moveTo>
                <a:cubicBezTo>
                  <a:pt x="2246921" y="184094"/>
                  <a:pt x="2224104" y="179204"/>
                  <a:pt x="2197668" y="179204"/>
                </a:cubicBezTo>
                <a:cubicBezTo>
                  <a:pt x="2171230" y="179204"/>
                  <a:pt x="2146603" y="183370"/>
                  <a:pt x="2143345" y="188801"/>
                </a:cubicBezTo>
                <a:cubicBezTo>
                  <a:pt x="2140084" y="194234"/>
                  <a:pt x="2162719" y="199485"/>
                  <a:pt x="2189881" y="199666"/>
                </a:cubicBezTo>
                <a:cubicBezTo>
                  <a:pt x="2217042" y="199848"/>
                  <a:pt x="2243299" y="194959"/>
                  <a:pt x="2245109" y="189525"/>
                </a:cubicBezTo>
                <a:close/>
                <a:moveTo>
                  <a:pt x="1843119" y="549690"/>
                </a:moveTo>
                <a:cubicBezTo>
                  <a:pt x="1850543" y="535928"/>
                  <a:pt x="1820665" y="525244"/>
                  <a:pt x="1775397" y="524881"/>
                </a:cubicBezTo>
                <a:cubicBezTo>
                  <a:pt x="1730126" y="524520"/>
                  <a:pt x="1686487" y="533755"/>
                  <a:pt x="1675803" y="548242"/>
                </a:cubicBezTo>
                <a:cubicBezTo>
                  <a:pt x="1665119" y="562728"/>
                  <a:pt x="1696446" y="574497"/>
                  <a:pt x="1744251" y="574678"/>
                </a:cubicBezTo>
                <a:cubicBezTo>
                  <a:pt x="1792054" y="574858"/>
                  <a:pt x="1835695" y="563633"/>
                  <a:pt x="1843119" y="549690"/>
                </a:cubicBezTo>
                <a:close/>
                <a:moveTo>
                  <a:pt x="2417134" y="50638"/>
                </a:moveTo>
                <a:cubicBezTo>
                  <a:pt x="2417315" y="48647"/>
                  <a:pt x="2406450" y="46836"/>
                  <a:pt x="2393956" y="46836"/>
                </a:cubicBezTo>
                <a:cubicBezTo>
                  <a:pt x="2381461" y="46655"/>
                  <a:pt x="2370235" y="48284"/>
                  <a:pt x="2369872" y="50457"/>
                </a:cubicBezTo>
                <a:cubicBezTo>
                  <a:pt x="2369510" y="52630"/>
                  <a:pt x="2380375" y="54259"/>
                  <a:pt x="2393049" y="54442"/>
                </a:cubicBezTo>
                <a:cubicBezTo>
                  <a:pt x="2405726" y="54623"/>
                  <a:pt x="2416952" y="52630"/>
                  <a:pt x="2417134" y="50638"/>
                </a:cubicBezTo>
                <a:close/>
                <a:moveTo>
                  <a:pt x="2233160" y="214695"/>
                </a:moveTo>
                <a:cubicBezTo>
                  <a:pt x="2234428" y="208359"/>
                  <a:pt x="2214508" y="203650"/>
                  <a:pt x="2183363" y="203469"/>
                </a:cubicBezTo>
                <a:cubicBezTo>
                  <a:pt x="2152218" y="203287"/>
                  <a:pt x="2126686" y="207815"/>
                  <a:pt x="2124152" y="214334"/>
                </a:cubicBezTo>
                <a:cubicBezTo>
                  <a:pt x="2121616" y="220852"/>
                  <a:pt x="2141535" y="225742"/>
                  <a:pt x="2173586" y="225923"/>
                </a:cubicBezTo>
                <a:cubicBezTo>
                  <a:pt x="2205636" y="226103"/>
                  <a:pt x="2231531" y="221214"/>
                  <a:pt x="2233160" y="214695"/>
                </a:cubicBezTo>
                <a:close/>
                <a:moveTo>
                  <a:pt x="2409347" y="67478"/>
                </a:moveTo>
                <a:cubicBezTo>
                  <a:pt x="2409710" y="64764"/>
                  <a:pt x="2400474" y="62771"/>
                  <a:pt x="2384359" y="62771"/>
                </a:cubicBezTo>
                <a:cubicBezTo>
                  <a:pt x="2368242" y="62771"/>
                  <a:pt x="2356292" y="64401"/>
                  <a:pt x="2355929" y="67117"/>
                </a:cubicBezTo>
                <a:cubicBezTo>
                  <a:pt x="2355567" y="69834"/>
                  <a:pt x="2364620" y="71643"/>
                  <a:pt x="2380918" y="71826"/>
                </a:cubicBezTo>
                <a:cubicBezTo>
                  <a:pt x="2397214" y="72006"/>
                  <a:pt x="2409347" y="70014"/>
                  <a:pt x="2409347" y="67478"/>
                </a:cubicBezTo>
                <a:close/>
                <a:moveTo>
                  <a:pt x="1996490" y="431808"/>
                </a:moveTo>
                <a:cubicBezTo>
                  <a:pt x="1973370" y="432967"/>
                  <a:pt x="1950631" y="438176"/>
                  <a:pt x="1929310" y="447199"/>
                </a:cubicBezTo>
                <a:cubicBezTo>
                  <a:pt x="1921667" y="441401"/>
                  <a:pt x="1913154" y="436985"/>
                  <a:pt x="1904153" y="434077"/>
                </a:cubicBezTo>
                <a:lnTo>
                  <a:pt x="1878256" y="430313"/>
                </a:lnTo>
                <a:lnTo>
                  <a:pt x="1876074" y="430720"/>
                </a:lnTo>
                <a:lnTo>
                  <a:pt x="1876074" y="429996"/>
                </a:lnTo>
                <a:lnTo>
                  <a:pt x="1878256" y="430313"/>
                </a:lnTo>
                <a:lnTo>
                  <a:pt x="1954661" y="416054"/>
                </a:lnTo>
                <a:cubicBezTo>
                  <a:pt x="1959802" y="419572"/>
                  <a:pt x="1965258" y="422603"/>
                  <a:pt x="1970959" y="425108"/>
                </a:cubicBezTo>
                <a:cubicBezTo>
                  <a:pt x="1978383" y="427462"/>
                  <a:pt x="1987255" y="429454"/>
                  <a:pt x="1996490" y="431808"/>
                </a:cubicBezTo>
                <a:close/>
                <a:moveTo>
                  <a:pt x="1799841" y="605822"/>
                </a:moveTo>
                <a:cubicBezTo>
                  <a:pt x="1808172" y="591880"/>
                  <a:pt x="1773042" y="579384"/>
                  <a:pt x="1729583" y="579204"/>
                </a:cubicBezTo>
                <a:cubicBezTo>
                  <a:pt x="1686124" y="579023"/>
                  <a:pt x="1639768" y="590249"/>
                  <a:pt x="1628179" y="604374"/>
                </a:cubicBezTo>
                <a:cubicBezTo>
                  <a:pt x="1616590" y="618497"/>
                  <a:pt x="1650632" y="632441"/>
                  <a:pt x="1695720" y="632622"/>
                </a:cubicBezTo>
                <a:cubicBezTo>
                  <a:pt x="1740811" y="632802"/>
                  <a:pt x="1786442" y="623025"/>
                  <a:pt x="1799841" y="605822"/>
                </a:cubicBezTo>
                <a:close/>
                <a:moveTo>
                  <a:pt x="2217224" y="241675"/>
                </a:moveTo>
                <a:cubicBezTo>
                  <a:pt x="2219397" y="234793"/>
                  <a:pt x="2192959" y="228818"/>
                  <a:pt x="2160909" y="228818"/>
                </a:cubicBezTo>
                <a:cubicBezTo>
                  <a:pt x="2129764" y="228818"/>
                  <a:pt x="2100611" y="234252"/>
                  <a:pt x="2097350" y="241312"/>
                </a:cubicBezTo>
                <a:cubicBezTo>
                  <a:pt x="2094092" y="248375"/>
                  <a:pt x="2121616" y="254532"/>
                  <a:pt x="2153666" y="254532"/>
                </a:cubicBezTo>
                <a:cubicBezTo>
                  <a:pt x="2185716" y="254532"/>
                  <a:pt x="2215052" y="248555"/>
                  <a:pt x="2217224" y="241675"/>
                </a:cubicBezTo>
                <a:close/>
                <a:moveTo>
                  <a:pt x="2405546" y="85406"/>
                </a:moveTo>
                <a:cubicBezTo>
                  <a:pt x="2405002" y="82508"/>
                  <a:pt x="2393233" y="80335"/>
                  <a:pt x="2375668" y="80335"/>
                </a:cubicBezTo>
                <a:cubicBezTo>
                  <a:pt x="2358104" y="80335"/>
                  <a:pt x="2344704" y="82508"/>
                  <a:pt x="2344523" y="85586"/>
                </a:cubicBezTo>
                <a:cubicBezTo>
                  <a:pt x="2344342" y="88666"/>
                  <a:pt x="2357197" y="90839"/>
                  <a:pt x="2375305" y="90839"/>
                </a:cubicBezTo>
                <a:cubicBezTo>
                  <a:pt x="2393052" y="90839"/>
                  <a:pt x="2406090" y="88303"/>
                  <a:pt x="2405546" y="85406"/>
                </a:cubicBezTo>
                <a:close/>
                <a:moveTo>
                  <a:pt x="1730863" y="678129"/>
                </a:moveTo>
                <a:cubicBezTo>
                  <a:pt x="1737096" y="674643"/>
                  <a:pt x="1741442" y="670874"/>
                  <a:pt x="1743343" y="667026"/>
                </a:cubicBezTo>
                <a:cubicBezTo>
                  <a:pt x="1750949" y="651635"/>
                  <a:pt x="1720165" y="640046"/>
                  <a:pt x="1673085" y="640046"/>
                </a:cubicBezTo>
                <a:cubicBezTo>
                  <a:pt x="1625643" y="640046"/>
                  <a:pt x="1582004" y="651454"/>
                  <a:pt x="1571320" y="667389"/>
                </a:cubicBezTo>
                <a:cubicBezTo>
                  <a:pt x="1560636" y="683324"/>
                  <a:pt x="1588704" y="696181"/>
                  <a:pt x="1638862" y="696362"/>
                </a:cubicBezTo>
                <a:cubicBezTo>
                  <a:pt x="1676480" y="696497"/>
                  <a:pt x="1712164" y="688586"/>
                  <a:pt x="1730863" y="678129"/>
                </a:cubicBezTo>
                <a:close/>
                <a:moveTo>
                  <a:pt x="2203102" y="270467"/>
                </a:moveTo>
                <a:cubicBezTo>
                  <a:pt x="2204731" y="262500"/>
                  <a:pt x="2179200" y="256524"/>
                  <a:pt x="2143345" y="256524"/>
                </a:cubicBezTo>
                <a:cubicBezTo>
                  <a:pt x="2107493" y="256524"/>
                  <a:pt x="2078701" y="262319"/>
                  <a:pt x="2075623" y="270467"/>
                </a:cubicBezTo>
                <a:cubicBezTo>
                  <a:pt x="2072545" y="278615"/>
                  <a:pt x="2098077" y="284773"/>
                  <a:pt x="2135197" y="284773"/>
                </a:cubicBezTo>
                <a:cubicBezTo>
                  <a:pt x="2172318" y="284773"/>
                  <a:pt x="2201290" y="278615"/>
                  <a:pt x="2203102" y="270467"/>
                </a:cubicBezTo>
                <a:close/>
                <a:moveTo>
                  <a:pt x="1968967" y="477439"/>
                </a:moveTo>
                <a:cubicBezTo>
                  <a:pt x="1953576" y="480156"/>
                  <a:pt x="1938546" y="481966"/>
                  <a:pt x="1926232" y="485044"/>
                </a:cubicBezTo>
                <a:cubicBezTo>
                  <a:pt x="1913919" y="488123"/>
                  <a:pt x="1904503" y="492287"/>
                  <a:pt x="1891285" y="496633"/>
                </a:cubicBezTo>
                <a:cubicBezTo>
                  <a:pt x="1888749" y="485044"/>
                  <a:pt x="1868831" y="477983"/>
                  <a:pt x="1822112" y="475628"/>
                </a:cubicBezTo>
                <a:cubicBezTo>
                  <a:pt x="1855980" y="476656"/>
                  <a:pt x="1889678" y="470485"/>
                  <a:pt x="1920982" y="457520"/>
                </a:cubicBezTo>
                <a:cubicBezTo>
                  <a:pt x="1925147" y="467299"/>
                  <a:pt x="1939270" y="473274"/>
                  <a:pt x="1968967" y="477439"/>
                </a:cubicBezTo>
                <a:close/>
                <a:moveTo>
                  <a:pt x="2397760" y="104239"/>
                </a:moveTo>
                <a:cubicBezTo>
                  <a:pt x="2397578" y="100798"/>
                  <a:pt x="2383816" y="98081"/>
                  <a:pt x="2363535" y="98081"/>
                </a:cubicBezTo>
                <a:cubicBezTo>
                  <a:pt x="2343254" y="98081"/>
                  <a:pt x="2326054" y="101159"/>
                  <a:pt x="2327320" y="104419"/>
                </a:cubicBezTo>
                <a:cubicBezTo>
                  <a:pt x="2328588" y="107678"/>
                  <a:pt x="2344522" y="110394"/>
                  <a:pt x="2363535" y="110394"/>
                </a:cubicBezTo>
                <a:cubicBezTo>
                  <a:pt x="2382367" y="110394"/>
                  <a:pt x="2397941" y="107678"/>
                  <a:pt x="2397760" y="104239"/>
                </a:cubicBezTo>
                <a:close/>
                <a:moveTo>
                  <a:pt x="1673059" y="750835"/>
                </a:moveTo>
                <a:cubicBezTo>
                  <a:pt x="1679447" y="747188"/>
                  <a:pt x="1683997" y="743216"/>
                  <a:pt x="1686124" y="739096"/>
                </a:cubicBezTo>
                <a:cubicBezTo>
                  <a:pt x="1694635" y="722798"/>
                  <a:pt x="1664758" y="709580"/>
                  <a:pt x="1617314" y="709580"/>
                </a:cubicBezTo>
                <a:cubicBezTo>
                  <a:pt x="1569873" y="709580"/>
                  <a:pt x="1520800" y="723342"/>
                  <a:pt x="1511204" y="740001"/>
                </a:cubicBezTo>
                <a:cubicBezTo>
                  <a:pt x="1501605" y="756660"/>
                  <a:pt x="1532933" y="770422"/>
                  <a:pt x="1581642" y="770061"/>
                </a:cubicBezTo>
                <a:cubicBezTo>
                  <a:pt x="1618175" y="769788"/>
                  <a:pt x="1653893" y="761776"/>
                  <a:pt x="1673059" y="750835"/>
                </a:cubicBezTo>
                <a:close/>
                <a:moveTo>
                  <a:pt x="2521254" y="6457"/>
                </a:moveTo>
                <a:cubicBezTo>
                  <a:pt x="2517302" y="4832"/>
                  <a:pt x="2513009" y="4210"/>
                  <a:pt x="2508760" y="4645"/>
                </a:cubicBezTo>
                <a:cubicBezTo>
                  <a:pt x="2501698" y="4465"/>
                  <a:pt x="2495903" y="5550"/>
                  <a:pt x="2495903" y="6637"/>
                </a:cubicBezTo>
                <a:cubicBezTo>
                  <a:pt x="2500194" y="8171"/>
                  <a:pt x="2504758" y="8789"/>
                  <a:pt x="2509302" y="8447"/>
                </a:cubicBezTo>
                <a:cubicBezTo>
                  <a:pt x="2515640" y="8447"/>
                  <a:pt x="2521254" y="7542"/>
                  <a:pt x="2521254" y="6457"/>
                </a:cubicBezTo>
                <a:close/>
                <a:moveTo>
                  <a:pt x="2393413" y="124156"/>
                </a:moveTo>
                <a:cubicBezTo>
                  <a:pt x="2393774" y="120354"/>
                  <a:pt x="2374400" y="116913"/>
                  <a:pt x="2354661" y="116913"/>
                </a:cubicBezTo>
                <a:cubicBezTo>
                  <a:pt x="2334924" y="116913"/>
                  <a:pt x="2316817" y="120174"/>
                  <a:pt x="2315368" y="123795"/>
                </a:cubicBezTo>
                <a:cubicBezTo>
                  <a:pt x="2313919" y="127417"/>
                  <a:pt x="2332208" y="131038"/>
                  <a:pt x="2353032" y="131219"/>
                </a:cubicBezTo>
                <a:cubicBezTo>
                  <a:pt x="2373857" y="131399"/>
                  <a:pt x="2393413" y="127958"/>
                  <a:pt x="2393413" y="124156"/>
                </a:cubicBezTo>
                <a:close/>
                <a:moveTo>
                  <a:pt x="1600768" y="829616"/>
                </a:moveTo>
                <a:cubicBezTo>
                  <a:pt x="1607751" y="825650"/>
                  <a:pt x="1612832" y="821304"/>
                  <a:pt x="1615322" y="816777"/>
                </a:cubicBezTo>
                <a:cubicBezTo>
                  <a:pt x="1624738" y="799935"/>
                  <a:pt x="1595221" y="785812"/>
                  <a:pt x="1549048" y="785451"/>
                </a:cubicBezTo>
                <a:cubicBezTo>
                  <a:pt x="1502873" y="785088"/>
                  <a:pt x="1452352" y="799574"/>
                  <a:pt x="1440402" y="816777"/>
                </a:cubicBezTo>
                <a:cubicBezTo>
                  <a:pt x="1428450" y="833980"/>
                  <a:pt x="1456517" y="849371"/>
                  <a:pt x="1505226" y="849732"/>
                </a:cubicBezTo>
                <a:cubicBezTo>
                  <a:pt x="1541759" y="850004"/>
                  <a:pt x="1579820" y="841516"/>
                  <a:pt x="1600768" y="829616"/>
                </a:cubicBezTo>
                <a:close/>
                <a:moveTo>
                  <a:pt x="2521435" y="20942"/>
                </a:moveTo>
                <a:cubicBezTo>
                  <a:pt x="2516158" y="18799"/>
                  <a:pt x="2510451" y="17931"/>
                  <a:pt x="2504776" y="18408"/>
                </a:cubicBezTo>
                <a:cubicBezTo>
                  <a:pt x="2496084" y="18408"/>
                  <a:pt x="2487934" y="19493"/>
                  <a:pt x="2488297" y="21124"/>
                </a:cubicBezTo>
                <a:cubicBezTo>
                  <a:pt x="2493518" y="23238"/>
                  <a:pt x="2499160" y="24105"/>
                  <a:pt x="2504776" y="23658"/>
                </a:cubicBezTo>
                <a:cubicBezTo>
                  <a:pt x="2513648" y="23658"/>
                  <a:pt x="2521435" y="22390"/>
                  <a:pt x="2521435" y="20942"/>
                </a:cubicBezTo>
                <a:close/>
                <a:moveTo>
                  <a:pt x="2383091" y="144981"/>
                </a:moveTo>
                <a:cubicBezTo>
                  <a:pt x="2383091" y="140272"/>
                  <a:pt x="2365346" y="137194"/>
                  <a:pt x="2340901" y="137194"/>
                </a:cubicBezTo>
                <a:cubicBezTo>
                  <a:pt x="2316818" y="137194"/>
                  <a:pt x="2298710" y="140635"/>
                  <a:pt x="2298710" y="145162"/>
                </a:cubicBezTo>
                <a:cubicBezTo>
                  <a:pt x="2298710" y="149688"/>
                  <a:pt x="2315006" y="152948"/>
                  <a:pt x="2339996" y="152948"/>
                </a:cubicBezTo>
                <a:cubicBezTo>
                  <a:pt x="2364983" y="152948"/>
                  <a:pt x="2383091" y="149688"/>
                  <a:pt x="2383091" y="144981"/>
                </a:cubicBezTo>
                <a:close/>
                <a:moveTo>
                  <a:pt x="2517813" y="35791"/>
                </a:moveTo>
                <a:cubicBezTo>
                  <a:pt x="2511418" y="33082"/>
                  <a:pt x="2504445" y="32025"/>
                  <a:pt x="2497532" y="32713"/>
                </a:cubicBezTo>
                <a:cubicBezTo>
                  <a:pt x="2490576" y="31936"/>
                  <a:pt x="2483537" y="32934"/>
                  <a:pt x="2477071" y="35611"/>
                </a:cubicBezTo>
                <a:cubicBezTo>
                  <a:pt x="2476527" y="37421"/>
                  <a:pt x="2486668" y="39232"/>
                  <a:pt x="2497532" y="39232"/>
                </a:cubicBezTo>
                <a:cubicBezTo>
                  <a:pt x="2508397" y="39232"/>
                  <a:pt x="2517813" y="37601"/>
                  <a:pt x="2517813" y="35791"/>
                </a:cubicBezTo>
                <a:close/>
                <a:moveTo>
                  <a:pt x="2377841" y="167252"/>
                </a:moveTo>
                <a:cubicBezTo>
                  <a:pt x="2377659" y="162182"/>
                  <a:pt x="2357197" y="158379"/>
                  <a:pt x="2331303" y="158379"/>
                </a:cubicBezTo>
                <a:cubicBezTo>
                  <a:pt x="2305228" y="158379"/>
                  <a:pt x="2284766" y="162364"/>
                  <a:pt x="2284223" y="167434"/>
                </a:cubicBezTo>
                <a:cubicBezTo>
                  <a:pt x="2283681" y="172503"/>
                  <a:pt x="2304142" y="176487"/>
                  <a:pt x="2330761" y="176487"/>
                </a:cubicBezTo>
                <a:cubicBezTo>
                  <a:pt x="2357378" y="176487"/>
                  <a:pt x="2378022" y="172322"/>
                  <a:pt x="2377841" y="167252"/>
                </a:cubicBezTo>
                <a:close/>
                <a:moveTo>
                  <a:pt x="1529202" y="917509"/>
                </a:moveTo>
                <a:cubicBezTo>
                  <a:pt x="1535670" y="913290"/>
                  <a:pt x="1540446" y="908582"/>
                  <a:pt x="1543071" y="903512"/>
                </a:cubicBezTo>
                <a:cubicBezTo>
                  <a:pt x="1553031" y="884680"/>
                  <a:pt x="1524783" y="871101"/>
                  <a:pt x="1476615" y="871282"/>
                </a:cubicBezTo>
                <a:cubicBezTo>
                  <a:pt x="1428450" y="871462"/>
                  <a:pt x="1384267" y="883956"/>
                  <a:pt x="1370142" y="904237"/>
                </a:cubicBezTo>
                <a:cubicBezTo>
                  <a:pt x="1356019" y="924517"/>
                  <a:pt x="1384628" y="938823"/>
                  <a:pt x="1437685" y="938823"/>
                </a:cubicBezTo>
                <a:cubicBezTo>
                  <a:pt x="1475168" y="938415"/>
                  <a:pt x="1509799" y="930164"/>
                  <a:pt x="1529202" y="917509"/>
                </a:cubicBezTo>
                <a:close/>
                <a:moveTo>
                  <a:pt x="2517452" y="52268"/>
                </a:moveTo>
                <a:cubicBezTo>
                  <a:pt x="2509709" y="48895"/>
                  <a:pt x="2501226" y="47585"/>
                  <a:pt x="2492826" y="48466"/>
                </a:cubicBezTo>
                <a:cubicBezTo>
                  <a:pt x="2479969" y="48466"/>
                  <a:pt x="2468199" y="50458"/>
                  <a:pt x="2469284" y="52450"/>
                </a:cubicBezTo>
                <a:cubicBezTo>
                  <a:pt x="2477265" y="55884"/>
                  <a:pt x="2485999" y="57194"/>
                  <a:pt x="2494635" y="56253"/>
                </a:cubicBezTo>
                <a:cubicBezTo>
                  <a:pt x="2507312" y="56253"/>
                  <a:pt x="2517996" y="54623"/>
                  <a:pt x="2517452" y="52268"/>
                </a:cubicBezTo>
                <a:close/>
                <a:moveTo>
                  <a:pt x="2367881" y="191337"/>
                </a:moveTo>
                <a:cubicBezTo>
                  <a:pt x="2369149" y="186084"/>
                  <a:pt x="2344523" y="181196"/>
                  <a:pt x="2318628" y="180833"/>
                </a:cubicBezTo>
                <a:cubicBezTo>
                  <a:pt x="2292734" y="180472"/>
                  <a:pt x="2267202" y="184818"/>
                  <a:pt x="2264305" y="190430"/>
                </a:cubicBezTo>
                <a:cubicBezTo>
                  <a:pt x="2261408" y="196043"/>
                  <a:pt x="2286034" y="201294"/>
                  <a:pt x="2313558" y="201477"/>
                </a:cubicBezTo>
                <a:cubicBezTo>
                  <a:pt x="2341082" y="201657"/>
                  <a:pt x="2366433" y="196948"/>
                  <a:pt x="2367881" y="191337"/>
                </a:cubicBezTo>
                <a:close/>
                <a:moveTo>
                  <a:pt x="2512923" y="69109"/>
                </a:moveTo>
                <a:cubicBezTo>
                  <a:pt x="2512019" y="66573"/>
                  <a:pt x="2500249" y="64763"/>
                  <a:pt x="2485400" y="64583"/>
                </a:cubicBezTo>
                <a:cubicBezTo>
                  <a:pt x="2470553" y="64400"/>
                  <a:pt x="2457515" y="66573"/>
                  <a:pt x="2457515" y="69109"/>
                </a:cubicBezTo>
                <a:cubicBezTo>
                  <a:pt x="2457515" y="71643"/>
                  <a:pt x="2470914" y="73816"/>
                  <a:pt x="2486124" y="73816"/>
                </a:cubicBezTo>
                <a:cubicBezTo>
                  <a:pt x="2501154" y="73816"/>
                  <a:pt x="2513830" y="71643"/>
                  <a:pt x="2512923" y="69109"/>
                </a:cubicBezTo>
                <a:close/>
                <a:moveTo>
                  <a:pt x="1437799" y="1018039"/>
                </a:moveTo>
                <a:cubicBezTo>
                  <a:pt x="1445381" y="1013518"/>
                  <a:pt x="1451040" y="1008629"/>
                  <a:pt x="1453982" y="1003650"/>
                </a:cubicBezTo>
                <a:cubicBezTo>
                  <a:pt x="1465210" y="984637"/>
                  <a:pt x="1436779" y="967615"/>
                  <a:pt x="1391148" y="967615"/>
                </a:cubicBezTo>
                <a:cubicBezTo>
                  <a:pt x="1345516" y="967615"/>
                  <a:pt x="1291012" y="984454"/>
                  <a:pt x="1277431" y="1003830"/>
                </a:cubicBezTo>
                <a:cubicBezTo>
                  <a:pt x="1263851" y="1023206"/>
                  <a:pt x="1291012" y="1040589"/>
                  <a:pt x="1338997" y="1041314"/>
                </a:cubicBezTo>
                <a:cubicBezTo>
                  <a:pt x="1374987" y="1041857"/>
                  <a:pt x="1415051" y="1031602"/>
                  <a:pt x="1437799" y="1018039"/>
                </a:cubicBezTo>
                <a:close/>
                <a:moveTo>
                  <a:pt x="2191874" y="355755"/>
                </a:moveTo>
                <a:cubicBezTo>
                  <a:pt x="2184087" y="357204"/>
                  <a:pt x="2173766" y="358652"/>
                  <a:pt x="2165979" y="360462"/>
                </a:cubicBezTo>
                <a:cubicBezTo>
                  <a:pt x="2158192" y="362274"/>
                  <a:pt x="2151856" y="364627"/>
                  <a:pt x="2145698" y="366439"/>
                </a:cubicBezTo>
                <a:lnTo>
                  <a:pt x="2107673" y="354850"/>
                </a:lnTo>
                <a:lnTo>
                  <a:pt x="2161996" y="344347"/>
                </a:lnTo>
                <a:close/>
                <a:moveTo>
                  <a:pt x="2361182" y="216507"/>
                </a:moveTo>
                <a:cubicBezTo>
                  <a:pt x="2361182" y="209805"/>
                  <a:pt x="2338548" y="205098"/>
                  <a:pt x="2306859" y="205098"/>
                </a:cubicBezTo>
                <a:cubicBezTo>
                  <a:pt x="2274447" y="205098"/>
                  <a:pt x="2250001" y="209625"/>
                  <a:pt x="2250001" y="216326"/>
                </a:cubicBezTo>
                <a:cubicBezTo>
                  <a:pt x="2250001" y="223025"/>
                  <a:pt x="2271730" y="228095"/>
                  <a:pt x="2304324" y="228095"/>
                </a:cubicBezTo>
                <a:cubicBezTo>
                  <a:pt x="2336919" y="228095"/>
                  <a:pt x="2361182" y="223206"/>
                  <a:pt x="2361182" y="216507"/>
                </a:cubicBezTo>
                <a:close/>
                <a:moveTo>
                  <a:pt x="2511114" y="86674"/>
                </a:moveTo>
                <a:cubicBezTo>
                  <a:pt x="2510389" y="83776"/>
                  <a:pt x="2496989" y="81603"/>
                  <a:pt x="2479244" y="81603"/>
                </a:cubicBezTo>
                <a:cubicBezTo>
                  <a:pt x="2461498" y="81603"/>
                  <a:pt x="2449184" y="83776"/>
                  <a:pt x="2449728" y="86854"/>
                </a:cubicBezTo>
                <a:cubicBezTo>
                  <a:pt x="2450272" y="89934"/>
                  <a:pt x="2463490" y="92287"/>
                  <a:pt x="2481598" y="92287"/>
                </a:cubicBezTo>
                <a:cubicBezTo>
                  <a:pt x="2499525" y="92105"/>
                  <a:pt x="2511838" y="89571"/>
                  <a:pt x="2511114" y="86674"/>
                </a:cubicBezTo>
                <a:close/>
                <a:moveTo>
                  <a:pt x="2170144" y="394324"/>
                </a:moveTo>
                <a:lnTo>
                  <a:pt x="2122520" y="403740"/>
                </a:lnTo>
                <a:lnTo>
                  <a:pt x="2084856" y="392514"/>
                </a:lnTo>
                <a:lnTo>
                  <a:pt x="2136102" y="382011"/>
                </a:lnTo>
                <a:close/>
                <a:moveTo>
                  <a:pt x="2614688" y="7360"/>
                </a:moveTo>
                <a:cubicBezTo>
                  <a:pt x="2610394" y="5847"/>
                  <a:pt x="2605833" y="5231"/>
                  <a:pt x="2601289" y="5550"/>
                </a:cubicBezTo>
                <a:cubicBezTo>
                  <a:pt x="2594951" y="5550"/>
                  <a:pt x="2588976" y="7360"/>
                  <a:pt x="2588976" y="7360"/>
                </a:cubicBezTo>
                <a:cubicBezTo>
                  <a:pt x="2593491" y="9253"/>
                  <a:pt x="2598421" y="9939"/>
                  <a:pt x="2603282" y="9352"/>
                </a:cubicBezTo>
                <a:cubicBezTo>
                  <a:pt x="2609800" y="9352"/>
                  <a:pt x="2614688" y="8447"/>
                  <a:pt x="2614688" y="7360"/>
                </a:cubicBezTo>
                <a:close/>
                <a:moveTo>
                  <a:pt x="2506042" y="105505"/>
                </a:moveTo>
                <a:cubicBezTo>
                  <a:pt x="2506042" y="102245"/>
                  <a:pt x="2490651" y="99711"/>
                  <a:pt x="2471275" y="99530"/>
                </a:cubicBezTo>
                <a:cubicBezTo>
                  <a:pt x="2451901" y="99347"/>
                  <a:pt x="2435784" y="102064"/>
                  <a:pt x="2436147" y="105505"/>
                </a:cubicBezTo>
                <a:cubicBezTo>
                  <a:pt x="2436508" y="108946"/>
                  <a:pt x="2451177" y="111660"/>
                  <a:pt x="2470914" y="111843"/>
                </a:cubicBezTo>
                <a:cubicBezTo>
                  <a:pt x="2490651" y="112023"/>
                  <a:pt x="2506042" y="109126"/>
                  <a:pt x="2506042" y="105505"/>
                </a:cubicBezTo>
                <a:close/>
                <a:moveTo>
                  <a:pt x="2348324" y="244572"/>
                </a:moveTo>
                <a:cubicBezTo>
                  <a:pt x="2348868" y="237329"/>
                  <a:pt x="2322610" y="231715"/>
                  <a:pt x="2289292" y="231715"/>
                </a:cubicBezTo>
                <a:cubicBezTo>
                  <a:pt x="2255974" y="231715"/>
                  <a:pt x="2228270" y="236966"/>
                  <a:pt x="2226640" y="244392"/>
                </a:cubicBezTo>
                <a:cubicBezTo>
                  <a:pt x="2225011" y="251815"/>
                  <a:pt x="2251086" y="257790"/>
                  <a:pt x="2285490" y="257790"/>
                </a:cubicBezTo>
                <a:cubicBezTo>
                  <a:pt x="2319896" y="257790"/>
                  <a:pt x="2348324" y="251996"/>
                  <a:pt x="2348324" y="244572"/>
                </a:cubicBezTo>
                <a:close/>
                <a:moveTo>
                  <a:pt x="1343793" y="1131844"/>
                </a:moveTo>
                <a:cubicBezTo>
                  <a:pt x="1351028" y="1127088"/>
                  <a:pt x="1356517" y="1121938"/>
                  <a:pt x="1359640" y="1116642"/>
                </a:cubicBezTo>
                <a:cubicBezTo>
                  <a:pt x="1371409" y="1096000"/>
                  <a:pt x="1342620" y="1079160"/>
                  <a:pt x="1296808" y="1079341"/>
                </a:cubicBezTo>
                <a:cubicBezTo>
                  <a:pt x="1250994" y="1079521"/>
                  <a:pt x="1201036" y="1095095"/>
                  <a:pt x="1184921" y="1117185"/>
                </a:cubicBezTo>
                <a:cubicBezTo>
                  <a:pt x="1168807" y="1139278"/>
                  <a:pt x="1199772" y="1158110"/>
                  <a:pt x="1248279" y="1157386"/>
                </a:cubicBezTo>
                <a:cubicBezTo>
                  <a:pt x="1284676" y="1156842"/>
                  <a:pt x="1322090" y="1146113"/>
                  <a:pt x="1343793" y="1131844"/>
                </a:cubicBezTo>
                <a:close/>
                <a:moveTo>
                  <a:pt x="2143345" y="437422"/>
                </a:moveTo>
                <a:lnTo>
                  <a:pt x="2093187" y="450820"/>
                </a:lnTo>
                <a:cubicBezTo>
                  <a:pt x="2089565" y="444121"/>
                  <a:pt x="2075440" y="438507"/>
                  <a:pt x="2053350" y="434886"/>
                </a:cubicBezTo>
                <a:lnTo>
                  <a:pt x="2109122" y="425289"/>
                </a:lnTo>
                <a:close/>
                <a:moveTo>
                  <a:pt x="2616863" y="22392"/>
                </a:moveTo>
                <a:cubicBezTo>
                  <a:pt x="2611112" y="20120"/>
                  <a:pt x="2604905" y="19251"/>
                  <a:pt x="2598755" y="19856"/>
                </a:cubicBezTo>
                <a:cubicBezTo>
                  <a:pt x="2590605" y="19856"/>
                  <a:pt x="2583725" y="21124"/>
                  <a:pt x="2583725" y="22392"/>
                </a:cubicBezTo>
                <a:cubicBezTo>
                  <a:pt x="2589445" y="24770"/>
                  <a:pt x="2595679" y="25643"/>
                  <a:pt x="2601833" y="24926"/>
                </a:cubicBezTo>
                <a:cubicBezTo>
                  <a:pt x="2609981" y="24926"/>
                  <a:pt x="2617224" y="23658"/>
                  <a:pt x="2616863" y="22392"/>
                </a:cubicBezTo>
                <a:close/>
                <a:moveTo>
                  <a:pt x="2506044" y="125242"/>
                </a:moveTo>
                <a:cubicBezTo>
                  <a:pt x="2504052" y="121440"/>
                  <a:pt x="2484859" y="118181"/>
                  <a:pt x="2464759" y="118362"/>
                </a:cubicBezTo>
                <a:cubicBezTo>
                  <a:pt x="2444658" y="118543"/>
                  <a:pt x="2427638" y="121620"/>
                  <a:pt x="2427638" y="125424"/>
                </a:cubicBezTo>
                <a:cubicBezTo>
                  <a:pt x="2427638" y="129226"/>
                  <a:pt x="2446470" y="132667"/>
                  <a:pt x="2467836" y="132667"/>
                </a:cubicBezTo>
                <a:cubicBezTo>
                  <a:pt x="2489205" y="132667"/>
                  <a:pt x="2507312" y="129226"/>
                  <a:pt x="2506044" y="125242"/>
                </a:cubicBezTo>
                <a:close/>
                <a:moveTo>
                  <a:pt x="2619036" y="37601"/>
                </a:moveTo>
                <a:cubicBezTo>
                  <a:pt x="2612456" y="34857"/>
                  <a:pt x="2605314" y="33738"/>
                  <a:pt x="2598212" y="34342"/>
                </a:cubicBezTo>
                <a:cubicBezTo>
                  <a:pt x="2587528" y="34342"/>
                  <a:pt x="2578475" y="35791"/>
                  <a:pt x="2578475" y="37601"/>
                </a:cubicBezTo>
                <a:cubicBezTo>
                  <a:pt x="2584994" y="40331"/>
                  <a:pt x="2592075" y="41447"/>
                  <a:pt x="2599117" y="40861"/>
                </a:cubicBezTo>
                <a:cubicBezTo>
                  <a:pt x="2610164" y="40861"/>
                  <a:pt x="2619941" y="39230"/>
                  <a:pt x="2619036" y="37601"/>
                </a:cubicBezTo>
                <a:close/>
                <a:moveTo>
                  <a:pt x="2502603" y="146430"/>
                </a:moveTo>
                <a:cubicBezTo>
                  <a:pt x="2501517" y="141902"/>
                  <a:pt x="2484314" y="138824"/>
                  <a:pt x="2460049" y="138643"/>
                </a:cubicBezTo>
                <a:cubicBezTo>
                  <a:pt x="2435786" y="138462"/>
                  <a:pt x="2417678" y="141721"/>
                  <a:pt x="2417678" y="146430"/>
                </a:cubicBezTo>
                <a:cubicBezTo>
                  <a:pt x="2417678" y="151137"/>
                  <a:pt x="2436147" y="154578"/>
                  <a:pt x="2461136" y="154578"/>
                </a:cubicBezTo>
                <a:cubicBezTo>
                  <a:pt x="2486124" y="154578"/>
                  <a:pt x="2503690" y="150957"/>
                  <a:pt x="2502603" y="146430"/>
                </a:cubicBezTo>
                <a:close/>
                <a:moveTo>
                  <a:pt x="1228996" y="1270041"/>
                </a:moveTo>
                <a:cubicBezTo>
                  <a:pt x="1236407" y="1264886"/>
                  <a:pt x="1242167" y="1259193"/>
                  <a:pt x="1245743" y="1253173"/>
                </a:cubicBezTo>
                <a:cubicBezTo>
                  <a:pt x="1259324" y="1229995"/>
                  <a:pt x="1229627" y="1213155"/>
                  <a:pt x="1183833" y="1213880"/>
                </a:cubicBezTo>
                <a:cubicBezTo>
                  <a:pt x="1138022" y="1214604"/>
                  <a:pt x="1092933" y="1229271"/>
                  <a:pt x="1075187" y="1253717"/>
                </a:cubicBezTo>
                <a:cubicBezTo>
                  <a:pt x="1057443" y="1278163"/>
                  <a:pt x="1081888" y="1296451"/>
                  <a:pt x="1132046" y="1296271"/>
                </a:cubicBezTo>
                <a:cubicBezTo>
                  <a:pt x="1169664" y="1296133"/>
                  <a:pt x="1206762" y="1285506"/>
                  <a:pt x="1228996" y="1270041"/>
                </a:cubicBezTo>
                <a:close/>
                <a:moveTo>
                  <a:pt x="2617770" y="53536"/>
                </a:moveTo>
                <a:cubicBezTo>
                  <a:pt x="2609846" y="50117"/>
                  <a:pt x="2601191" y="48749"/>
                  <a:pt x="2592600" y="49553"/>
                </a:cubicBezTo>
                <a:cubicBezTo>
                  <a:pt x="2580467" y="49553"/>
                  <a:pt x="2569422" y="51182"/>
                  <a:pt x="2569422" y="53355"/>
                </a:cubicBezTo>
                <a:cubicBezTo>
                  <a:pt x="2569422" y="55528"/>
                  <a:pt x="2582821" y="57520"/>
                  <a:pt x="2595316" y="57520"/>
                </a:cubicBezTo>
                <a:cubicBezTo>
                  <a:pt x="2607810" y="57520"/>
                  <a:pt x="2617770" y="55528"/>
                  <a:pt x="2617770" y="53536"/>
                </a:cubicBezTo>
                <a:close/>
                <a:moveTo>
                  <a:pt x="2132300" y="481422"/>
                </a:moveTo>
                <a:cubicBezTo>
                  <a:pt x="2109625" y="482895"/>
                  <a:pt x="2087440" y="488671"/>
                  <a:pt x="2066929" y="498444"/>
                </a:cubicBezTo>
                <a:lnTo>
                  <a:pt x="2067112" y="499169"/>
                </a:lnTo>
                <a:cubicBezTo>
                  <a:pt x="2058420" y="489209"/>
                  <a:pt x="2043390" y="482146"/>
                  <a:pt x="2010072" y="477983"/>
                </a:cubicBezTo>
                <a:cubicBezTo>
                  <a:pt x="2035860" y="477610"/>
                  <a:pt x="2061327" y="472196"/>
                  <a:pt x="2085037" y="462048"/>
                </a:cubicBezTo>
                <a:cubicBezTo>
                  <a:pt x="2092099" y="470196"/>
                  <a:pt x="2103327" y="476896"/>
                  <a:pt x="2132300" y="481422"/>
                </a:cubicBezTo>
                <a:close/>
                <a:moveTo>
                  <a:pt x="1979174" y="622297"/>
                </a:moveTo>
                <a:cubicBezTo>
                  <a:pt x="1984776" y="618882"/>
                  <a:pt x="1988431" y="615147"/>
                  <a:pt x="1989608" y="611255"/>
                </a:cubicBezTo>
                <a:cubicBezTo>
                  <a:pt x="1994137" y="596225"/>
                  <a:pt x="1958646" y="584455"/>
                  <a:pt x="1911022" y="584636"/>
                </a:cubicBezTo>
                <a:cubicBezTo>
                  <a:pt x="1863398" y="584816"/>
                  <a:pt x="1819215" y="596768"/>
                  <a:pt x="1812335" y="612160"/>
                </a:cubicBezTo>
                <a:cubicBezTo>
                  <a:pt x="1805453" y="627551"/>
                  <a:pt x="1840583" y="640227"/>
                  <a:pt x="1890561" y="640047"/>
                </a:cubicBezTo>
                <a:cubicBezTo>
                  <a:pt x="1928044" y="639909"/>
                  <a:pt x="1962369" y="632541"/>
                  <a:pt x="1979174" y="622297"/>
                </a:cubicBezTo>
                <a:close/>
                <a:moveTo>
                  <a:pt x="2496808" y="169969"/>
                </a:moveTo>
                <a:cubicBezTo>
                  <a:pt x="2496447" y="164718"/>
                  <a:pt x="2476527" y="160916"/>
                  <a:pt x="2450272" y="160735"/>
                </a:cubicBezTo>
                <a:cubicBezTo>
                  <a:pt x="2424016" y="160553"/>
                  <a:pt x="2403191" y="163993"/>
                  <a:pt x="2402467" y="169427"/>
                </a:cubicBezTo>
                <a:cubicBezTo>
                  <a:pt x="2401743" y="174858"/>
                  <a:pt x="2423292" y="179023"/>
                  <a:pt x="2450272" y="179023"/>
                </a:cubicBezTo>
                <a:cubicBezTo>
                  <a:pt x="2477252" y="179023"/>
                  <a:pt x="2496808" y="175039"/>
                  <a:pt x="2496808" y="169969"/>
                </a:cubicBezTo>
                <a:close/>
                <a:moveTo>
                  <a:pt x="2618674" y="70557"/>
                </a:moveTo>
                <a:cubicBezTo>
                  <a:pt x="2618312" y="67841"/>
                  <a:pt x="2606180" y="65848"/>
                  <a:pt x="2590789" y="65848"/>
                </a:cubicBezTo>
                <a:cubicBezTo>
                  <a:pt x="2575396" y="65848"/>
                  <a:pt x="2564713" y="67478"/>
                  <a:pt x="2564894" y="70194"/>
                </a:cubicBezTo>
                <a:cubicBezTo>
                  <a:pt x="2565075" y="72911"/>
                  <a:pt x="2576664" y="74903"/>
                  <a:pt x="2592961" y="74903"/>
                </a:cubicBezTo>
                <a:cubicBezTo>
                  <a:pt x="2608533" y="74903"/>
                  <a:pt x="2619037" y="73272"/>
                  <a:pt x="2618674" y="70557"/>
                </a:cubicBezTo>
                <a:close/>
                <a:moveTo>
                  <a:pt x="1084407" y="1428061"/>
                </a:moveTo>
                <a:cubicBezTo>
                  <a:pt x="1092074" y="1422810"/>
                  <a:pt x="1098366" y="1416914"/>
                  <a:pt x="1102893" y="1410531"/>
                </a:cubicBezTo>
                <a:cubicBezTo>
                  <a:pt x="1120638" y="1385180"/>
                  <a:pt x="1101629" y="1367433"/>
                  <a:pt x="1054365" y="1366529"/>
                </a:cubicBezTo>
                <a:cubicBezTo>
                  <a:pt x="1030734" y="1366076"/>
                  <a:pt x="1007827" y="1369154"/>
                  <a:pt x="987999" y="1375764"/>
                </a:cubicBezTo>
                <a:lnTo>
                  <a:pt x="962524" y="1387555"/>
                </a:lnTo>
                <a:lnTo>
                  <a:pt x="1018363" y="1451123"/>
                </a:lnTo>
                <a:lnTo>
                  <a:pt x="1025025" y="1450558"/>
                </a:lnTo>
                <a:cubicBezTo>
                  <a:pt x="1048237" y="1446484"/>
                  <a:pt x="1069072" y="1438563"/>
                  <a:pt x="1084407" y="1428061"/>
                </a:cubicBezTo>
                <a:close/>
                <a:moveTo>
                  <a:pt x="2495179" y="193690"/>
                </a:moveTo>
                <a:cubicBezTo>
                  <a:pt x="2494455" y="188257"/>
                  <a:pt x="2471640" y="183550"/>
                  <a:pt x="2443573" y="183369"/>
                </a:cubicBezTo>
                <a:cubicBezTo>
                  <a:pt x="2415505" y="183187"/>
                  <a:pt x="2390698" y="188076"/>
                  <a:pt x="2390698" y="193690"/>
                </a:cubicBezTo>
                <a:cubicBezTo>
                  <a:pt x="2390698" y="199304"/>
                  <a:pt x="2413695" y="204191"/>
                  <a:pt x="2442485" y="204374"/>
                </a:cubicBezTo>
                <a:cubicBezTo>
                  <a:pt x="2471277" y="204554"/>
                  <a:pt x="2495179" y="199484"/>
                  <a:pt x="2495179" y="193690"/>
                </a:cubicBezTo>
                <a:close/>
                <a:moveTo>
                  <a:pt x="2617044" y="88305"/>
                </a:moveTo>
                <a:cubicBezTo>
                  <a:pt x="2616319" y="85225"/>
                  <a:pt x="2603282" y="82871"/>
                  <a:pt x="2585355" y="82871"/>
                </a:cubicBezTo>
                <a:cubicBezTo>
                  <a:pt x="2567428" y="82871"/>
                  <a:pt x="2555115" y="84681"/>
                  <a:pt x="2555478" y="87942"/>
                </a:cubicBezTo>
                <a:cubicBezTo>
                  <a:pt x="2555839" y="91202"/>
                  <a:pt x="2569059" y="93555"/>
                  <a:pt x="2587166" y="93555"/>
                </a:cubicBezTo>
                <a:cubicBezTo>
                  <a:pt x="2605274" y="93555"/>
                  <a:pt x="2617768" y="91382"/>
                  <a:pt x="2617044" y="88305"/>
                </a:cubicBezTo>
                <a:close/>
                <a:moveTo>
                  <a:pt x="1938473" y="685866"/>
                </a:moveTo>
                <a:cubicBezTo>
                  <a:pt x="1944024" y="682306"/>
                  <a:pt x="1947691" y="678390"/>
                  <a:pt x="1949049" y="674271"/>
                </a:cubicBezTo>
                <a:cubicBezTo>
                  <a:pt x="1954480" y="657793"/>
                  <a:pt x="1922249" y="646204"/>
                  <a:pt x="1872272" y="646204"/>
                </a:cubicBezTo>
                <a:cubicBezTo>
                  <a:pt x="1822112" y="646384"/>
                  <a:pt x="1780827" y="657793"/>
                  <a:pt x="1772859" y="674815"/>
                </a:cubicBezTo>
                <a:cubicBezTo>
                  <a:pt x="1764892" y="691835"/>
                  <a:pt x="1796944" y="704329"/>
                  <a:pt x="1849094" y="704149"/>
                </a:cubicBezTo>
                <a:cubicBezTo>
                  <a:pt x="1888207" y="704013"/>
                  <a:pt x="1921819" y="696544"/>
                  <a:pt x="1938473" y="685866"/>
                </a:cubicBezTo>
                <a:close/>
                <a:moveTo>
                  <a:pt x="2710299" y="8992"/>
                </a:moveTo>
                <a:cubicBezTo>
                  <a:pt x="2706552" y="7541"/>
                  <a:pt x="2702539" y="6923"/>
                  <a:pt x="2698529" y="7182"/>
                </a:cubicBezTo>
                <a:cubicBezTo>
                  <a:pt x="2694115" y="6705"/>
                  <a:pt x="2689653" y="7265"/>
                  <a:pt x="2685492" y="8811"/>
                </a:cubicBezTo>
                <a:cubicBezTo>
                  <a:pt x="2685309" y="9716"/>
                  <a:pt x="2692011" y="10803"/>
                  <a:pt x="2698347" y="10803"/>
                </a:cubicBezTo>
                <a:cubicBezTo>
                  <a:pt x="2705229" y="10984"/>
                  <a:pt x="2710660" y="9897"/>
                  <a:pt x="2710299" y="8992"/>
                </a:cubicBezTo>
                <a:close/>
                <a:moveTo>
                  <a:pt x="2391964" y="290023"/>
                </a:moveTo>
                <a:cubicBezTo>
                  <a:pt x="2371738" y="290261"/>
                  <a:pt x="2351703" y="293999"/>
                  <a:pt x="2332751" y="301069"/>
                </a:cubicBezTo>
                <a:cubicBezTo>
                  <a:pt x="2316081" y="293799"/>
                  <a:pt x="2298224" y="289628"/>
                  <a:pt x="2280059" y="288755"/>
                </a:cubicBezTo>
                <a:cubicBezTo>
                  <a:pt x="2300855" y="289544"/>
                  <a:pt x="2321520" y="285126"/>
                  <a:pt x="2340177" y="275900"/>
                </a:cubicBezTo>
                <a:cubicBezTo>
                  <a:pt x="2346332" y="282419"/>
                  <a:pt x="2360457" y="287670"/>
                  <a:pt x="2391964" y="290023"/>
                </a:cubicBezTo>
                <a:close/>
                <a:moveTo>
                  <a:pt x="2488117" y="219583"/>
                </a:moveTo>
                <a:cubicBezTo>
                  <a:pt x="2488298" y="213065"/>
                  <a:pt x="2461679" y="207633"/>
                  <a:pt x="2430896" y="207633"/>
                </a:cubicBezTo>
                <a:cubicBezTo>
                  <a:pt x="2400836" y="207451"/>
                  <a:pt x="2375668" y="212340"/>
                  <a:pt x="2374400" y="218859"/>
                </a:cubicBezTo>
                <a:cubicBezTo>
                  <a:pt x="2373132" y="225378"/>
                  <a:pt x="2400836" y="230992"/>
                  <a:pt x="2431621" y="231173"/>
                </a:cubicBezTo>
                <a:cubicBezTo>
                  <a:pt x="2462403" y="231353"/>
                  <a:pt x="2487936" y="226102"/>
                  <a:pt x="2488117" y="219583"/>
                </a:cubicBezTo>
                <a:close/>
                <a:moveTo>
                  <a:pt x="2711928" y="23476"/>
                </a:moveTo>
                <a:cubicBezTo>
                  <a:pt x="2706147" y="21330"/>
                  <a:pt x="2699969" y="20465"/>
                  <a:pt x="2693820" y="20942"/>
                </a:cubicBezTo>
                <a:cubicBezTo>
                  <a:pt x="2685672" y="20942"/>
                  <a:pt x="2678429" y="22210"/>
                  <a:pt x="2679334" y="23476"/>
                </a:cubicBezTo>
                <a:cubicBezTo>
                  <a:pt x="2685129" y="25571"/>
                  <a:pt x="2691296" y="26434"/>
                  <a:pt x="2697442" y="26012"/>
                </a:cubicBezTo>
                <a:cubicBezTo>
                  <a:pt x="2705229" y="26012"/>
                  <a:pt x="2713016" y="24744"/>
                  <a:pt x="2711928" y="23476"/>
                </a:cubicBezTo>
                <a:close/>
                <a:moveTo>
                  <a:pt x="2374400" y="322798"/>
                </a:moveTo>
                <a:cubicBezTo>
                  <a:pt x="2354967" y="323302"/>
                  <a:pt x="2335677" y="326285"/>
                  <a:pt x="2316999" y="331672"/>
                </a:cubicBezTo>
                <a:lnTo>
                  <a:pt x="2277523" y="320988"/>
                </a:lnTo>
                <a:cubicBezTo>
                  <a:pt x="2284766" y="319901"/>
                  <a:pt x="2294906" y="318996"/>
                  <a:pt x="2303779" y="317186"/>
                </a:cubicBezTo>
                <a:cubicBezTo>
                  <a:pt x="2312653" y="315374"/>
                  <a:pt x="2319533" y="313021"/>
                  <a:pt x="2328588" y="310485"/>
                </a:cubicBezTo>
                <a:lnTo>
                  <a:pt x="2328768" y="311209"/>
                </a:lnTo>
                <a:cubicBezTo>
                  <a:pt x="2342836" y="318658"/>
                  <a:pt x="2358482" y="322631"/>
                  <a:pt x="2374400" y="322798"/>
                </a:cubicBezTo>
                <a:close/>
                <a:moveTo>
                  <a:pt x="2619578" y="108042"/>
                </a:moveTo>
                <a:cubicBezTo>
                  <a:pt x="2619578" y="104601"/>
                  <a:pt x="2602195" y="101704"/>
                  <a:pt x="2583362" y="101523"/>
                </a:cubicBezTo>
                <a:cubicBezTo>
                  <a:pt x="2564530" y="101342"/>
                  <a:pt x="2549139" y="103876"/>
                  <a:pt x="2549139" y="107317"/>
                </a:cubicBezTo>
                <a:cubicBezTo>
                  <a:pt x="2549139" y="110758"/>
                  <a:pt x="2565618" y="114016"/>
                  <a:pt x="2585355" y="114016"/>
                </a:cubicBezTo>
                <a:cubicBezTo>
                  <a:pt x="2604367" y="114016"/>
                  <a:pt x="2619578" y="111482"/>
                  <a:pt x="2619578" y="108042"/>
                </a:cubicBezTo>
                <a:close/>
                <a:moveTo>
                  <a:pt x="2336011" y="358833"/>
                </a:moveTo>
                <a:lnTo>
                  <a:pt x="2304503" y="365352"/>
                </a:lnTo>
                <a:lnTo>
                  <a:pt x="2270643" y="356660"/>
                </a:lnTo>
                <a:lnTo>
                  <a:pt x="2306858" y="349236"/>
                </a:lnTo>
                <a:close/>
                <a:moveTo>
                  <a:pt x="1887023" y="756029"/>
                </a:moveTo>
                <a:cubicBezTo>
                  <a:pt x="1893005" y="752235"/>
                  <a:pt x="1896989" y="748150"/>
                  <a:pt x="1898347" y="743985"/>
                </a:cubicBezTo>
                <a:cubicBezTo>
                  <a:pt x="1903597" y="727507"/>
                  <a:pt x="1867926" y="713564"/>
                  <a:pt x="1821207" y="713745"/>
                </a:cubicBezTo>
                <a:cubicBezTo>
                  <a:pt x="1774490" y="713925"/>
                  <a:pt x="1726686" y="727868"/>
                  <a:pt x="1717993" y="744346"/>
                </a:cubicBezTo>
                <a:cubicBezTo>
                  <a:pt x="1709302" y="760825"/>
                  <a:pt x="1746966" y="777121"/>
                  <a:pt x="1796219" y="776579"/>
                </a:cubicBezTo>
                <a:cubicBezTo>
                  <a:pt x="1833159" y="776171"/>
                  <a:pt x="1869079" y="767412"/>
                  <a:pt x="1887023" y="756029"/>
                </a:cubicBezTo>
                <a:close/>
                <a:moveTo>
                  <a:pt x="2716818" y="38688"/>
                </a:moveTo>
                <a:cubicBezTo>
                  <a:pt x="2710155" y="36015"/>
                  <a:pt x="2702970" y="34899"/>
                  <a:pt x="2695813" y="35428"/>
                </a:cubicBezTo>
                <a:cubicBezTo>
                  <a:pt x="2685853" y="35428"/>
                  <a:pt x="2676437" y="36876"/>
                  <a:pt x="2676437" y="38507"/>
                </a:cubicBezTo>
                <a:cubicBezTo>
                  <a:pt x="2676437" y="40136"/>
                  <a:pt x="2686034" y="41765"/>
                  <a:pt x="2696718" y="41946"/>
                </a:cubicBezTo>
                <a:cubicBezTo>
                  <a:pt x="2707402" y="42129"/>
                  <a:pt x="2716818" y="40498"/>
                  <a:pt x="2716818" y="38688"/>
                </a:cubicBezTo>
                <a:close/>
                <a:moveTo>
                  <a:pt x="2617588" y="127596"/>
                </a:moveTo>
                <a:cubicBezTo>
                  <a:pt x="2604528" y="121336"/>
                  <a:pt x="2589965" y="118887"/>
                  <a:pt x="2575578" y="120534"/>
                </a:cubicBezTo>
                <a:cubicBezTo>
                  <a:pt x="2554754" y="120534"/>
                  <a:pt x="2537189" y="123974"/>
                  <a:pt x="2538819" y="127777"/>
                </a:cubicBezTo>
                <a:cubicBezTo>
                  <a:pt x="2551603" y="133896"/>
                  <a:pt x="2565818" y="136400"/>
                  <a:pt x="2579924" y="135020"/>
                </a:cubicBezTo>
                <a:cubicBezTo>
                  <a:pt x="2601110" y="135020"/>
                  <a:pt x="2619037" y="131581"/>
                  <a:pt x="2617588" y="127596"/>
                </a:cubicBezTo>
                <a:close/>
                <a:moveTo>
                  <a:pt x="2311385" y="397041"/>
                </a:moveTo>
                <a:lnTo>
                  <a:pt x="2279696" y="404284"/>
                </a:lnTo>
                <a:lnTo>
                  <a:pt x="2253440" y="395412"/>
                </a:lnTo>
                <a:lnTo>
                  <a:pt x="2288751" y="389254"/>
                </a:lnTo>
                <a:close/>
                <a:moveTo>
                  <a:pt x="2484676" y="246565"/>
                </a:moveTo>
                <a:cubicBezTo>
                  <a:pt x="2483771" y="239322"/>
                  <a:pt x="2458240" y="233527"/>
                  <a:pt x="2423834" y="233527"/>
                </a:cubicBezTo>
                <a:cubicBezTo>
                  <a:pt x="2389430" y="233527"/>
                  <a:pt x="2362992" y="239322"/>
                  <a:pt x="2362087" y="246565"/>
                </a:cubicBezTo>
                <a:cubicBezTo>
                  <a:pt x="2361182" y="253808"/>
                  <a:pt x="2387075" y="259783"/>
                  <a:pt x="2422748" y="259966"/>
                </a:cubicBezTo>
                <a:cubicBezTo>
                  <a:pt x="2458420" y="260146"/>
                  <a:pt x="2485581" y="254171"/>
                  <a:pt x="2484676" y="246565"/>
                </a:cubicBezTo>
                <a:close/>
                <a:moveTo>
                  <a:pt x="2717904" y="54621"/>
                </a:moveTo>
                <a:cubicBezTo>
                  <a:pt x="2709619" y="51369"/>
                  <a:pt x="2700709" y="50007"/>
                  <a:pt x="2691829" y="50639"/>
                </a:cubicBezTo>
                <a:cubicBezTo>
                  <a:pt x="2679154" y="50639"/>
                  <a:pt x="2669194" y="52448"/>
                  <a:pt x="2670280" y="54621"/>
                </a:cubicBezTo>
                <a:cubicBezTo>
                  <a:pt x="2678622" y="57908"/>
                  <a:pt x="2687597" y="59269"/>
                  <a:pt x="2696538" y="58606"/>
                </a:cubicBezTo>
                <a:cubicBezTo>
                  <a:pt x="2709212" y="58606"/>
                  <a:pt x="2719353" y="56614"/>
                  <a:pt x="2717904" y="54621"/>
                </a:cubicBezTo>
                <a:close/>
                <a:moveTo>
                  <a:pt x="1834325" y="835376"/>
                </a:moveTo>
                <a:cubicBezTo>
                  <a:pt x="1840538" y="831321"/>
                  <a:pt x="1844748" y="826919"/>
                  <a:pt x="1846377" y="822392"/>
                </a:cubicBezTo>
                <a:cubicBezTo>
                  <a:pt x="1852896" y="804284"/>
                  <a:pt x="1820483" y="790703"/>
                  <a:pt x="1771773" y="790703"/>
                </a:cubicBezTo>
                <a:cubicBezTo>
                  <a:pt x="1722881" y="790703"/>
                  <a:pt x="1676708" y="803740"/>
                  <a:pt x="1667472" y="822392"/>
                </a:cubicBezTo>
                <a:cubicBezTo>
                  <a:pt x="1658237" y="841043"/>
                  <a:pt x="1687753" y="856254"/>
                  <a:pt x="1739904" y="856435"/>
                </a:cubicBezTo>
                <a:cubicBezTo>
                  <a:pt x="1779017" y="856570"/>
                  <a:pt x="1815685" y="847539"/>
                  <a:pt x="1834325" y="835376"/>
                </a:cubicBezTo>
                <a:close/>
                <a:moveTo>
                  <a:pt x="2618492" y="148784"/>
                </a:moveTo>
                <a:cubicBezTo>
                  <a:pt x="2616863" y="145162"/>
                  <a:pt x="2596763" y="140636"/>
                  <a:pt x="2573224" y="140816"/>
                </a:cubicBezTo>
                <a:cubicBezTo>
                  <a:pt x="2549683" y="140997"/>
                  <a:pt x="2532663" y="143894"/>
                  <a:pt x="2533204" y="148603"/>
                </a:cubicBezTo>
                <a:cubicBezTo>
                  <a:pt x="2533748" y="153310"/>
                  <a:pt x="2552580" y="156751"/>
                  <a:pt x="2577570" y="156932"/>
                </a:cubicBezTo>
                <a:cubicBezTo>
                  <a:pt x="2602558" y="157112"/>
                  <a:pt x="2619941" y="153491"/>
                  <a:pt x="2618492" y="148784"/>
                </a:cubicBezTo>
                <a:close/>
                <a:moveTo>
                  <a:pt x="2295811" y="440319"/>
                </a:moveTo>
                <a:lnTo>
                  <a:pt x="2261951" y="448828"/>
                </a:lnTo>
                <a:lnTo>
                  <a:pt x="2230986" y="438870"/>
                </a:lnTo>
                <a:lnTo>
                  <a:pt x="2268470" y="431627"/>
                </a:lnTo>
                <a:close/>
                <a:moveTo>
                  <a:pt x="2722432" y="72550"/>
                </a:moveTo>
                <a:cubicBezTo>
                  <a:pt x="2721708" y="69653"/>
                  <a:pt x="2709214" y="67660"/>
                  <a:pt x="2693821" y="67660"/>
                </a:cubicBezTo>
                <a:cubicBezTo>
                  <a:pt x="2678430" y="67660"/>
                  <a:pt x="2667928" y="69290"/>
                  <a:pt x="2668470" y="72006"/>
                </a:cubicBezTo>
                <a:cubicBezTo>
                  <a:pt x="2669014" y="74723"/>
                  <a:pt x="2680783" y="76715"/>
                  <a:pt x="2697081" y="76715"/>
                </a:cubicBezTo>
                <a:cubicBezTo>
                  <a:pt x="2712835" y="76896"/>
                  <a:pt x="2723156" y="75447"/>
                  <a:pt x="2722432" y="72550"/>
                </a:cubicBezTo>
                <a:close/>
                <a:moveTo>
                  <a:pt x="2616139" y="171599"/>
                </a:moveTo>
                <a:cubicBezTo>
                  <a:pt x="2614690" y="166348"/>
                  <a:pt x="2594410" y="162546"/>
                  <a:pt x="2568152" y="162365"/>
                </a:cubicBezTo>
                <a:cubicBezTo>
                  <a:pt x="2541896" y="162183"/>
                  <a:pt x="2521615" y="165624"/>
                  <a:pt x="2521796" y="171057"/>
                </a:cubicBezTo>
                <a:cubicBezTo>
                  <a:pt x="2521979" y="176488"/>
                  <a:pt x="2544069" y="180473"/>
                  <a:pt x="2571049" y="180654"/>
                </a:cubicBezTo>
                <a:cubicBezTo>
                  <a:pt x="2598031" y="180834"/>
                  <a:pt x="2617405" y="176669"/>
                  <a:pt x="2616139" y="171599"/>
                </a:cubicBezTo>
                <a:close/>
                <a:moveTo>
                  <a:pt x="2803374" y="10077"/>
                </a:moveTo>
                <a:cubicBezTo>
                  <a:pt x="2799387" y="8585"/>
                  <a:pt x="2795125" y="7967"/>
                  <a:pt x="2790880" y="8268"/>
                </a:cubicBezTo>
                <a:cubicBezTo>
                  <a:pt x="2785266" y="8085"/>
                  <a:pt x="2779472" y="8992"/>
                  <a:pt x="2779472" y="9897"/>
                </a:cubicBezTo>
                <a:cubicBezTo>
                  <a:pt x="2783206" y="11397"/>
                  <a:pt x="2787221" y="12077"/>
                  <a:pt x="2791241" y="11889"/>
                </a:cubicBezTo>
                <a:cubicBezTo>
                  <a:pt x="2797760" y="11889"/>
                  <a:pt x="2803374" y="10982"/>
                  <a:pt x="2803374" y="10077"/>
                </a:cubicBezTo>
                <a:close/>
                <a:moveTo>
                  <a:pt x="1768179" y="924827"/>
                </a:moveTo>
                <a:cubicBezTo>
                  <a:pt x="1775054" y="920558"/>
                  <a:pt x="1779830" y="915963"/>
                  <a:pt x="1781731" y="911301"/>
                </a:cubicBezTo>
                <a:cubicBezTo>
                  <a:pt x="1789337" y="892649"/>
                  <a:pt x="1756199" y="876534"/>
                  <a:pt x="1709299" y="876534"/>
                </a:cubicBezTo>
                <a:cubicBezTo>
                  <a:pt x="1662943" y="875990"/>
                  <a:pt x="1614054" y="891020"/>
                  <a:pt x="1602102" y="910214"/>
                </a:cubicBezTo>
                <a:cubicBezTo>
                  <a:pt x="1590151" y="929409"/>
                  <a:pt x="1620572" y="947517"/>
                  <a:pt x="1670550" y="947517"/>
                </a:cubicBezTo>
                <a:cubicBezTo>
                  <a:pt x="1708033" y="947517"/>
                  <a:pt x="1747553" y="937636"/>
                  <a:pt x="1768179" y="924827"/>
                </a:cubicBezTo>
                <a:close/>
                <a:moveTo>
                  <a:pt x="2723336" y="90838"/>
                </a:moveTo>
                <a:cubicBezTo>
                  <a:pt x="2713464" y="85956"/>
                  <a:pt x="2702436" y="83888"/>
                  <a:pt x="2691467" y="84863"/>
                </a:cubicBezTo>
                <a:cubicBezTo>
                  <a:pt x="2673722" y="84681"/>
                  <a:pt x="2660865" y="86854"/>
                  <a:pt x="2661951" y="89933"/>
                </a:cubicBezTo>
                <a:cubicBezTo>
                  <a:pt x="2663038" y="93011"/>
                  <a:pt x="2676981" y="95545"/>
                  <a:pt x="2695088" y="95545"/>
                </a:cubicBezTo>
                <a:cubicBezTo>
                  <a:pt x="2713015" y="95545"/>
                  <a:pt x="2725148" y="93192"/>
                  <a:pt x="2723336" y="90838"/>
                </a:cubicBezTo>
                <a:close/>
                <a:moveTo>
                  <a:pt x="2808625" y="25107"/>
                </a:moveTo>
                <a:cubicBezTo>
                  <a:pt x="2802872" y="22849"/>
                  <a:pt x="2796667" y="21982"/>
                  <a:pt x="2790517" y="22573"/>
                </a:cubicBezTo>
                <a:cubicBezTo>
                  <a:pt x="2782187" y="22573"/>
                  <a:pt x="2774944" y="23839"/>
                  <a:pt x="2776573" y="25107"/>
                </a:cubicBezTo>
                <a:cubicBezTo>
                  <a:pt x="2781858" y="26977"/>
                  <a:pt x="2787449" y="27838"/>
                  <a:pt x="2793051" y="27643"/>
                </a:cubicBezTo>
                <a:cubicBezTo>
                  <a:pt x="2801019" y="27643"/>
                  <a:pt x="2808625" y="26375"/>
                  <a:pt x="2808625" y="25107"/>
                </a:cubicBezTo>
                <a:close/>
                <a:moveTo>
                  <a:pt x="2618855" y="195500"/>
                </a:moveTo>
                <a:cubicBezTo>
                  <a:pt x="2616862" y="189888"/>
                  <a:pt x="2591873" y="184998"/>
                  <a:pt x="2564532" y="184998"/>
                </a:cubicBezTo>
                <a:cubicBezTo>
                  <a:pt x="2537189" y="184998"/>
                  <a:pt x="2514191" y="189525"/>
                  <a:pt x="2514372" y="195139"/>
                </a:cubicBezTo>
                <a:cubicBezTo>
                  <a:pt x="2514555" y="200752"/>
                  <a:pt x="2538457" y="206003"/>
                  <a:pt x="2567246" y="206184"/>
                </a:cubicBezTo>
                <a:cubicBezTo>
                  <a:pt x="2596038" y="206366"/>
                  <a:pt x="2620845" y="201114"/>
                  <a:pt x="2618855" y="195500"/>
                </a:cubicBezTo>
                <a:close/>
                <a:moveTo>
                  <a:pt x="2290380" y="486131"/>
                </a:moveTo>
                <a:lnTo>
                  <a:pt x="2239315" y="499169"/>
                </a:lnTo>
                <a:lnTo>
                  <a:pt x="2201290" y="484863"/>
                </a:lnTo>
                <a:lnTo>
                  <a:pt x="2254164" y="474179"/>
                </a:lnTo>
                <a:close/>
                <a:moveTo>
                  <a:pt x="2728950" y="108946"/>
                </a:moveTo>
                <a:cubicBezTo>
                  <a:pt x="2716901" y="103391"/>
                  <a:pt x="2703573" y="101201"/>
                  <a:pt x="2690379" y="102608"/>
                </a:cubicBezTo>
                <a:cubicBezTo>
                  <a:pt x="2671730" y="102789"/>
                  <a:pt x="2657424" y="105505"/>
                  <a:pt x="2658873" y="108946"/>
                </a:cubicBezTo>
                <a:cubicBezTo>
                  <a:pt x="2670597" y="114296"/>
                  <a:pt x="2683535" y="116422"/>
                  <a:pt x="2696356" y="115102"/>
                </a:cubicBezTo>
                <a:cubicBezTo>
                  <a:pt x="2715549" y="115283"/>
                  <a:pt x="2730216" y="112385"/>
                  <a:pt x="2728950" y="108946"/>
                </a:cubicBezTo>
                <a:close/>
                <a:moveTo>
                  <a:pt x="2814781" y="40317"/>
                </a:moveTo>
                <a:cubicBezTo>
                  <a:pt x="2807604" y="37692"/>
                  <a:pt x="2799945" y="36641"/>
                  <a:pt x="2792327" y="37240"/>
                </a:cubicBezTo>
                <a:cubicBezTo>
                  <a:pt x="2782548" y="37420"/>
                  <a:pt x="2774763" y="38869"/>
                  <a:pt x="2775849" y="40317"/>
                </a:cubicBezTo>
                <a:cubicBezTo>
                  <a:pt x="2783067" y="43034"/>
                  <a:pt x="2790803" y="44085"/>
                  <a:pt x="2798483" y="43395"/>
                </a:cubicBezTo>
                <a:cubicBezTo>
                  <a:pt x="2808262" y="43395"/>
                  <a:pt x="2816049" y="41947"/>
                  <a:pt x="2814781" y="40317"/>
                </a:cubicBezTo>
                <a:close/>
                <a:moveTo>
                  <a:pt x="2614688" y="221034"/>
                </a:moveTo>
                <a:cubicBezTo>
                  <a:pt x="2612698" y="214515"/>
                  <a:pt x="2588613" y="209625"/>
                  <a:pt x="2556926" y="209625"/>
                </a:cubicBezTo>
                <a:cubicBezTo>
                  <a:pt x="2525237" y="209625"/>
                  <a:pt x="2502059" y="213971"/>
                  <a:pt x="2502603" y="220853"/>
                </a:cubicBezTo>
                <a:cubicBezTo>
                  <a:pt x="2503144" y="227734"/>
                  <a:pt x="2529220" y="232984"/>
                  <a:pt x="2561814" y="232984"/>
                </a:cubicBezTo>
                <a:cubicBezTo>
                  <a:pt x="2594408" y="232984"/>
                  <a:pt x="2616681" y="227914"/>
                  <a:pt x="2614688" y="221034"/>
                </a:cubicBezTo>
                <a:close/>
                <a:moveTo>
                  <a:pt x="2532119" y="294189"/>
                </a:moveTo>
                <a:cubicBezTo>
                  <a:pt x="2511990" y="293833"/>
                  <a:pt x="2491987" y="297464"/>
                  <a:pt x="2473267" y="304873"/>
                </a:cubicBezTo>
                <a:cubicBezTo>
                  <a:pt x="2457357" y="295757"/>
                  <a:pt x="2439270" y="291124"/>
                  <a:pt x="2420936" y="291472"/>
                </a:cubicBezTo>
                <a:cubicBezTo>
                  <a:pt x="2457696" y="287670"/>
                  <a:pt x="2463671" y="286402"/>
                  <a:pt x="2477796" y="278798"/>
                </a:cubicBezTo>
                <a:cubicBezTo>
                  <a:pt x="2483590" y="286221"/>
                  <a:pt x="2499343" y="291292"/>
                  <a:pt x="2532119" y="294189"/>
                </a:cubicBezTo>
                <a:close/>
                <a:moveTo>
                  <a:pt x="1701643" y="1029113"/>
                </a:moveTo>
                <a:cubicBezTo>
                  <a:pt x="1708204" y="1024461"/>
                  <a:pt x="1712742" y="1019448"/>
                  <a:pt x="1714553" y="1014333"/>
                </a:cubicBezTo>
                <a:cubicBezTo>
                  <a:pt x="1721796" y="994233"/>
                  <a:pt x="1686849" y="978118"/>
                  <a:pt x="1639586" y="978118"/>
                </a:cubicBezTo>
                <a:cubicBezTo>
                  <a:pt x="1592325" y="978118"/>
                  <a:pt x="1542710" y="996225"/>
                  <a:pt x="1532751" y="1016145"/>
                </a:cubicBezTo>
                <a:cubicBezTo>
                  <a:pt x="1522791" y="1036063"/>
                  <a:pt x="1557558" y="1054714"/>
                  <a:pt x="1606992" y="1054170"/>
                </a:cubicBezTo>
                <a:cubicBezTo>
                  <a:pt x="1644069" y="1053762"/>
                  <a:pt x="1681959" y="1043067"/>
                  <a:pt x="1701643" y="1029113"/>
                </a:cubicBezTo>
                <a:close/>
                <a:moveTo>
                  <a:pt x="2730219" y="129227"/>
                </a:moveTo>
                <a:cubicBezTo>
                  <a:pt x="2717691" y="123114"/>
                  <a:pt x="2703709" y="120606"/>
                  <a:pt x="2689838" y="121984"/>
                </a:cubicBezTo>
                <a:cubicBezTo>
                  <a:pt x="2669738" y="121802"/>
                  <a:pt x="2650726" y="125062"/>
                  <a:pt x="2651630" y="128864"/>
                </a:cubicBezTo>
                <a:cubicBezTo>
                  <a:pt x="2652535" y="132667"/>
                  <a:pt x="2671187" y="136288"/>
                  <a:pt x="2692192" y="136471"/>
                </a:cubicBezTo>
                <a:cubicBezTo>
                  <a:pt x="2713197" y="136651"/>
                  <a:pt x="2731485" y="133210"/>
                  <a:pt x="2730219" y="129227"/>
                </a:cubicBezTo>
                <a:close/>
                <a:moveTo>
                  <a:pt x="2507492" y="325878"/>
                </a:moveTo>
                <a:lnTo>
                  <a:pt x="2460954" y="334387"/>
                </a:lnTo>
                <a:lnTo>
                  <a:pt x="2416771" y="324247"/>
                </a:lnTo>
                <a:lnTo>
                  <a:pt x="2417495" y="324247"/>
                </a:lnTo>
                <a:cubicBezTo>
                  <a:pt x="2435485" y="324095"/>
                  <a:pt x="2453266" y="320403"/>
                  <a:pt x="2469828" y="313382"/>
                </a:cubicBezTo>
                <a:cubicBezTo>
                  <a:pt x="2481201" y="320502"/>
                  <a:pt x="2494118" y="324787"/>
                  <a:pt x="2507492" y="325878"/>
                </a:cubicBezTo>
                <a:close/>
                <a:moveTo>
                  <a:pt x="2818038" y="56433"/>
                </a:moveTo>
                <a:cubicBezTo>
                  <a:pt x="2810143" y="53154"/>
                  <a:pt x="2801552" y="51909"/>
                  <a:pt x="2793051" y="52812"/>
                </a:cubicBezTo>
                <a:cubicBezTo>
                  <a:pt x="2780013" y="52812"/>
                  <a:pt x="2771683" y="54260"/>
                  <a:pt x="2772770" y="56433"/>
                </a:cubicBezTo>
                <a:cubicBezTo>
                  <a:pt x="2780992" y="59912"/>
                  <a:pt x="2789971" y="61222"/>
                  <a:pt x="2798845" y="60237"/>
                </a:cubicBezTo>
                <a:cubicBezTo>
                  <a:pt x="2811883" y="60054"/>
                  <a:pt x="2819850" y="58606"/>
                  <a:pt x="2818038" y="56433"/>
                </a:cubicBezTo>
                <a:close/>
                <a:moveTo>
                  <a:pt x="2170534" y="627820"/>
                </a:moveTo>
                <a:cubicBezTo>
                  <a:pt x="2175814" y="624428"/>
                  <a:pt x="2179152" y="620670"/>
                  <a:pt x="2180103" y="616687"/>
                </a:cubicBezTo>
                <a:cubicBezTo>
                  <a:pt x="2183907" y="600752"/>
                  <a:pt x="2148415" y="588620"/>
                  <a:pt x="2098255" y="588620"/>
                </a:cubicBezTo>
                <a:cubicBezTo>
                  <a:pt x="2049002" y="588439"/>
                  <a:pt x="2007536" y="598760"/>
                  <a:pt x="2001198" y="615239"/>
                </a:cubicBezTo>
                <a:cubicBezTo>
                  <a:pt x="1994861" y="631717"/>
                  <a:pt x="2031077" y="644572"/>
                  <a:pt x="2082684" y="644755"/>
                </a:cubicBezTo>
                <a:cubicBezTo>
                  <a:pt x="2121389" y="644890"/>
                  <a:pt x="2154695" y="637997"/>
                  <a:pt x="2170534" y="627820"/>
                </a:cubicBezTo>
                <a:close/>
                <a:moveTo>
                  <a:pt x="2487392" y="361730"/>
                </a:moveTo>
                <a:lnTo>
                  <a:pt x="2455703" y="368068"/>
                </a:lnTo>
                <a:lnTo>
                  <a:pt x="2429809" y="361369"/>
                </a:lnTo>
                <a:lnTo>
                  <a:pt x="2457876" y="352858"/>
                </a:lnTo>
                <a:close/>
                <a:moveTo>
                  <a:pt x="2616863" y="249823"/>
                </a:moveTo>
                <a:cubicBezTo>
                  <a:pt x="2615414" y="242400"/>
                  <a:pt x="2587529" y="236424"/>
                  <a:pt x="2552943" y="236424"/>
                </a:cubicBezTo>
                <a:cubicBezTo>
                  <a:pt x="2518357" y="236424"/>
                  <a:pt x="2492281" y="242400"/>
                  <a:pt x="2493730" y="249823"/>
                </a:cubicBezTo>
                <a:cubicBezTo>
                  <a:pt x="2495179" y="257249"/>
                  <a:pt x="2523246" y="263044"/>
                  <a:pt x="2557833" y="263044"/>
                </a:cubicBezTo>
                <a:cubicBezTo>
                  <a:pt x="2592600" y="263044"/>
                  <a:pt x="2618312" y="257249"/>
                  <a:pt x="2616863" y="249823"/>
                </a:cubicBezTo>
                <a:close/>
                <a:moveTo>
                  <a:pt x="2734382" y="150593"/>
                </a:moveTo>
                <a:cubicBezTo>
                  <a:pt x="2732570" y="145886"/>
                  <a:pt x="2713377" y="142445"/>
                  <a:pt x="2688750" y="142445"/>
                </a:cubicBezTo>
                <a:cubicBezTo>
                  <a:pt x="2664848" y="142445"/>
                  <a:pt x="2648369" y="145523"/>
                  <a:pt x="2649637" y="150232"/>
                </a:cubicBezTo>
                <a:cubicBezTo>
                  <a:pt x="2650904" y="154939"/>
                  <a:pt x="2670823" y="158560"/>
                  <a:pt x="2695269" y="158560"/>
                </a:cubicBezTo>
                <a:cubicBezTo>
                  <a:pt x="2719715" y="158560"/>
                  <a:pt x="2736192" y="155302"/>
                  <a:pt x="2734382" y="150593"/>
                </a:cubicBezTo>
                <a:close/>
                <a:moveTo>
                  <a:pt x="2896444" y="11345"/>
                </a:moveTo>
                <a:cubicBezTo>
                  <a:pt x="2892604" y="10041"/>
                  <a:pt x="2888536" y="9547"/>
                  <a:pt x="2884494" y="9897"/>
                </a:cubicBezTo>
                <a:cubicBezTo>
                  <a:pt x="2877613" y="9897"/>
                  <a:pt x="2873810" y="11528"/>
                  <a:pt x="2875078" y="11528"/>
                </a:cubicBezTo>
                <a:cubicBezTo>
                  <a:pt x="2878867" y="13045"/>
                  <a:pt x="2882972" y="13606"/>
                  <a:pt x="2887028" y="13157"/>
                </a:cubicBezTo>
                <a:cubicBezTo>
                  <a:pt x="2893730" y="13157"/>
                  <a:pt x="2897712" y="12433"/>
                  <a:pt x="2896444" y="11345"/>
                </a:cubicBezTo>
                <a:close/>
                <a:moveTo>
                  <a:pt x="2825645" y="73635"/>
                </a:moveTo>
                <a:cubicBezTo>
                  <a:pt x="2824377" y="70921"/>
                  <a:pt x="2812246" y="69109"/>
                  <a:pt x="2796853" y="69109"/>
                </a:cubicBezTo>
                <a:cubicBezTo>
                  <a:pt x="2781282" y="68928"/>
                  <a:pt x="2771322" y="70921"/>
                  <a:pt x="2772951" y="72730"/>
                </a:cubicBezTo>
                <a:cubicBezTo>
                  <a:pt x="2782261" y="77130"/>
                  <a:pt x="2792580" y="78941"/>
                  <a:pt x="2802830" y="77981"/>
                </a:cubicBezTo>
                <a:cubicBezTo>
                  <a:pt x="2817678" y="77981"/>
                  <a:pt x="2826913" y="76352"/>
                  <a:pt x="2825645" y="73635"/>
                </a:cubicBezTo>
                <a:close/>
                <a:moveTo>
                  <a:pt x="1612864" y="1146557"/>
                </a:moveTo>
                <a:cubicBezTo>
                  <a:pt x="1619510" y="1141710"/>
                  <a:pt x="1624376" y="1136379"/>
                  <a:pt x="1626911" y="1130766"/>
                </a:cubicBezTo>
                <a:cubicBezTo>
                  <a:pt x="1637051" y="1108313"/>
                  <a:pt x="1603009" y="1090929"/>
                  <a:pt x="1555748" y="1091473"/>
                </a:cubicBezTo>
                <a:cubicBezTo>
                  <a:pt x="1508487" y="1092015"/>
                  <a:pt x="1462673" y="1107588"/>
                  <a:pt x="1449636" y="1130586"/>
                </a:cubicBezTo>
                <a:cubicBezTo>
                  <a:pt x="1436598" y="1153581"/>
                  <a:pt x="1467926" y="1171689"/>
                  <a:pt x="1519894" y="1171689"/>
                </a:cubicBezTo>
                <a:cubicBezTo>
                  <a:pt x="1556970" y="1171282"/>
                  <a:pt x="1592925" y="1161097"/>
                  <a:pt x="1612864" y="1146557"/>
                </a:cubicBezTo>
                <a:close/>
                <a:moveTo>
                  <a:pt x="2308307" y="538101"/>
                </a:moveTo>
                <a:cubicBezTo>
                  <a:pt x="2267202" y="539730"/>
                  <a:pt x="2236600" y="545705"/>
                  <a:pt x="2220666" y="557838"/>
                </a:cubicBezTo>
                <a:cubicBezTo>
                  <a:pt x="2213753" y="552224"/>
                  <a:pt x="2206221" y="547424"/>
                  <a:pt x="2198212" y="543532"/>
                </a:cubicBezTo>
                <a:cubicBezTo>
                  <a:pt x="2186051" y="539173"/>
                  <a:pt x="2173658" y="535485"/>
                  <a:pt x="2161090" y="532487"/>
                </a:cubicBezTo>
                <a:cubicBezTo>
                  <a:pt x="2173042" y="530675"/>
                  <a:pt x="2186984" y="529409"/>
                  <a:pt x="2199478" y="526692"/>
                </a:cubicBezTo>
                <a:cubicBezTo>
                  <a:pt x="2211974" y="523976"/>
                  <a:pt x="2221390" y="520174"/>
                  <a:pt x="2232435" y="516733"/>
                </a:cubicBezTo>
                <a:lnTo>
                  <a:pt x="2232435" y="517457"/>
                </a:lnTo>
                <a:cubicBezTo>
                  <a:pt x="2243480" y="527236"/>
                  <a:pt x="2266115" y="534479"/>
                  <a:pt x="2308307" y="538101"/>
                </a:cubicBezTo>
                <a:close/>
                <a:moveTo>
                  <a:pt x="2470370" y="400119"/>
                </a:moveTo>
                <a:lnTo>
                  <a:pt x="2441398" y="406457"/>
                </a:lnTo>
                <a:lnTo>
                  <a:pt x="2420393" y="400482"/>
                </a:lnTo>
                <a:lnTo>
                  <a:pt x="2449909" y="393600"/>
                </a:lnTo>
                <a:close/>
                <a:moveTo>
                  <a:pt x="2142058" y="690774"/>
                </a:moveTo>
                <a:cubicBezTo>
                  <a:pt x="2147759" y="687127"/>
                  <a:pt x="2151313" y="683233"/>
                  <a:pt x="2152037" y="679340"/>
                </a:cubicBezTo>
                <a:cubicBezTo>
                  <a:pt x="2154934" y="663768"/>
                  <a:pt x="2116185" y="650006"/>
                  <a:pt x="2070734" y="649824"/>
                </a:cubicBezTo>
                <a:cubicBezTo>
                  <a:pt x="2025283" y="649643"/>
                  <a:pt x="1979107" y="659603"/>
                  <a:pt x="1969150" y="678616"/>
                </a:cubicBezTo>
                <a:cubicBezTo>
                  <a:pt x="1960638" y="694914"/>
                  <a:pt x="2000837" y="710305"/>
                  <a:pt x="2051177" y="710305"/>
                </a:cubicBezTo>
                <a:cubicBezTo>
                  <a:pt x="2088525" y="710440"/>
                  <a:pt x="2124955" y="701715"/>
                  <a:pt x="2142058" y="690774"/>
                </a:cubicBezTo>
                <a:close/>
                <a:moveTo>
                  <a:pt x="2830171" y="90836"/>
                </a:moveTo>
                <a:cubicBezTo>
                  <a:pt x="2819548" y="86126"/>
                  <a:pt x="2807849" y="84375"/>
                  <a:pt x="2796311" y="85766"/>
                </a:cubicBezTo>
                <a:cubicBezTo>
                  <a:pt x="2779470" y="85766"/>
                  <a:pt x="2767700" y="87939"/>
                  <a:pt x="2768968" y="90836"/>
                </a:cubicBezTo>
                <a:cubicBezTo>
                  <a:pt x="2779472" y="95967"/>
                  <a:pt x="2791205" y="98037"/>
                  <a:pt x="2802830" y="96813"/>
                </a:cubicBezTo>
                <a:cubicBezTo>
                  <a:pt x="2819850" y="96813"/>
                  <a:pt x="2831983" y="94458"/>
                  <a:pt x="2830171" y="90836"/>
                </a:cubicBezTo>
                <a:close/>
                <a:moveTo>
                  <a:pt x="2736374" y="173954"/>
                </a:moveTo>
                <a:cubicBezTo>
                  <a:pt x="2734021" y="168884"/>
                  <a:pt x="2711204" y="164718"/>
                  <a:pt x="2685672" y="164718"/>
                </a:cubicBezTo>
                <a:cubicBezTo>
                  <a:pt x="2660141" y="164718"/>
                  <a:pt x="2640221" y="168521"/>
                  <a:pt x="2642033" y="173773"/>
                </a:cubicBezTo>
                <a:cubicBezTo>
                  <a:pt x="2643843" y="179024"/>
                  <a:pt x="2666116" y="183187"/>
                  <a:pt x="2692735" y="183187"/>
                </a:cubicBezTo>
                <a:cubicBezTo>
                  <a:pt x="2719534" y="183187"/>
                  <a:pt x="2738728" y="179024"/>
                  <a:pt x="2736374" y="173954"/>
                </a:cubicBezTo>
                <a:close/>
                <a:moveTo>
                  <a:pt x="2906043" y="26012"/>
                </a:moveTo>
                <a:cubicBezTo>
                  <a:pt x="2900545" y="23999"/>
                  <a:pt x="2894665" y="23254"/>
                  <a:pt x="2888840" y="23839"/>
                </a:cubicBezTo>
                <a:cubicBezTo>
                  <a:pt x="2879968" y="23839"/>
                  <a:pt x="2875259" y="24925"/>
                  <a:pt x="2877071" y="26374"/>
                </a:cubicBezTo>
                <a:cubicBezTo>
                  <a:pt x="2882307" y="28159"/>
                  <a:pt x="2887856" y="28836"/>
                  <a:pt x="2893367" y="28366"/>
                </a:cubicBezTo>
                <a:cubicBezTo>
                  <a:pt x="2902602" y="28366"/>
                  <a:pt x="2907492" y="27461"/>
                  <a:pt x="2906043" y="26012"/>
                </a:cubicBezTo>
                <a:close/>
                <a:moveTo>
                  <a:pt x="2912382" y="41403"/>
                </a:moveTo>
                <a:cubicBezTo>
                  <a:pt x="2905517" y="38797"/>
                  <a:pt x="2898143" y="37805"/>
                  <a:pt x="2890833" y="38506"/>
                </a:cubicBezTo>
                <a:cubicBezTo>
                  <a:pt x="2880512" y="38689"/>
                  <a:pt x="2874718" y="39774"/>
                  <a:pt x="2875803" y="41403"/>
                </a:cubicBezTo>
                <a:cubicBezTo>
                  <a:pt x="2882364" y="44204"/>
                  <a:pt x="2889537" y="45265"/>
                  <a:pt x="2896628" y="44483"/>
                </a:cubicBezTo>
                <a:cubicBezTo>
                  <a:pt x="2908036" y="44483"/>
                  <a:pt x="2914192" y="43215"/>
                  <a:pt x="2912382" y="41403"/>
                </a:cubicBezTo>
                <a:close/>
                <a:moveTo>
                  <a:pt x="2838502" y="110575"/>
                </a:moveTo>
                <a:cubicBezTo>
                  <a:pt x="2826449" y="105249"/>
                  <a:pt x="2813240" y="103068"/>
                  <a:pt x="2800113" y="104239"/>
                </a:cubicBezTo>
                <a:cubicBezTo>
                  <a:pt x="2782367" y="104239"/>
                  <a:pt x="2767700" y="106954"/>
                  <a:pt x="2768968" y="110214"/>
                </a:cubicBezTo>
                <a:cubicBezTo>
                  <a:pt x="2770236" y="113473"/>
                  <a:pt x="2787800" y="116552"/>
                  <a:pt x="2806452" y="116733"/>
                </a:cubicBezTo>
                <a:cubicBezTo>
                  <a:pt x="2825101" y="116913"/>
                  <a:pt x="2840311" y="114016"/>
                  <a:pt x="2838502" y="110575"/>
                </a:cubicBezTo>
                <a:close/>
                <a:moveTo>
                  <a:pt x="2742350" y="198034"/>
                </a:moveTo>
                <a:cubicBezTo>
                  <a:pt x="2739272" y="192422"/>
                  <a:pt x="2712834" y="187713"/>
                  <a:pt x="2685492" y="187713"/>
                </a:cubicBezTo>
                <a:cubicBezTo>
                  <a:pt x="2658149" y="187713"/>
                  <a:pt x="2635515" y="192603"/>
                  <a:pt x="2638230" y="198217"/>
                </a:cubicBezTo>
                <a:cubicBezTo>
                  <a:pt x="2640946" y="203829"/>
                  <a:pt x="2667385" y="208718"/>
                  <a:pt x="2695270" y="208718"/>
                </a:cubicBezTo>
                <a:cubicBezTo>
                  <a:pt x="2723157" y="208718"/>
                  <a:pt x="2745428" y="203648"/>
                  <a:pt x="2742350" y="198034"/>
                </a:cubicBezTo>
                <a:close/>
                <a:moveTo>
                  <a:pt x="2099477" y="764948"/>
                </a:moveTo>
                <a:cubicBezTo>
                  <a:pt x="2105093" y="760992"/>
                  <a:pt x="2108623" y="756658"/>
                  <a:pt x="2109483" y="752131"/>
                </a:cubicBezTo>
                <a:cubicBezTo>
                  <a:pt x="2112924" y="734748"/>
                  <a:pt x="2072906" y="720805"/>
                  <a:pt x="2025282" y="721168"/>
                </a:cubicBezTo>
                <a:cubicBezTo>
                  <a:pt x="1977659" y="721529"/>
                  <a:pt x="1933658" y="734206"/>
                  <a:pt x="1926776" y="751950"/>
                </a:cubicBezTo>
                <a:cubicBezTo>
                  <a:pt x="1919896" y="769697"/>
                  <a:pt x="1957017" y="785269"/>
                  <a:pt x="2008443" y="785269"/>
                </a:cubicBezTo>
                <a:cubicBezTo>
                  <a:pt x="2047012" y="785269"/>
                  <a:pt x="2082628" y="776814"/>
                  <a:pt x="2099477" y="764948"/>
                </a:cubicBezTo>
                <a:close/>
                <a:moveTo>
                  <a:pt x="2465482" y="445207"/>
                </a:moveTo>
                <a:lnTo>
                  <a:pt x="2431620" y="452993"/>
                </a:lnTo>
                <a:lnTo>
                  <a:pt x="2402648" y="443034"/>
                </a:lnTo>
                <a:lnTo>
                  <a:pt x="2431801" y="436515"/>
                </a:lnTo>
                <a:close/>
                <a:moveTo>
                  <a:pt x="1522517" y="1281553"/>
                </a:moveTo>
                <a:cubicBezTo>
                  <a:pt x="1529571" y="1276341"/>
                  <a:pt x="1534788" y="1270649"/>
                  <a:pt x="1537640" y="1264764"/>
                </a:cubicBezTo>
                <a:cubicBezTo>
                  <a:pt x="1549047" y="1241223"/>
                  <a:pt x="1522247" y="1223115"/>
                  <a:pt x="1473901" y="1223115"/>
                </a:cubicBezTo>
                <a:cubicBezTo>
                  <a:pt x="1424104" y="1222573"/>
                  <a:pt x="1379741" y="1237964"/>
                  <a:pt x="1364530" y="1262772"/>
                </a:cubicBezTo>
                <a:cubicBezTo>
                  <a:pt x="1349320" y="1287579"/>
                  <a:pt x="1373946" y="1307679"/>
                  <a:pt x="1423741" y="1307679"/>
                </a:cubicBezTo>
                <a:cubicBezTo>
                  <a:pt x="1463669" y="1308494"/>
                  <a:pt x="1501357" y="1297187"/>
                  <a:pt x="1522517" y="1281553"/>
                </a:cubicBezTo>
                <a:close/>
                <a:moveTo>
                  <a:pt x="2922522" y="58244"/>
                </a:moveTo>
                <a:cubicBezTo>
                  <a:pt x="2914371" y="54976"/>
                  <a:pt x="2905548" y="53733"/>
                  <a:pt x="2896810" y="54623"/>
                </a:cubicBezTo>
                <a:cubicBezTo>
                  <a:pt x="2884678" y="54623"/>
                  <a:pt x="2877071" y="55708"/>
                  <a:pt x="2878520" y="58244"/>
                </a:cubicBezTo>
                <a:cubicBezTo>
                  <a:pt x="2886748" y="61465"/>
                  <a:pt x="2895618" y="62706"/>
                  <a:pt x="2904415" y="61866"/>
                </a:cubicBezTo>
                <a:cubicBezTo>
                  <a:pt x="2916547" y="61685"/>
                  <a:pt x="2924152" y="60237"/>
                  <a:pt x="2922522" y="58244"/>
                </a:cubicBezTo>
                <a:close/>
                <a:moveTo>
                  <a:pt x="2847918" y="131400"/>
                </a:moveTo>
                <a:cubicBezTo>
                  <a:pt x="2834823" y="125459"/>
                  <a:pt x="2820409" y="123026"/>
                  <a:pt x="2806088" y="124337"/>
                </a:cubicBezTo>
                <a:cubicBezTo>
                  <a:pt x="2784722" y="124157"/>
                  <a:pt x="2767519" y="127415"/>
                  <a:pt x="2769873" y="131400"/>
                </a:cubicBezTo>
                <a:cubicBezTo>
                  <a:pt x="2783342" y="137375"/>
                  <a:pt x="2798115" y="139806"/>
                  <a:pt x="2812790" y="138462"/>
                </a:cubicBezTo>
                <a:cubicBezTo>
                  <a:pt x="2833251" y="138643"/>
                  <a:pt x="2850091" y="135202"/>
                  <a:pt x="2847918" y="131400"/>
                </a:cubicBezTo>
                <a:close/>
                <a:moveTo>
                  <a:pt x="2742710" y="224111"/>
                </a:moveTo>
                <a:cubicBezTo>
                  <a:pt x="2739813" y="217592"/>
                  <a:pt x="2714825" y="212703"/>
                  <a:pt x="2682956" y="212522"/>
                </a:cubicBezTo>
                <a:cubicBezTo>
                  <a:pt x="2651086" y="212340"/>
                  <a:pt x="2629357" y="217229"/>
                  <a:pt x="2631167" y="223928"/>
                </a:cubicBezTo>
                <a:cubicBezTo>
                  <a:pt x="2632978" y="230630"/>
                  <a:pt x="2658147" y="235880"/>
                  <a:pt x="2690923" y="235880"/>
                </a:cubicBezTo>
                <a:cubicBezTo>
                  <a:pt x="2723697" y="235880"/>
                  <a:pt x="2745427" y="230810"/>
                  <a:pt x="2742710" y="224111"/>
                </a:cubicBezTo>
                <a:close/>
                <a:moveTo>
                  <a:pt x="2990064" y="12430"/>
                </a:moveTo>
                <a:cubicBezTo>
                  <a:pt x="2986155" y="11153"/>
                  <a:pt x="2982032" y="10660"/>
                  <a:pt x="2977931" y="10982"/>
                </a:cubicBezTo>
                <a:cubicBezTo>
                  <a:pt x="2972137" y="10982"/>
                  <a:pt x="2969783" y="11525"/>
                  <a:pt x="2969783" y="12430"/>
                </a:cubicBezTo>
                <a:cubicBezTo>
                  <a:pt x="2973389" y="13917"/>
                  <a:pt x="2977311" y="14480"/>
                  <a:pt x="2981192" y="14061"/>
                </a:cubicBezTo>
                <a:cubicBezTo>
                  <a:pt x="2987347" y="14061"/>
                  <a:pt x="2990969" y="13518"/>
                  <a:pt x="2990064" y="12430"/>
                </a:cubicBezTo>
                <a:close/>
                <a:moveTo>
                  <a:pt x="2930308" y="75448"/>
                </a:moveTo>
                <a:cubicBezTo>
                  <a:pt x="2920803" y="71530"/>
                  <a:pt x="2910488" y="69975"/>
                  <a:pt x="2900249" y="70921"/>
                </a:cubicBezTo>
                <a:cubicBezTo>
                  <a:pt x="2886306" y="70921"/>
                  <a:pt x="2876347" y="72731"/>
                  <a:pt x="2877978" y="75267"/>
                </a:cubicBezTo>
                <a:cubicBezTo>
                  <a:pt x="2887459" y="79271"/>
                  <a:pt x="2897795" y="80830"/>
                  <a:pt x="2908036" y="79794"/>
                </a:cubicBezTo>
                <a:cubicBezTo>
                  <a:pt x="2922522" y="79794"/>
                  <a:pt x="2932118" y="77982"/>
                  <a:pt x="2930308" y="75448"/>
                </a:cubicBezTo>
                <a:close/>
                <a:moveTo>
                  <a:pt x="2060071" y="845127"/>
                </a:moveTo>
                <a:cubicBezTo>
                  <a:pt x="2065583" y="840985"/>
                  <a:pt x="2069103" y="836423"/>
                  <a:pt x="2070189" y="831625"/>
                </a:cubicBezTo>
                <a:cubicBezTo>
                  <a:pt x="2074535" y="812432"/>
                  <a:pt x="2039587" y="798851"/>
                  <a:pt x="1987981" y="798851"/>
                </a:cubicBezTo>
                <a:cubicBezTo>
                  <a:pt x="1936916" y="799031"/>
                  <a:pt x="1894362" y="815149"/>
                  <a:pt x="1888568" y="833256"/>
                </a:cubicBezTo>
                <a:cubicBezTo>
                  <a:pt x="1882773" y="851364"/>
                  <a:pt x="1914643" y="866212"/>
                  <a:pt x="1968605" y="866212"/>
                </a:cubicBezTo>
                <a:cubicBezTo>
                  <a:pt x="2009075" y="866212"/>
                  <a:pt x="2043536" y="857554"/>
                  <a:pt x="2060071" y="845127"/>
                </a:cubicBezTo>
                <a:close/>
                <a:moveTo>
                  <a:pt x="2463851" y="491382"/>
                </a:moveTo>
                <a:lnTo>
                  <a:pt x="2414781" y="506049"/>
                </a:lnTo>
                <a:cubicBezTo>
                  <a:pt x="2409730" y="502541"/>
                  <a:pt x="2404399" y="499452"/>
                  <a:pt x="2398846" y="496815"/>
                </a:cubicBezTo>
                <a:cubicBezTo>
                  <a:pt x="2392869" y="493918"/>
                  <a:pt x="2382911" y="491745"/>
                  <a:pt x="2374761" y="489209"/>
                </a:cubicBezTo>
                <a:lnTo>
                  <a:pt x="2423290" y="478888"/>
                </a:lnTo>
                <a:close/>
                <a:moveTo>
                  <a:pt x="2851178" y="153130"/>
                </a:moveTo>
                <a:cubicBezTo>
                  <a:pt x="2836880" y="146267"/>
                  <a:pt x="2820957" y="143508"/>
                  <a:pt x="2805183" y="145162"/>
                </a:cubicBezTo>
                <a:cubicBezTo>
                  <a:pt x="2781462" y="145162"/>
                  <a:pt x="2764985" y="148421"/>
                  <a:pt x="2766976" y="152947"/>
                </a:cubicBezTo>
                <a:cubicBezTo>
                  <a:pt x="2768968" y="157476"/>
                  <a:pt x="2786714" y="161097"/>
                  <a:pt x="2812065" y="161278"/>
                </a:cubicBezTo>
                <a:cubicBezTo>
                  <a:pt x="2837416" y="161458"/>
                  <a:pt x="2854075" y="157837"/>
                  <a:pt x="2851178" y="153130"/>
                </a:cubicBezTo>
                <a:close/>
                <a:moveTo>
                  <a:pt x="3002738" y="27824"/>
                </a:moveTo>
                <a:cubicBezTo>
                  <a:pt x="2997727" y="25879"/>
                  <a:pt x="2992345" y="25075"/>
                  <a:pt x="2986986" y="25468"/>
                </a:cubicBezTo>
                <a:cubicBezTo>
                  <a:pt x="2978836" y="25468"/>
                  <a:pt x="2973766" y="26375"/>
                  <a:pt x="2974673" y="27641"/>
                </a:cubicBezTo>
                <a:cubicBezTo>
                  <a:pt x="2979684" y="29586"/>
                  <a:pt x="2985064" y="30390"/>
                  <a:pt x="2990425" y="29996"/>
                </a:cubicBezTo>
                <a:cubicBezTo>
                  <a:pt x="2998575" y="29996"/>
                  <a:pt x="3003826" y="29090"/>
                  <a:pt x="3002738" y="27824"/>
                </a:cubicBezTo>
                <a:close/>
                <a:moveTo>
                  <a:pt x="2749232" y="251454"/>
                </a:moveTo>
                <a:cubicBezTo>
                  <a:pt x="2745791" y="244211"/>
                  <a:pt x="2715913" y="238597"/>
                  <a:pt x="2682595" y="238597"/>
                </a:cubicBezTo>
                <a:cubicBezTo>
                  <a:pt x="2649276" y="238597"/>
                  <a:pt x="2624287" y="244573"/>
                  <a:pt x="2626642" y="251816"/>
                </a:cubicBezTo>
                <a:cubicBezTo>
                  <a:pt x="2628996" y="259059"/>
                  <a:pt x="2659054" y="265217"/>
                  <a:pt x="2693459" y="265217"/>
                </a:cubicBezTo>
                <a:cubicBezTo>
                  <a:pt x="2727863" y="265036"/>
                  <a:pt x="2752673" y="258698"/>
                  <a:pt x="2749232" y="251454"/>
                </a:cubicBezTo>
                <a:close/>
                <a:moveTo>
                  <a:pt x="1403987" y="1440774"/>
                </a:moveTo>
                <a:cubicBezTo>
                  <a:pt x="1411949" y="1435282"/>
                  <a:pt x="1418083" y="1429363"/>
                  <a:pt x="1421568" y="1423388"/>
                </a:cubicBezTo>
                <a:cubicBezTo>
                  <a:pt x="1435511" y="1399485"/>
                  <a:pt x="1407082" y="1377032"/>
                  <a:pt x="1363080" y="1375764"/>
                </a:cubicBezTo>
                <a:cubicBezTo>
                  <a:pt x="1319079" y="1374496"/>
                  <a:pt x="1264937" y="1394596"/>
                  <a:pt x="1248097" y="1418859"/>
                </a:cubicBezTo>
                <a:cubicBezTo>
                  <a:pt x="1231255" y="1443305"/>
                  <a:pt x="1258962" y="1467027"/>
                  <a:pt x="1305135" y="1468656"/>
                </a:cubicBezTo>
                <a:cubicBezTo>
                  <a:pt x="1339766" y="1469877"/>
                  <a:pt x="1380102" y="1457248"/>
                  <a:pt x="1403987" y="1440774"/>
                </a:cubicBezTo>
                <a:close/>
                <a:moveTo>
                  <a:pt x="2940630" y="93372"/>
                </a:moveTo>
                <a:cubicBezTo>
                  <a:pt x="2929376" y="89102"/>
                  <a:pt x="2917331" y="87310"/>
                  <a:pt x="2905320" y="88121"/>
                </a:cubicBezTo>
                <a:cubicBezTo>
                  <a:pt x="2890292" y="88302"/>
                  <a:pt x="2878883" y="90656"/>
                  <a:pt x="2880693" y="93372"/>
                </a:cubicBezTo>
                <a:cubicBezTo>
                  <a:pt x="2891659" y="97786"/>
                  <a:pt x="2903500" y="99584"/>
                  <a:pt x="2915280" y="98623"/>
                </a:cubicBezTo>
                <a:cubicBezTo>
                  <a:pt x="2931395" y="98623"/>
                  <a:pt x="2943528" y="96089"/>
                  <a:pt x="2940630" y="93372"/>
                </a:cubicBezTo>
                <a:close/>
                <a:moveTo>
                  <a:pt x="2672635" y="329136"/>
                </a:moveTo>
                <a:cubicBezTo>
                  <a:pt x="2652077" y="329262"/>
                  <a:pt x="2631732" y="333319"/>
                  <a:pt x="2612698" y="341088"/>
                </a:cubicBezTo>
                <a:lnTo>
                  <a:pt x="2565600" y="327732"/>
                </a:lnTo>
                <a:lnTo>
                  <a:pt x="2564350" y="328051"/>
                </a:lnTo>
                <a:lnTo>
                  <a:pt x="2564169" y="327326"/>
                </a:lnTo>
                <a:lnTo>
                  <a:pt x="2565600" y="327732"/>
                </a:lnTo>
                <a:lnTo>
                  <a:pt x="2612698" y="315737"/>
                </a:lnTo>
                <a:cubicBezTo>
                  <a:pt x="2631648" y="323962"/>
                  <a:pt x="2651986" y="328509"/>
                  <a:pt x="2672635" y="329136"/>
                </a:cubicBezTo>
                <a:close/>
                <a:moveTo>
                  <a:pt x="3011793" y="43215"/>
                </a:moveTo>
                <a:cubicBezTo>
                  <a:pt x="3005617" y="40878"/>
                  <a:pt x="2999010" y="39892"/>
                  <a:pt x="2992419" y="40317"/>
                </a:cubicBezTo>
                <a:cubicBezTo>
                  <a:pt x="2982097" y="40317"/>
                  <a:pt x="2975760" y="41403"/>
                  <a:pt x="2976846" y="43032"/>
                </a:cubicBezTo>
                <a:cubicBezTo>
                  <a:pt x="2983327" y="45663"/>
                  <a:pt x="2990340" y="46720"/>
                  <a:pt x="2997307" y="46112"/>
                </a:cubicBezTo>
                <a:cubicBezTo>
                  <a:pt x="3007630" y="45930"/>
                  <a:pt x="3013424" y="44844"/>
                  <a:pt x="3011793" y="43215"/>
                </a:cubicBezTo>
                <a:close/>
                <a:moveTo>
                  <a:pt x="2860956" y="175764"/>
                </a:moveTo>
                <a:cubicBezTo>
                  <a:pt x="2858420" y="170874"/>
                  <a:pt x="2836330" y="166709"/>
                  <a:pt x="2810798" y="166528"/>
                </a:cubicBezTo>
                <a:cubicBezTo>
                  <a:pt x="2785265" y="166348"/>
                  <a:pt x="2765167" y="170513"/>
                  <a:pt x="2767157" y="175400"/>
                </a:cubicBezTo>
                <a:cubicBezTo>
                  <a:pt x="2769149" y="180290"/>
                  <a:pt x="2791784" y="184455"/>
                  <a:pt x="2817317" y="184817"/>
                </a:cubicBezTo>
                <a:cubicBezTo>
                  <a:pt x="2842849" y="185180"/>
                  <a:pt x="2863673" y="180834"/>
                  <a:pt x="2860956" y="175764"/>
                </a:cubicBezTo>
                <a:close/>
                <a:moveTo>
                  <a:pt x="2648550" y="366439"/>
                </a:moveTo>
                <a:lnTo>
                  <a:pt x="2611430" y="373682"/>
                </a:lnTo>
                <a:lnTo>
                  <a:pt x="2576119" y="363723"/>
                </a:lnTo>
                <a:lnTo>
                  <a:pt x="2610162" y="354307"/>
                </a:lnTo>
                <a:close/>
                <a:moveTo>
                  <a:pt x="2010052" y="933453"/>
                </a:moveTo>
                <a:cubicBezTo>
                  <a:pt x="2015866" y="928966"/>
                  <a:pt x="2019488" y="924247"/>
                  <a:pt x="2020212" y="919630"/>
                </a:cubicBezTo>
                <a:cubicBezTo>
                  <a:pt x="2023110" y="901159"/>
                  <a:pt x="1986714" y="885044"/>
                  <a:pt x="1939090" y="885044"/>
                </a:cubicBezTo>
                <a:cubicBezTo>
                  <a:pt x="1891468" y="885044"/>
                  <a:pt x="1842939" y="902066"/>
                  <a:pt x="1834972" y="921259"/>
                </a:cubicBezTo>
                <a:cubicBezTo>
                  <a:pt x="1827004" y="940454"/>
                  <a:pt x="1867383" y="958562"/>
                  <a:pt x="1917543" y="958562"/>
                </a:cubicBezTo>
                <a:cubicBezTo>
                  <a:pt x="1955432" y="958289"/>
                  <a:pt x="1992609" y="946915"/>
                  <a:pt x="2010052" y="933453"/>
                </a:cubicBezTo>
                <a:close/>
                <a:moveTo>
                  <a:pt x="2948417" y="112567"/>
                </a:moveTo>
                <a:cubicBezTo>
                  <a:pt x="2936379" y="107640"/>
                  <a:pt x="2923357" y="105595"/>
                  <a:pt x="2910390" y="106591"/>
                </a:cubicBezTo>
                <a:cubicBezTo>
                  <a:pt x="2892825" y="106410"/>
                  <a:pt x="2878883" y="109307"/>
                  <a:pt x="2880693" y="112385"/>
                </a:cubicBezTo>
                <a:cubicBezTo>
                  <a:pt x="2892729" y="117560"/>
                  <a:pt x="2905840" y="119734"/>
                  <a:pt x="2918901" y="118723"/>
                </a:cubicBezTo>
                <a:cubicBezTo>
                  <a:pt x="2937008" y="118723"/>
                  <a:pt x="2950770" y="115826"/>
                  <a:pt x="2948417" y="112567"/>
                </a:cubicBezTo>
                <a:close/>
                <a:moveTo>
                  <a:pt x="2365028" y="634169"/>
                </a:moveTo>
                <a:cubicBezTo>
                  <a:pt x="2369680" y="630664"/>
                  <a:pt x="2372226" y="626782"/>
                  <a:pt x="2372226" y="622663"/>
                </a:cubicBezTo>
                <a:cubicBezTo>
                  <a:pt x="2372587" y="606548"/>
                  <a:pt x="2335286" y="594776"/>
                  <a:pt x="2284585" y="594596"/>
                </a:cubicBezTo>
                <a:cubicBezTo>
                  <a:pt x="2233883" y="594415"/>
                  <a:pt x="2193864" y="605641"/>
                  <a:pt x="2190786" y="622300"/>
                </a:cubicBezTo>
                <a:cubicBezTo>
                  <a:pt x="2187708" y="638959"/>
                  <a:pt x="2225009" y="651816"/>
                  <a:pt x="2278247" y="651816"/>
                </a:cubicBezTo>
                <a:cubicBezTo>
                  <a:pt x="2318173" y="651816"/>
                  <a:pt x="2351073" y="644686"/>
                  <a:pt x="2365028" y="634169"/>
                </a:cubicBezTo>
                <a:close/>
                <a:moveTo>
                  <a:pt x="2471458" y="541359"/>
                </a:moveTo>
                <a:cubicBezTo>
                  <a:pt x="2437596" y="545161"/>
                  <a:pt x="2412788" y="550775"/>
                  <a:pt x="2400112" y="562184"/>
                </a:cubicBezTo>
                <a:cubicBezTo>
                  <a:pt x="2388523" y="550232"/>
                  <a:pt x="2368242" y="542447"/>
                  <a:pt x="2334200" y="537918"/>
                </a:cubicBezTo>
                <a:cubicBezTo>
                  <a:pt x="2361203" y="537394"/>
                  <a:pt x="2387744" y="530835"/>
                  <a:pt x="2411883" y="518725"/>
                </a:cubicBezTo>
                <a:cubicBezTo>
                  <a:pt x="2419851" y="529590"/>
                  <a:pt x="2439588" y="536108"/>
                  <a:pt x="2471458" y="541359"/>
                </a:cubicBezTo>
                <a:close/>
                <a:moveTo>
                  <a:pt x="3024469" y="59511"/>
                </a:moveTo>
                <a:cubicBezTo>
                  <a:pt x="3016958" y="56682"/>
                  <a:pt x="3008941" y="55448"/>
                  <a:pt x="3000928" y="55889"/>
                </a:cubicBezTo>
                <a:cubicBezTo>
                  <a:pt x="2989159" y="55708"/>
                  <a:pt x="2980104" y="57338"/>
                  <a:pt x="2981372" y="59330"/>
                </a:cubicBezTo>
                <a:cubicBezTo>
                  <a:pt x="2989210" y="62353"/>
                  <a:pt x="2997622" y="63591"/>
                  <a:pt x="3005998" y="62952"/>
                </a:cubicBezTo>
                <a:cubicBezTo>
                  <a:pt x="3017950" y="63132"/>
                  <a:pt x="3026460" y="61503"/>
                  <a:pt x="3024469" y="59511"/>
                </a:cubicBezTo>
                <a:close/>
                <a:moveTo>
                  <a:pt x="2865845" y="199485"/>
                </a:moveTo>
                <a:cubicBezTo>
                  <a:pt x="2862404" y="194414"/>
                  <a:pt x="2837777" y="189525"/>
                  <a:pt x="2809710" y="189344"/>
                </a:cubicBezTo>
                <a:cubicBezTo>
                  <a:pt x="2781644" y="189164"/>
                  <a:pt x="2761364" y="193509"/>
                  <a:pt x="2763537" y="199304"/>
                </a:cubicBezTo>
                <a:cubicBezTo>
                  <a:pt x="2765710" y="205099"/>
                  <a:pt x="2793051" y="209986"/>
                  <a:pt x="2821118" y="209986"/>
                </a:cubicBezTo>
                <a:cubicBezTo>
                  <a:pt x="2849186" y="209986"/>
                  <a:pt x="2869286" y="205279"/>
                  <a:pt x="2865845" y="199485"/>
                </a:cubicBezTo>
                <a:close/>
                <a:moveTo>
                  <a:pt x="2643480" y="405552"/>
                </a:moveTo>
                <a:lnTo>
                  <a:pt x="2607265" y="413337"/>
                </a:lnTo>
                <a:lnTo>
                  <a:pt x="2576663" y="403016"/>
                </a:lnTo>
                <a:lnTo>
                  <a:pt x="2606179" y="395592"/>
                </a:lnTo>
                <a:close/>
                <a:moveTo>
                  <a:pt x="2958737" y="132668"/>
                </a:moveTo>
                <a:cubicBezTo>
                  <a:pt x="2945439" y="126995"/>
                  <a:pt x="2930947" y="124695"/>
                  <a:pt x="2916547" y="125967"/>
                </a:cubicBezTo>
                <a:cubicBezTo>
                  <a:pt x="2895361" y="127054"/>
                  <a:pt x="2882504" y="128864"/>
                  <a:pt x="2886307" y="132849"/>
                </a:cubicBezTo>
                <a:cubicBezTo>
                  <a:pt x="2898996" y="138638"/>
                  <a:pt x="2912979" y="141010"/>
                  <a:pt x="2926868" y="139729"/>
                </a:cubicBezTo>
                <a:cubicBezTo>
                  <a:pt x="2949321" y="139729"/>
                  <a:pt x="2962722" y="136832"/>
                  <a:pt x="2958737" y="132668"/>
                </a:cubicBezTo>
                <a:close/>
                <a:moveTo>
                  <a:pt x="3035514" y="76894"/>
                </a:moveTo>
                <a:cubicBezTo>
                  <a:pt x="3026364" y="73067"/>
                  <a:pt x="3016424" y="71512"/>
                  <a:pt x="3006542" y="72368"/>
                </a:cubicBezTo>
                <a:cubicBezTo>
                  <a:pt x="2993685" y="72187"/>
                  <a:pt x="2983001" y="73997"/>
                  <a:pt x="2984088" y="76352"/>
                </a:cubicBezTo>
                <a:cubicBezTo>
                  <a:pt x="2993253" y="80126"/>
                  <a:pt x="3003181" y="81675"/>
                  <a:pt x="3013061" y="80879"/>
                </a:cubicBezTo>
                <a:cubicBezTo>
                  <a:pt x="3025193" y="81060"/>
                  <a:pt x="3035695" y="79067"/>
                  <a:pt x="3035514" y="76894"/>
                </a:cubicBezTo>
                <a:close/>
                <a:moveTo>
                  <a:pt x="3099073" y="28728"/>
                </a:moveTo>
                <a:cubicBezTo>
                  <a:pt x="3094149" y="27217"/>
                  <a:pt x="3089007" y="26544"/>
                  <a:pt x="3083863" y="26736"/>
                </a:cubicBezTo>
                <a:cubicBezTo>
                  <a:pt x="3077161" y="26736"/>
                  <a:pt x="3072454" y="27641"/>
                  <a:pt x="3072454" y="28728"/>
                </a:cubicBezTo>
                <a:cubicBezTo>
                  <a:pt x="3077692" y="30509"/>
                  <a:pt x="3083229" y="31245"/>
                  <a:pt x="3088750" y="30901"/>
                </a:cubicBezTo>
                <a:cubicBezTo>
                  <a:pt x="3095269" y="30901"/>
                  <a:pt x="3100339" y="29813"/>
                  <a:pt x="3099073" y="28728"/>
                </a:cubicBezTo>
                <a:close/>
                <a:moveTo>
                  <a:pt x="1277167" y="1629144"/>
                </a:moveTo>
                <a:cubicBezTo>
                  <a:pt x="1285253" y="1623341"/>
                  <a:pt x="1291692" y="1617003"/>
                  <a:pt x="1295721" y="1610439"/>
                </a:cubicBezTo>
                <a:cubicBezTo>
                  <a:pt x="1311837" y="1584183"/>
                  <a:pt x="1284495" y="1558471"/>
                  <a:pt x="1239405" y="1558471"/>
                </a:cubicBezTo>
                <a:cubicBezTo>
                  <a:pt x="1207505" y="1557790"/>
                  <a:pt x="1170707" y="1568825"/>
                  <a:pt x="1146127" y="1585691"/>
                </a:cubicBezTo>
                <a:lnTo>
                  <a:pt x="1140881" y="1590599"/>
                </a:lnTo>
                <a:lnTo>
                  <a:pt x="1197563" y="1655126"/>
                </a:lnTo>
                <a:lnTo>
                  <a:pt x="1248734" y="1644641"/>
                </a:lnTo>
                <a:cubicBezTo>
                  <a:pt x="1259349" y="1640216"/>
                  <a:pt x="1269081" y="1634948"/>
                  <a:pt x="1277167" y="1629144"/>
                </a:cubicBezTo>
                <a:close/>
                <a:moveTo>
                  <a:pt x="2875261" y="225921"/>
                </a:moveTo>
                <a:cubicBezTo>
                  <a:pt x="2871457" y="219585"/>
                  <a:pt x="2845021" y="214515"/>
                  <a:pt x="2814780" y="214515"/>
                </a:cubicBezTo>
                <a:cubicBezTo>
                  <a:pt x="2784179" y="214333"/>
                  <a:pt x="2762450" y="219042"/>
                  <a:pt x="2764984" y="225560"/>
                </a:cubicBezTo>
                <a:cubicBezTo>
                  <a:pt x="2767520" y="232079"/>
                  <a:pt x="2791966" y="237149"/>
                  <a:pt x="2824560" y="237510"/>
                </a:cubicBezTo>
                <a:cubicBezTo>
                  <a:pt x="2857154" y="237873"/>
                  <a:pt x="2879063" y="232260"/>
                  <a:pt x="2875261" y="225921"/>
                </a:cubicBezTo>
                <a:close/>
                <a:moveTo>
                  <a:pt x="1957574" y="1038385"/>
                </a:moveTo>
                <a:cubicBezTo>
                  <a:pt x="1963762" y="1033584"/>
                  <a:pt x="1967882" y="1028321"/>
                  <a:pt x="1969330" y="1022844"/>
                </a:cubicBezTo>
                <a:cubicBezTo>
                  <a:pt x="1974764" y="1002383"/>
                  <a:pt x="1941626" y="985542"/>
                  <a:pt x="1892010" y="985000"/>
                </a:cubicBezTo>
                <a:cubicBezTo>
                  <a:pt x="1842395" y="984456"/>
                  <a:pt x="1793866" y="1001296"/>
                  <a:pt x="1785718" y="1022844"/>
                </a:cubicBezTo>
                <a:cubicBezTo>
                  <a:pt x="1777569" y="1044393"/>
                  <a:pt x="1809621" y="1061776"/>
                  <a:pt x="1862313" y="1062501"/>
                </a:cubicBezTo>
                <a:cubicBezTo>
                  <a:pt x="1901834" y="1063044"/>
                  <a:pt x="1939011" y="1052790"/>
                  <a:pt x="1957574" y="1038385"/>
                </a:cubicBezTo>
                <a:close/>
                <a:moveTo>
                  <a:pt x="2344882" y="698661"/>
                </a:moveTo>
                <a:cubicBezTo>
                  <a:pt x="2350182" y="694958"/>
                  <a:pt x="2353396" y="690974"/>
                  <a:pt x="2353939" y="686945"/>
                </a:cubicBezTo>
                <a:cubicBezTo>
                  <a:pt x="2356112" y="670830"/>
                  <a:pt x="2313197" y="656524"/>
                  <a:pt x="2265573" y="656344"/>
                </a:cubicBezTo>
                <a:cubicBezTo>
                  <a:pt x="2217949" y="656163"/>
                  <a:pt x="2172318" y="669562"/>
                  <a:pt x="2168515" y="686041"/>
                </a:cubicBezTo>
                <a:cubicBezTo>
                  <a:pt x="2164713" y="702519"/>
                  <a:pt x="2206180" y="718091"/>
                  <a:pt x="2256701" y="718091"/>
                </a:cubicBezTo>
                <a:cubicBezTo>
                  <a:pt x="2294320" y="718363"/>
                  <a:pt x="2328984" y="709772"/>
                  <a:pt x="2344882" y="698661"/>
                </a:cubicBezTo>
                <a:close/>
                <a:moveTo>
                  <a:pt x="2967791" y="154215"/>
                </a:moveTo>
                <a:cubicBezTo>
                  <a:pt x="2953107" y="148004"/>
                  <a:pt x="2937151" y="145395"/>
                  <a:pt x="2921255" y="146608"/>
                </a:cubicBezTo>
                <a:cubicBezTo>
                  <a:pt x="2897715" y="146608"/>
                  <a:pt x="2881598" y="150230"/>
                  <a:pt x="2885039" y="154576"/>
                </a:cubicBezTo>
                <a:cubicBezTo>
                  <a:pt x="2899987" y="160987"/>
                  <a:pt x="2916270" y="163660"/>
                  <a:pt x="2932482" y="162363"/>
                </a:cubicBezTo>
                <a:cubicBezTo>
                  <a:pt x="2955841" y="162363"/>
                  <a:pt x="2971956" y="158561"/>
                  <a:pt x="2967791" y="154215"/>
                </a:cubicBezTo>
                <a:close/>
                <a:moveTo>
                  <a:pt x="2642032" y="448104"/>
                </a:moveTo>
                <a:lnTo>
                  <a:pt x="2598212" y="458064"/>
                </a:lnTo>
                <a:lnTo>
                  <a:pt x="2561996" y="447018"/>
                </a:lnTo>
                <a:lnTo>
                  <a:pt x="2602919" y="437059"/>
                </a:lnTo>
                <a:close/>
                <a:moveTo>
                  <a:pt x="3048008" y="94823"/>
                </a:moveTo>
                <a:cubicBezTo>
                  <a:pt x="3037354" y="90675"/>
                  <a:pt x="3025914" y="88945"/>
                  <a:pt x="3014509" y="89753"/>
                </a:cubicBezTo>
                <a:cubicBezTo>
                  <a:pt x="2999118" y="89571"/>
                  <a:pt x="2987529" y="91926"/>
                  <a:pt x="2989702" y="94641"/>
                </a:cubicBezTo>
                <a:cubicBezTo>
                  <a:pt x="3000386" y="98918"/>
                  <a:pt x="3011903" y="100713"/>
                  <a:pt x="3023382" y="99893"/>
                </a:cubicBezTo>
                <a:cubicBezTo>
                  <a:pt x="3038774" y="99893"/>
                  <a:pt x="3050544" y="97538"/>
                  <a:pt x="3048008" y="94823"/>
                </a:cubicBezTo>
                <a:close/>
                <a:moveTo>
                  <a:pt x="3110661" y="44301"/>
                </a:moveTo>
                <a:cubicBezTo>
                  <a:pt x="3104296" y="42227"/>
                  <a:pt x="3097612" y="41306"/>
                  <a:pt x="3090924" y="41586"/>
                </a:cubicBezTo>
                <a:cubicBezTo>
                  <a:pt x="3082413" y="41586"/>
                  <a:pt x="3075170" y="42852"/>
                  <a:pt x="3076438" y="44301"/>
                </a:cubicBezTo>
                <a:cubicBezTo>
                  <a:pt x="3082857" y="46405"/>
                  <a:pt x="3089606" y="47325"/>
                  <a:pt x="3096355" y="47017"/>
                </a:cubicBezTo>
                <a:cubicBezTo>
                  <a:pt x="3104866" y="47017"/>
                  <a:pt x="3111929" y="45749"/>
                  <a:pt x="3110661" y="44301"/>
                </a:cubicBezTo>
                <a:close/>
                <a:moveTo>
                  <a:pt x="2882502" y="254894"/>
                </a:moveTo>
                <a:cubicBezTo>
                  <a:pt x="2878699" y="248014"/>
                  <a:pt x="2847374" y="241675"/>
                  <a:pt x="2815504" y="241675"/>
                </a:cubicBezTo>
                <a:cubicBezTo>
                  <a:pt x="2783996" y="241675"/>
                  <a:pt x="2758101" y="247470"/>
                  <a:pt x="2760999" y="254532"/>
                </a:cubicBezTo>
                <a:cubicBezTo>
                  <a:pt x="2763896" y="261593"/>
                  <a:pt x="2795585" y="267931"/>
                  <a:pt x="2828179" y="268114"/>
                </a:cubicBezTo>
                <a:cubicBezTo>
                  <a:pt x="2860772" y="268294"/>
                  <a:pt x="2886304" y="261776"/>
                  <a:pt x="2882502" y="254894"/>
                </a:cubicBezTo>
                <a:close/>
                <a:moveTo>
                  <a:pt x="2981011" y="177393"/>
                </a:moveTo>
                <a:cubicBezTo>
                  <a:pt x="2965012" y="170161"/>
                  <a:pt x="2947457" y="167049"/>
                  <a:pt x="2929946" y="168340"/>
                </a:cubicBezTo>
                <a:cubicBezTo>
                  <a:pt x="2905863" y="168159"/>
                  <a:pt x="2886307" y="172322"/>
                  <a:pt x="2889204" y="177212"/>
                </a:cubicBezTo>
                <a:cubicBezTo>
                  <a:pt x="2892101" y="182102"/>
                  <a:pt x="2918538" y="186628"/>
                  <a:pt x="2942623" y="186448"/>
                </a:cubicBezTo>
                <a:cubicBezTo>
                  <a:pt x="2966706" y="186267"/>
                  <a:pt x="2984633" y="182102"/>
                  <a:pt x="2981011" y="177393"/>
                </a:cubicBezTo>
                <a:close/>
                <a:moveTo>
                  <a:pt x="3057969" y="114197"/>
                </a:moveTo>
                <a:cubicBezTo>
                  <a:pt x="3046532" y="109177"/>
                  <a:pt x="3034013" y="107122"/>
                  <a:pt x="3021573" y="108222"/>
                </a:cubicBezTo>
                <a:cubicBezTo>
                  <a:pt x="3002921" y="108042"/>
                  <a:pt x="2990969" y="110395"/>
                  <a:pt x="2993142" y="113655"/>
                </a:cubicBezTo>
                <a:cubicBezTo>
                  <a:pt x="3004847" y="119073"/>
                  <a:pt x="3017805" y="121202"/>
                  <a:pt x="3030626" y="119811"/>
                </a:cubicBezTo>
                <a:cubicBezTo>
                  <a:pt x="3049277" y="119811"/>
                  <a:pt x="3060866" y="117457"/>
                  <a:pt x="3057969" y="114197"/>
                </a:cubicBezTo>
                <a:close/>
                <a:moveTo>
                  <a:pt x="2314947" y="770588"/>
                </a:moveTo>
                <a:cubicBezTo>
                  <a:pt x="2319974" y="766653"/>
                  <a:pt x="2322883" y="762364"/>
                  <a:pt x="2323154" y="757928"/>
                </a:cubicBezTo>
                <a:cubicBezTo>
                  <a:pt x="2324242" y="740181"/>
                  <a:pt x="2285129" y="726239"/>
                  <a:pt x="2235332" y="726239"/>
                </a:cubicBezTo>
                <a:cubicBezTo>
                  <a:pt x="2185355" y="726058"/>
                  <a:pt x="2142077" y="739276"/>
                  <a:pt x="2138999" y="757565"/>
                </a:cubicBezTo>
                <a:cubicBezTo>
                  <a:pt x="2135921" y="775853"/>
                  <a:pt x="2174129" y="790702"/>
                  <a:pt x="2226460" y="790883"/>
                </a:cubicBezTo>
                <a:cubicBezTo>
                  <a:pt x="2265708" y="791018"/>
                  <a:pt x="2299864" y="782394"/>
                  <a:pt x="2314947" y="770588"/>
                </a:cubicBezTo>
                <a:close/>
                <a:moveTo>
                  <a:pt x="3126234" y="60598"/>
                </a:moveTo>
                <a:cubicBezTo>
                  <a:pt x="3118533" y="58043"/>
                  <a:pt x="3110440" y="56880"/>
                  <a:pt x="3102332" y="57157"/>
                </a:cubicBezTo>
                <a:cubicBezTo>
                  <a:pt x="3090924" y="57157"/>
                  <a:pt x="3082776" y="58789"/>
                  <a:pt x="3084224" y="60598"/>
                </a:cubicBezTo>
                <a:cubicBezTo>
                  <a:pt x="3092547" y="63423"/>
                  <a:pt x="3101343" y="64593"/>
                  <a:pt x="3110117" y="64039"/>
                </a:cubicBezTo>
                <a:cubicBezTo>
                  <a:pt x="3120620" y="64039"/>
                  <a:pt x="3128407" y="62228"/>
                  <a:pt x="3126234" y="60598"/>
                </a:cubicBezTo>
                <a:close/>
                <a:moveTo>
                  <a:pt x="2818222" y="333663"/>
                </a:moveTo>
                <a:cubicBezTo>
                  <a:pt x="2798798" y="333463"/>
                  <a:pt x="2779548" y="337351"/>
                  <a:pt x="2761725" y="345071"/>
                </a:cubicBezTo>
                <a:cubicBezTo>
                  <a:pt x="2741692" y="335765"/>
                  <a:pt x="2719892" y="330887"/>
                  <a:pt x="2697804" y="330765"/>
                </a:cubicBezTo>
                <a:cubicBezTo>
                  <a:pt x="2735468" y="327507"/>
                  <a:pt x="2743255" y="326239"/>
                  <a:pt x="2756292" y="318635"/>
                </a:cubicBezTo>
                <a:cubicBezTo>
                  <a:pt x="2764674" y="322112"/>
                  <a:pt x="2773261" y="325076"/>
                  <a:pt x="2782006" y="327507"/>
                </a:cubicBezTo>
                <a:cubicBezTo>
                  <a:pt x="2791783" y="330041"/>
                  <a:pt x="2805908" y="331672"/>
                  <a:pt x="2818222" y="333663"/>
                </a:cubicBezTo>
                <a:close/>
                <a:moveTo>
                  <a:pt x="1889411" y="1155520"/>
                </a:moveTo>
                <a:cubicBezTo>
                  <a:pt x="1895245" y="1150447"/>
                  <a:pt x="1899161" y="1144845"/>
                  <a:pt x="1900700" y="1138915"/>
                </a:cubicBezTo>
                <a:cubicBezTo>
                  <a:pt x="1906675" y="1115918"/>
                  <a:pt x="1872633" y="1099441"/>
                  <a:pt x="1822293" y="1099622"/>
                </a:cubicBezTo>
                <a:cubicBezTo>
                  <a:pt x="1771954" y="1099802"/>
                  <a:pt x="1728496" y="1117005"/>
                  <a:pt x="1719803" y="1140183"/>
                </a:cubicBezTo>
                <a:cubicBezTo>
                  <a:pt x="1711112" y="1163361"/>
                  <a:pt x="1744611" y="1181830"/>
                  <a:pt x="1797485" y="1181469"/>
                </a:cubicBezTo>
                <a:cubicBezTo>
                  <a:pt x="1837141" y="1181197"/>
                  <a:pt x="1871908" y="1170740"/>
                  <a:pt x="1889411" y="1155520"/>
                </a:cubicBezTo>
                <a:close/>
                <a:moveTo>
                  <a:pt x="2643119" y="494823"/>
                </a:moveTo>
                <a:lnTo>
                  <a:pt x="2593322" y="508585"/>
                </a:lnTo>
                <a:lnTo>
                  <a:pt x="2551493" y="493374"/>
                </a:lnTo>
                <a:lnTo>
                  <a:pt x="2596220" y="482146"/>
                </a:lnTo>
                <a:close/>
                <a:moveTo>
                  <a:pt x="2990064" y="202744"/>
                </a:moveTo>
                <a:cubicBezTo>
                  <a:pt x="2986079" y="197130"/>
                  <a:pt x="2964713" y="192784"/>
                  <a:pt x="2935921" y="192603"/>
                </a:cubicBezTo>
                <a:cubicBezTo>
                  <a:pt x="2907129" y="192423"/>
                  <a:pt x="2888477" y="196588"/>
                  <a:pt x="2891375" y="202382"/>
                </a:cubicBezTo>
                <a:cubicBezTo>
                  <a:pt x="2894272" y="208177"/>
                  <a:pt x="2916184" y="212340"/>
                  <a:pt x="2945698" y="212703"/>
                </a:cubicBezTo>
                <a:cubicBezTo>
                  <a:pt x="2975214" y="213065"/>
                  <a:pt x="2994227" y="208719"/>
                  <a:pt x="2990064" y="202744"/>
                </a:cubicBezTo>
                <a:close/>
                <a:moveTo>
                  <a:pt x="2890441" y="290755"/>
                </a:moveTo>
                <a:cubicBezTo>
                  <a:pt x="2892860" y="288992"/>
                  <a:pt x="2893686" y="287034"/>
                  <a:pt x="2892645" y="284952"/>
                </a:cubicBezTo>
                <a:cubicBezTo>
                  <a:pt x="2888299" y="276623"/>
                  <a:pt x="2856973" y="270285"/>
                  <a:pt x="2821482" y="270285"/>
                </a:cubicBezTo>
                <a:cubicBezTo>
                  <a:pt x="2785990" y="270285"/>
                  <a:pt x="2760459" y="275718"/>
                  <a:pt x="2762993" y="284047"/>
                </a:cubicBezTo>
                <a:cubicBezTo>
                  <a:pt x="2765529" y="292377"/>
                  <a:pt x="2795043" y="299257"/>
                  <a:pt x="2833071" y="299438"/>
                </a:cubicBezTo>
                <a:cubicBezTo>
                  <a:pt x="2861590" y="299574"/>
                  <a:pt x="2883184" y="296043"/>
                  <a:pt x="2890441" y="290755"/>
                </a:cubicBezTo>
                <a:close/>
                <a:moveTo>
                  <a:pt x="3073903" y="135202"/>
                </a:moveTo>
                <a:cubicBezTo>
                  <a:pt x="3060424" y="129487"/>
                  <a:pt x="3045759" y="127126"/>
                  <a:pt x="3031168" y="128322"/>
                </a:cubicBezTo>
                <a:cubicBezTo>
                  <a:pt x="3011793" y="128322"/>
                  <a:pt x="2998031" y="131219"/>
                  <a:pt x="3000747" y="134841"/>
                </a:cubicBezTo>
                <a:cubicBezTo>
                  <a:pt x="3014243" y="140726"/>
                  <a:pt x="3028992" y="143154"/>
                  <a:pt x="3043662" y="141903"/>
                </a:cubicBezTo>
                <a:cubicBezTo>
                  <a:pt x="3063582" y="141903"/>
                  <a:pt x="3076981" y="138823"/>
                  <a:pt x="3073903" y="135202"/>
                </a:cubicBezTo>
                <a:close/>
                <a:moveTo>
                  <a:pt x="3194139" y="29814"/>
                </a:moveTo>
                <a:cubicBezTo>
                  <a:pt x="3190059" y="28459"/>
                  <a:pt x="3185755" y="27905"/>
                  <a:pt x="3181464" y="28185"/>
                </a:cubicBezTo>
                <a:cubicBezTo>
                  <a:pt x="3174402" y="28004"/>
                  <a:pt x="3170417" y="28728"/>
                  <a:pt x="3172048" y="29814"/>
                </a:cubicBezTo>
                <a:cubicBezTo>
                  <a:pt x="3176080" y="31373"/>
                  <a:pt x="3180415" y="31993"/>
                  <a:pt x="3184723" y="31626"/>
                </a:cubicBezTo>
                <a:cubicBezTo>
                  <a:pt x="3191785" y="31626"/>
                  <a:pt x="3195768" y="30901"/>
                  <a:pt x="3194139" y="29814"/>
                </a:cubicBezTo>
                <a:close/>
                <a:moveTo>
                  <a:pt x="3139814" y="78524"/>
                </a:moveTo>
                <a:cubicBezTo>
                  <a:pt x="3130067" y="75067"/>
                  <a:pt x="3119712" y="73649"/>
                  <a:pt x="3109393" y="74360"/>
                </a:cubicBezTo>
                <a:cubicBezTo>
                  <a:pt x="3096899" y="74360"/>
                  <a:pt x="3088207" y="76533"/>
                  <a:pt x="3091285" y="78706"/>
                </a:cubicBezTo>
                <a:cubicBezTo>
                  <a:pt x="3100541" y="81858"/>
                  <a:pt x="3110315" y="83210"/>
                  <a:pt x="3120077" y="82689"/>
                </a:cubicBezTo>
                <a:cubicBezTo>
                  <a:pt x="3133478" y="82689"/>
                  <a:pt x="3142711" y="80697"/>
                  <a:pt x="3139814" y="78524"/>
                </a:cubicBezTo>
                <a:close/>
                <a:moveTo>
                  <a:pt x="2813876" y="369698"/>
                </a:moveTo>
                <a:cubicBezTo>
                  <a:pt x="2796591" y="369724"/>
                  <a:pt x="2779440" y="372728"/>
                  <a:pt x="2763174" y="378570"/>
                </a:cubicBezTo>
                <a:lnTo>
                  <a:pt x="2720620" y="367344"/>
                </a:lnTo>
                <a:lnTo>
                  <a:pt x="2763174" y="356841"/>
                </a:lnTo>
                <a:close/>
                <a:moveTo>
                  <a:pt x="2288472" y="852055"/>
                </a:moveTo>
                <a:cubicBezTo>
                  <a:pt x="2293457" y="847856"/>
                  <a:pt x="2296400" y="843171"/>
                  <a:pt x="2296898" y="838146"/>
                </a:cubicBezTo>
                <a:cubicBezTo>
                  <a:pt x="2298708" y="818589"/>
                  <a:pt x="2262856" y="803740"/>
                  <a:pt x="2210886" y="803560"/>
                </a:cubicBezTo>
                <a:cubicBezTo>
                  <a:pt x="2158916" y="803379"/>
                  <a:pt x="2118538" y="815692"/>
                  <a:pt x="2113648" y="836516"/>
                </a:cubicBezTo>
                <a:cubicBezTo>
                  <a:pt x="2108758" y="857339"/>
                  <a:pt x="2144793" y="872549"/>
                  <a:pt x="2199297" y="872732"/>
                </a:cubicBezTo>
                <a:cubicBezTo>
                  <a:pt x="2240175" y="872867"/>
                  <a:pt x="2273516" y="864651"/>
                  <a:pt x="2288472" y="852055"/>
                </a:cubicBezTo>
                <a:close/>
                <a:moveTo>
                  <a:pt x="3085493" y="156751"/>
                </a:moveTo>
                <a:cubicBezTo>
                  <a:pt x="3070683" y="150751"/>
                  <a:pt x="3054731" y="148093"/>
                  <a:pt x="3038776" y="148964"/>
                </a:cubicBezTo>
                <a:cubicBezTo>
                  <a:pt x="3017227" y="148964"/>
                  <a:pt x="3000387" y="152585"/>
                  <a:pt x="3004008" y="156751"/>
                </a:cubicBezTo>
                <a:cubicBezTo>
                  <a:pt x="3018751" y="162982"/>
                  <a:pt x="3034759" y="165651"/>
                  <a:pt x="3050726" y="164537"/>
                </a:cubicBezTo>
                <a:cubicBezTo>
                  <a:pt x="3072818" y="164718"/>
                  <a:pt x="3089477" y="160914"/>
                  <a:pt x="3085493" y="156751"/>
                </a:cubicBezTo>
                <a:close/>
                <a:moveTo>
                  <a:pt x="3004006" y="228637"/>
                </a:moveTo>
                <a:cubicBezTo>
                  <a:pt x="2998211" y="222482"/>
                  <a:pt x="2968878" y="217592"/>
                  <a:pt x="2940630" y="217592"/>
                </a:cubicBezTo>
                <a:cubicBezTo>
                  <a:pt x="2912563" y="217592"/>
                  <a:pt x="2890833" y="222843"/>
                  <a:pt x="2895179" y="229001"/>
                </a:cubicBezTo>
                <a:cubicBezTo>
                  <a:pt x="2899525" y="235156"/>
                  <a:pt x="2927954" y="240589"/>
                  <a:pt x="2958013" y="240589"/>
                </a:cubicBezTo>
                <a:cubicBezTo>
                  <a:pt x="2988071" y="240589"/>
                  <a:pt x="3009800" y="234795"/>
                  <a:pt x="3004006" y="228637"/>
                </a:cubicBezTo>
                <a:close/>
                <a:moveTo>
                  <a:pt x="3212246" y="46112"/>
                </a:moveTo>
                <a:cubicBezTo>
                  <a:pt x="3206484" y="43886"/>
                  <a:pt x="3200289" y="43019"/>
                  <a:pt x="3194139" y="43576"/>
                </a:cubicBezTo>
                <a:cubicBezTo>
                  <a:pt x="3185266" y="43576"/>
                  <a:pt x="3180738" y="44483"/>
                  <a:pt x="3181462" y="46112"/>
                </a:cubicBezTo>
                <a:cubicBezTo>
                  <a:pt x="3187247" y="48244"/>
                  <a:pt x="3193433" y="49049"/>
                  <a:pt x="3199570" y="48465"/>
                </a:cubicBezTo>
                <a:cubicBezTo>
                  <a:pt x="3209168" y="48465"/>
                  <a:pt x="3214239" y="47560"/>
                  <a:pt x="3212246" y="46112"/>
                </a:cubicBezTo>
                <a:close/>
                <a:moveTo>
                  <a:pt x="3155207" y="96813"/>
                </a:moveTo>
                <a:cubicBezTo>
                  <a:pt x="3144742" y="92682"/>
                  <a:pt x="3133466" y="91009"/>
                  <a:pt x="3122252" y="91924"/>
                </a:cubicBezTo>
                <a:cubicBezTo>
                  <a:pt x="3107041" y="92104"/>
                  <a:pt x="3097986" y="93916"/>
                  <a:pt x="3100342" y="96450"/>
                </a:cubicBezTo>
                <a:cubicBezTo>
                  <a:pt x="3110486" y="100830"/>
                  <a:pt x="3121573" y="102573"/>
                  <a:pt x="3132573" y="101520"/>
                </a:cubicBezTo>
                <a:cubicBezTo>
                  <a:pt x="3148871" y="101701"/>
                  <a:pt x="3158287" y="99710"/>
                  <a:pt x="3155207" y="96813"/>
                </a:cubicBezTo>
                <a:close/>
                <a:moveTo>
                  <a:pt x="2812608" y="408810"/>
                </a:moveTo>
                <a:lnTo>
                  <a:pt x="2766252" y="418951"/>
                </a:lnTo>
                <a:lnTo>
                  <a:pt x="2725510" y="407362"/>
                </a:lnTo>
                <a:lnTo>
                  <a:pt x="2763898" y="397402"/>
                </a:lnTo>
                <a:close/>
                <a:moveTo>
                  <a:pt x="2659054" y="544256"/>
                </a:moveTo>
                <a:cubicBezTo>
                  <a:pt x="2620485" y="547878"/>
                  <a:pt x="2593142" y="553673"/>
                  <a:pt x="2584269" y="567073"/>
                </a:cubicBezTo>
                <a:cubicBezTo>
                  <a:pt x="2572498" y="554941"/>
                  <a:pt x="2553124" y="547334"/>
                  <a:pt x="2518175" y="541903"/>
                </a:cubicBezTo>
                <a:cubicBezTo>
                  <a:pt x="2543679" y="542131"/>
                  <a:pt x="2568895" y="536492"/>
                  <a:pt x="2591874" y="525424"/>
                </a:cubicBezTo>
                <a:cubicBezTo>
                  <a:pt x="2612736" y="536249"/>
                  <a:pt x="2635604" y="542660"/>
                  <a:pt x="2659054" y="544256"/>
                </a:cubicBezTo>
                <a:close/>
                <a:moveTo>
                  <a:pt x="1822096" y="1291507"/>
                </a:moveTo>
                <a:cubicBezTo>
                  <a:pt x="1828394" y="1286074"/>
                  <a:pt x="1832660" y="1280200"/>
                  <a:pt x="1834245" y="1274180"/>
                </a:cubicBezTo>
                <a:cubicBezTo>
                  <a:pt x="1840583" y="1249735"/>
                  <a:pt x="1804911" y="1231627"/>
                  <a:pt x="1757107" y="1231627"/>
                </a:cubicBezTo>
                <a:cubicBezTo>
                  <a:pt x="1709302" y="1231627"/>
                  <a:pt x="1660410" y="1251183"/>
                  <a:pt x="1651538" y="1275448"/>
                </a:cubicBezTo>
                <a:cubicBezTo>
                  <a:pt x="1642666" y="1299712"/>
                  <a:pt x="1677613" y="1321080"/>
                  <a:pt x="1728135" y="1320536"/>
                </a:cubicBezTo>
                <a:cubicBezTo>
                  <a:pt x="1766024" y="1320129"/>
                  <a:pt x="1803201" y="1307804"/>
                  <a:pt x="1822096" y="1291507"/>
                </a:cubicBezTo>
                <a:close/>
                <a:moveTo>
                  <a:pt x="2567247" y="638163"/>
                </a:moveTo>
                <a:cubicBezTo>
                  <a:pt x="2571186" y="634615"/>
                  <a:pt x="2572951" y="630722"/>
                  <a:pt x="2572136" y="626648"/>
                </a:cubicBezTo>
                <a:cubicBezTo>
                  <a:pt x="2568878" y="610350"/>
                  <a:pt x="2529402" y="598761"/>
                  <a:pt x="2478339" y="598761"/>
                </a:cubicBezTo>
                <a:cubicBezTo>
                  <a:pt x="2427638" y="598761"/>
                  <a:pt x="2389973" y="610350"/>
                  <a:pt x="2390154" y="627009"/>
                </a:cubicBezTo>
                <a:cubicBezTo>
                  <a:pt x="2390335" y="643668"/>
                  <a:pt x="2430896" y="656345"/>
                  <a:pt x="2484134" y="656345"/>
                </a:cubicBezTo>
                <a:cubicBezTo>
                  <a:pt x="2524060" y="656345"/>
                  <a:pt x="2555432" y="648807"/>
                  <a:pt x="2567247" y="638163"/>
                </a:cubicBezTo>
                <a:close/>
                <a:moveTo>
                  <a:pt x="3227818" y="62590"/>
                </a:moveTo>
                <a:cubicBezTo>
                  <a:pt x="3220575" y="59728"/>
                  <a:pt x="3212757" y="58612"/>
                  <a:pt x="3205001" y="59332"/>
                </a:cubicBezTo>
                <a:cubicBezTo>
                  <a:pt x="3193956" y="59332"/>
                  <a:pt x="3188161" y="60418"/>
                  <a:pt x="3189610" y="62229"/>
                </a:cubicBezTo>
                <a:cubicBezTo>
                  <a:pt x="3196682" y="65037"/>
                  <a:pt x="3204294" y="66214"/>
                  <a:pt x="3211883" y="65668"/>
                </a:cubicBezTo>
                <a:cubicBezTo>
                  <a:pt x="3223653" y="65668"/>
                  <a:pt x="3230171" y="64402"/>
                  <a:pt x="3227818" y="62590"/>
                </a:cubicBezTo>
                <a:close/>
                <a:moveTo>
                  <a:pt x="3173132" y="116189"/>
                </a:moveTo>
                <a:cubicBezTo>
                  <a:pt x="3161372" y="111650"/>
                  <a:pt x="3148777" y="109674"/>
                  <a:pt x="3136192" y="110395"/>
                </a:cubicBezTo>
                <a:cubicBezTo>
                  <a:pt x="3118447" y="110395"/>
                  <a:pt x="3106678" y="112931"/>
                  <a:pt x="3110480" y="116189"/>
                </a:cubicBezTo>
                <a:cubicBezTo>
                  <a:pt x="3122495" y="120710"/>
                  <a:pt x="3135333" y="122622"/>
                  <a:pt x="3148144" y="121803"/>
                </a:cubicBezTo>
                <a:cubicBezTo>
                  <a:pt x="3165527" y="121803"/>
                  <a:pt x="3176573" y="119267"/>
                  <a:pt x="3173132" y="116189"/>
                </a:cubicBezTo>
                <a:close/>
                <a:moveTo>
                  <a:pt x="3003893" y="265918"/>
                </a:moveTo>
                <a:cubicBezTo>
                  <a:pt x="3012471" y="263632"/>
                  <a:pt x="3016047" y="260417"/>
                  <a:pt x="3013058" y="256706"/>
                </a:cubicBezTo>
                <a:cubicBezTo>
                  <a:pt x="3008171" y="249463"/>
                  <a:pt x="2979198" y="244392"/>
                  <a:pt x="2946061" y="244392"/>
                </a:cubicBezTo>
                <a:cubicBezTo>
                  <a:pt x="2912923" y="244392"/>
                  <a:pt x="2892281" y="249463"/>
                  <a:pt x="2897169" y="256886"/>
                </a:cubicBezTo>
                <a:cubicBezTo>
                  <a:pt x="2902059" y="264312"/>
                  <a:pt x="2930670" y="269563"/>
                  <a:pt x="2964712" y="269563"/>
                </a:cubicBezTo>
                <a:cubicBezTo>
                  <a:pt x="2981734" y="269563"/>
                  <a:pt x="2995314" y="268204"/>
                  <a:pt x="3003893" y="265918"/>
                </a:cubicBezTo>
                <a:close/>
                <a:moveTo>
                  <a:pt x="3094818" y="186085"/>
                </a:moveTo>
                <a:cubicBezTo>
                  <a:pt x="3101291" y="184501"/>
                  <a:pt x="3103872" y="182283"/>
                  <a:pt x="3101246" y="179748"/>
                </a:cubicBezTo>
                <a:cubicBezTo>
                  <a:pt x="3084952" y="172457"/>
                  <a:pt x="3067044" y="169524"/>
                  <a:pt x="3049276" y="171237"/>
                </a:cubicBezTo>
                <a:cubicBezTo>
                  <a:pt x="3024108" y="171237"/>
                  <a:pt x="3008534" y="174858"/>
                  <a:pt x="3013060" y="179928"/>
                </a:cubicBezTo>
                <a:cubicBezTo>
                  <a:pt x="3029334" y="187297"/>
                  <a:pt x="3047246" y="190293"/>
                  <a:pt x="3065030" y="188620"/>
                </a:cubicBezTo>
                <a:cubicBezTo>
                  <a:pt x="3077978" y="188620"/>
                  <a:pt x="3088344" y="187669"/>
                  <a:pt x="3094818" y="186085"/>
                </a:cubicBezTo>
                <a:close/>
                <a:moveTo>
                  <a:pt x="2252533" y="941896"/>
                </a:moveTo>
                <a:cubicBezTo>
                  <a:pt x="2257843" y="937386"/>
                  <a:pt x="2260956" y="932531"/>
                  <a:pt x="2261227" y="927597"/>
                </a:cubicBezTo>
                <a:cubicBezTo>
                  <a:pt x="2262132" y="908221"/>
                  <a:pt x="2220485" y="892106"/>
                  <a:pt x="2171956" y="892106"/>
                </a:cubicBezTo>
                <a:cubicBezTo>
                  <a:pt x="2123427" y="892106"/>
                  <a:pt x="2077432" y="908765"/>
                  <a:pt x="2073811" y="928321"/>
                </a:cubicBezTo>
                <a:cubicBezTo>
                  <a:pt x="2070189" y="947878"/>
                  <a:pt x="2111838" y="966166"/>
                  <a:pt x="2162720" y="965986"/>
                </a:cubicBezTo>
                <a:cubicBezTo>
                  <a:pt x="2200882" y="965850"/>
                  <a:pt x="2236601" y="955426"/>
                  <a:pt x="2252533" y="941896"/>
                </a:cubicBezTo>
                <a:close/>
                <a:moveTo>
                  <a:pt x="3291740" y="31444"/>
                </a:moveTo>
                <a:cubicBezTo>
                  <a:pt x="3287702" y="30189"/>
                  <a:pt x="3283464" y="29699"/>
                  <a:pt x="3279246" y="29995"/>
                </a:cubicBezTo>
                <a:cubicBezTo>
                  <a:pt x="3273995" y="29995"/>
                  <a:pt x="3270554" y="30719"/>
                  <a:pt x="3271640" y="31444"/>
                </a:cubicBezTo>
                <a:cubicBezTo>
                  <a:pt x="3275482" y="32752"/>
                  <a:pt x="3279541" y="33305"/>
                  <a:pt x="3283592" y="33075"/>
                </a:cubicBezTo>
                <a:cubicBezTo>
                  <a:pt x="3289567" y="33256"/>
                  <a:pt x="3293552" y="32351"/>
                  <a:pt x="3291740" y="31444"/>
                </a:cubicBezTo>
                <a:close/>
                <a:moveTo>
                  <a:pt x="3244002" y="82554"/>
                </a:moveTo>
                <a:cubicBezTo>
                  <a:pt x="3247239" y="81829"/>
                  <a:pt x="3248280" y="80788"/>
                  <a:pt x="3246469" y="79610"/>
                </a:cubicBezTo>
                <a:cubicBezTo>
                  <a:pt x="3237555" y="76618"/>
                  <a:pt x="3228145" y="75386"/>
                  <a:pt x="3218763" y="75989"/>
                </a:cubicBezTo>
                <a:cubicBezTo>
                  <a:pt x="3206269" y="75989"/>
                  <a:pt x="3199026" y="77620"/>
                  <a:pt x="3201199" y="79793"/>
                </a:cubicBezTo>
                <a:cubicBezTo>
                  <a:pt x="3209893" y="82924"/>
                  <a:pt x="3219141" y="84219"/>
                  <a:pt x="3228361" y="83595"/>
                </a:cubicBezTo>
                <a:cubicBezTo>
                  <a:pt x="3235333" y="83685"/>
                  <a:pt x="3240765" y="83278"/>
                  <a:pt x="3244002" y="82554"/>
                </a:cubicBezTo>
                <a:close/>
                <a:moveTo>
                  <a:pt x="3187618" y="136650"/>
                </a:moveTo>
                <a:cubicBezTo>
                  <a:pt x="3174299" y="131525"/>
                  <a:pt x="3160037" y="129305"/>
                  <a:pt x="3145790" y="130132"/>
                </a:cubicBezTo>
                <a:cubicBezTo>
                  <a:pt x="3127863" y="129951"/>
                  <a:pt x="3113921" y="133029"/>
                  <a:pt x="3116635" y="136287"/>
                </a:cubicBezTo>
                <a:cubicBezTo>
                  <a:pt x="3129639" y="141665"/>
                  <a:pt x="3143694" y="144019"/>
                  <a:pt x="3157741" y="143169"/>
                </a:cubicBezTo>
                <a:cubicBezTo>
                  <a:pt x="3176936" y="143350"/>
                  <a:pt x="3191603" y="140091"/>
                  <a:pt x="3187618" y="136650"/>
                </a:cubicBezTo>
                <a:close/>
                <a:moveTo>
                  <a:pt x="3115370" y="204736"/>
                </a:moveTo>
                <a:cubicBezTo>
                  <a:pt x="3097555" y="196679"/>
                  <a:pt x="3078011" y="193195"/>
                  <a:pt x="3058510" y="194596"/>
                </a:cubicBezTo>
                <a:cubicBezTo>
                  <a:pt x="3032074" y="194596"/>
                  <a:pt x="3013242" y="199122"/>
                  <a:pt x="3017768" y="204556"/>
                </a:cubicBezTo>
                <a:cubicBezTo>
                  <a:pt x="3035560" y="212462"/>
                  <a:pt x="3055022" y="215884"/>
                  <a:pt x="3074445" y="214516"/>
                </a:cubicBezTo>
                <a:cubicBezTo>
                  <a:pt x="3100520" y="214516"/>
                  <a:pt x="3119352" y="210170"/>
                  <a:pt x="3115370" y="204736"/>
                </a:cubicBezTo>
                <a:close/>
                <a:moveTo>
                  <a:pt x="2550966" y="703552"/>
                </a:moveTo>
                <a:cubicBezTo>
                  <a:pt x="2555555" y="699778"/>
                  <a:pt x="2557920" y="695681"/>
                  <a:pt x="2557467" y="691472"/>
                </a:cubicBezTo>
                <a:cubicBezTo>
                  <a:pt x="2555838" y="675356"/>
                  <a:pt x="2510931" y="661231"/>
                  <a:pt x="2463126" y="661051"/>
                </a:cubicBezTo>
                <a:cubicBezTo>
                  <a:pt x="2415322" y="660870"/>
                  <a:pt x="2372044" y="674449"/>
                  <a:pt x="2371320" y="691109"/>
                </a:cubicBezTo>
                <a:cubicBezTo>
                  <a:pt x="2370595" y="707768"/>
                  <a:pt x="2415322" y="722978"/>
                  <a:pt x="2465662" y="723161"/>
                </a:cubicBezTo>
                <a:cubicBezTo>
                  <a:pt x="2503416" y="723296"/>
                  <a:pt x="2537199" y="714875"/>
                  <a:pt x="2550966" y="703552"/>
                </a:cubicBezTo>
                <a:close/>
                <a:moveTo>
                  <a:pt x="3019828" y="296791"/>
                </a:moveTo>
                <a:cubicBezTo>
                  <a:pt x="3029629" y="294007"/>
                  <a:pt x="3034156" y="290295"/>
                  <a:pt x="3031168" y="286583"/>
                </a:cubicBezTo>
                <a:cubicBezTo>
                  <a:pt x="3025193" y="279160"/>
                  <a:pt x="2992961" y="273002"/>
                  <a:pt x="2958737" y="272821"/>
                </a:cubicBezTo>
                <a:cubicBezTo>
                  <a:pt x="2924514" y="272641"/>
                  <a:pt x="2899163" y="279340"/>
                  <a:pt x="2904414" y="287127"/>
                </a:cubicBezTo>
                <a:cubicBezTo>
                  <a:pt x="2908760" y="294731"/>
                  <a:pt x="2940630" y="301431"/>
                  <a:pt x="2976845" y="301431"/>
                </a:cubicBezTo>
                <a:cubicBezTo>
                  <a:pt x="2994953" y="301431"/>
                  <a:pt x="3010028" y="299575"/>
                  <a:pt x="3019828" y="296791"/>
                </a:cubicBezTo>
                <a:close/>
                <a:moveTo>
                  <a:pt x="3312745" y="47380"/>
                </a:moveTo>
                <a:cubicBezTo>
                  <a:pt x="3307289" y="45437"/>
                  <a:pt x="3301508" y="44576"/>
                  <a:pt x="3295723" y="44844"/>
                </a:cubicBezTo>
                <a:cubicBezTo>
                  <a:pt x="3287755" y="44844"/>
                  <a:pt x="3282505" y="45931"/>
                  <a:pt x="3284497" y="47199"/>
                </a:cubicBezTo>
                <a:cubicBezTo>
                  <a:pt x="3289826" y="48853"/>
                  <a:pt x="3295400" y="49589"/>
                  <a:pt x="3300974" y="49372"/>
                </a:cubicBezTo>
                <a:cubicBezTo>
                  <a:pt x="3308217" y="49553"/>
                  <a:pt x="3313470" y="48648"/>
                  <a:pt x="3312745" y="47380"/>
                </a:cubicBezTo>
                <a:close/>
                <a:moveTo>
                  <a:pt x="3263129" y="98081"/>
                </a:moveTo>
                <a:cubicBezTo>
                  <a:pt x="3253268" y="94545"/>
                  <a:pt x="3242804" y="93005"/>
                  <a:pt x="3232345" y="93555"/>
                </a:cubicBezTo>
                <a:cubicBezTo>
                  <a:pt x="3218221" y="93374"/>
                  <a:pt x="3207357" y="95365"/>
                  <a:pt x="3209710" y="97901"/>
                </a:cubicBezTo>
                <a:cubicBezTo>
                  <a:pt x="3219982" y="101813"/>
                  <a:pt x="3230972" y="103480"/>
                  <a:pt x="3241943" y="102790"/>
                </a:cubicBezTo>
                <a:cubicBezTo>
                  <a:pt x="3256247" y="102790"/>
                  <a:pt x="3266570" y="100617"/>
                  <a:pt x="3263129" y="98081"/>
                </a:cubicBezTo>
                <a:close/>
                <a:moveTo>
                  <a:pt x="1725907" y="1458995"/>
                </a:moveTo>
                <a:cubicBezTo>
                  <a:pt x="1733170" y="1453084"/>
                  <a:pt x="1738365" y="1446701"/>
                  <a:pt x="1740628" y="1440228"/>
                </a:cubicBezTo>
                <a:cubicBezTo>
                  <a:pt x="1749139" y="1416326"/>
                  <a:pt x="1716906" y="1393691"/>
                  <a:pt x="1671457" y="1392423"/>
                </a:cubicBezTo>
                <a:cubicBezTo>
                  <a:pt x="1626006" y="1391155"/>
                  <a:pt x="1570415" y="1414514"/>
                  <a:pt x="1559731" y="1438960"/>
                </a:cubicBezTo>
                <a:cubicBezTo>
                  <a:pt x="1549047" y="1463406"/>
                  <a:pt x="1580374" y="1487669"/>
                  <a:pt x="1627998" y="1489118"/>
                </a:cubicBezTo>
                <a:cubicBezTo>
                  <a:pt x="1663715" y="1490204"/>
                  <a:pt x="1704118" y="1476726"/>
                  <a:pt x="1725907" y="1458995"/>
                </a:cubicBezTo>
                <a:close/>
                <a:moveTo>
                  <a:pt x="3201541" y="163608"/>
                </a:moveTo>
                <a:cubicBezTo>
                  <a:pt x="3206905" y="162227"/>
                  <a:pt x="3208625" y="160280"/>
                  <a:pt x="3205728" y="158017"/>
                </a:cubicBezTo>
                <a:cubicBezTo>
                  <a:pt x="3190886" y="152183"/>
                  <a:pt x="3174904" y="149829"/>
                  <a:pt x="3159011" y="151137"/>
                </a:cubicBezTo>
                <a:cubicBezTo>
                  <a:pt x="3137281" y="151137"/>
                  <a:pt x="3124968" y="154215"/>
                  <a:pt x="3129495" y="158380"/>
                </a:cubicBezTo>
                <a:cubicBezTo>
                  <a:pt x="3143975" y="164624"/>
                  <a:pt x="3159777" y="167175"/>
                  <a:pt x="3175487" y="165804"/>
                </a:cubicBezTo>
                <a:cubicBezTo>
                  <a:pt x="3187167" y="165804"/>
                  <a:pt x="3196176" y="164989"/>
                  <a:pt x="3201541" y="163608"/>
                </a:cubicBezTo>
                <a:close/>
                <a:moveTo>
                  <a:pt x="3124696" y="238710"/>
                </a:moveTo>
                <a:cubicBezTo>
                  <a:pt x="3132256" y="236741"/>
                  <a:pt x="3135289" y="233980"/>
                  <a:pt x="3132391" y="230811"/>
                </a:cubicBezTo>
                <a:cubicBezTo>
                  <a:pt x="3126597" y="224473"/>
                  <a:pt x="3100883" y="219946"/>
                  <a:pt x="3071369" y="219946"/>
                </a:cubicBezTo>
                <a:cubicBezTo>
                  <a:pt x="3041672" y="219946"/>
                  <a:pt x="3023382" y="224292"/>
                  <a:pt x="3028452" y="230631"/>
                </a:cubicBezTo>
                <a:cubicBezTo>
                  <a:pt x="3033522" y="236967"/>
                  <a:pt x="3059417" y="241856"/>
                  <a:pt x="3089838" y="241856"/>
                </a:cubicBezTo>
                <a:cubicBezTo>
                  <a:pt x="3105048" y="241856"/>
                  <a:pt x="3117136" y="240679"/>
                  <a:pt x="3124696" y="238710"/>
                </a:cubicBezTo>
                <a:close/>
                <a:moveTo>
                  <a:pt x="3329766" y="63676"/>
                </a:moveTo>
                <a:cubicBezTo>
                  <a:pt x="3322916" y="61518"/>
                  <a:pt x="3315761" y="60478"/>
                  <a:pt x="3308580" y="60598"/>
                </a:cubicBezTo>
                <a:cubicBezTo>
                  <a:pt x="3298982" y="60598"/>
                  <a:pt x="3291921" y="62047"/>
                  <a:pt x="3294455" y="63676"/>
                </a:cubicBezTo>
                <a:cubicBezTo>
                  <a:pt x="3301360" y="65853"/>
                  <a:pt x="3308588" y="66832"/>
                  <a:pt x="3315823" y="66574"/>
                </a:cubicBezTo>
                <a:cubicBezTo>
                  <a:pt x="3325240" y="66754"/>
                  <a:pt x="3332300" y="65125"/>
                  <a:pt x="3329766" y="63676"/>
                </a:cubicBezTo>
                <a:close/>
                <a:moveTo>
                  <a:pt x="2839227" y="500074"/>
                </a:moveTo>
                <a:cubicBezTo>
                  <a:pt x="2802287" y="502971"/>
                  <a:pt x="2780375" y="508041"/>
                  <a:pt x="2770417" y="518181"/>
                </a:cubicBezTo>
                <a:lnTo>
                  <a:pt x="2708658" y="495642"/>
                </a:lnTo>
                <a:lnTo>
                  <a:pt x="2707583" y="495908"/>
                </a:lnTo>
                <a:lnTo>
                  <a:pt x="2707402" y="495184"/>
                </a:lnTo>
                <a:lnTo>
                  <a:pt x="2708658" y="495642"/>
                </a:lnTo>
                <a:lnTo>
                  <a:pt x="2763898" y="481966"/>
                </a:lnTo>
                <a:cubicBezTo>
                  <a:pt x="2787487" y="493136"/>
                  <a:pt x="2813136" y="499302"/>
                  <a:pt x="2839227" y="500074"/>
                </a:cubicBezTo>
                <a:close/>
                <a:moveTo>
                  <a:pt x="2984450" y="374044"/>
                </a:moveTo>
                <a:cubicBezTo>
                  <a:pt x="2951856" y="374587"/>
                  <a:pt x="2928497" y="378752"/>
                  <a:pt x="2919081" y="387081"/>
                </a:cubicBezTo>
                <a:cubicBezTo>
                  <a:pt x="2911403" y="383294"/>
                  <a:pt x="2903477" y="380026"/>
                  <a:pt x="2895360" y="377304"/>
                </a:cubicBezTo>
                <a:cubicBezTo>
                  <a:pt x="2884676" y="374587"/>
                  <a:pt x="2871277" y="372595"/>
                  <a:pt x="2859144" y="370241"/>
                </a:cubicBezTo>
                <a:cubicBezTo>
                  <a:pt x="2877579" y="370975"/>
                  <a:pt x="2895827" y="366319"/>
                  <a:pt x="2911658" y="356841"/>
                </a:cubicBezTo>
                <a:cubicBezTo>
                  <a:pt x="2921161" y="360858"/>
                  <a:pt x="2930897" y="364304"/>
                  <a:pt x="2940811" y="367164"/>
                </a:cubicBezTo>
                <a:cubicBezTo>
                  <a:pt x="2952761" y="369878"/>
                  <a:pt x="2969059" y="371690"/>
                  <a:pt x="2984450" y="374044"/>
                </a:cubicBezTo>
                <a:close/>
                <a:moveTo>
                  <a:pt x="3039962" y="325947"/>
                </a:moveTo>
                <a:cubicBezTo>
                  <a:pt x="3042214" y="324043"/>
                  <a:pt x="3042758" y="321938"/>
                  <a:pt x="3041309" y="319720"/>
                </a:cubicBezTo>
                <a:cubicBezTo>
                  <a:pt x="3035514" y="310848"/>
                  <a:pt x="3002738" y="303785"/>
                  <a:pt x="2965074" y="303785"/>
                </a:cubicBezTo>
                <a:cubicBezTo>
                  <a:pt x="2927048" y="303605"/>
                  <a:pt x="2901335" y="310124"/>
                  <a:pt x="2906224" y="318996"/>
                </a:cubicBezTo>
                <a:cubicBezTo>
                  <a:pt x="2911114" y="327869"/>
                  <a:pt x="2941354" y="334931"/>
                  <a:pt x="2981191" y="335292"/>
                </a:cubicBezTo>
                <a:cubicBezTo>
                  <a:pt x="3011069" y="335564"/>
                  <a:pt x="3033205" y="331660"/>
                  <a:pt x="3039962" y="325947"/>
                </a:cubicBezTo>
                <a:close/>
                <a:moveTo>
                  <a:pt x="2217146" y="1049861"/>
                </a:moveTo>
                <a:cubicBezTo>
                  <a:pt x="2222374" y="1044980"/>
                  <a:pt x="2225464" y="1039638"/>
                  <a:pt x="2225916" y="1034070"/>
                </a:cubicBezTo>
                <a:cubicBezTo>
                  <a:pt x="2227548" y="1012524"/>
                  <a:pt x="2185899" y="996226"/>
                  <a:pt x="2137189" y="996226"/>
                </a:cubicBezTo>
                <a:cubicBezTo>
                  <a:pt x="2088480" y="996226"/>
                  <a:pt x="2044297" y="1011256"/>
                  <a:pt x="2039768" y="1034070"/>
                </a:cubicBezTo>
                <a:cubicBezTo>
                  <a:pt x="2035242" y="1056887"/>
                  <a:pt x="2071457" y="1074995"/>
                  <a:pt x="2125781" y="1074995"/>
                </a:cubicBezTo>
                <a:cubicBezTo>
                  <a:pt x="2166523" y="1074995"/>
                  <a:pt x="2201460" y="1064503"/>
                  <a:pt x="2217146" y="1049861"/>
                </a:cubicBezTo>
                <a:close/>
                <a:moveTo>
                  <a:pt x="3283408" y="117638"/>
                </a:moveTo>
                <a:cubicBezTo>
                  <a:pt x="3271808" y="113457"/>
                  <a:pt x="3259514" y="111552"/>
                  <a:pt x="3247193" y="112024"/>
                </a:cubicBezTo>
                <a:cubicBezTo>
                  <a:pt x="3231439" y="112024"/>
                  <a:pt x="3220213" y="114560"/>
                  <a:pt x="3223472" y="117457"/>
                </a:cubicBezTo>
                <a:cubicBezTo>
                  <a:pt x="3235051" y="121710"/>
                  <a:pt x="3247362" y="123617"/>
                  <a:pt x="3259687" y="123069"/>
                </a:cubicBezTo>
                <a:cubicBezTo>
                  <a:pt x="3275622" y="123069"/>
                  <a:pt x="3286849" y="120535"/>
                  <a:pt x="3283408" y="117638"/>
                </a:cubicBezTo>
                <a:close/>
                <a:moveTo>
                  <a:pt x="2539964" y="779128"/>
                </a:moveTo>
                <a:cubicBezTo>
                  <a:pt x="2544398" y="775142"/>
                  <a:pt x="2546650" y="770784"/>
                  <a:pt x="2546242" y="766258"/>
                </a:cubicBezTo>
                <a:cubicBezTo>
                  <a:pt x="2544612" y="748331"/>
                  <a:pt x="2503327" y="734025"/>
                  <a:pt x="2452988" y="733845"/>
                </a:cubicBezTo>
                <a:cubicBezTo>
                  <a:pt x="2402648" y="733664"/>
                  <a:pt x="2361725" y="747063"/>
                  <a:pt x="2360818" y="765533"/>
                </a:cubicBezTo>
                <a:cubicBezTo>
                  <a:pt x="2359913" y="784002"/>
                  <a:pt x="2401199" y="799393"/>
                  <a:pt x="2454074" y="799576"/>
                </a:cubicBezTo>
                <a:cubicBezTo>
                  <a:pt x="2493730" y="799711"/>
                  <a:pt x="2526664" y="791087"/>
                  <a:pt x="2539964" y="779128"/>
                </a:cubicBezTo>
                <a:close/>
                <a:moveTo>
                  <a:pt x="3215957" y="187714"/>
                </a:moveTo>
                <a:cubicBezTo>
                  <a:pt x="3222567" y="186130"/>
                  <a:pt x="3225464" y="183911"/>
                  <a:pt x="3222928" y="181557"/>
                </a:cubicBezTo>
                <a:cubicBezTo>
                  <a:pt x="3206693" y="174945"/>
                  <a:pt x="3189184" y="172039"/>
                  <a:pt x="3171683" y="173048"/>
                </a:cubicBezTo>
                <a:cubicBezTo>
                  <a:pt x="3148869" y="173048"/>
                  <a:pt x="3132934" y="176670"/>
                  <a:pt x="3136555" y="181377"/>
                </a:cubicBezTo>
                <a:cubicBezTo>
                  <a:pt x="3152334" y="188260"/>
                  <a:pt x="3169539" y="191241"/>
                  <a:pt x="3186713" y="190068"/>
                </a:cubicBezTo>
                <a:cubicBezTo>
                  <a:pt x="3199026" y="190249"/>
                  <a:pt x="3209348" y="189299"/>
                  <a:pt x="3215957" y="187714"/>
                </a:cubicBezTo>
                <a:close/>
                <a:moveTo>
                  <a:pt x="3351677" y="81242"/>
                </a:moveTo>
                <a:cubicBezTo>
                  <a:pt x="3343227" y="78390"/>
                  <a:pt x="3334332" y="77103"/>
                  <a:pt x="3325421" y="77438"/>
                </a:cubicBezTo>
                <a:cubicBezTo>
                  <a:pt x="3315281" y="77438"/>
                  <a:pt x="3307314" y="79069"/>
                  <a:pt x="3308762" y="80698"/>
                </a:cubicBezTo>
                <a:cubicBezTo>
                  <a:pt x="3316996" y="83672"/>
                  <a:pt x="3325725" y="85023"/>
                  <a:pt x="3334474" y="84681"/>
                </a:cubicBezTo>
                <a:cubicBezTo>
                  <a:pt x="3345339" y="84864"/>
                  <a:pt x="3354031" y="83052"/>
                  <a:pt x="3351677" y="81242"/>
                </a:cubicBezTo>
                <a:close/>
                <a:moveTo>
                  <a:pt x="3152129" y="259966"/>
                </a:moveTo>
                <a:cubicBezTo>
                  <a:pt x="3147783" y="253264"/>
                  <a:pt x="3116818" y="247109"/>
                  <a:pt x="3086217" y="246928"/>
                </a:cubicBezTo>
                <a:cubicBezTo>
                  <a:pt x="3055613" y="246746"/>
                  <a:pt x="3034066" y="251635"/>
                  <a:pt x="3037505" y="258517"/>
                </a:cubicBezTo>
                <a:cubicBezTo>
                  <a:pt x="3040946" y="265397"/>
                  <a:pt x="3071731" y="271916"/>
                  <a:pt x="3103600" y="271916"/>
                </a:cubicBezTo>
                <a:cubicBezTo>
                  <a:pt x="3135107" y="271916"/>
                  <a:pt x="3156475" y="266665"/>
                  <a:pt x="3152129" y="259966"/>
                </a:cubicBezTo>
                <a:close/>
                <a:moveTo>
                  <a:pt x="2989701" y="412613"/>
                </a:moveTo>
                <a:cubicBezTo>
                  <a:pt x="2959643" y="414605"/>
                  <a:pt x="2938094" y="418951"/>
                  <a:pt x="2928859" y="428006"/>
                </a:cubicBezTo>
                <a:cubicBezTo>
                  <a:pt x="2910091" y="416500"/>
                  <a:pt x="2888579" y="410248"/>
                  <a:pt x="2866568" y="409898"/>
                </a:cubicBezTo>
                <a:cubicBezTo>
                  <a:pt x="2902966" y="404284"/>
                  <a:pt x="2902966" y="404284"/>
                  <a:pt x="2918176" y="395592"/>
                </a:cubicBezTo>
                <a:cubicBezTo>
                  <a:pt x="2940615" y="406063"/>
                  <a:pt x="2964951" y="411854"/>
                  <a:pt x="2989701" y="412613"/>
                </a:cubicBezTo>
                <a:close/>
                <a:moveTo>
                  <a:pt x="3298574" y="143192"/>
                </a:moveTo>
                <a:cubicBezTo>
                  <a:pt x="3302919" y="142038"/>
                  <a:pt x="3304232" y="140453"/>
                  <a:pt x="3301697" y="138643"/>
                </a:cubicBezTo>
                <a:cubicBezTo>
                  <a:pt x="3288427" y="133842"/>
                  <a:pt x="3274318" y="131808"/>
                  <a:pt x="3260231" y="132667"/>
                </a:cubicBezTo>
                <a:cubicBezTo>
                  <a:pt x="3241218" y="132848"/>
                  <a:pt x="3230354" y="135382"/>
                  <a:pt x="3235604" y="139004"/>
                </a:cubicBezTo>
                <a:cubicBezTo>
                  <a:pt x="3248878" y="144052"/>
                  <a:pt x="3263088" y="146152"/>
                  <a:pt x="3277253" y="145162"/>
                </a:cubicBezTo>
                <a:cubicBezTo>
                  <a:pt x="3286849" y="145071"/>
                  <a:pt x="3294228" y="144347"/>
                  <a:pt x="3298574" y="143192"/>
                </a:cubicBezTo>
                <a:close/>
                <a:moveTo>
                  <a:pt x="3412155" y="49190"/>
                </a:moveTo>
                <a:cubicBezTo>
                  <a:pt x="3407628" y="47333"/>
                  <a:pt x="3402724" y="46588"/>
                  <a:pt x="3397851" y="47017"/>
                </a:cubicBezTo>
                <a:cubicBezTo>
                  <a:pt x="3390425" y="47017"/>
                  <a:pt x="3386804" y="47742"/>
                  <a:pt x="3388796" y="48829"/>
                </a:cubicBezTo>
                <a:cubicBezTo>
                  <a:pt x="3393227" y="50314"/>
                  <a:pt x="3397889" y="50987"/>
                  <a:pt x="3402558" y="50820"/>
                </a:cubicBezTo>
                <a:cubicBezTo>
                  <a:pt x="3409258" y="50820"/>
                  <a:pt x="3413062" y="50095"/>
                  <a:pt x="3412155" y="49190"/>
                </a:cubicBezTo>
                <a:close/>
                <a:moveTo>
                  <a:pt x="3238840" y="213902"/>
                </a:moveTo>
                <a:cubicBezTo>
                  <a:pt x="3245246" y="212159"/>
                  <a:pt x="3247373" y="209715"/>
                  <a:pt x="3244114" y="206909"/>
                </a:cubicBezTo>
                <a:cubicBezTo>
                  <a:pt x="3225812" y="199259"/>
                  <a:pt x="3205933" y="196154"/>
                  <a:pt x="3186169" y="197854"/>
                </a:cubicBezTo>
                <a:cubicBezTo>
                  <a:pt x="3161001" y="198034"/>
                  <a:pt x="3146332" y="201839"/>
                  <a:pt x="3151402" y="207089"/>
                </a:cubicBezTo>
                <a:cubicBezTo>
                  <a:pt x="3169088" y="215121"/>
                  <a:pt x="3188555" y="218427"/>
                  <a:pt x="3207898" y="216686"/>
                </a:cubicBezTo>
                <a:cubicBezTo>
                  <a:pt x="3221751" y="216686"/>
                  <a:pt x="3232435" y="215645"/>
                  <a:pt x="3238840" y="213902"/>
                </a:cubicBezTo>
                <a:close/>
                <a:moveTo>
                  <a:pt x="3368560" y="103288"/>
                </a:moveTo>
                <a:cubicBezTo>
                  <a:pt x="3371775" y="102564"/>
                  <a:pt x="3372861" y="101523"/>
                  <a:pt x="3371231" y="100255"/>
                </a:cubicBezTo>
                <a:cubicBezTo>
                  <a:pt x="3362060" y="96747"/>
                  <a:pt x="3352239" y="95264"/>
                  <a:pt x="3342441" y="95909"/>
                </a:cubicBezTo>
                <a:cubicBezTo>
                  <a:pt x="3328316" y="95728"/>
                  <a:pt x="3320168" y="97358"/>
                  <a:pt x="3322702" y="99894"/>
                </a:cubicBezTo>
                <a:cubicBezTo>
                  <a:pt x="3332369" y="103690"/>
                  <a:pt x="3342772" y="105240"/>
                  <a:pt x="3353123" y="104420"/>
                </a:cubicBezTo>
                <a:cubicBezTo>
                  <a:pt x="3360004" y="104420"/>
                  <a:pt x="3365346" y="104012"/>
                  <a:pt x="3368560" y="103288"/>
                </a:cubicBezTo>
                <a:close/>
                <a:moveTo>
                  <a:pt x="2762667" y="645651"/>
                </a:moveTo>
                <a:cubicBezTo>
                  <a:pt x="2766399" y="642174"/>
                  <a:pt x="2767972" y="638326"/>
                  <a:pt x="2766976" y="634252"/>
                </a:cubicBezTo>
                <a:cubicBezTo>
                  <a:pt x="2762992" y="617956"/>
                  <a:pt x="2719352" y="605460"/>
                  <a:pt x="2670280" y="605280"/>
                </a:cubicBezTo>
                <a:cubicBezTo>
                  <a:pt x="2621207" y="605099"/>
                  <a:pt x="2583362" y="615601"/>
                  <a:pt x="2584991" y="632442"/>
                </a:cubicBezTo>
                <a:cubicBezTo>
                  <a:pt x="2586623" y="649282"/>
                  <a:pt x="2628994" y="663044"/>
                  <a:pt x="2681869" y="663044"/>
                </a:cubicBezTo>
                <a:cubicBezTo>
                  <a:pt x="2720846" y="663179"/>
                  <a:pt x="2751471" y="656083"/>
                  <a:pt x="2762667" y="645651"/>
                </a:cubicBezTo>
                <a:close/>
                <a:moveTo>
                  <a:pt x="2518915" y="860402"/>
                </a:moveTo>
                <a:cubicBezTo>
                  <a:pt x="2522961" y="856048"/>
                  <a:pt x="2524828" y="851226"/>
                  <a:pt x="2524149" y="846111"/>
                </a:cubicBezTo>
                <a:cubicBezTo>
                  <a:pt x="2522159" y="826555"/>
                  <a:pt x="2477976" y="812793"/>
                  <a:pt x="2427816" y="813337"/>
                </a:cubicBezTo>
                <a:cubicBezTo>
                  <a:pt x="2377658" y="813881"/>
                  <a:pt x="2340718" y="826738"/>
                  <a:pt x="2339813" y="847018"/>
                </a:cubicBezTo>
                <a:cubicBezTo>
                  <a:pt x="2338908" y="867299"/>
                  <a:pt x="2378382" y="882327"/>
                  <a:pt x="2433610" y="882327"/>
                </a:cubicBezTo>
                <a:cubicBezTo>
                  <a:pt x="2475033" y="882327"/>
                  <a:pt x="2506778" y="873466"/>
                  <a:pt x="2518915" y="860402"/>
                </a:cubicBezTo>
                <a:close/>
                <a:moveTo>
                  <a:pt x="3160526" y="299937"/>
                </a:moveTo>
                <a:cubicBezTo>
                  <a:pt x="3169059" y="297402"/>
                  <a:pt x="3172228" y="293916"/>
                  <a:pt x="3168425" y="290024"/>
                </a:cubicBezTo>
                <a:cubicBezTo>
                  <a:pt x="3160820" y="282237"/>
                  <a:pt x="3130399" y="276443"/>
                  <a:pt x="3095994" y="276623"/>
                </a:cubicBezTo>
                <a:cubicBezTo>
                  <a:pt x="3061590" y="276804"/>
                  <a:pt x="3042033" y="282418"/>
                  <a:pt x="3048009" y="290386"/>
                </a:cubicBezTo>
                <a:cubicBezTo>
                  <a:pt x="3053984" y="298353"/>
                  <a:pt x="3084224" y="304148"/>
                  <a:pt x="3120440" y="304148"/>
                </a:cubicBezTo>
                <a:cubicBezTo>
                  <a:pt x="3138095" y="304057"/>
                  <a:pt x="3151993" y="302473"/>
                  <a:pt x="3160526" y="299937"/>
                </a:cubicBezTo>
                <a:close/>
                <a:moveTo>
                  <a:pt x="1627613" y="1650110"/>
                </a:moveTo>
                <a:cubicBezTo>
                  <a:pt x="1634777" y="1643837"/>
                  <a:pt x="1640039" y="1637013"/>
                  <a:pt x="1642665" y="1629997"/>
                </a:cubicBezTo>
                <a:cubicBezTo>
                  <a:pt x="1652806" y="1603015"/>
                  <a:pt x="1617315" y="1578932"/>
                  <a:pt x="1573675" y="1578932"/>
                </a:cubicBezTo>
                <a:cubicBezTo>
                  <a:pt x="1530034" y="1578932"/>
                  <a:pt x="1482049" y="1599032"/>
                  <a:pt x="1467744" y="1626556"/>
                </a:cubicBezTo>
                <a:cubicBezTo>
                  <a:pt x="1453440" y="1654080"/>
                  <a:pt x="1483861" y="1680879"/>
                  <a:pt x="1531665" y="1681965"/>
                </a:cubicBezTo>
                <a:cubicBezTo>
                  <a:pt x="1567519" y="1682780"/>
                  <a:pt x="1606122" y="1668927"/>
                  <a:pt x="1627613" y="1650110"/>
                </a:cubicBezTo>
                <a:close/>
                <a:moveTo>
                  <a:pt x="3431010" y="67274"/>
                </a:moveTo>
                <a:cubicBezTo>
                  <a:pt x="3432934" y="66799"/>
                  <a:pt x="3433251" y="66120"/>
                  <a:pt x="3431712" y="65305"/>
                </a:cubicBezTo>
                <a:cubicBezTo>
                  <a:pt x="3425632" y="63372"/>
                  <a:pt x="3419248" y="62573"/>
                  <a:pt x="3412880" y="62952"/>
                </a:cubicBezTo>
                <a:cubicBezTo>
                  <a:pt x="3403283" y="62952"/>
                  <a:pt x="3398755" y="63856"/>
                  <a:pt x="3401652" y="65487"/>
                </a:cubicBezTo>
                <a:cubicBezTo>
                  <a:pt x="3407753" y="67613"/>
                  <a:pt x="3414222" y="68474"/>
                  <a:pt x="3420667" y="68021"/>
                </a:cubicBezTo>
                <a:cubicBezTo>
                  <a:pt x="3425556" y="68021"/>
                  <a:pt x="3429086" y="67749"/>
                  <a:pt x="3431010" y="67274"/>
                </a:cubicBezTo>
                <a:close/>
                <a:moveTo>
                  <a:pt x="2176382" y="1170124"/>
                </a:moveTo>
                <a:cubicBezTo>
                  <a:pt x="2181540" y="1165091"/>
                  <a:pt x="2184720" y="1159511"/>
                  <a:pt x="2185535" y="1153581"/>
                </a:cubicBezTo>
                <a:cubicBezTo>
                  <a:pt x="2188794" y="1129679"/>
                  <a:pt x="2155114" y="1112295"/>
                  <a:pt x="2103508" y="1111934"/>
                </a:cubicBezTo>
                <a:cubicBezTo>
                  <a:pt x="2051899" y="1111571"/>
                  <a:pt x="2010253" y="1124791"/>
                  <a:pt x="2003371" y="1151047"/>
                </a:cubicBezTo>
                <a:cubicBezTo>
                  <a:pt x="1996491" y="1177303"/>
                  <a:pt x="2032887" y="1195411"/>
                  <a:pt x="2087029" y="1195411"/>
                </a:cubicBezTo>
                <a:cubicBezTo>
                  <a:pt x="2127636" y="1195411"/>
                  <a:pt x="2160909" y="1185225"/>
                  <a:pt x="2176382" y="1170124"/>
                </a:cubicBezTo>
                <a:close/>
                <a:moveTo>
                  <a:pt x="3320124" y="165938"/>
                </a:moveTo>
                <a:cubicBezTo>
                  <a:pt x="3325466" y="164625"/>
                  <a:pt x="3327684" y="162815"/>
                  <a:pt x="3325420" y="160914"/>
                </a:cubicBezTo>
                <a:cubicBezTo>
                  <a:pt x="3310829" y="155306"/>
                  <a:pt x="3295219" y="152839"/>
                  <a:pt x="3279608" y="153671"/>
                </a:cubicBezTo>
                <a:cubicBezTo>
                  <a:pt x="3259690" y="153491"/>
                  <a:pt x="3246109" y="156749"/>
                  <a:pt x="3250274" y="160553"/>
                </a:cubicBezTo>
                <a:cubicBezTo>
                  <a:pt x="3264792" y="166435"/>
                  <a:pt x="3280452" y="168974"/>
                  <a:pt x="3296086" y="167976"/>
                </a:cubicBezTo>
                <a:cubicBezTo>
                  <a:pt x="3306317" y="168066"/>
                  <a:pt x="3314783" y="167251"/>
                  <a:pt x="3320124" y="165938"/>
                </a:cubicBezTo>
                <a:close/>
                <a:moveTo>
                  <a:pt x="3256383" y="241290"/>
                </a:moveTo>
                <a:cubicBezTo>
                  <a:pt x="3263536" y="239275"/>
                  <a:pt x="3266298" y="236513"/>
                  <a:pt x="3262947" y="233525"/>
                </a:cubicBezTo>
                <a:cubicBezTo>
                  <a:pt x="3243187" y="225121"/>
                  <a:pt x="3221716" y="221522"/>
                  <a:pt x="3200295" y="223024"/>
                </a:cubicBezTo>
                <a:cubicBezTo>
                  <a:pt x="3172590" y="223205"/>
                  <a:pt x="3155207" y="228094"/>
                  <a:pt x="3161906" y="233889"/>
                </a:cubicBezTo>
                <a:cubicBezTo>
                  <a:pt x="3181267" y="242360"/>
                  <a:pt x="3202390" y="246025"/>
                  <a:pt x="3223473" y="244572"/>
                </a:cubicBezTo>
                <a:cubicBezTo>
                  <a:pt x="3237687" y="244572"/>
                  <a:pt x="3249231" y="243304"/>
                  <a:pt x="3256383" y="241290"/>
                </a:cubicBezTo>
                <a:close/>
                <a:moveTo>
                  <a:pt x="3392418" y="123252"/>
                </a:moveTo>
                <a:cubicBezTo>
                  <a:pt x="3395994" y="122347"/>
                  <a:pt x="3397126" y="121079"/>
                  <a:pt x="3395134" y="119631"/>
                </a:cubicBezTo>
                <a:cubicBezTo>
                  <a:pt x="3383524" y="115530"/>
                  <a:pt x="3371207" y="113806"/>
                  <a:pt x="3358918" y="114560"/>
                </a:cubicBezTo>
                <a:cubicBezTo>
                  <a:pt x="3343707" y="114741"/>
                  <a:pt x="3335016" y="116733"/>
                  <a:pt x="3338818" y="119631"/>
                </a:cubicBezTo>
                <a:cubicBezTo>
                  <a:pt x="3350394" y="123865"/>
                  <a:pt x="3362739" y="125593"/>
                  <a:pt x="3375034" y="124701"/>
                </a:cubicBezTo>
                <a:cubicBezTo>
                  <a:pt x="3382821" y="124701"/>
                  <a:pt x="3388841" y="124157"/>
                  <a:pt x="3392418" y="123252"/>
                </a:cubicBezTo>
                <a:close/>
                <a:moveTo>
                  <a:pt x="3455772" y="85269"/>
                </a:moveTo>
                <a:cubicBezTo>
                  <a:pt x="3458013" y="84681"/>
                  <a:pt x="3458511" y="83867"/>
                  <a:pt x="3456882" y="82871"/>
                </a:cubicBezTo>
                <a:cubicBezTo>
                  <a:pt x="3449099" y="80424"/>
                  <a:pt x="3440945" y="79382"/>
                  <a:pt x="3432797" y="79793"/>
                </a:cubicBezTo>
                <a:cubicBezTo>
                  <a:pt x="3421209" y="79793"/>
                  <a:pt x="3415414" y="81241"/>
                  <a:pt x="3419399" y="83232"/>
                </a:cubicBezTo>
                <a:cubicBezTo>
                  <a:pt x="3427433" y="85661"/>
                  <a:pt x="3435822" y="86701"/>
                  <a:pt x="3444206" y="86311"/>
                </a:cubicBezTo>
                <a:cubicBezTo>
                  <a:pt x="3449548" y="86220"/>
                  <a:pt x="3453532" y="85858"/>
                  <a:pt x="3455772" y="85269"/>
                </a:cubicBezTo>
                <a:close/>
                <a:moveTo>
                  <a:pt x="3340381" y="189909"/>
                </a:moveTo>
                <a:cubicBezTo>
                  <a:pt x="3345701" y="188438"/>
                  <a:pt x="3347240" y="186356"/>
                  <a:pt x="3344071" y="183913"/>
                </a:cubicBezTo>
                <a:cubicBezTo>
                  <a:pt x="3328482" y="177753"/>
                  <a:pt x="3311728" y="175096"/>
                  <a:pt x="3294999" y="176126"/>
                </a:cubicBezTo>
                <a:cubicBezTo>
                  <a:pt x="3271277" y="176126"/>
                  <a:pt x="3258059" y="179384"/>
                  <a:pt x="3263310" y="184093"/>
                </a:cubicBezTo>
                <a:cubicBezTo>
                  <a:pt x="3279319" y="190821"/>
                  <a:pt x="3296702" y="193616"/>
                  <a:pt x="3314011" y="192241"/>
                </a:cubicBezTo>
                <a:cubicBezTo>
                  <a:pt x="3325962" y="192241"/>
                  <a:pt x="3335062" y="191381"/>
                  <a:pt x="3340381" y="189909"/>
                </a:cubicBezTo>
                <a:close/>
                <a:moveTo>
                  <a:pt x="3190386" y="328952"/>
                </a:moveTo>
                <a:cubicBezTo>
                  <a:pt x="3192327" y="327088"/>
                  <a:pt x="3192599" y="325062"/>
                  <a:pt x="3190878" y="322979"/>
                </a:cubicBezTo>
                <a:cubicBezTo>
                  <a:pt x="3183998" y="314831"/>
                  <a:pt x="3147059" y="307588"/>
                  <a:pt x="3112472" y="307588"/>
                </a:cubicBezTo>
                <a:cubicBezTo>
                  <a:pt x="3077886" y="307588"/>
                  <a:pt x="3052174" y="314287"/>
                  <a:pt x="3058149" y="322618"/>
                </a:cubicBezTo>
                <a:cubicBezTo>
                  <a:pt x="3064124" y="330946"/>
                  <a:pt x="3100340" y="338370"/>
                  <a:pt x="3136555" y="338553"/>
                </a:cubicBezTo>
                <a:cubicBezTo>
                  <a:pt x="3163717" y="338688"/>
                  <a:pt x="3184564" y="334546"/>
                  <a:pt x="3190386" y="328952"/>
                </a:cubicBezTo>
                <a:close/>
                <a:moveTo>
                  <a:pt x="2757928" y="710618"/>
                </a:moveTo>
                <a:cubicBezTo>
                  <a:pt x="2761601" y="706908"/>
                  <a:pt x="2763083" y="702879"/>
                  <a:pt x="2761906" y="698715"/>
                </a:cubicBezTo>
                <a:cubicBezTo>
                  <a:pt x="2757199" y="682056"/>
                  <a:pt x="2710843" y="668113"/>
                  <a:pt x="2661407" y="668476"/>
                </a:cubicBezTo>
                <a:cubicBezTo>
                  <a:pt x="2611973" y="668837"/>
                  <a:pt x="2572680" y="682962"/>
                  <a:pt x="2577750" y="699802"/>
                </a:cubicBezTo>
                <a:cubicBezTo>
                  <a:pt x="2582820" y="716642"/>
                  <a:pt x="2628632" y="730404"/>
                  <a:pt x="2678429" y="730404"/>
                </a:cubicBezTo>
                <a:cubicBezTo>
                  <a:pt x="2716183" y="729996"/>
                  <a:pt x="2746911" y="721745"/>
                  <a:pt x="2757928" y="710618"/>
                </a:cubicBezTo>
                <a:close/>
                <a:moveTo>
                  <a:pt x="3413807" y="144323"/>
                </a:moveTo>
                <a:cubicBezTo>
                  <a:pt x="3417859" y="143123"/>
                  <a:pt x="3419036" y="141539"/>
                  <a:pt x="3416138" y="139909"/>
                </a:cubicBezTo>
                <a:cubicBezTo>
                  <a:pt x="3402907" y="135778"/>
                  <a:pt x="3389065" y="133942"/>
                  <a:pt x="3375216" y="134478"/>
                </a:cubicBezTo>
                <a:cubicBezTo>
                  <a:pt x="3359099" y="134478"/>
                  <a:pt x="3348417" y="137375"/>
                  <a:pt x="3352580" y="140272"/>
                </a:cubicBezTo>
                <a:cubicBezTo>
                  <a:pt x="3365929" y="145019"/>
                  <a:pt x="3380077" y="147110"/>
                  <a:pt x="3394229" y="146428"/>
                </a:cubicBezTo>
                <a:cubicBezTo>
                  <a:pt x="3402830" y="146337"/>
                  <a:pt x="3409756" y="145523"/>
                  <a:pt x="3413807" y="144323"/>
                </a:cubicBezTo>
                <a:close/>
                <a:moveTo>
                  <a:pt x="3279539" y="270692"/>
                </a:moveTo>
                <a:cubicBezTo>
                  <a:pt x="3287076" y="268565"/>
                  <a:pt x="3289748" y="265577"/>
                  <a:pt x="3286126" y="262137"/>
                </a:cubicBezTo>
                <a:cubicBezTo>
                  <a:pt x="3279064" y="255257"/>
                  <a:pt x="3251723" y="250548"/>
                  <a:pt x="3220758" y="250367"/>
                </a:cubicBezTo>
                <a:cubicBezTo>
                  <a:pt x="3189793" y="250185"/>
                  <a:pt x="3171685" y="254713"/>
                  <a:pt x="3178024" y="261774"/>
                </a:cubicBezTo>
                <a:cubicBezTo>
                  <a:pt x="3184362" y="268836"/>
                  <a:pt x="3212066" y="274087"/>
                  <a:pt x="3243755" y="274087"/>
                </a:cubicBezTo>
                <a:cubicBezTo>
                  <a:pt x="3259599" y="274087"/>
                  <a:pt x="3272002" y="272820"/>
                  <a:pt x="3279539" y="270692"/>
                </a:cubicBezTo>
                <a:close/>
                <a:moveTo>
                  <a:pt x="2506274" y="952301"/>
                </a:moveTo>
                <a:cubicBezTo>
                  <a:pt x="2510821" y="947707"/>
                  <a:pt x="2513061" y="942761"/>
                  <a:pt x="2512382" y="937737"/>
                </a:cubicBezTo>
                <a:cubicBezTo>
                  <a:pt x="2509666" y="917817"/>
                  <a:pt x="2462405" y="901883"/>
                  <a:pt x="2414962" y="901883"/>
                </a:cubicBezTo>
                <a:cubicBezTo>
                  <a:pt x="2367520" y="901883"/>
                  <a:pt x="2325691" y="917456"/>
                  <a:pt x="2324425" y="938098"/>
                </a:cubicBezTo>
                <a:cubicBezTo>
                  <a:pt x="2323157" y="958742"/>
                  <a:pt x="2368244" y="977030"/>
                  <a:pt x="2419671" y="976850"/>
                </a:cubicBezTo>
                <a:cubicBezTo>
                  <a:pt x="2458241" y="976712"/>
                  <a:pt x="2492634" y="966085"/>
                  <a:pt x="2506274" y="952301"/>
                </a:cubicBezTo>
                <a:close/>
                <a:moveTo>
                  <a:pt x="3481484" y="104328"/>
                </a:moveTo>
                <a:cubicBezTo>
                  <a:pt x="3484585" y="103604"/>
                  <a:pt x="3485672" y="102607"/>
                  <a:pt x="3483861" y="101521"/>
                </a:cubicBezTo>
                <a:cubicBezTo>
                  <a:pt x="3474291" y="98382"/>
                  <a:pt x="3464225" y="97030"/>
                  <a:pt x="3454164" y="97538"/>
                </a:cubicBezTo>
                <a:cubicBezTo>
                  <a:pt x="3442758" y="97538"/>
                  <a:pt x="3435332" y="99167"/>
                  <a:pt x="3438049" y="101340"/>
                </a:cubicBezTo>
                <a:cubicBezTo>
                  <a:pt x="3447355" y="104557"/>
                  <a:pt x="3457187" y="105972"/>
                  <a:pt x="3467021" y="105506"/>
                </a:cubicBezTo>
                <a:cubicBezTo>
                  <a:pt x="3473268" y="105506"/>
                  <a:pt x="3478383" y="105053"/>
                  <a:pt x="3481484" y="104328"/>
                </a:cubicBezTo>
                <a:close/>
                <a:moveTo>
                  <a:pt x="2119595" y="1308289"/>
                </a:moveTo>
                <a:cubicBezTo>
                  <a:pt x="2125441" y="1302857"/>
                  <a:pt x="2129221" y="1297040"/>
                  <a:pt x="2130307" y="1291200"/>
                </a:cubicBezTo>
                <a:cubicBezTo>
                  <a:pt x="2134653" y="1267842"/>
                  <a:pt x="2095177" y="1246837"/>
                  <a:pt x="2048097" y="1246293"/>
                </a:cubicBezTo>
                <a:cubicBezTo>
                  <a:pt x="2001017" y="1245750"/>
                  <a:pt x="1953576" y="1265486"/>
                  <a:pt x="1946694" y="1289932"/>
                </a:cubicBezTo>
                <a:cubicBezTo>
                  <a:pt x="1939814" y="1314378"/>
                  <a:pt x="1977478" y="1337012"/>
                  <a:pt x="2028180" y="1337012"/>
                </a:cubicBezTo>
                <a:cubicBezTo>
                  <a:pt x="2065934" y="1337420"/>
                  <a:pt x="2102059" y="1324586"/>
                  <a:pt x="2119595" y="1308289"/>
                </a:cubicBezTo>
                <a:close/>
                <a:moveTo>
                  <a:pt x="3364962" y="215532"/>
                </a:moveTo>
                <a:cubicBezTo>
                  <a:pt x="3370960" y="213880"/>
                  <a:pt x="3373224" y="211616"/>
                  <a:pt x="3370326" y="209081"/>
                </a:cubicBezTo>
                <a:cubicBezTo>
                  <a:pt x="3353352" y="202116"/>
                  <a:pt x="3335054" y="198964"/>
                  <a:pt x="3316727" y="199846"/>
                </a:cubicBezTo>
                <a:cubicBezTo>
                  <a:pt x="3291557" y="199665"/>
                  <a:pt x="3275081" y="203831"/>
                  <a:pt x="3280512" y="208901"/>
                </a:cubicBezTo>
                <a:cubicBezTo>
                  <a:pt x="3298449" y="216292"/>
                  <a:pt x="3317826" y="219513"/>
                  <a:pt x="3337189" y="218317"/>
                </a:cubicBezTo>
                <a:cubicBezTo>
                  <a:pt x="3349231" y="218226"/>
                  <a:pt x="3358964" y="217185"/>
                  <a:pt x="3364962" y="215532"/>
                </a:cubicBezTo>
                <a:close/>
                <a:moveTo>
                  <a:pt x="3538184" y="66393"/>
                </a:moveTo>
                <a:cubicBezTo>
                  <a:pt x="3532260" y="64948"/>
                  <a:pt x="3526175" y="64279"/>
                  <a:pt x="3520076" y="64403"/>
                </a:cubicBezTo>
                <a:cubicBezTo>
                  <a:pt x="3513377" y="64403"/>
                  <a:pt x="3508670" y="65669"/>
                  <a:pt x="3511204" y="66756"/>
                </a:cubicBezTo>
                <a:cubicBezTo>
                  <a:pt x="3517569" y="68499"/>
                  <a:pt x="3524167" y="69233"/>
                  <a:pt x="3530760" y="68929"/>
                </a:cubicBezTo>
                <a:cubicBezTo>
                  <a:pt x="3538184" y="68748"/>
                  <a:pt x="3541263" y="67480"/>
                  <a:pt x="3538184" y="66393"/>
                </a:cubicBezTo>
                <a:close/>
                <a:moveTo>
                  <a:pt x="2946596" y="590163"/>
                </a:moveTo>
                <a:cubicBezTo>
                  <a:pt x="2949784" y="586944"/>
                  <a:pt x="2950860" y="583367"/>
                  <a:pt x="2949502" y="579565"/>
                </a:cubicBezTo>
                <a:cubicBezTo>
                  <a:pt x="2944069" y="564355"/>
                  <a:pt x="2902241" y="552585"/>
                  <a:pt x="2853530" y="552585"/>
                </a:cubicBezTo>
                <a:cubicBezTo>
                  <a:pt x="2803916" y="552224"/>
                  <a:pt x="2769510" y="562182"/>
                  <a:pt x="2773314" y="577755"/>
                </a:cubicBezTo>
                <a:cubicBezTo>
                  <a:pt x="2777116" y="593327"/>
                  <a:pt x="2817497" y="605640"/>
                  <a:pt x="2869465" y="606003"/>
                </a:cubicBezTo>
                <a:cubicBezTo>
                  <a:pt x="2908442" y="606274"/>
                  <a:pt x="2937029" y="599822"/>
                  <a:pt x="2946596" y="590163"/>
                </a:cubicBezTo>
                <a:close/>
                <a:moveTo>
                  <a:pt x="3207822" y="364834"/>
                </a:moveTo>
                <a:cubicBezTo>
                  <a:pt x="3209576" y="362704"/>
                  <a:pt x="3209576" y="360417"/>
                  <a:pt x="3207539" y="358109"/>
                </a:cubicBezTo>
                <a:cubicBezTo>
                  <a:pt x="3199390" y="348873"/>
                  <a:pt x="3162450" y="341450"/>
                  <a:pt x="3124785" y="341450"/>
                </a:cubicBezTo>
                <a:cubicBezTo>
                  <a:pt x="3087121" y="341450"/>
                  <a:pt x="3061770" y="347788"/>
                  <a:pt x="3068833" y="358109"/>
                </a:cubicBezTo>
                <a:cubicBezTo>
                  <a:pt x="3075895" y="368430"/>
                  <a:pt x="3113379" y="376217"/>
                  <a:pt x="3152309" y="376217"/>
                </a:cubicBezTo>
                <a:cubicBezTo>
                  <a:pt x="3181508" y="376217"/>
                  <a:pt x="3202559" y="371226"/>
                  <a:pt x="3207822" y="364834"/>
                </a:cubicBezTo>
                <a:close/>
                <a:moveTo>
                  <a:pt x="3438821" y="168249"/>
                </a:moveTo>
                <a:cubicBezTo>
                  <a:pt x="3443665" y="167072"/>
                  <a:pt x="3445114" y="165352"/>
                  <a:pt x="3442216" y="163269"/>
                </a:cubicBezTo>
                <a:cubicBezTo>
                  <a:pt x="3428479" y="157743"/>
                  <a:pt x="3413736" y="155152"/>
                  <a:pt x="3398938" y="155663"/>
                </a:cubicBezTo>
                <a:cubicBezTo>
                  <a:pt x="3379018" y="155663"/>
                  <a:pt x="3367792" y="158380"/>
                  <a:pt x="3372500" y="163089"/>
                </a:cubicBezTo>
                <a:cubicBezTo>
                  <a:pt x="3385973" y="168604"/>
                  <a:pt x="3400529" y="170957"/>
                  <a:pt x="3415054" y="169969"/>
                </a:cubicBezTo>
                <a:cubicBezTo>
                  <a:pt x="3425738" y="170059"/>
                  <a:pt x="3433977" y="169425"/>
                  <a:pt x="3438821" y="168249"/>
                </a:cubicBezTo>
                <a:close/>
                <a:moveTo>
                  <a:pt x="1496823" y="1878849"/>
                </a:moveTo>
                <a:cubicBezTo>
                  <a:pt x="1503121" y="1872155"/>
                  <a:pt x="1507716" y="1864855"/>
                  <a:pt x="1510115" y="1857250"/>
                </a:cubicBezTo>
                <a:cubicBezTo>
                  <a:pt x="1519713" y="1827553"/>
                  <a:pt x="1490921" y="1805641"/>
                  <a:pt x="1445290" y="1805824"/>
                </a:cubicBezTo>
                <a:cubicBezTo>
                  <a:pt x="1422474" y="1805914"/>
                  <a:pt x="1399930" y="1811029"/>
                  <a:pt x="1381301" y="1820151"/>
                </a:cubicBezTo>
                <a:lnTo>
                  <a:pt x="1356951" y="1836576"/>
                </a:lnTo>
                <a:lnTo>
                  <a:pt x="1423413" y="1912238"/>
                </a:lnTo>
                <a:lnTo>
                  <a:pt x="1442534" y="1909349"/>
                </a:lnTo>
                <a:cubicBezTo>
                  <a:pt x="1464817" y="1903203"/>
                  <a:pt x="1484227" y="1892237"/>
                  <a:pt x="1496823" y="1878849"/>
                </a:cubicBezTo>
                <a:close/>
                <a:moveTo>
                  <a:pt x="3299277" y="302089"/>
                </a:moveTo>
                <a:cubicBezTo>
                  <a:pt x="3307629" y="299622"/>
                  <a:pt x="3311115" y="296272"/>
                  <a:pt x="3307493" y="292741"/>
                </a:cubicBezTo>
                <a:cubicBezTo>
                  <a:pt x="3300611" y="285678"/>
                  <a:pt x="3267836" y="279703"/>
                  <a:pt x="3237054" y="279340"/>
                </a:cubicBezTo>
                <a:cubicBezTo>
                  <a:pt x="3206270" y="278979"/>
                  <a:pt x="3184360" y="284773"/>
                  <a:pt x="3189430" y="292016"/>
                </a:cubicBezTo>
                <a:cubicBezTo>
                  <a:pt x="3194500" y="299260"/>
                  <a:pt x="3230172" y="306140"/>
                  <a:pt x="3261861" y="306140"/>
                </a:cubicBezTo>
                <a:cubicBezTo>
                  <a:pt x="3277706" y="306140"/>
                  <a:pt x="3290924" y="304556"/>
                  <a:pt x="3299277" y="302089"/>
                </a:cubicBezTo>
                <a:close/>
                <a:moveTo>
                  <a:pt x="3503872" y="124562"/>
                </a:moveTo>
                <a:cubicBezTo>
                  <a:pt x="3507403" y="123702"/>
                  <a:pt x="3508671" y="122525"/>
                  <a:pt x="3506678" y="121257"/>
                </a:cubicBezTo>
                <a:cubicBezTo>
                  <a:pt x="3495848" y="117571"/>
                  <a:pt x="3484430" y="115915"/>
                  <a:pt x="3472998" y="116370"/>
                </a:cubicBezTo>
                <a:cubicBezTo>
                  <a:pt x="3459054" y="116187"/>
                  <a:pt x="3450001" y="118360"/>
                  <a:pt x="3453622" y="121077"/>
                </a:cubicBezTo>
                <a:cubicBezTo>
                  <a:pt x="3464535" y="124685"/>
                  <a:pt x="3475996" y="126339"/>
                  <a:pt x="3487485" y="125966"/>
                </a:cubicBezTo>
                <a:cubicBezTo>
                  <a:pt x="3494547" y="125966"/>
                  <a:pt x="3500341" y="125423"/>
                  <a:pt x="3503872" y="124562"/>
                </a:cubicBezTo>
                <a:close/>
                <a:moveTo>
                  <a:pt x="2757968" y="785273"/>
                </a:moveTo>
                <a:cubicBezTo>
                  <a:pt x="2762200" y="781298"/>
                  <a:pt x="2764169" y="776941"/>
                  <a:pt x="2763354" y="772414"/>
                </a:cubicBezTo>
                <a:cubicBezTo>
                  <a:pt x="2759552" y="754667"/>
                  <a:pt x="2712653" y="738732"/>
                  <a:pt x="2664848" y="738371"/>
                </a:cubicBezTo>
                <a:cubicBezTo>
                  <a:pt x="2617044" y="738008"/>
                  <a:pt x="2577207" y="750685"/>
                  <a:pt x="2577026" y="768792"/>
                </a:cubicBezTo>
                <a:cubicBezTo>
                  <a:pt x="2576845" y="786900"/>
                  <a:pt x="2620304" y="804103"/>
                  <a:pt x="2672816" y="805008"/>
                </a:cubicBezTo>
                <a:cubicBezTo>
                  <a:pt x="2712201" y="805686"/>
                  <a:pt x="2745270" y="797198"/>
                  <a:pt x="2757968" y="785273"/>
                </a:cubicBezTo>
                <a:close/>
                <a:moveTo>
                  <a:pt x="3108307" y="481966"/>
                </a:moveTo>
                <a:cubicBezTo>
                  <a:pt x="3108307" y="476715"/>
                  <a:pt x="3101244" y="472006"/>
                  <a:pt x="3090199" y="467480"/>
                </a:cubicBezTo>
                <a:cubicBezTo>
                  <a:pt x="3068063" y="460286"/>
                  <a:pt x="3045018" y="456261"/>
                  <a:pt x="3021753" y="455529"/>
                </a:cubicBezTo>
                <a:cubicBezTo>
                  <a:pt x="3068833" y="452269"/>
                  <a:pt x="3094001" y="446475"/>
                  <a:pt x="3089475" y="434161"/>
                </a:cubicBezTo>
                <a:cubicBezTo>
                  <a:pt x="3086216" y="424745"/>
                  <a:pt x="3059598" y="417502"/>
                  <a:pt x="3011612" y="412251"/>
                </a:cubicBezTo>
                <a:cubicBezTo>
                  <a:pt x="3054889" y="410078"/>
                  <a:pt x="3076800" y="401024"/>
                  <a:pt x="3070462" y="391971"/>
                </a:cubicBezTo>
                <a:cubicBezTo>
                  <a:pt x="3064124" y="382916"/>
                  <a:pt x="3038593" y="376760"/>
                  <a:pt x="3002377" y="373863"/>
                </a:cubicBezTo>
                <a:cubicBezTo>
                  <a:pt x="3017768" y="371509"/>
                  <a:pt x="3033884" y="370061"/>
                  <a:pt x="3047465" y="366620"/>
                </a:cubicBezTo>
                <a:cubicBezTo>
                  <a:pt x="3061046" y="363179"/>
                  <a:pt x="3063219" y="358109"/>
                  <a:pt x="3056881" y="352858"/>
                </a:cubicBezTo>
                <a:cubicBezTo>
                  <a:pt x="3033895" y="341341"/>
                  <a:pt x="3008316" y="335978"/>
                  <a:pt x="2982640" y="337284"/>
                </a:cubicBezTo>
                <a:cubicBezTo>
                  <a:pt x="2966821" y="336699"/>
                  <a:pt x="2950985" y="337731"/>
                  <a:pt x="2935377" y="340364"/>
                </a:cubicBezTo>
                <a:cubicBezTo>
                  <a:pt x="2926250" y="341183"/>
                  <a:pt x="2917713" y="345229"/>
                  <a:pt x="2911295" y="351770"/>
                </a:cubicBezTo>
                <a:cubicBezTo>
                  <a:pt x="2904415" y="342898"/>
                  <a:pt x="2881778" y="337284"/>
                  <a:pt x="2847375" y="333663"/>
                </a:cubicBezTo>
                <a:cubicBezTo>
                  <a:pt x="2890290" y="329317"/>
                  <a:pt x="2906405" y="322981"/>
                  <a:pt x="2897713" y="315555"/>
                </a:cubicBezTo>
                <a:cubicBezTo>
                  <a:pt x="2876666" y="304871"/>
                  <a:pt x="2853209" y="299818"/>
                  <a:pt x="2829628" y="300888"/>
                </a:cubicBezTo>
                <a:cubicBezTo>
                  <a:pt x="2804817" y="298381"/>
                  <a:pt x="2779788" y="302635"/>
                  <a:pt x="2757197" y="313201"/>
                </a:cubicBezTo>
                <a:cubicBezTo>
                  <a:pt x="2750317" y="305234"/>
                  <a:pt x="2730036" y="300344"/>
                  <a:pt x="2697442" y="297267"/>
                </a:cubicBezTo>
                <a:cubicBezTo>
                  <a:pt x="2744703" y="293284"/>
                  <a:pt x="2762087" y="287307"/>
                  <a:pt x="2752851" y="279159"/>
                </a:cubicBezTo>
                <a:cubicBezTo>
                  <a:pt x="2730898" y="269018"/>
                  <a:pt x="2706699" y="264714"/>
                  <a:pt x="2682593" y="266665"/>
                </a:cubicBezTo>
                <a:cubicBezTo>
                  <a:pt x="2650723" y="266846"/>
                  <a:pt x="2625555" y="271735"/>
                  <a:pt x="2623382" y="278978"/>
                </a:cubicBezTo>
                <a:cubicBezTo>
                  <a:pt x="2622658" y="281695"/>
                  <a:pt x="2624831" y="284592"/>
                  <a:pt x="2629718" y="287126"/>
                </a:cubicBezTo>
                <a:cubicBezTo>
                  <a:pt x="2636868" y="290033"/>
                  <a:pt x="2644349" y="292039"/>
                  <a:pt x="2651991" y="293101"/>
                </a:cubicBezTo>
                <a:cubicBezTo>
                  <a:pt x="2661046" y="294732"/>
                  <a:pt x="2672816" y="295457"/>
                  <a:pt x="2683861" y="296723"/>
                </a:cubicBezTo>
                <a:cubicBezTo>
                  <a:pt x="2660451" y="294949"/>
                  <a:pt x="2636950" y="298668"/>
                  <a:pt x="2615232" y="307588"/>
                </a:cubicBezTo>
                <a:cubicBezTo>
                  <a:pt x="2608510" y="304694"/>
                  <a:pt x="2601617" y="302215"/>
                  <a:pt x="2594590" y="300164"/>
                </a:cubicBezTo>
                <a:cubicBezTo>
                  <a:pt x="2585899" y="297991"/>
                  <a:pt x="2574310" y="296362"/>
                  <a:pt x="2563626" y="294369"/>
                </a:cubicBezTo>
                <a:cubicBezTo>
                  <a:pt x="2601653" y="290567"/>
                  <a:pt x="2619036" y="284410"/>
                  <a:pt x="2612879" y="277530"/>
                </a:cubicBezTo>
                <a:cubicBezTo>
                  <a:pt x="2606723" y="270648"/>
                  <a:pt x="2582096" y="265397"/>
                  <a:pt x="2551312" y="264311"/>
                </a:cubicBezTo>
                <a:cubicBezTo>
                  <a:pt x="2526581" y="262505"/>
                  <a:pt x="2501770" y="266536"/>
                  <a:pt x="2478881" y="276081"/>
                </a:cubicBezTo>
                <a:cubicBezTo>
                  <a:pt x="2471819" y="267389"/>
                  <a:pt x="2451721" y="261232"/>
                  <a:pt x="2414056" y="261232"/>
                </a:cubicBezTo>
                <a:cubicBezTo>
                  <a:pt x="2390470" y="259042"/>
                  <a:pt x="2366710" y="262713"/>
                  <a:pt x="2344884" y="271916"/>
                </a:cubicBezTo>
                <a:cubicBezTo>
                  <a:pt x="2335774" y="268353"/>
                  <a:pt x="2326462" y="265330"/>
                  <a:pt x="2316999" y="262863"/>
                </a:cubicBezTo>
                <a:cubicBezTo>
                  <a:pt x="2301125" y="259907"/>
                  <a:pt x="2284952" y="258872"/>
                  <a:pt x="2268831" y="259783"/>
                </a:cubicBezTo>
                <a:cubicBezTo>
                  <a:pt x="2237866" y="260690"/>
                  <a:pt x="2216861" y="265578"/>
                  <a:pt x="2209438" y="272096"/>
                </a:cubicBezTo>
                <a:cubicBezTo>
                  <a:pt x="2202014" y="278615"/>
                  <a:pt x="2218129" y="284229"/>
                  <a:pt x="2256337" y="289119"/>
                </a:cubicBezTo>
                <a:cubicBezTo>
                  <a:pt x="2222295" y="290567"/>
                  <a:pt x="2199297" y="295094"/>
                  <a:pt x="2190969" y="302700"/>
                </a:cubicBezTo>
                <a:cubicBezTo>
                  <a:pt x="2182638" y="310304"/>
                  <a:pt x="2197849" y="316099"/>
                  <a:pt x="2227184" y="320808"/>
                </a:cubicBezTo>
                <a:cubicBezTo>
                  <a:pt x="2207189" y="321424"/>
                  <a:pt x="2187404" y="325087"/>
                  <a:pt x="2168515" y="331672"/>
                </a:cubicBezTo>
                <a:cubicBezTo>
                  <a:pt x="2154538" y="324581"/>
                  <a:pt x="2139252" y="320450"/>
                  <a:pt x="2123608" y="319540"/>
                </a:cubicBezTo>
                <a:cubicBezTo>
                  <a:pt x="2173042" y="313201"/>
                  <a:pt x="2189701" y="306863"/>
                  <a:pt x="2183543" y="299440"/>
                </a:cubicBezTo>
                <a:cubicBezTo>
                  <a:pt x="2177387" y="292016"/>
                  <a:pt x="2152398" y="286946"/>
                  <a:pt x="2121252" y="286946"/>
                </a:cubicBezTo>
                <a:cubicBezTo>
                  <a:pt x="2097073" y="285756"/>
                  <a:pt x="2072906" y="289579"/>
                  <a:pt x="2050270" y="298172"/>
                </a:cubicBezTo>
                <a:cubicBezTo>
                  <a:pt x="2040854" y="302517"/>
                  <a:pt x="2043751" y="306502"/>
                  <a:pt x="2050270" y="310304"/>
                </a:cubicBezTo>
                <a:cubicBezTo>
                  <a:pt x="2062827" y="315232"/>
                  <a:pt x="2076094" y="318106"/>
                  <a:pt x="2089565" y="318815"/>
                </a:cubicBezTo>
                <a:cubicBezTo>
                  <a:pt x="2067811" y="319680"/>
                  <a:pt x="2046342" y="324085"/>
                  <a:pt x="2026007" y="331853"/>
                </a:cubicBezTo>
                <a:cubicBezTo>
                  <a:pt x="2015866" y="321893"/>
                  <a:pt x="1993774" y="315918"/>
                  <a:pt x="1949049" y="317186"/>
                </a:cubicBezTo>
                <a:cubicBezTo>
                  <a:pt x="1925510" y="315924"/>
                  <a:pt x="1902064" y="320988"/>
                  <a:pt x="1881145" y="331853"/>
                </a:cubicBezTo>
                <a:cubicBezTo>
                  <a:pt x="1876979" y="335294"/>
                  <a:pt x="1879152" y="338733"/>
                  <a:pt x="1884403" y="341993"/>
                </a:cubicBezTo>
                <a:cubicBezTo>
                  <a:pt x="1897558" y="347466"/>
                  <a:pt x="1911624" y="350415"/>
                  <a:pt x="1925871" y="350685"/>
                </a:cubicBezTo>
                <a:cubicBezTo>
                  <a:pt x="1874806" y="354307"/>
                  <a:pt x="1847283" y="361006"/>
                  <a:pt x="1842032" y="368793"/>
                </a:cubicBezTo>
                <a:cubicBezTo>
                  <a:pt x="1836781" y="376580"/>
                  <a:pt x="1853077" y="384184"/>
                  <a:pt x="1882230" y="386900"/>
                </a:cubicBezTo>
                <a:cubicBezTo>
                  <a:pt x="1917900" y="390296"/>
                  <a:pt x="1953889" y="386667"/>
                  <a:pt x="1988162" y="376216"/>
                </a:cubicBezTo>
                <a:cubicBezTo>
                  <a:pt x="1989791" y="383460"/>
                  <a:pt x="2005002" y="388169"/>
                  <a:pt x="2029265" y="391971"/>
                </a:cubicBezTo>
                <a:cubicBezTo>
                  <a:pt x="2007610" y="393672"/>
                  <a:pt x="1986223" y="397864"/>
                  <a:pt x="1965526" y="404465"/>
                </a:cubicBezTo>
                <a:cubicBezTo>
                  <a:pt x="1952851" y="394505"/>
                  <a:pt x="1928949" y="389798"/>
                  <a:pt x="1887300" y="389798"/>
                </a:cubicBezTo>
                <a:cubicBezTo>
                  <a:pt x="1860890" y="389020"/>
                  <a:pt x="1834663" y="394414"/>
                  <a:pt x="1810706" y="405552"/>
                </a:cubicBezTo>
                <a:cubicBezTo>
                  <a:pt x="1796220" y="416958"/>
                  <a:pt x="1813240" y="424926"/>
                  <a:pt x="1853801" y="430179"/>
                </a:cubicBezTo>
                <a:cubicBezTo>
                  <a:pt x="1808713" y="431988"/>
                  <a:pt x="1778473" y="437783"/>
                  <a:pt x="1766340" y="450096"/>
                </a:cubicBezTo>
                <a:cubicBezTo>
                  <a:pt x="1754210" y="462409"/>
                  <a:pt x="1776481" y="470377"/>
                  <a:pt x="1817949" y="475086"/>
                </a:cubicBezTo>
                <a:cubicBezTo>
                  <a:pt x="1759280" y="479973"/>
                  <a:pt x="1728676" y="488304"/>
                  <a:pt x="1724874" y="500437"/>
                </a:cubicBezTo>
                <a:cubicBezTo>
                  <a:pt x="1721071" y="512567"/>
                  <a:pt x="1745698" y="521259"/>
                  <a:pt x="1787889" y="522527"/>
                </a:cubicBezTo>
                <a:cubicBezTo>
                  <a:pt x="1809386" y="523219"/>
                  <a:pt x="1830893" y="521457"/>
                  <a:pt x="1851992" y="517276"/>
                </a:cubicBezTo>
                <a:cubicBezTo>
                  <a:pt x="1866071" y="515299"/>
                  <a:pt x="1879411" y="509752"/>
                  <a:pt x="1890741" y="501161"/>
                </a:cubicBezTo>
                <a:cubicBezTo>
                  <a:pt x="1895087" y="516913"/>
                  <a:pt x="1915911" y="525424"/>
                  <a:pt x="1955929" y="527054"/>
                </a:cubicBezTo>
                <a:cubicBezTo>
                  <a:pt x="1990993" y="530017"/>
                  <a:pt x="2026258" y="524554"/>
                  <a:pt x="2058781" y="511119"/>
                </a:cubicBezTo>
                <a:cubicBezTo>
                  <a:pt x="2064258" y="515993"/>
                  <a:pt x="2070344" y="520132"/>
                  <a:pt x="2076889" y="523432"/>
                </a:cubicBezTo>
                <a:cubicBezTo>
                  <a:pt x="2088183" y="527175"/>
                  <a:pt x="2099668" y="530320"/>
                  <a:pt x="2111295" y="532848"/>
                </a:cubicBezTo>
                <a:cubicBezTo>
                  <a:pt x="2095902" y="535745"/>
                  <a:pt x="2079786" y="537918"/>
                  <a:pt x="2067112" y="541359"/>
                </a:cubicBezTo>
                <a:cubicBezTo>
                  <a:pt x="2056405" y="544756"/>
                  <a:pt x="2045939" y="548870"/>
                  <a:pt x="2035784" y="553673"/>
                </a:cubicBezTo>
                <a:cubicBezTo>
                  <a:pt x="2023653" y="536470"/>
                  <a:pt x="1989972" y="528502"/>
                  <a:pt x="1945245" y="530314"/>
                </a:cubicBezTo>
                <a:cubicBezTo>
                  <a:pt x="1900520" y="532124"/>
                  <a:pt x="1864847" y="542084"/>
                  <a:pt x="1857603" y="555302"/>
                </a:cubicBezTo>
                <a:cubicBezTo>
                  <a:pt x="1850360" y="568522"/>
                  <a:pt x="1877884" y="579748"/>
                  <a:pt x="1922791" y="581740"/>
                </a:cubicBezTo>
                <a:cubicBezTo>
                  <a:pt x="1970596" y="583913"/>
                  <a:pt x="2011157" y="575946"/>
                  <a:pt x="2033250" y="557838"/>
                </a:cubicBezTo>
                <a:cubicBezTo>
                  <a:pt x="2035966" y="573773"/>
                  <a:pt x="2056971" y="584637"/>
                  <a:pt x="2111295" y="586991"/>
                </a:cubicBezTo>
                <a:cubicBezTo>
                  <a:pt x="2146987" y="589477"/>
                  <a:pt x="2182680" y="582151"/>
                  <a:pt x="2214508" y="565805"/>
                </a:cubicBezTo>
                <a:cubicBezTo>
                  <a:pt x="2219941" y="580653"/>
                  <a:pt x="2243480" y="590975"/>
                  <a:pt x="2292372" y="593148"/>
                </a:cubicBezTo>
                <a:cubicBezTo>
                  <a:pt x="2341262" y="595321"/>
                  <a:pt x="2376210" y="587354"/>
                  <a:pt x="2397397" y="572505"/>
                </a:cubicBezTo>
                <a:cubicBezTo>
                  <a:pt x="2412064" y="586991"/>
                  <a:pt x="2441398" y="596587"/>
                  <a:pt x="2487936" y="597494"/>
                </a:cubicBezTo>
                <a:cubicBezTo>
                  <a:pt x="2534473" y="598399"/>
                  <a:pt x="2564350" y="590251"/>
                  <a:pt x="2582458" y="576126"/>
                </a:cubicBezTo>
                <a:cubicBezTo>
                  <a:pt x="2587891" y="579928"/>
                  <a:pt x="2590606" y="582101"/>
                  <a:pt x="2594047" y="584274"/>
                </a:cubicBezTo>
                <a:cubicBezTo>
                  <a:pt x="2623941" y="597392"/>
                  <a:pt x="2656524" y="603226"/>
                  <a:pt x="2689112" y="601296"/>
                </a:cubicBezTo>
                <a:cubicBezTo>
                  <a:pt x="2730217" y="600209"/>
                  <a:pt x="2759370" y="591517"/>
                  <a:pt x="2766432" y="578480"/>
                </a:cubicBezTo>
                <a:cubicBezTo>
                  <a:pt x="2772046" y="568702"/>
                  <a:pt x="2750678" y="556750"/>
                  <a:pt x="2717723" y="550595"/>
                </a:cubicBezTo>
                <a:lnTo>
                  <a:pt x="2695269" y="546610"/>
                </a:lnTo>
                <a:cubicBezTo>
                  <a:pt x="2721267" y="547498"/>
                  <a:pt x="2747009" y="541234"/>
                  <a:pt x="2769693" y="528502"/>
                </a:cubicBezTo>
                <a:cubicBezTo>
                  <a:pt x="2803213" y="545656"/>
                  <a:pt x="2840772" y="553355"/>
                  <a:pt x="2878339" y="550775"/>
                </a:cubicBezTo>
                <a:cubicBezTo>
                  <a:pt x="2929222" y="548241"/>
                  <a:pt x="2945700" y="538281"/>
                  <a:pt x="2947329" y="527597"/>
                </a:cubicBezTo>
                <a:cubicBezTo>
                  <a:pt x="2948959" y="516913"/>
                  <a:pt x="2916728" y="506412"/>
                  <a:pt x="2870553" y="500798"/>
                </a:cubicBezTo>
                <a:cubicBezTo>
                  <a:pt x="2921615" y="494642"/>
                  <a:pt x="2938999" y="487036"/>
                  <a:pt x="2934111" y="476534"/>
                </a:cubicBezTo>
                <a:cubicBezTo>
                  <a:pt x="2929222" y="466031"/>
                  <a:pt x="2905863" y="457883"/>
                  <a:pt x="2865663" y="454261"/>
                </a:cubicBezTo>
                <a:cubicBezTo>
                  <a:pt x="2832229" y="449549"/>
                  <a:pt x="2798144" y="453410"/>
                  <a:pt x="2766613" y="465487"/>
                </a:cubicBezTo>
                <a:cubicBezTo>
                  <a:pt x="2758284" y="461866"/>
                  <a:pt x="2751946" y="457702"/>
                  <a:pt x="2744523" y="455347"/>
                </a:cubicBezTo>
                <a:cubicBezTo>
                  <a:pt x="2737099" y="452993"/>
                  <a:pt x="2727863" y="450820"/>
                  <a:pt x="2721164" y="449011"/>
                </a:cubicBezTo>
                <a:lnTo>
                  <a:pt x="2769693" y="436697"/>
                </a:lnTo>
                <a:cubicBezTo>
                  <a:pt x="2797272" y="447283"/>
                  <a:pt x="2826733" y="452090"/>
                  <a:pt x="2856247" y="450820"/>
                </a:cubicBezTo>
                <a:cubicBezTo>
                  <a:pt x="2893911" y="450640"/>
                  <a:pt x="2915821" y="445207"/>
                  <a:pt x="2927592" y="436515"/>
                </a:cubicBezTo>
                <a:cubicBezTo>
                  <a:pt x="2937957" y="440794"/>
                  <a:pt x="2948533" y="444543"/>
                  <a:pt x="2959280" y="447743"/>
                </a:cubicBezTo>
                <a:cubicBezTo>
                  <a:pt x="2971412" y="450640"/>
                  <a:pt x="2987347" y="452632"/>
                  <a:pt x="3002014" y="454986"/>
                </a:cubicBezTo>
                <a:cubicBezTo>
                  <a:pt x="2950046" y="460961"/>
                  <a:pt x="2930670" y="469291"/>
                  <a:pt x="2944976" y="481241"/>
                </a:cubicBezTo>
                <a:cubicBezTo>
                  <a:pt x="2959280" y="493194"/>
                  <a:pt x="2999299" y="501522"/>
                  <a:pt x="3039136" y="501522"/>
                </a:cubicBezTo>
                <a:cubicBezTo>
                  <a:pt x="3083319" y="500074"/>
                  <a:pt x="3108307" y="493194"/>
                  <a:pt x="3108307" y="481966"/>
                </a:cubicBezTo>
                <a:close/>
                <a:moveTo>
                  <a:pt x="3562449" y="84500"/>
                </a:moveTo>
                <a:cubicBezTo>
                  <a:pt x="3555649" y="82114"/>
                  <a:pt x="3548467" y="81010"/>
                  <a:pt x="3541264" y="81242"/>
                </a:cubicBezTo>
                <a:cubicBezTo>
                  <a:pt x="3531848" y="81242"/>
                  <a:pt x="3525149" y="82690"/>
                  <a:pt x="3527863" y="84320"/>
                </a:cubicBezTo>
                <a:cubicBezTo>
                  <a:pt x="3534966" y="86453"/>
                  <a:pt x="3542363" y="87432"/>
                  <a:pt x="3549775" y="87217"/>
                </a:cubicBezTo>
                <a:cubicBezTo>
                  <a:pt x="3558647" y="87217"/>
                  <a:pt x="3564622" y="85949"/>
                  <a:pt x="3562449" y="84500"/>
                </a:cubicBezTo>
                <a:close/>
                <a:moveTo>
                  <a:pt x="3387484" y="243191"/>
                </a:moveTo>
                <a:cubicBezTo>
                  <a:pt x="3393686" y="241313"/>
                  <a:pt x="3395407" y="238687"/>
                  <a:pt x="3391514" y="235700"/>
                </a:cubicBezTo>
                <a:cubicBezTo>
                  <a:pt x="3372138" y="227754"/>
                  <a:pt x="3351204" y="224347"/>
                  <a:pt x="3330309" y="225741"/>
                </a:cubicBezTo>
                <a:cubicBezTo>
                  <a:pt x="3304234" y="225921"/>
                  <a:pt x="3289748" y="230086"/>
                  <a:pt x="3296086" y="235700"/>
                </a:cubicBezTo>
                <a:cubicBezTo>
                  <a:pt x="3315081" y="244103"/>
                  <a:pt x="3335851" y="247709"/>
                  <a:pt x="3356565" y="246202"/>
                </a:cubicBezTo>
                <a:cubicBezTo>
                  <a:pt x="3370598" y="246202"/>
                  <a:pt x="3381282" y="245070"/>
                  <a:pt x="3387484" y="243191"/>
                </a:cubicBezTo>
                <a:close/>
                <a:moveTo>
                  <a:pt x="3461953" y="191494"/>
                </a:moveTo>
                <a:cubicBezTo>
                  <a:pt x="3467430" y="190068"/>
                  <a:pt x="3469377" y="188076"/>
                  <a:pt x="3466299" y="185903"/>
                </a:cubicBezTo>
                <a:cubicBezTo>
                  <a:pt x="3450754" y="180050"/>
                  <a:pt x="3434184" y="177400"/>
                  <a:pt x="3417590" y="178117"/>
                </a:cubicBezTo>
                <a:cubicBezTo>
                  <a:pt x="3396946" y="178117"/>
                  <a:pt x="3383547" y="181377"/>
                  <a:pt x="3388254" y="185542"/>
                </a:cubicBezTo>
                <a:cubicBezTo>
                  <a:pt x="3403550" y="191645"/>
                  <a:pt x="3419968" y="194422"/>
                  <a:pt x="3436422" y="193690"/>
                </a:cubicBezTo>
                <a:cubicBezTo>
                  <a:pt x="3447467" y="193780"/>
                  <a:pt x="3456475" y="192920"/>
                  <a:pt x="3461953" y="191494"/>
                </a:cubicBezTo>
                <a:close/>
                <a:moveTo>
                  <a:pt x="2479570" y="1058013"/>
                </a:moveTo>
                <a:cubicBezTo>
                  <a:pt x="2484349" y="1053197"/>
                  <a:pt x="2486895" y="1048014"/>
                  <a:pt x="2486668" y="1042763"/>
                </a:cubicBezTo>
                <a:cubicBezTo>
                  <a:pt x="2485763" y="1021758"/>
                  <a:pt x="2449004" y="1004555"/>
                  <a:pt x="2397397" y="1003650"/>
                </a:cubicBezTo>
                <a:cubicBezTo>
                  <a:pt x="2345790" y="1002745"/>
                  <a:pt x="2303961" y="1018860"/>
                  <a:pt x="2300339" y="1041314"/>
                </a:cubicBezTo>
                <a:cubicBezTo>
                  <a:pt x="2296718" y="1063768"/>
                  <a:pt x="2337642" y="1083324"/>
                  <a:pt x="2390878" y="1083324"/>
                </a:cubicBezTo>
                <a:cubicBezTo>
                  <a:pt x="2430807" y="1083596"/>
                  <a:pt x="2465234" y="1072460"/>
                  <a:pt x="2479570" y="1058013"/>
                </a:cubicBezTo>
                <a:close/>
                <a:moveTo>
                  <a:pt x="3231118" y="403624"/>
                </a:moveTo>
                <a:cubicBezTo>
                  <a:pt x="3232867" y="401341"/>
                  <a:pt x="3232708" y="398806"/>
                  <a:pt x="3230354" y="396135"/>
                </a:cubicBezTo>
                <a:cubicBezTo>
                  <a:pt x="3221843" y="385994"/>
                  <a:pt x="3185086" y="378027"/>
                  <a:pt x="3144161" y="378027"/>
                </a:cubicBezTo>
                <a:cubicBezTo>
                  <a:pt x="3103239" y="378027"/>
                  <a:pt x="3077525" y="386538"/>
                  <a:pt x="3085131" y="396135"/>
                </a:cubicBezTo>
                <a:cubicBezTo>
                  <a:pt x="3092735" y="405731"/>
                  <a:pt x="3129314" y="413155"/>
                  <a:pt x="3171685" y="414243"/>
                </a:cubicBezTo>
                <a:cubicBezTo>
                  <a:pt x="3203465" y="415057"/>
                  <a:pt x="3225873" y="410474"/>
                  <a:pt x="3231118" y="403624"/>
                </a:cubicBezTo>
                <a:close/>
                <a:moveTo>
                  <a:pt x="3532595" y="145841"/>
                </a:moveTo>
                <a:cubicBezTo>
                  <a:pt x="3536239" y="144890"/>
                  <a:pt x="3537009" y="143531"/>
                  <a:pt x="3534203" y="141901"/>
                </a:cubicBezTo>
                <a:cubicBezTo>
                  <a:pt x="3522592" y="137783"/>
                  <a:pt x="3510295" y="135939"/>
                  <a:pt x="3497988" y="136470"/>
                </a:cubicBezTo>
                <a:cubicBezTo>
                  <a:pt x="3480605" y="136289"/>
                  <a:pt x="3471369" y="138643"/>
                  <a:pt x="3475896" y="141721"/>
                </a:cubicBezTo>
                <a:cubicBezTo>
                  <a:pt x="3487975" y="146236"/>
                  <a:pt x="3500872" y="148149"/>
                  <a:pt x="3513740" y="147335"/>
                </a:cubicBezTo>
                <a:cubicBezTo>
                  <a:pt x="3522432" y="147335"/>
                  <a:pt x="3528951" y="146791"/>
                  <a:pt x="3532595" y="145841"/>
                </a:cubicBezTo>
                <a:close/>
                <a:moveTo>
                  <a:pt x="2959641" y="649742"/>
                </a:moveTo>
                <a:cubicBezTo>
                  <a:pt x="2962971" y="646237"/>
                  <a:pt x="2964035" y="642400"/>
                  <a:pt x="2962360" y="638417"/>
                </a:cubicBezTo>
                <a:cubicBezTo>
                  <a:pt x="2955841" y="622843"/>
                  <a:pt x="2908580" y="609986"/>
                  <a:pt x="2861500" y="609806"/>
                </a:cubicBezTo>
                <a:cubicBezTo>
                  <a:pt x="2814420" y="609625"/>
                  <a:pt x="2778204" y="621395"/>
                  <a:pt x="2781462" y="636786"/>
                </a:cubicBezTo>
                <a:cubicBezTo>
                  <a:pt x="2784723" y="652179"/>
                  <a:pt x="2830535" y="666846"/>
                  <a:pt x="2881237" y="667389"/>
                </a:cubicBezTo>
                <a:cubicBezTo>
                  <a:pt x="2919264" y="667795"/>
                  <a:pt x="2949650" y="660259"/>
                  <a:pt x="2959641" y="649742"/>
                </a:cubicBezTo>
                <a:close/>
                <a:moveTo>
                  <a:pt x="3591038" y="106228"/>
                </a:moveTo>
                <a:cubicBezTo>
                  <a:pt x="3593686" y="105640"/>
                  <a:pt x="3594320" y="104780"/>
                  <a:pt x="3592509" y="103694"/>
                </a:cubicBezTo>
                <a:cubicBezTo>
                  <a:pt x="3584018" y="100760"/>
                  <a:pt x="3575045" y="99469"/>
                  <a:pt x="3566072" y="99891"/>
                </a:cubicBezTo>
                <a:cubicBezTo>
                  <a:pt x="3553759" y="99891"/>
                  <a:pt x="3548145" y="101340"/>
                  <a:pt x="3552128" y="103513"/>
                </a:cubicBezTo>
                <a:cubicBezTo>
                  <a:pt x="3560272" y="106321"/>
                  <a:pt x="3568876" y="107551"/>
                  <a:pt x="3577479" y="107134"/>
                </a:cubicBezTo>
                <a:cubicBezTo>
                  <a:pt x="3583727" y="107134"/>
                  <a:pt x="3588389" y="106817"/>
                  <a:pt x="3591038" y="106228"/>
                </a:cubicBezTo>
                <a:close/>
                <a:moveTo>
                  <a:pt x="3334572" y="332044"/>
                </a:moveTo>
                <a:cubicBezTo>
                  <a:pt x="3335910" y="330278"/>
                  <a:pt x="3335650" y="328321"/>
                  <a:pt x="3333567" y="326239"/>
                </a:cubicBezTo>
                <a:cubicBezTo>
                  <a:pt x="3325419" y="317365"/>
                  <a:pt x="3293369" y="311753"/>
                  <a:pt x="3258602" y="311570"/>
                </a:cubicBezTo>
                <a:cubicBezTo>
                  <a:pt x="3223835" y="311390"/>
                  <a:pt x="3201562" y="316641"/>
                  <a:pt x="3208444" y="325332"/>
                </a:cubicBezTo>
                <a:cubicBezTo>
                  <a:pt x="3215324" y="334024"/>
                  <a:pt x="3249730" y="340906"/>
                  <a:pt x="3285402" y="340906"/>
                </a:cubicBezTo>
                <a:cubicBezTo>
                  <a:pt x="3312155" y="340906"/>
                  <a:pt x="3330558" y="337340"/>
                  <a:pt x="3334572" y="332044"/>
                </a:cubicBezTo>
                <a:close/>
                <a:moveTo>
                  <a:pt x="3641402" y="68566"/>
                </a:moveTo>
                <a:cubicBezTo>
                  <a:pt x="3636548" y="67031"/>
                  <a:pt x="3631451" y="66417"/>
                  <a:pt x="3626372" y="66754"/>
                </a:cubicBezTo>
                <a:cubicBezTo>
                  <a:pt x="3619853" y="66754"/>
                  <a:pt x="3616775" y="67478"/>
                  <a:pt x="3619490" y="68566"/>
                </a:cubicBezTo>
                <a:cubicBezTo>
                  <a:pt x="3623931" y="69992"/>
                  <a:pt x="3628592" y="70606"/>
                  <a:pt x="3633252" y="70376"/>
                </a:cubicBezTo>
                <a:cubicBezTo>
                  <a:pt x="3640134" y="70376"/>
                  <a:pt x="3643575" y="69651"/>
                  <a:pt x="3641402" y="68566"/>
                </a:cubicBezTo>
                <a:close/>
                <a:moveTo>
                  <a:pt x="3415007" y="272324"/>
                </a:moveTo>
                <a:cubicBezTo>
                  <a:pt x="3422069" y="270241"/>
                  <a:pt x="3424740" y="267390"/>
                  <a:pt x="3421209" y="264312"/>
                </a:cubicBezTo>
                <a:cubicBezTo>
                  <a:pt x="3400276" y="255489"/>
                  <a:pt x="3377617" y="251527"/>
                  <a:pt x="3354934" y="252723"/>
                </a:cubicBezTo>
                <a:cubicBezTo>
                  <a:pt x="3327410" y="252723"/>
                  <a:pt x="3309302" y="257249"/>
                  <a:pt x="3315821" y="263768"/>
                </a:cubicBezTo>
                <a:cubicBezTo>
                  <a:pt x="3322340" y="270287"/>
                  <a:pt x="3354392" y="275719"/>
                  <a:pt x="3382457" y="275719"/>
                </a:cubicBezTo>
                <a:cubicBezTo>
                  <a:pt x="3396491" y="275719"/>
                  <a:pt x="3407945" y="274406"/>
                  <a:pt x="3415007" y="272324"/>
                </a:cubicBezTo>
                <a:close/>
                <a:moveTo>
                  <a:pt x="3121370" y="538772"/>
                </a:moveTo>
                <a:cubicBezTo>
                  <a:pt x="3123710" y="535813"/>
                  <a:pt x="3123925" y="532531"/>
                  <a:pt x="3121706" y="529046"/>
                </a:cubicBezTo>
                <a:cubicBezTo>
                  <a:pt x="3111928" y="515102"/>
                  <a:pt x="3071004" y="504781"/>
                  <a:pt x="3023924" y="504781"/>
                </a:cubicBezTo>
                <a:cubicBezTo>
                  <a:pt x="2976843" y="504781"/>
                  <a:pt x="2946966" y="514197"/>
                  <a:pt x="2953848" y="528322"/>
                </a:cubicBezTo>
                <a:cubicBezTo>
                  <a:pt x="2960728" y="542445"/>
                  <a:pt x="3002014" y="553309"/>
                  <a:pt x="3051267" y="553490"/>
                </a:cubicBezTo>
                <a:cubicBezTo>
                  <a:pt x="3088207" y="553626"/>
                  <a:pt x="3114350" y="547651"/>
                  <a:pt x="3121370" y="538772"/>
                </a:cubicBezTo>
                <a:close/>
                <a:moveTo>
                  <a:pt x="2751380" y="867057"/>
                </a:moveTo>
                <a:cubicBezTo>
                  <a:pt x="2754832" y="862827"/>
                  <a:pt x="2756111" y="858153"/>
                  <a:pt x="2754843" y="853174"/>
                </a:cubicBezTo>
                <a:cubicBezTo>
                  <a:pt x="2749773" y="833254"/>
                  <a:pt x="2706858" y="819312"/>
                  <a:pt x="2654888" y="819312"/>
                </a:cubicBezTo>
                <a:cubicBezTo>
                  <a:pt x="2604731" y="819492"/>
                  <a:pt x="2569057" y="832169"/>
                  <a:pt x="2571412" y="853174"/>
                </a:cubicBezTo>
                <a:cubicBezTo>
                  <a:pt x="2573766" y="874179"/>
                  <a:pt x="2619217" y="890657"/>
                  <a:pt x="2671728" y="889389"/>
                </a:cubicBezTo>
                <a:cubicBezTo>
                  <a:pt x="2711113" y="888438"/>
                  <a:pt x="2741025" y="879746"/>
                  <a:pt x="2751380" y="867057"/>
                </a:cubicBezTo>
                <a:close/>
                <a:moveTo>
                  <a:pt x="2064875" y="1471310"/>
                </a:moveTo>
                <a:cubicBezTo>
                  <a:pt x="2071060" y="1465250"/>
                  <a:pt x="2075123" y="1458697"/>
                  <a:pt x="2076345" y="1451997"/>
                </a:cubicBezTo>
                <a:cubicBezTo>
                  <a:pt x="2080330" y="1427371"/>
                  <a:pt x="2044656" y="1405822"/>
                  <a:pt x="1997215" y="1404737"/>
                </a:cubicBezTo>
                <a:cubicBezTo>
                  <a:pt x="1949771" y="1403650"/>
                  <a:pt x="1898889" y="1427371"/>
                  <a:pt x="1892733" y="1452722"/>
                </a:cubicBezTo>
                <a:cubicBezTo>
                  <a:pt x="1886576" y="1478073"/>
                  <a:pt x="1921523" y="1503243"/>
                  <a:pt x="1971320" y="1503243"/>
                </a:cubicBezTo>
                <a:cubicBezTo>
                  <a:pt x="2008668" y="1503243"/>
                  <a:pt x="2046320" y="1489492"/>
                  <a:pt x="2064875" y="1471310"/>
                </a:cubicBezTo>
                <a:close/>
                <a:moveTo>
                  <a:pt x="3493573" y="217953"/>
                </a:moveTo>
                <a:cubicBezTo>
                  <a:pt x="3498801" y="216368"/>
                  <a:pt x="3499979" y="214150"/>
                  <a:pt x="3496176" y="211615"/>
                </a:cubicBezTo>
                <a:cubicBezTo>
                  <a:pt x="3478783" y="204848"/>
                  <a:pt x="3460111" y="202004"/>
                  <a:pt x="3441490" y="203287"/>
                </a:cubicBezTo>
                <a:cubicBezTo>
                  <a:pt x="3418131" y="203287"/>
                  <a:pt x="3406179" y="206728"/>
                  <a:pt x="3412337" y="211615"/>
                </a:cubicBezTo>
                <a:cubicBezTo>
                  <a:pt x="3429513" y="218742"/>
                  <a:pt x="3448107" y="221778"/>
                  <a:pt x="3466660" y="220489"/>
                </a:cubicBezTo>
                <a:cubicBezTo>
                  <a:pt x="3479064" y="220489"/>
                  <a:pt x="3488344" y="219538"/>
                  <a:pt x="3493573" y="217953"/>
                </a:cubicBezTo>
                <a:close/>
                <a:moveTo>
                  <a:pt x="3559483" y="169334"/>
                </a:moveTo>
                <a:cubicBezTo>
                  <a:pt x="3563807" y="168112"/>
                  <a:pt x="3565165" y="166437"/>
                  <a:pt x="3562268" y="164718"/>
                </a:cubicBezTo>
                <a:cubicBezTo>
                  <a:pt x="3548088" y="160030"/>
                  <a:pt x="3533191" y="157884"/>
                  <a:pt x="3518266" y="158380"/>
                </a:cubicBezTo>
                <a:cubicBezTo>
                  <a:pt x="3501426" y="158560"/>
                  <a:pt x="3490923" y="161458"/>
                  <a:pt x="3495449" y="164718"/>
                </a:cubicBezTo>
                <a:cubicBezTo>
                  <a:pt x="3509386" y="169649"/>
                  <a:pt x="3524138" y="171864"/>
                  <a:pt x="3538908" y="171237"/>
                </a:cubicBezTo>
                <a:cubicBezTo>
                  <a:pt x="3547872" y="171327"/>
                  <a:pt x="3555160" y="170557"/>
                  <a:pt x="3559483" y="169334"/>
                </a:cubicBezTo>
                <a:close/>
                <a:moveTo>
                  <a:pt x="3251086" y="445768"/>
                </a:moveTo>
                <a:cubicBezTo>
                  <a:pt x="3252772" y="443329"/>
                  <a:pt x="3252534" y="440635"/>
                  <a:pt x="3250090" y="437783"/>
                </a:cubicBezTo>
                <a:cubicBezTo>
                  <a:pt x="3240311" y="426375"/>
                  <a:pt x="3198484" y="417683"/>
                  <a:pt x="3157379" y="417864"/>
                </a:cubicBezTo>
                <a:cubicBezTo>
                  <a:pt x="3116274" y="418046"/>
                  <a:pt x="3090018" y="426014"/>
                  <a:pt x="3098166" y="437603"/>
                </a:cubicBezTo>
                <a:cubicBezTo>
                  <a:pt x="3106314" y="449192"/>
                  <a:pt x="3147419" y="458245"/>
                  <a:pt x="3191602" y="458245"/>
                </a:cubicBezTo>
                <a:cubicBezTo>
                  <a:pt x="3223653" y="458109"/>
                  <a:pt x="3246027" y="453085"/>
                  <a:pt x="3251086" y="445768"/>
                </a:cubicBezTo>
                <a:close/>
                <a:moveTo>
                  <a:pt x="3617723" y="126308"/>
                </a:moveTo>
                <a:cubicBezTo>
                  <a:pt x="3620484" y="125515"/>
                  <a:pt x="3621028" y="124429"/>
                  <a:pt x="3618764" y="123252"/>
                </a:cubicBezTo>
                <a:cubicBezTo>
                  <a:pt x="3608715" y="119998"/>
                  <a:pt x="3598174" y="118528"/>
                  <a:pt x="3587619" y="118906"/>
                </a:cubicBezTo>
                <a:cubicBezTo>
                  <a:pt x="3574401" y="118906"/>
                  <a:pt x="3567158" y="120716"/>
                  <a:pt x="3570780" y="123070"/>
                </a:cubicBezTo>
                <a:cubicBezTo>
                  <a:pt x="3581249" y="126672"/>
                  <a:pt x="3592319" y="128210"/>
                  <a:pt x="3603373" y="127598"/>
                </a:cubicBezTo>
                <a:cubicBezTo>
                  <a:pt x="3609982" y="127598"/>
                  <a:pt x="3614961" y="127100"/>
                  <a:pt x="3617723" y="126308"/>
                </a:cubicBezTo>
                <a:close/>
                <a:moveTo>
                  <a:pt x="3667770" y="88032"/>
                </a:moveTo>
                <a:cubicBezTo>
                  <a:pt x="3669648" y="87534"/>
                  <a:pt x="3670100" y="86856"/>
                  <a:pt x="3668561" y="86132"/>
                </a:cubicBezTo>
                <a:cubicBezTo>
                  <a:pt x="3662305" y="84430"/>
                  <a:pt x="3655851" y="83578"/>
                  <a:pt x="3649368" y="83595"/>
                </a:cubicBezTo>
                <a:cubicBezTo>
                  <a:pt x="3641038" y="83595"/>
                  <a:pt x="3636148" y="84864"/>
                  <a:pt x="3639228" y="86312"/>
                </a:cubicBezTo>
                <a:cubicBezTo>
                  <a:pt x="3645477" y="88048"/>
                  <a:pt x="3651936" y="88902"/>
                  <a:pt x="3658421" y="88847"/>
                </a:cubicBezTo>
                <a:cubicBezTo>
                  <a:pt x="3662587" y="88847"/>
                  <a:pt x="3665891" y="88530"/>
                  <a:pt x="3667770" y="88032"/>
                </a:cubicBezTo>
                <a:close/>
                <a:moveTo>
                  <a:pt x="3358040" y="367750"/>
                </a:moveTo>
                <a:cubicBezTo>
                  <a:pt x="3359517" y="365826"/>
                  <a:pt x="3359279" y="363675"/>
                  <a:pt x="3357106" y="361367"/>
                </a:cubicBezTo>
                <a:cubicBezTo>
                  <a:pt x="3347873" y="351951"/>
                  <a:pt x="3315096" y="344347"/>
                  <a:pt x="3277252" y="344347"/>
                </a:cubicBezTo>
                <a:cubicBezTo>
                  <a:pt x="3239407" y="344347"/>
                  <a:pt x="3217497" y="350685"/>
                  <a:pt x="3224740" y="360101"/>
                </a:cubicBezTo>
                <a:cubicBezTo>
                  <a:pt x="3231984" y="369517"/>
                  <a:pt x="3265302" y="376940"/>
                  <a:pt x="3304414" y="377121"/>
                </a:cubicBezTo>
                <a:cubicBezTo>
                  <a:pt x="3333749" y="377257"/>
                  <a:pt x="3353610" y="373522"/>
                  <a:pt x="3358040" y="367750"/>
                </a:cubicBezTo>
                <a:close/>
                <a:moveTo>
                  <a:pt x="2964832" y="716234"/>
                </a:moveTo>
                <a:cubicBezTo>
                  <a:pt x="2967678" y="712499"/>
                  <a:pt x="2968289" y="708312"/>
                  <a:pt x="2966342" y="703785"/>
                </a:cubicBezTo>
                <a:cubicBezTo>
                  <a:pt x="2958737" y="686402"/>
                  <a:pt x="2916547" y="674269"/>
                  <a:pt x="2865663" y="674089"/>
                </a:cubicBezTo>
                <a:cubicBezTo>
                  <a:pt x="2814780" y="673908"/>
                  <a:pt x="2781462" y="685316"/>
                  <a:pt x="2786713" y="703242"/>
                </a:cubicBezTo>
                <a:cubicBezTo>
                  <a:pt x="2791966" y="721169"/>
                  <a:pt x="2834156" y="734570"/>
                  <a:pt x="2887574" y="734570"/>
                </a:cubicBezTo>
                <a:cubicBezTo>
                  <a:pt x="2927637" y="734570"/>
                  <a:pt x="2956293" y="727439"/>
                  <a:pt x="2964832" y="716234"/>
                </a:cubicBezTo>
                <a:close/>
                <a:moveTo>
                  <a:pt x="3442011" y="304623"/>
                </a:moveTo>
                <a:cubicBezTo>
                  <a:pt x="3448914" y="302382"/>
                  <a:pt x="3450725" y="299168"/>
                  <a:pt x="3446017" y="295275"/>
                </a:cubicBezTo>
                <a:cubicBezTo>
                  <a:pt x="3423577" y="285467"/>
                  <a:pt x="3399110" y="281182"/>
                  <a:pt x="3374672" y="282781"/>
                </a:cubicBezTo>
                <a:cubicBezTo>
                  <a:pt x="3344253" y="282961"/>
                  <a:pt x="3326145" y="287851"/>
                  <a:pt x="3335018" y="295275"/>
                </a:cubicBezTo>
                <a:cubicBezTo>
                  <a:pt x="3343890" y="302698"/>
                  <a:pt x="3374855" y="308132"/>
                  <a:pt x="3407448" y="308132"/>
                </a:cubicBezTo>
                <a:cubicBezTo>
                  <a:pt x="3423111" y="308132"/>
                  <a:pt x="3435107" y="306864"/>
                  <a:pt x="3442011" y="304623"/>
                </a:cubicBezTo>
                <a:close/>
                <a:moveTo>
                  <a:pt x="2458785" y="1179117"/>
                </a:moveTo>
                <a:cubicBezTo>
                  <a:pt x="2462969" y="1173908"/>
                  <a:pt x="2465075" y="1168113"/>
                  <a:pt x="2464758" y="1161912"/>
                </a:cubicBezTo>
                <a:cubicBezTo>
                  <a:pt x="2463309" y="1138010"/>
                  <a:pt x="2425645" y="1120988"/>
                  <a:pt x="2373675" y="1120988"/>
                </a:cubicBezTo>
                <a:cubicBezTo>
                  <a:pt x="2321705" y="1120988"/>
                  <a:pt x="2283497" y="1135474"/>
                  <a:pt x="2280963" y="1161369"/>
                </a:cubicBezTo>
                <a:cubicBezTo>
                  <a:pt x="2278427" y="1187263"/>
                  <a:pt x="2319895" y="1205732"/>
                  <a:pt x="2374219" y="1205371"/>
                </a:cubicBezTo>
                <a:cubicBezTo>
                  <a:pt x="2414961" y="1205098"/>
                  <a:pt x="2446231" y="1194743"/>
                  <a:pt x="2458785" y="1179117"/>
                </a:cubicBezTo>
                <a:close/>
                <a:moveTo>
                  <a:pt x="3525170" y="245365"/>
                </a:moveTo>
                <a:cubicBezTo>
                  <a:pt x="3530716" y="243486"/>
                  <a:pt x="3532119" y="240951"/>
                  <a:pt x="3528045" y="238235"/>
                </a:cubicBezTo>
                <a:cubicBezTo>
                  <a:pt x="3508947" y="231170"/>
                  <a:pt x="3488636" y="227971"/>
                  <a:pt x="3468289" y="228819"/>
                </a:cubicBezTo>
                <a:cubicBezTo>
                  <a:pt x="3443845" y="228819"/>
                  <a:pt x="3428995" y="233347"/>
                  <a:pt x="3435877" y="238598"/>
                </a:cubicBezTo>
                <a:cubicBezTo>
                  <a:pt x="3455456" y="246259"/>
                  <a:pt x="3476444" y="249657"/>
                  <a:pt x="3497444" y="248558"/>
                </a:cubicBezTo>
                <a:cubicBezTo>
                  <a:pt x="3509938" y="248466"/>
                  <a:pt x="3519625" y="247244"/>
                  <a:pt x="3525170" y="245365"/>
                </a:cubicBezTo>
                <a:close/>
                <a:moveTo>
                  <a:pt x="3590812" y="193621"/>
                </a:moveTo>
                <a:cubicBezTo>
                  <a:pt x="3595045" y="192331"/>
                  <a:pt x="3595860" y="190521"/>
                  <a:pt x="3592510" y="188438"/>
                </a:cubicBezTo>
                <a:cubicBezTo>
                  <a:pt x="3577647" y="182915"/>
                  <a:pt x="3561805" y="180512"/>
                  <a:pt x="3545973" y="181376"/>
                </a:cubicBezTo>
                <a:cubicBezTo>
                  <a:pt x="3525329" y="181195"/>
                  <a:pt x="3514645" y="184092"/>
                  <a:pt x="3520440" y="188258"/>
                </a:cubicBezTo>
                <a:cubicBezTo>
                  <a:pt x="3535768" y="194195"/>
                  <a:pt x="3552203" y="196729"/>
                  <a:pt x="3568607" y="195681"/>
                </a:cubicBezTo>
                <a:cubicBezTo>
                  <a:pt x="3578928" y="195681"/>
                  <a:pt x="3586579" y="194911"/>
                  <a:pt x="3590812" y="193621"/>
                </a:cubicBezTo>
                <a:close/>
                <a:moveTo>
                  <a:pt x="3142130" y="592691"/>
                </a:moveTo>
                <a:cubicBezTo>
                  <a:pt x="3144297" y="589468"/>
                  <a:pt x="3144252" y="585949"/>
                  <a:pt x="3141627" y="582282"/>
                </a:cubicBezTo>
                <a:cubicBezTo>
                  <a:pt x="3131487" y="567976"/>
                  <a:pt x="3085492" y="556750"/>
                  <a:pt x="3039136" y="556931"/>
                </a:cubicBezTo>
                <a:cubicBezTo>
                  <a:pt x="2992780" y="557111"/>
                  <a:pt x="2961454" y="568520"/>
                  <a:pt x="2969602" y="583187"/>
                </a:cubicBezTo>
                <a:cubicBezTo>
                  <a:pt x="2977750" y="597855"/>
                  <a:pt x="3024288" y="609986"/>
                  <a:pt x="3072817" y="609625"/>
                </a:cubicBezTo>
                <a:cubicBezTo>
                  <a:pt x="3109214" y="609353"/>
                  <a:pt x="3135628" y="602358"/>
                  <a:pt x="3142130" y="592691"/>
                </a:cubicBezTo>
                <a:close/>
                <a:moveTo>
                  <a:pt x="3649796" y="147833"/>
                </a:moveTo>
                <a:cubicBezTo>
                  <a:pt x="3652943" y="146928"/>
                  <a:pt x="3653622" y="145796"/>
                  <a:pt x="3650815" y="144801"/>
                </a:cubicBezTo>
                <a:cubicBezTo>
                  <a:pt x="3639099" y="141151"/>
                  <a:pt x="3626867" y="139438"/>
                  <a:pt x="3614600" y="139731"/>
                </a:cubicBezTo>
                <a:cubicBezTo>
                  <a:pt x="3599750" y="139731"/>
                  <a:pt x="3590697" y="142446"/>
                  <a:pt x="3596492" y="145162"/>
                </a:cubicBezTo>
                <a:cubicBezTo>
                  <a:pt x="3608687" y="148531"/>
                  <a:pt x="3621331" y="149997"/>
                  <a:pt x="3633975" y="149508"/>
                </a:cubicBezTo>
                <a:cubicBezTo>
                  <a:pt x="3641037" y="149418"/>
                  <a:pt x="3646650" y="148738"/>
                  <a:pt x="3649796" y="147833"/>
                </a:cubicBezTo>
                <a:close/>
                <a:moveTo>
                  <a:pt x="3700248" y="107113"/>
                </a:moveTo>
                <a:cubicBezTo>
                  <a:pt x="3702421" y="106456"/>
                  <a:pt x="3702965" y="105596"/>
                  <a:pt x="3701154" y="104781"/>
                </a:cubicBezTo>
                <a:cubicBezTo>
                  <a:pt x="3692896" y="102526"/>
                  <a:pt x="3684364" y="101429"/>
                  <a:pt x="3675803" y="101522"/>
                </a:cubicBezTo>
                <a:cubicBezTo>
                  <a:pt x="3666387" y="101703"/>
                  <a:pt x="3660593" y="103332"/>
                  <a:pt x="3664939" y="104963"/>
                </a:cubicBezTo>
                <a:cubicBezTo>
                  <a:pt x="3672967" y="107144"/>
                  <a:pt x="3681250" y="108240"/>
                  <a:pt x="3689565" y="108221"/>
                </a:cubicBezTo>
                <a:cubicBezTo>
                  <a:pt x="3694273" y="108221"/>
                  <a:pt x="3698076" y="107768"/>
                  <a:pt x="3700248" y="107113"/>
                </a:cubicBezTo>
                <a:close/>
                <a:moveTo>
                  <a:pt x="3278874" y="493947"/>
                </a:moveTo>
                <a:cubicBezTo>
                  <a:pt x="3280885" y="491324"/>
                  <a:pt x="3280874" y="488438"/>
                  <a:pt x="3278520" y="485405"/>
                </a:cubicBezTo>
                <a:cubicBezTo>
                  <a:pt x="3269103" y="473272"/>
                  <a:pt x="3229630" y="463495"/>
                  <a:pt x="3185084" y="463132"/>
                </a:cubicBezTo>
                <a:cubicBezTo>
                  <a:pt x="3140540" y="462771"/>
                  <a:pt x="3111385" y="472006"/>
                  <a:pt x="3119715" y="484500"/>
                </a:cubicBezTo>
                <a:cubicBezTo>
                  <a:pt x="3128044" y="496994"/>
                  <a:pt x="3170054" y="507315"/>
                  <a:pt x="3214780" y="507315"/>
                </a:cubicBezTo>
                <a:cubicBezTo>
                  <a:pt x="3248596" y="507315"/>
                  <a:pt x="3272838" y="501815"/>
                  <a:pt x="3278874" y="493947"/>
                </a:cubicBezTo>
                <a:close/>
                <a:moveTo>
                  <a:pt x="2753315" y="959724"/>
                </a:moveTo>
                <a:cubicBezTo>
                  <a:pt x="2757265" y="955132"/>
                  <a:pt x="2758872" y="950186"/>
                  <a:pt x="2757559" y="945161"/>
                </a:cubicBezTo>
                <a:cubicBezTo>
                  <a:pt x="2752309" y="925241"/>
                  <a:pt x="2702512" y="908402"/>
                  <a:pt x="2655251" y="908402"/>
                </a:cubicBezTo>
                <a:cubicBezTo>
                  <a:pt x="2607990" y="908402"/>
                  <a:pt x="2568153" y="924517"/>
                  <a:pt x="2569420" y="944617"/>
                </a:cubicBezTo>
                <a:cubicBezTo>
                  <a:pt x="2570688" y="964717"/>
                  <a:pt x="2618855" y="984093"/>
                  <a:pt x="2670099" y="984093"/>
                </a:cubicBezTo>
                <a:cubicBezTo>
                  <a:pt x="2708533" y="984093"/>
                  <a:pt x="2741466" y="973500"/>
                  <a:pt x="2753315" y="959724"/>
                </a:cubicBezTo>
                <a:close/>
                <a:moveTo>
                  <a:pt x="3389570" y="407587"/>
                </a:moveTo>
                <a:cubicBezTo>
                  <a:pt x="3391118" y="405414"/>
                  <a:pt x="3390789" y="403015"/>
                  <a:pt x="3388254" y="400480"/>
                </a:cubicBezTo>
                <a:cubicBezTo>
                  <a:pt x="3378658" y="391064"/>
                  <a:pt x="3339545" y="382373"/>
                  <a:pt x="3302242" y="382373"/>
                </a:cubicBezTo>
                <a:cubicBezTo>
                  <a:pt x="3264941" y="382373"/>
                  <a:pt x="3239590" y="391064"/>
                  <a:pt x="3247918" y="400480"/>
                </a:cubicBezTo>
                <a:cubicBezTo>
                  <a:pt x="3256249" y="409896"/>
                  <a:pt x="3294637" y="418588"/>
                  <a:pt x="3333931" y="418588"/>
                </a:cubicBezTo>
                <a:cubicBezTo>
                  <a:pt x="3363401" y="418588"/>
                  <a:pt x="3384927" y="414106"/>
                  <a:pt x="3389570" y="407587"/>
                </a:cubicBezTo>
                <a:close/>
                <a:moveTo>
                  <a:pt x="3472750" y="340294"/>
                </a:moveTo>
                <a:cubicBezTo>
                  <a:pt x="3480875" y="337782"/>
                  <a:pt x="3483954" y="334295"/>
                  <a:pt x="3480061" y="330402"/>
                </a:cubicBezTo>
                <a:cubicBezTo>
                  <a:pt x="3472274" y="322617"/>
                  <a:pt x="3435878" y="315736"/>
                  <a:pt x="3404369" y="315736"/>
                </a:cubicBezTo>
                <a:cubicBezTo>
                  <a:pt x="3372863" y="315736"/>
                  <a:pt x="3352400" y="321530"/>
                  <a:pt x="3359101" y="329317"/>
                </a:cubicBezTo>
                <a:cubicBezTo>
                  <a:pt x="3365800" y="337104"/>
                  <a:pt x="3401292" y="344347"/>
                  <a:pt x="3435154" y="344347"/>
                </a:cubicBezTo>
                <a:cubicBezTo>
                  <a:pt x="3451451" y="344347"/>
                  <a:pt x="3464624" y="342807"/>
                  <a:pt x="3472750" y="340294"/>
                </a:cubicBezTo>
                <a:close/>
                <a:moveTo>
                  <a:pt x="3552717" y="275266"/>
                </a:moveTo>
                <a:cubicBezTo>
                  <a:pt x="3559146" y="273319"/>
                  <a:pt x="3560730" y="270558"/>
                  <a:pt x="3556294" y="267390"/>
                </a:cubicBezTo>
                <a:cubicBezTo>
                  <a:pt x="3536576" y="259031"/>
                  <a:pt x="3515204" y="255314"/>
                  <a:pt x="3493821" y="256525"/>
                </a:cubicBezTo>
                <a:cubicBezTo>
                  <a:pt x="3465031" y="256342"/>
                  <a:pt x="3449638" y="260871"/>
                  <a:pt x="3457605" y="267209"/>
                </a:cubicBezTo>
                <a:cubicBezTo>
                  <a:pt x="3477281" y="275719"/>
                  <a:pt x="3498676" y="279502"/>
                  <a:pt x="3520078" y="278255"/>
                </a:cubicBezTo>
                <a:cubicBezTo>
                  <a:pt x="3535017" y="278345"/>
                  <a:pt x="3546289" y="277213"/>
                  <a:pt x="3552717" y="275266"/>
                </a:cubicBezTo>
                <a:close/>
                <a:moveTo>
                  <a:pt x="3620711" y="219244"/>
                </a:moveTo>
                <a:cubicBezTo>
                  <a:pt x="3625419" y="217637"/>
                  <a:pt x="3626370" y="215509"/>
                  <a:pt x="3622205" y="213427"/>
                </a:cubicBezTo>
                <a:cubicBezTo>
                  <a:pt x="3605177" y="207462"/>
                  <a:pt x="3587177" y="204758"/>
                  <a:pt x="3569149" y="205460"/>
                </a:cubicBezTo>
                <a:cubicBezTo>
                  <a:pt x="3547783" y="205460"/>
                  <a:pt x="3535470" y="209262"/>
                  <a:pt x="3542350" y="213788"/>
                </a:cubicBezTo>
                <a:cubicBezTo>
                  <a:pt x="3559758" y="219999"/>
                  <a:pt x="3578208" y="222765"/>
                  <a:pt x="3596673" y="221938"/>
                </a:cubicBezTo>
                <a:cubicBezTo>
                  <a:pt x="3607538" y="221938"/>
                  <a:pt x="3616003" y="220851"/>
                  <a:pt x="3620711" y="219244"/>
                </a:cubicBezTo>
                <a:close/>
                <a:moveTo>
                  <a:pt x="3679020" y="170716"/>
                </a:moveTo>
                <a:cubicBezTo>
                  <a:pt x="3682641" y="169698"/>
                  <a:pt x="3683229" y="168249"/>
                  <a:pt x="3680151" y="166530"/>
                </a:cubicBezTo>
                <a:cubicBezTo>
                  <a:pt x="3667083" y="161944"/>
                  <a:pt x="3653238" y="159975"/>
                  <a:pt x="3639409" y="160735"/>
                </a:cubicBezTo>
                <a:cubicBezTo>
                  <a:pt x="3621843" y="160735"/>
                  <a:pt x="3613695" y="163269"/>
                  <a:pt x="3620214" y="166710"/>
                </a:cubicBezTo>
                <a:cubicBezTo>
                  <a:pt x="3632904" y="171041"/>
                  <a:pt x="3646295" y="172946"/>
                  <a:pt x="3659690" y="172324"/>
                </a:cubicBezTo>
                <a:cubicBezTo>
                  <a:pt x="3668744" y="172324"/>
                  <a:pt x="3675398" y="171735"/>
                  <a:pt x="3679020" y="170716"/>
                </a:cubicBezTo>
                <a:close/>
                <a:moveTo>
                  <a:pt x="3729630" y="127574"/>
                </a:moveTo>
                <a:cubicBezTo>
                  <a:pt x="3732165" y="126918"/>
                  <a:pt x="3732572" y="125967"/>
                  <a:pt x="3730489" y="124881"/>
                </a:cubicBezTo>
                <a:cubicBezTo>
                  <a:pt x="3721410" y="121777"/>
                  <a:pt x="3711823" y="120423"/>
                  <a:pt x="3702241" y="120899"/>
                </a:cubicBezTo>
                <a:cubicBezTo>
                  <a:pt x="3689747" y="120899"/>
                  <a:pt x="3683770" y="122347"/>
                  <a:pt x="3687936" y="124701"/>
                </a:cubicBezTo>
                <a:cubicBezTo>
                  <a:pt x="3696981" y="127670"/>
                  <a:pt x="3706492" y="128957"/>
                  <a:pt x="3716003" y="128503"/>
                </a:cubicBezTo>
                <a:cubicBezTo>
                  <a:pt x="3722431" y="128593"/>
                  <a:pt x="3727095" y="128231"/>
                  <a:pt x="3729630" y="127574"/>
                </a:cubicBezTo>
                <a:close/>
                <a:moveTo>
                  <a:pt x="3777206" y="87579"/>
                </a:moveTo>
                <a:cubicBezTo>
                  <a:pt x="3772117" y="85976"/>
                  <a:pt x="3766781" y="85303"/>
                  <a:pt x="3761454" y="85586"/>
                </a:cubicBezTo>
                <a:cubicBezTo>
                  <a:pt x="3754572" y="85586"/>
                  <a:pt x="3751675" y="86311"/>
                  <a:pt x="3754572" y="87579"/>
                </a:cubicBezTo>
                <a:cubicBezTo>
                  <a:pt x="3759266" y="88987"/>
                  <a:pt x="3764163" y="89600"/>
                  <a:pt x="3769058" y="89390"/>
                </a:cubicBezTo>
                <a:cubicBezTo>
                  <a:pt x="3776121" y="89571"/>
                  <a:pt x="3779562" y="88666"/>
                  <a:pt x="3777206" y="87579"/>
                </a:cubicBezTo>
                <a:close/>
                <a:moveTo>
                  <a:pt x="2978664" y="789992"/>
                </a:moveTo>
                <a:cubicBezTo>
                  <a:pt x="2981915" y="786005"/>
                  <a:pt x="2982866" y="781648"/>
                  <a:pt x="2981010" y="777121"/>
                </a:cubicBezTo>
                <a:cubicBezTo>
                  <a:pt x="2973947" y="760825"/>
                  <a:pt x="2925238" y="745071"/>
                  <a:pt x="2877795" y="744891"/>
                </a:cubicBezTo>
                <a:cubicBezTo>
                  <a:pt x="2830354" y="744710"/>
                  <a:pt x="2792326" y="759014"/>
                  <a:pt x="2797216" y="776580"/>
                </a:cubicBezTo>
                <a:cubicBezTo>
                  <a:pt x="2802106" y="794144"/>
                  <a:pt x="2850995" y="810259"/>
                  <a:pt x="2900973" y="810440"/>
                </a:cubicBezTo>
                <a:cubicBezTo>
                  <a:pt x="2938456" y="810576"/>
                  <a:pt x="2968911" y="801952"/>
                  <a:pt x="2978664" y="789992"/>
                </a:cubicBezTo>
                <a:close/>
                <a:moveTo>
                  <a:pt x="1985244" y="1665692"/>
                </a:moveTo>
                <a:cubicBezTo>
                  <a:pt x="1991285" y="1659343"/>
                  <a:pt x="1995359" y="1652405"/>
                  <a:pt x="1996853" y="1645208"/>
                </a:cubicBezTo>
                <a:cubicBezTo>
                  <a:pt x="2002467" y="1617321"/>
                  <a:pt x="1967700" y="1593782"/>
                  <a:pt x="1920257" y="1593419"/>
                </a:cubicBezTo>
                <a:cubicBezTo>
                  <a:pt x="1872816" y="1593057"/>
                  <a:pt x="1826640" y="1615511"/>
                  <a:pt x="1818492" y="1643759"/>
                </a:cubicBezTo>
                <a:cubicBezTo>
                  <a:pt x="1810342" y="1672007"/>
                  <a:pt x="1845109" y="1697538"/>
                  <a:pt x="1894362" y="1698082"/>
                </a:cubicBezTo>
                <a:cubicBezTo>
                  <a:pt x="1931302" y="1698490"/>
                  <a:pt x="1967122" y="1684739"/>
                  <a:pt x="1985244" y="1665692"/>
                </a:cubicBezTo>
                <a:close/>
                <a:moveTo>
                  <a:pt x="3158167" y="655361"/>
                </a:moveTo>
                <a:cubicBezTo>
                  <a:pt x="3160414" y="651952"/>
                  <a:pt x="3160459" y="648239"/>
                  <a:pt x="3157924" y="644392"/>
                </a:cubicBezTo>
                <a:cubicBezTo>
                  <a:pt x="3148688" y="629544"/>
                  <a:pt x="3103781" y="618136"/>
                  <a:pt x="3056520" y="617048"/>
                </a:cubicBezTo>
                <a:cubicBezTo>
                  <a:pt x="3009257" y="615963"/>
                  <a:pt x="2974490" y="629000"/>
                  <a:pt x="2982458" y="644755"/>
                </a:cubicBezTo>
                <a:cubicBezTo>
                  <a:pt x="2990425" y="660507"/>
                  <a:pt x="3040585" y="673727"/>
                  <a:pt x="3088751" y="673364"/>
                </a:cubicBezTo>
                <a:cubicBezTo>
                  <a:pt x="3124877" y="673093"/>
                  <a:pt x="3151428" y="665589"/>
                  <a:pt x="3158167" y="655361"/>
                </a:cubicBezTo>
                <a:close/>
                <a:moveTo>
                  <a:pt x="3300532" y="544100"/>
                </a:moveTo>
                <a:cubicBezTo>
                  <a:pt x="3302830" y="541267"/>
                  <a:pt x="3303101" y="538189"/>
                  <a:pt x="3300973" y="535021"/>
                </a:cubicBezTo>
                <a:cubicBezTo>
                  <a:pt x="3292462" y="522345"/>
                  <a:pt x="3244297" y="510938"/>
                  <a:pt x="3201923" y="510756"/>
                </a:cubicBezTo>
                <a:cubicBezTo>
                  <a:pt x="3159552" y="510575"/>
                  <a:pt x="3128768" y="519991"/>
                  <a:pt x="3135650" y="533209"/>
                </a:cubicBezTo>
                <a:cubicBezTo>
                  <a:pt x="3142530" y="546429"/>
                  <a:pt x="3189249" y="558743"/>
                  <a:pt x="3235242" y="558743"/>
                </a:cubicBezTo>
                <a:cubicBezTo>
                  <a:pt x="3268514" y="558878"/>
                  <a:pt x="3293640" y="552596"/>
                  <a:pt x="3300532" y="544100"/>
                </a:cubicBezTo>
                <a:close/>
                <a:moveTo>
                  <a:pt x="2424592" y="1319439"/>
                </a:moveTo>
                <a:cubicBezTo>
                  <a:pt x="2429560" y="1313913"/>
                  <a:pt x="2432344" y="1307948"/>
                  <a:pt x="2432344" y="1301882"/>
                </a:cubicBezTo>
                <a:cubicBezTo>
                  <a:pt x="2432344" y="1277619"/>
                  <a:pt x="2390515" y="1256434"/>
                  <a:pt x="2341805" y="1256434"/>
                </a:cubicBezTo>
                <a:cubicBezTo>
                  <a:pt x="2293457" y="1256070"/>
                  <a:pt x="2248731" y="1275807"/>
                  <a:pt x="2246558" y="1300616"/>
                </a:cubicBezTo>
                <a:cubicBezTo>
                  <a:pt x="2244385" y="1325423"/>
                  <a:pt x="2286395" y="1347696"/>
                  <a:pt x="2337096" y="1348238"/>
                </a:cubicBezTo>
                <a:cubicBezTo>
                  <a:pt x="2375123" y="1348646"/>
                  <a:pt x="2409686" y="1336016"/>
                  <a:pt x="2424592" y="1319439"/>
                </a:cubicBezTo>
                <a:close/>
                <a:moveTo>
                  <a:pt x="3415791" y="450873"/>
                </a:moveTo>
                <a:cubicBezTo>
                  <a:pt x="3417429" y="448590"/>
                  <a:pt x="3417225" y="446066"/>
                  <a:pt x="3414871" y="443395"/>
                </a:cubicBezTo>
                <a:cubicBezTo>
                  <a:pt x="3405455" y="432713"/>
                  <a:pt x="3360911" y="423658"/>
                  <a:pt x="3323066" y="423658"/>
                </a:cubicBezTo>
                <a:cubicBezTo>
                  <a:pt x="3285220" y="423658"/>
                  <a:pt x="3258964" y="430901"/>
                  <a:pt x="3267112" y="441766"/>
                </a:cubicBezTo>
                <a:cubicBezTo>
                  <a:pt x="3275262" y="452630"/>
                  <a:pt x="3318538" y="462410"/>
                  <a:pt x="3359643" y="462410"/>
                </a:cubicBezTo>
                <a:cubicBezTo>
                  <a:pt x="3389386" y="462410"/>
                  <a:pt x="3410877" y="457724"/>
                  <a:pt x="3415791" y="450873"/>
                </a:cubicBezTo>
                <a:close/>
                <a:moveTo>
                  <a:pt x="3510139" y="370605"/>
                </a:moveTo>
                <a:cubicBezTo>
                  <a:pt x="3511387" y="368701"/>
                  <a:pt x="3510934" y="366665"/>
                  <a:pt x="3508489" y="364628"/>
                </a:cubicBezTo>
                <a:cubicBezTo>
                  <a:pt x="3498712" y="356480"/>
                  <a:pt x="3461047" y="349236"/>
                  <a:pt x="3427910" y="349236"/>
                </a:cubicBezTo>
                <a:cubicBezTo>
                  <a:pt x="3394772" y="349056"/>
                  <a:pt x="3372862" y="355936"/>
                  <a:pt x="3380649" y="364266"/>
                </a:cubicBezTo>
                <a:cubicBezTo>
                  <a:pt x="3388434" y="372595"/>
                  <a:pt x="3425556" y="380201"/>
                  <a:pt x="3460865" y="380562"/>
                </a:cubicBezTo>
                <a:cubicBezTo>
                  <a:pt x="3487348" y="380834"/>
                  <a:pt x="3506396" y="376318"/>
                  <a:pt x="3510139" y="370605"/>
                </a:cubicBezTo>
                <a:close/>
                <a:moveTo>
                  <a:pt x="3810096" y="108922"/>
                </a:moveTo>
                <a:cubicBezTo>
                  <a:pt x="3811929" y="108402"/>
                  <a:pt x="3812246" y="107678"/>
                  <a:pt x="3810525" y="106954"/>
                </a:cubicBezTo>
                <a:cubicBezTo>
                  <a:pt x="3803951" y="104988"/>
                  <a:pt x="3797105" y="104072"/>
                  <a:pt x="3790244" y="104237"/>
                </a:cubicBezTo>
                <a:cubicBezTo>
                  <a:pt x="3781553" y="104237"/>
                  <a:pt x="3776846" y="105505"/>
                  <a:pt x="3780104" y="106954"/>
                </a:cubicBezTo>
                <a:cubicBezTo>
                  <a:pt x="3786743" y="108912"/>
                  <a:pt x="3793645" y="109828"/>
                  <a:pt x="3800567" y="109668"/>
                </a:cubicBezTo>
                <a:cubicBezTo>
                  <a:pt x="3804913" y="109759"/>
                  <a:pt x="3808263" y="109443"/>
                  <a:pt x="3810096" y="108922"/>
                </a:cubicBezTo>
                <a:close/>
                <a:moveTo>
                  <a:pt x="3766072" y="148555"/>
                </a:moveTo>
                <a:cubicBezTo>
                  <a:pt x="3768517" y="147694"/>
                  <a:pt x="3768516" y="146517"/>
                  <a:pt x="3765800" y="145159"/>
                </a:cubicBezTo>
                <a:cubicBezTo>
                  <a:pt x="3754954" y="141840"/>
                  <a:pt x="3743641" y="140312"/>
                  <a:pt x="3732301" y="140633"/>
                </a:cubicBezTo>
                <a:cubicBezTo>
                  <a:pt x="3718720" y="140633"/>
                  <a:pt x="3711840" y="142625"/>
                  <a:pt x="3716547" y="145159"/>
                </a:cubicBezTo>
                <a:cubicBezTo>
                  <a:pt x="3727870" y="148883"/>
                  <a:pt x="3739769" y="150537"/>
                  <a:pt x="3751677" y="150049"/>
                </a:cubicBezTo>
                <a:cubicBezTo>
                  <a:pt x="3758739" y="149958"/>
                  <a:pt x="3763627" y="149415"/>
                  <a:pt x="3766072" y="148555"/>
                </a:cubicBezTo>
                <a:close/>
                <a:moveTo>
                  <a:pt x="3714306" y="195093"/>
                </a:moveTo>
                <a:cubicBezTo>
                  <a:pt x="3718629" y="193780"/>
                  <a:pt x="3719807" y="191969"/>
                  <a:pt x="3716547" y="190068"/>
                </a:cubicBezTo>
                <a:cubicBezTo>
                  <a:pt x="3702057" y="185344"/>
                  <a:pt x="3686877" y="183080"/>
                  <a:pt x="3671640" y="183369"/>
                </a:cubicBezTo>
                <a:cubicBezTo>
                  <a:pt x="3653349" y="183189"/>
                  <a:pt x="3641943" y="186447"/>
                  <a:pt x="3648099" y="190249"/>
                </a:cubicBezTo>
                <a:cubicBezTo>
                  <a:pt x="3662617" y="195131"/>
                  <a:pt x="3677873" y="197460"/>
                  <a:pt x="3693187" y="197131"/>
                </a:cubicBezTo>
                <a:cubicBezTo>
                  <a:pt x="3702512" y="197221"/>
                  <a:pt x="3709982" y="196406"/>
                  <a:pt x="3714306" y="195093"/>
                </a:cubicBezTo>
                <a:close/>
                <a:moveTo>
                  <a:pt x="3587437" y="306999"/>
                </a:moveTo>
                <a:cubicBezTo>
                  <a:pt x="3594499" y="304690"/>
                  <a:pt x="3596853" y="301521"/>
                  <a:pt x="3592507" y="298172"/>
                </a:cubicBezTo>
                <a:cubicBezTo>
                  <a:pt x="3570074" y="289237"/>
                  <a:pt x="3546016" y="285104"/>
                  <a:pt x="3521888" y="286039"/>
                </a:cubicBezTo>
                <a:cubicBezTo>
                  <a:pt x="3494725" y="286039"/>
                  <a:pt x="3477161" y="291472"/>
                  <a:pt x="3483861" y="297811"/>
                </a:cubicBezTo>
                <a:cubicBezTo>
                  <a:pt x="3506014" y="307333"/>
                  <a:pt x="3530030" y="311728"/>
                  <a:pt x="3554119" y="310666"/>
                </a:cubicBezTo>
                <a:cubicBezTo>
                  <a:pt x="3568605" y="310757"/>
                  <a:pt x="3580375" y="309308"/>
                  <a:pt x="3587437" y="306999"/>
                </a:cubicBezTo>
                <a:close/>
                <a:moveTo>
                  <a:pt x="3655931" y="247311"/>
                </a:moveTo>
                <a:cubicBezTo>
                  <a:pt x="3661363" y="245658"/>
                  <a:pt x="3662404" y="243304"/>
                  <a:pt x="3658058" y="240588"/>
                </a:cubicBezTo>
                <a:cubicBezTo>
                  <a:pt x="3640335" y="233598"/>
                  <a:pt x="3621312" y="230511"/>
                  <a:pt x="3602286" y="231535"/>
                </a:cubicBezTo>
                <a:cubicBezTo>
                  <a:pt x="3577660" y="231355"/>
                  <a:pt x="3564985" y="235701"/>
                  <a:pt x="3572046" y="240227"/>
                </a:cubicBezTo>
                <a:cubicBezTo>
                  <a:pt x="3589544" y="247607"/>
                  <a:pt x="3608495" y="250890"/>
                  <a:pt x="3627457" y="249824"/>
                </a:cubicBezTo>
                <a:cubicBezTo>
                  <a:pt x="3640675" y="249914"/>
                  <a:pt x="3650498" y="248963"/>
                  <a:pt x="3655931" y="247311"/>
                </a:cubicBezTo>
                <a:close/>
                <a:moveTo>
                  <a:pt x="2743895" y="1070608"/>
                </a:moveTo>
                <a:cubicBezTo>
                  <a:pt x="2747805" y="1065770"/>
                  <a:pt x="2749503" y="1060507"/>
                  <a:pt x="2748507" y="1055075"/>
                </a:cubicBezTo>
                <a:cubicBezTo>
                  <a:pt x="2744523" y="1033346"/>
                  <a:pt x="2701245" y="1016145"/>
                  <a:pt x="2650906" y="1015238"/>
                </a:cubicBezTo>
                <a:cubicBezTo>
                  <a:pt x="2600566" y="1014333"/>
                  <a:pt x="2559099" y="1032080"/>
                  <a:pt x="2561997" y="1054894"/>
                </a:cubicBezTo>
                <a:cubicBezTo>
                  <a:pt x="2564894" y="1077711"/>
                  <a:pt x="2610525" y="1095819"/>
                  <a:pt x="2661951" y="1095819"/>
                </a:cubicBezTo>
                <a:cubicBezTo>
                  <a:pt x="2700521" y="1095819"/>
                  <a:pt x="2732164" y="1085123"/>
                  <a:pt x="2743895" y="1070608"/>
                </a:cubicBezTo>
                <a:close/>
                <a:moveTo>
                  <a:pt x="2986502" y="875621"/>
                </a:moveTo>
                <a:cubicBezTo>
                  <a:pt x="2989238" y="871326"/>
                  <a:pt x="2989702" y="866663"/>
                  <a:pt x="2987529" y="861865"/>
                </a:cubicBezTo>
                <a:cubicBezTo>
                  <a:pt x="2978838" y="842672"/>
                  <a:pt x="2933206" y="828547"/>
                  <a:pt x="2882866" y="828547"/>
                </a:cubicBezTo>
                <a:cubicBezTo>
                  <a:pt x="2833069" y="828727"/>
                  <a:pt x="2798846" y="843577"/>
                  <a:pt x="2805184" y="863133"/>
                </a:cubicBezTo>
                <a:cubicBezTo>
                  <a:pt x="2811522" y="882690"/>
                  <a:pt x="2858058" y="898081"/>
                  <a:pt x="2910389" y="898081"/>
                </a:cubicBezTo>
                <a:cubicBezTo>
                  <a:pt x="2949637" y="898081"/>
                  <a:pt x="2978294" y="888506"/>
                  <a:pt x="2986502" y="875621"/>
                </a:cubicBezTo>
                <a:close/>
                <a:moveTo>
                  <a:pt x="3847512" y="129452"/>
                </a:moveTo>
                <a:cubicBezTo>
                  <a:pt x="3849866" y="128818"/>
                  <a:pt x="3850546" y="127958"/>
                  <a:pt x="3848735" y="127052"/>
                </a:cubicBezTo>
                <a:cubicBezTo>
                  <a:pt x="3840149" y="124562"/>
                  <a:pt x="3831233" y="123402"/>
                  <a:pt x="3822297" y="123613"/>
                </a:cubicBezTo>
                <a:cubicBezTo>
                  <a:pt x="3812700" y="123431"/>
                  <a:pt x="3806362" y="125242"/>
                  <a:pt x="3809803" y="127052"/>
                </a:cubicBezTo>
                <a:cubicBezTo>
                  <a:pt x="3818405" y="129455"/>
                  <a:pt x="3827310" y="130613"/>
                  <a:pt x="3836239" y="130493"/>
                </a:cubicBezTo>
                <a:cubicBezTo>
                  <a:pt x="3841129" y="130493"/>
                  <a:pt x="3845158" y="130085"/>
                  <a:pt x="3847512" y="129452"/>
                </a:cubicBezTo>
                <a:close/>
                <a:moveTo>
                  <a:pt x="3800952" y="172618"/>
                </a:moveTo>
                <a:cubicBezTo>
                  <a:pt x="3803962" y="171554"/>
                  <a:pt x="3804369" y="170151"/>
                  <a:pt x="3801290" y="168703"/>
                </a:cubicBezTo>
                <a:cubicBezTo>
                  <a:pt x="3788683" y="164861"/>
                  <a:pt x="3775535" y="163087"/>
                  <a:pt x="3762361" y="163450"/>
                </a:cubicBezTo>
                <a:cubicBezTo>
                  <a:pt x="3747511" y="163450"/>
                  <a:pt x="3739000" y="165986"/>
                  <a:pt x="3744253" y="168883"/>
                </a:cubicBezTo>
                <a:cubicBezTo>
                  <a:pt x="3757416" y="173052"/>
                  <a:pt x="3771193" y="174951"/>
                  <a:pt x="3784995" y="174497"/>
                </a:cubicBezTo>
                <a:cubicBezTo>
                  <a:pt x="3792328" y="174405"/>
                  <a:pt x="3797941" y="173681"/>
                  <a:pt x="3800952" y="172618"/>
                </a:cubicBezTo>
                <a:close/>
                <a:moveTo>
                  <a:pt x="3748554" y="220853"/>
                </a:moveTo>
                <a:cubicBezTo>
                  <a:pt x="3752538" y="219449"/>
                  <a:pt x="3752855" y="217503"/>
                  <a:pt x="3748780" y="215240"/>
                </a:cubicBezTo>
                <a:cubicBezTo>
                  <a:pt x="3732692" y="209586"/>
                  <a:pt x="3715654" y="207126"/>
                  <a:pt x="3698622" y="207997"/>
                </a:cubicBezTo>
                <a:cubicBezTo>
                  <a:pt x="3677617" y="207997"/>
                  <a:pt x="3668018" y="211257"/>
                  <a:pt x="3675805" y="215601"/>
                </a:cubicBezTo>
                <a:cubicBezTo>
                  <a:pt x="3691966" y="221490"/>
                  <a:pt x="3709148" y="224078"/>
                  <a:pt x="3726327" y="223207"/>
                </a:cubicBezTo>
                <a:cubicBezTo>
                  <a:pt x="3736919" y="223116"/>
                  <a:pt x="3744570" y="222256"/>
                  <a:pt x="3748554" y="220853"/>
                </a:cubicBezTo>
                <a:close/>
                <a:moveTo>
                  <a:pt x="3688209" y="277008"/>
                </a:moveTo>
                <a:cubicBezTo>
                  <a:pt x="3694275" y="275174"/>
                  <a:pt x="3696357" y="272639"/>
                  <a:pt x="3692826" y="269924"/>
                </a:cubicBezTo>
                <a:cubicBezTo>
                  <a:pt x="3673033" y="262050"/>
                  <a:pt x="3651827" y="258352"/>
                  <a:pt x="3630535" y="259059"/>
                </a:cubicBezTo>
                <a:cubicBezTo>
                  <a:pt x="3606452" y="258879"/>
                  <a:pt x="3590880" y="263405"/>
                  <a:pt x="3597036" y="268836"/>
                </a:cubicBezTo>
                <a:cubicBezTo>
                  <a:pt x="3616881" y="276992"/>
                  <a:pt x="3638253" y="280759"/>
                  <a:pt x="3659690" y="279883"/>
                </a:cubicBezTo>
                <a:cubicBezTo>
                  <a:pt x="3672094" y="279973"/>
                  <a:pt x="3682143" y="278841"/>
                  <a:pt x="3688209" y="277008"/>
                </a:cubicBezTo>
                <a:close/>
                <a:moveTo>
                  <a:pt x="3181817" y="723464"/>
                </a:moveTo>
                <a:cubicBezTo>
                  <a:pt x="3184440" y="719764"/>
                  <a:pt x="3184768" y="715734"/>
                  <a:pt x="3182369" y="711570"/>
                </a:cubicBezTo>
                <a:cubicBezTo>
                  <a:pt x="3173134" y="695274"/>
                  <a:pt x="3124966" y="681873"/>
                  <a:pt x="3078069" y="681693"/>
                </a:cubicBezTo>
                <a:cubicBezTo>
                  <a:pt x="3031169" y="681512"/>
                  <a:pt x="2998212" y="694006"/>
                  <a:pt x="3004370" y="710665"/>
                </a:cubicBezTo>
                <a:cubicBezTo>
                  <a:pt x="3010525" y="727324"/>
                  <a:pt x="3057969" y="742716"/>
                  <a:pt x="3107946" y="742716"/>
                </a:cubicBezTo>
                <a:cubicBezTo>
                  <a:pt x="3145429" y="742716"/>
                  <a:pt x="3173949" y="734567"/>
                  <a:pt x="3181817" y="723464"/>
                </a:cubicBezTo>
                <a:close/>
                <a:moveTo>
                  <a:pt x="3620282" y="341020"/>
                </a:moveTo>
                <a:cubicBezTo>
                  <a:pt x="3627276" y="338553"/>
                  <a:pt x="3629268" y="335202"/>
                  <a:pt x="3624560" y="331671"/>
                </a:cubicBezTo>
                <a:cubicBezTo>
                  <a:pt x="3601702" y="321900"/>
                  <a:pt x="3576976" y="317263"/>
                  <a:pt x="3552129" y="318092"/>
                </a:cubicBezTo>
                <a:cubicBezTo>
                  <a:pt x="3521345" y="317729"/>
                  <a:pt x="3501971" y="323886"/>
                  <a:pt x="3510663" y="331129"/>
                </a:cubicBezTo>
                <a:cubicBezTo>
                  <a:pt x="3534344" y="341572"/>
                  <a:pt x="3560138" y="346346"/>
                  <a:pt x="3585991" y="345072"/>
                </a:cubicBezTo>
                <a:cubicBezTo>
                  <a:pt x="3601292" y="345072"/>
                  <a:pt x="3613288" y="343487"/>
                  <a:pt x="3620282" y="341020"/>
                </a:cubicBezTo>
                <a:close/>
                <a:moveTo>
                  <a:pt x="3330730" y="598600"/>
                </a:moveTo>
                <a:cubicBezTo>
                  <a:pt x="3332086" y="595490"/>
                  <a:pt x="3331305" y="592061"/>
                  <a:pt x="3328136" y="588440"/>
                </a:cubicBezTo>
                <a:cubicBezTo>
                  <a:pt x="3316003" y="574134"/>
                  <a:pt x="3272725" y="563813"/>
                  <a:pt x="3227274" y="563994"/>
                </a:cubicBezTo>
                <a:cubicBezTo>
                  <a:pt x="3181825" y="564174"/>
                  <a:pt x="3153758" y="573592"/>
                  <a:pt x="3163718" y="588620"/>
                </a:cubicBezTo>
                <a:cubicBezTo>
                  <a:pt x="3173676" y="603650"/>
                  <a:pt x="3220031" y="614695"/>
                  <a:pt x="3267655" y="614515"/>
                </a:cubicBezTo>
                <a:cubicBezTo>
                  <a:pt x="3303373" y="614379"/>
                  <a:pt x="3326664" y="607928"/>
                  <a:pt x="3330730" y="598600"/>
                </a:cubicBezTo>
                <a:close/>
                <a:moveTo>
                  <a:pt x="3546772" y="409838"/>
                </a:moveTo>
                <a:cubicBezTo>
                  <a:pt x="3547884" y="407758"/>
                  <a:pt x="3547284" y="405506"/>
                  <a:pt x="3544704" y="403197"/>
                </a:cubicBezTo>
                <a:cubicBezTo>
                  <a:pt x="3534383" y="393963"/>
                  <a:pt x="3492915" y="386177"/>
                  <a:pt x="3458331" y="386177"/>
                </a:cubicBezTo>
                <a:cubicBezTo>
                  <a:pt x="3423745" y="386177"/>
                  <a:pt x="3401472" y="392876"/>
                  <a:pt x="3410707" y="402655"/>
                </a:cubicBezTo>
                <a:cubicBezTo>
                  <a:pt x="3419942" y="412432"/>
                  <a:pt x="3460684" y="420763"/>
                  <a:pt x="3497805" y="420763"/>
                </a:cubicBezTo>
                <a:cubicBezTo>
                  <a:pt x="3524696" y="420763"/>
                  <a:pt x="3543436" y="416077"/>
                  <a:pt x="3546772" y="409838"/>
                </a:cubicBezTo>
                <a:close/>
                <a:moveTo>
                  <a:pt x="3449803" y="495914"/>
                </a:moveTo>
                <a:cubicBezTo>
                  <a:pt x="3450816" y="493340"/>
                  <a:pt x="3449865" y="490522"/>
                  <a:pt x="3446741" y="487580"/>
                </a:cubicBezTo>
                <a:cubicBezTo>
                  <a:pt x="3434247" y="475810"/>
                  <a:pt x="3394048" y="467480"/>
                  <a:pt x="3351675" y="467480"/>
                </a:cubicBezTo>
                <a:cubicBezTo>
                  <a:pt x="3309665" y="467480"/>
                  <a:pt x="3286487" y="476171"/>
                  <a:pt x="3297532" y="488304"/>
                </a:cubicBezTo>
                <a:cubicBezTo>
                  <a:pt x="3308580" y="500437"/>
                  <a:pt x="3349683" y="509489"/>
                  <a:pt x="3393324" y="509309"/>
                </a:cubicBezTo>
                <a:cubicBezTo>
                  <a:pt x="3426053" y="509173"/>
                  <a:pt x="3446764" y="503638"/>
                  <a:pt x="3449803" y="495914"/>
                </a:cubicBezTo>
                <a:close/>
                <a:moveTo>
                  <a:pt x="3919715" y="108947"/>
                </a:moveTo>
                <a:cubicBezTo>
                  <a:pt x="3914432" y="107086"/>
                  <a:pt x="3908831" y="106285"/>
                  <a:pt x="3903236" y="106593"/>
                </a:cubicBezTo>
                <a:cubicBezTo>
                  <a:pt x="3895632" y="106413"/>
                  <a:pt x="3892191" y="107318"/>
                  <a:pt x="3894727" y="108586"/>
                </a:cubicBezTo>
                <a:cubicBezTo>
                  <a:pt x="3900046" y="110297"/>
                  <a:pt x="3905618" y="111091"/>
                  <a:pt x="3911204" y="110939"/>
                </a:cubicBezTo>
                <a:cubicBezTo>
                  <a:pt x="3919715" y="110939"/>
                  <a:pt x="3922068" y="110215"/>
                  <a:pt x="3919715" y="108947"/>
                </a:cubicBezTo>
                <a:close/>
                <a:moveTo>
                  <a:pt x="3882412" y="151090"/>
                </a:moveTo>
                <a:cubicBezTo>
                  <a:pt x="3884766" y="150366"/>
                  <a:pt x="3884766" y="149325"/>
                  <a:pt x="3882231" y="148057"/>
                </a:cubicBezTo>
                <a:cubicBezTo>
                  <a:pt x="3872450" y="145030"/>
                  <a:pt x="3862224" y="143682"/>
                  <a:pt x="3851993" y="144074"/>
                </a:cubicBezTo>
                <a:cubicBezTo>
                  <a:pt x="3838772" y="144074"/>
                  <a:pt x="3834609" y="145523"/>
                  <a:pt x="3838772" y="147876"/>
                </a:cubicBezTo>
                <a:cubicBezTo>
                  <a:pt x="3848314" y="151163"/>
                  <a:pt x="3858388" y="152636"/>
                  <a:pt x="3868469" y="152222"/>
                </a:cubicBezTo>
                <a:cubicBezTo>
                  <a:pt x="3875350" y="152222"/>
                  <a:pt x="3880058" y="151815"/>
                  <a:pt x="3882412" y="151090"/>
                </a:cubicBezTo>
                <a:close/>
                <a:moveTo>
                  <a:pt x="3838934" y="197538"/>
                </a:moveTo>
                <a:cubicBezTo>
                  <a:pt x="3842985" y="196496"/>
                  <a:pt x="3843935" y="194957"/>
                  <a:pt x="3840948" y="193147"/>
                </a:cubicBezTo>
                <a:cubicBezTo>
                  <a:pt x="3828080" y="188459"/>
                  <a:pt x="3814441" y="186248"/>
                  <a:pt x="3800750" y="186628"/>
                </a:cubicBezTo>
                <a:cubicBezTo>
                  <a:pt x="3782279" y="186267"/>
                  <a:pt x="3772319" y="188801"/>
                  <a:pt x="3777933" y="192423"/>
                </a:cubicBezTo>
                <a:cubicBezTo>
                  <a:pt x="3790834" y="197236"/>
                  <a:pt x="3804556" y="199451"/>
                  <a:pt x="3818314" y="198941"/>
                </a:cubicBezTo>
                <a:cubicBezTo>
                  <a:pt x="3827730" y="199122"/>
                  <a:pt x="3834882" y="198579"/>
                  <a:pt x="3838934" y="197538"/>
                </a:cubicBezTo>
                <a:close/>
                <a:moveTo>
                  <a:pt x="1901569" y="1901868"/>
                </a:moveTo>
                <a:cubicBezTo>
                  <a:pt x="1907355" y="1895185"/>
                  <a:pt x="1911429" y="1887670"/>
                  <a:pt x="1913375" y="1879521"/>
                </a:cubicBezTo>
                <a:cubicBezTo>
                  <a:pt x="1921162" y="1846929"/>
                  <a:pt x="1888024" y="1823388"/>
                  <a:pt x="1838047" y="1823388"/>
                </a:cubicBezTo>
                <a:cubicBezTo>
                  <a:pt x="1791149" y="1823388"/>
                  <a:pt x="1749500" y="1846022"/>
                  <a:pt x="1742077" y="1877711"/>
                </a:cubicBezTo>
                <a:cubicBezTo>
                  <a:pt x="1734653" y="1909400"/>
                  <a:pt x="1765435" y="1934207"/>
                  <a:pt x="1814508" y="1934207"/>
                </a:cubicBezTo>
                <a:cubicBezTo>
                  <a:pt x="1851448" y="1934479"/>
                  <a:pt x="1884212" y="1921917"/>
                  <a:pt x="1901569" y="1901868"/>
                </a:cubicBezTo>
                <a:close/>
                <a:moveTo>
                  <a:pt x="3789544" y="249800"/>
                </a:moveTo>
                <a:cubicBezTo>
                  <a:pt x="3794410" y="248239"/>
                  <a:pt x="3795768" y="246111"/>
                  <a:pt x="3792238" y="243848"/>
                </a:cubicBezTo>
                <a:cubicBezTo>
                  <a:pt x="3774199" y="237331"/>
                  <a:pt x="3755095" y="234259"/>
                  <a:pt x="3735922" y="234793"/>
                </a:cubicBezTo>
                <a:cubicBezTo>
                  <a:pt x="3715461" y="234793"/>
                  <a:pt x="3702785" y="238778"/>
                  <a:pt x="3709304" y="243304"/>
                </a:cubicBezTo>
                <a:cubicBezTo>
                  <a:pt x="3727408" y="249814"/>
                  <a:pt x="3746568" y="252886"/>
                  <a:pt x="3765800" y="252357"/>
                </a:cubicBezTo>
                <a:cubicBezTo>
                  <a:pt x="3776303" y="252357"/>
                  <a:pt x="3784677" y="251361"/>
                  <a:pt x="3789544" y="249800"/>
                </a:cubicBezTo>
                <a:close/>
                <a:moveTo>
                  <a:pt x="3731803" y="309761"/>
                </a:moveTo>
                <a:cubicBezTo>
                  <a:pt x="3737688" y="307634"/>
                  <a:pt x="3738730" y="304691"/>
                  <a:pt x="3733569" y="301432"/>
                </a:cubicBezTo>
                <a:cubicBezTo>
                  <a:pt x="3711826" y="293041"/>
                  <a:pt x="3688588" y="289218"/>
                  <a:pt x="3665301" y="290205"/>
                </a:cubicBezTo>
                <a:cubicBezTo>
                  <a:pt x="3638865" y="290385"/>
                  <a:pt x="3624559" y="295275"/>
                  <a:pt x="3633251" y="301432"/>
                </a:cubicBezTo>
                <a:cubicBezTo>
                  <a:pt x="3654684" y="310291"/>
                  <a:pt x="3677808" y="314312"/>
                  <a:pt x="3700975" y="313202"/>
                </a:cubicBezTo>
                <a:cubicBezTo>
                  <a:pt x="3715190" y="313202"/>
                  <a:pt x="3725918" y="311889"/>
                  <a:pt x="3731803" y="309761"/>
                </a:cubicBezTo>
                <a:close/>
                <a:moveTo>
                  <a:pt x="3667025" y="373100"/>
                </a:moveTo>
                <a:cubicBezTo>
                  <a:pt x="3667577" y="371326"/>
                  <a:pt x="3666524" y="369380"/>
                  <a:pt x="3663672" y="367343"/>
                </a:cubicBezTo>
                <a:cubicBezTo>
                  <a:pt x="3638933" y="356552"/>
                  <a:pt x="3612044" y="351596"/>
                  <a:pt x="3585083" y="352857"/>
                </a:cubicBezTo>
                <a:cubicBezTo>
                  <a:pt x="3552490" y="352857"/>
                  <a:pt x="3534564" y="359195"/>
                  <a:pt x="3544705" y="367343"/>
                </a:cubicBezTo>
                <a:cubicBezTo>
                  <a:pt x="3569561" y="378607"/>
                  <a:pt x="3596769" y="383700"/>
                  <a:pt x="3624015" y="382192"/>
                </a:cubicBezTo>
                <a:cubicBezTo>
                  <a:pt x="3649277" y="382192"/>
                  <a:pt x="3665370" y="378422"/>
                  <a:pt x="3667025" y="373100"/>
                </a:cubicBezTo>
                <a:close/>
                <a:moveTo>
                  <a:pt x="2394090" y="1493025"/>
                </a:moveTo>
                <a:cubicBezTo>
                  <a:pt x="2399616" y="1487194"/>
                  <a:pt x="2403056" y="1480834"/>
                  <a:pt x="2403735" y="1474270"/>
                </a:cubicBezTo>
                <a:cubicBezTo>
                  <a:pt x="2406450" y="1448015"/>
                  <a:pt x="2364440" y="1423025"/>
                  <a:pt x="2315911" y="1422120"/>
                </a:cubicBezTo>
                <a:cubicBezTo>
                  <a:pt x="2270643" y="1421215"/>
                  <a:pt x="2224831" y="1441677"/>
                  <a:pt x="2218854" y="1468115"/>
                </a:cubicBezTo>
                <a:cubicBezTo>
                  <a:pt x="2212879" y="1494551"/>
                  <a:pt x="2255252" y="1521350"/>
                  <a:pt x="2306315" y="1522438"/>
                </a:cubicBezTo>
                <a:cubicBezTo>
                  <a:pt x="2342168" y="1523252"/>
                  <a:pt x="2377513" y="1510519"/>
                  <a:pt x="2394090" y="1493025"/>
                </a:cubicBezTo>
                <a:close/>
                <a:moveTo>
                  <a:pt x="3586001" y="451543"/>
                </a:moveTo>
                <a:cubicBezTo>
                  <a:pt x="3587461" y="449359"/>
                  <a:pt x="3587077" y="447062"/>
                  <a:pt x="3584542" y="444844"/>
                </a:cubicBezTo>
                <a:cubicBezTo>
                  <a:pt x="3574400" y="435971"/>
                  <a:pt x="3535650" y="426736"/>
                  <a:pt x="3497442" y="426736"/>
                </a:cubicBezTo>
                <a:cubicBezTo>
                  <a:pt x="3459234" y="426736"/>
                  <a:pt x="3434066" y="434703"/>
                  <a:pt x="3443119" y="444844"/>
                </a:cubicBezTo>
                <a:cubicBezTo>
                  <a:pt x="3451991" y="454623"/>
                  <a:pt x="3492191" y="462047"/>
                  <a:pt x="3531304" y="462952"/>
                </a:cubicBezTo>
                <a:cubicBezTo>
                  <a:pt x="3560639" y="463630"/>
                  <a:pt x="3581620" y="458095"/>
                  <a:pt x="3586001" y="451543"/>
                </a:cubicBezTo>
                <a:close/>
                <a:moveTo>
                  <a:pt x="2742564" y="1194283"/>
                </a:moveTo>
                <a:cubicBezTo>
                  <a:pt x="2746525" y="1189142"/>
                  <a:pt x="2748279" y="1183415"/>
                  <a:pt x="2747419" y="1177304"/>
                </a:cubicBezTo>
                <a:cubicBezTo>
                  <a:pt x="2743980" y="1153582"/>
                  <a:pt x="2703961" y="1134750"/>
                  <a:pt x="2652354" y="1134206"/>
                </a:cubicBezTo>
                <a:cubicBezTo>
                  <a:pt x="2600748" y="1133664"/>
                  <a:pt x="2562359" y="1149236"/>
                  <a:pt x="2563264" y="1174043"/>
                </a:cubicBezTo>
                <a:cubicBezTo>
                  <a:pt x="2564169" y="1198852"/>
                  <a:pt x="2604189" y="1218589"/>
                  <a:pt x="2658329" y="1219314"/>
                </a:cubicBezTo>
                <a:cubicBezTo>
                  <a:pt x="2698936" y="1219857"/>
                  <a:pt x="2730681" y="1209706"/>
                  <a:pt x="2742564" y="1194283"/>
                </a:cubicBezTo>
                <a:close/>
                <a:moveTo>
                  <a:pt x="3480162" y="547066"/>
                </a:moveTo>
                <a:cubicBezTo>
                  <a:pt x="3481305" y="544234"/>
                  <a:pt x="3480332" y="541088"/>
                  <a:pt x="3476982" y="537738"/>
                </a:cubicBezTo>
                <a:cubicBezTo>
                  <a:pt x="3464487" y="525425"/>
                  <a:pt x="3424832" y="515828"/>
                  <a:pt x="3380649" y="515646"/>
                </a:cubicBezTo>
                <a:cubicBezTo>
                  <a:pt x="3336466" y="515465"/>
                  <a:pt x="3311476" y="524881"/>
                  <a:pt x="3322522" y="537919"/>
                </a:cubicBezTo>
                <a:cubicBezTo>
                  <a:pt x="3333569" y="550956"/>
                  <a:pt x="3373767" y="560916"/>
                  <a:pt x="3419762" y="561097"/>
                </a:cubicBezTo>
                <a:cubicBezTo>
                  <a:pt x="3454257" y="561232"/>
                  <a:pt x="3476733" y="555562"/>
                  <a:pt x="3480162" y="547066"/>
                </a:cubicBezTo>
                <a:close/>
                <a:moveTo>
                  <a:pt x="3002071" y="971103"/>
                </a:moveTo>
                <a:cubicBezTo>
                  <a:pt x="3004821" y="966573"/>
                  <a:pt x="3005274" y="961548"/>
                  <a:pt x="3003101" y="956206"/>
                </a:cubicBezTo>
                <a:cubicBezTo>
                  <a:pt x="2994410" y="934840"/>
                  <a:pt x="2950044" y="919991"/>
                  <a:pt x="2898438" y="919991"/>
                </a:cubicBezTo>
                <a:cubicBezTo>
                  <a:pt x="2847192" y="920171"/>
                  <a:pt x="2814237" y="937194"/>
                  <a:pt x="2821300" y="957474"/>
                </a:cubicBezTo>
                <a:cubicBezTo>
                  <a:pt x="2828360" y="977755"/>
                  <a:pt x="2869828" y="993509"/>
                  <a:pt x="2924152" y="993690"/>
                </a:cubicBezTo>
                <a:cubicBezTo>
                  <a:pt x="2964894" y="993825"/>
                  <a:pt x="2993821" y="984692"/>
                  <a:pt x="3002071" y="971103"/>
                </a:cubicBezTo>
                <a:close/>
                <a:moveTo>
                  <a:pt x="3356440" y="660027"/>
                </a:moveTo>
                <a:cubicBezTo>
                  <a:pt x="3358194" y="656716"/>
                  <a:pt x="3357742" y="653084"/>
                  <a:pt x="3354754" y="649281"/>
                </a:cubicBezTo>
                <a:cubicBezTo>
                  <a:pt x="3342983" y="634071"/>
                  <a:pt x="3296990" y="622662"/>
                  <a:pt x="3250995" y="622482"/>
                </a:cubicBezTo>
                <a:cubicBezTo>
                  <a:pt x="3205003" y="622301"/>
                  <a:pt x="3175487" y="633527"/>
                  <a:pt x="3185446" y="648920"/>
                </a:cubicBezTo>
                <a:cubicBezTo>
                  <a:pt x="3195406" y="664311"/>
                  <a:pt x="3241762" y="676986"/>
                  <a:pt x="3289928" y="676986"/>
                </a:cubicBezTo>
                <a:cubicBezTo>
                  <a:pt x="3326053" y="676986"/>
                  <a:pt x="3351177" y="669958"/>
                  <a:pt x="3356440" y="660027"/>
                </a:cubicBezTo>
                <a:close/>
                <a:moveTo>
                  <a:pt x="3960436" y="130359"/>
                </a:moveTo>
                <a:cubicBezTo>
                  <a:pt x="3962133" y="129770"/>
                  <a:pt x="3962179" y="128955"/>
                  <a:pt x="3960096" y="128141"/>
                </a:cubicBezTo>
                <a:cubicBezTo>
                  <a:pt x="3952950" y="126240"/>
                  <a:pt x="3945579" y="125326"/>
                  <a:pt x="3938186" y="125425"/>
                </a:cubicBezTo>
                <a:cubicBezTo>
                  <a:pt x="3929131" y="125425"/>
                  <a:pt x="3924965" y="126873"/>
                  <a:pt x="3929131" y="128503"/>
                </a:cubicBezTo>
                <a:cubicBezTo>
                  <a:pt x="3936210" y="130419"/>
                  <a:pt x="3943526" y="131331"/>
                  <a:pt x="3950860" y="131219"/>
                </a:cubicBezTo>
                <a:cubicBezTo>
                  <a:pt x="3955388" y="131309"/>
                  <a:pt x="3958738" y="130947"/>
                  <a:pt x="3960436" y="130359"/>
                </a:cubicBezTo>
                <a:close/>
                <a:moveTo>
                  <a:pt x="3200226" y="798459"/>
                </a:moveTo>
                <a:cubicBezTo>
                  <a:pt x="3202436" y="794608"/>
                  <a:pt x="3202379" y="790342"/>
                  <a:pt x="3199753" y="785815"/>
                </a:cubicBezTo>
                <a:cubicBezTo>
                  <a:pt x="3189432" y="767707"/>
                  <a:pt x="3144705" y="754487"/>
                  <a:pt x="3095272" y="754307"/>
                </a:cubicBezTo>
                <a:cubicBezTo>
                  <a:pt x="3045836" y="754126"/>
                  <a:pt x="3014510" y="766076"/>
                  <a:pt x="3022840" y="784728"/>
                </a:cubicBezTo>
                <a:cubicBezTo>
                  <a:pt x="3031169" y="803379"/>
                  <a:pt x="3074991" y="817502"/>
                  <a:pt x="3127322" y="817685"/>
                </a:cubicBezTo>
                <a:cubicBezTo>
                  <a:pt x="3166570" y="817820"/>
                  <a:pt x="3193596" y="810011"/>
                  <a:pt x="3200226" y="798459"/>
                </a:cubicBezTo>
                <a:close/>
                <a:moveTo>
                  <a:pt x="3924221" y="174066"/>
                </a:moveTo>
                <a:cubicBezTo>
                  <a:pt x="3927005" y="173138"/>
                  <a:pt x="3927322" y="171871"/>
                  <a:pt x="3924425" y="170513"/>
                </a:cubicBezTo>
                <a:cubicBezTo>
                  <a:pt x="3912516" y="166916"/>
                  <a:pt x="3900102" y="165264"/>
                  <a:pt x="3887665" y="165625"/>
                </a:cubicBezTo>
                <a:cubicBezTo>
                  <a:pt x="3875352" y="165805"/>
                  <a:pt x="3868472" y="167978"/>
                  <a:pt x="3872998" y="170332"/>
                </a:cubicBezTo>
                <a:cubicBezTo>
                  <a:pt x="3884690" y="174100"/>
                  <a:pt x="3896933" y="175878"/>
                  <a:pt x="3909214" y="175583"/>
                </a:cubicBezTo>
                <a:cubicBezTo>
                  <a:pt x="3916186" y="175583"/>
                  <a:pt x="3921437" y="174994"/>
                  <a:pt x="3924221" y="174066"/>
                </a:cubicBezTo>
                <a:close/>
                <a:moveTo>
                  <a:pt x="3881870" y="222662"/>
                </a:moveTo>
                <a:cubicBezTo>
                  <a:pt x="3885583" y="221303"/>
                  <a:pt x="3886035" y="219493"/>
                  <a:pt x="3882232" y="217591"/>
                </a:cubicBezTo>
                <a:cubicBezTo>
                  <a:pt x="3866757" y="212840"/>
                  <a:pt x="3850611" y="210638"/>
                  <a:pt x="3834427" y="211072"/>
                </a:cubicBezTo>
                <a:cubicBezTo>
                  <a:pt x="3816502" y="211254"/>
                  <a:pt x="3806722" y="214693"/>
                  <a:pt x="3813422" y="217773"/>
                </a:cubicBezTo>
                <a:cubicBezTo>
                  <a:pt x="3829062" y="222959"/>
                  <a:pt x="3845480" y="225410"/>
                  <a:pt x="3861951" y="225017"/>
                </a:cubicBezTo>
                <a:cubicBezTo>
                  <a:pt x="3871187" y="224925"/>
                  <a:pt x="3878158" y="224020"/>
                  <a:pt x="3881870" y="222662"/>
                </a:cubicBezTo>
                <a:close/>
                <a:moveTo>
                  <a:pt x="3827208" y="279792"/>
                </a:moveTo>
                <a:cubicBezTo>
                  <a:pt x="3832663" y="278026"/>
                  <a:pt x="3833885" y="275537"/>
                  <a:pt x="3829539" y="272821"/>
                </a:cubicBezTo>
                <a:cubicBezTo>
                  <a:pt x="3811095" y="265589"/>
                  <a:pt x="3791401" y="262082"/>
                  <a:pt x="3771594" y="262498"/>
                </a:cubicBezTo>
                <a:cubicBezTo>
                  <a:pt x="3746968" y="262317"/>
                  <a:pt x="3733206" y="266483"/>
                  <a:pt x="3741356" y="271914"/>
                </a:cubicBezTo>
                <a:cubicBezTo>
                  <a:pt x="3759813" y="279332"/>
                  <a:pt x="3779594" y="282905"/>
                  <a:pt x="3799481" y="282418"/>
                </a:cubicBezTo>
                <a:cubicBezTo>
                  <a:pt x="3812066" y="282598"/>
                  <a:pt x="3821754" y="281557"/>
                  <a:pt x="3827208" y="279792"/>
                </a:cubicBezTo>
                <a:close/>
                <a:moveTo>
                  <a:pt x="3769399" y="344437"/>
                </a:moveTo>
                <a:cubicBezTo>
                  <a:pt x="3775579" y="342219"/>
                  <a:pt x="3776484" y="339095"/>
                  <a:pt x="3770870" y="335474"/>
                </a:cubicBezTo>
                <a:cubicBezTo>
                  <a:pt x="3748915" y="325935"/>
                  <a:pt x="3725071" y="321538"/>
                  <a:pt x="3701156" y="322617"/>
                </a:cubicBezTo>
                <a:cubicBezTo>
                  <a:pt x="3670191" y="322437"/>
                  <a:pt x="3654437" y="327688"/>
                  <a:pt x="3664940" y="335111"/>
                </a:cubicBezTo>
                <a:cubicBezTo>
                  <a:pt x="3687426" y="344797"/>
                  <a:pt x="3711832" y="349196"/>
                  <a:pt x="3736284" y="347968"/>
                </a:cubicBezTo>
                <a:cubicBezTo>
                  <a:pt x="3751767" y="347968"/>
                  <a:pt x="3763220" y="346655"/>
                  <a:pt x="3769399" y="344437"/>
                </a:cubicBezTo>
                <a:close/>
                <a:moveTo>
                  <a:pt x="3998960" y="152247"/>
                </a:moveTo>
                <a:cubicBezTo>
                  <a:pt x="4001202" y="151545"/>
                  <a:pt x="4001655" y="150594"/>
                  <a:pt x="3999572" y="149689"/>
                </a:cubicBezTo>
                <a:cubicBezTo>
                  <a:pt x="3991156" y="147261"/>
                  <a:pt x="3982435" y="146040"/>
                  <a:pt x="3973677" y="146067"/>
                </a:cubicBezTo>
                <a:cubicBezTo>
                  <a:pt x="3963717" y="145886"/>
                  <a:pt x="3956837" y="147515"/>
                  <a:pt x="3960278" y="149327"/>
                </a:cubicBezTo>
                <a:cubicBezTo>
                  <a:pt x="3969113" y="152141"/>
                  <a:pt x="3978350" y="153489"/>
                  <a:pt x="3987620" y="153310"/>
                </a:cubicBezTo>
                <a:cubicBezTo>
                  <a:pt x="3992690" y="153401"/>
                  <a:pt x="3996719" y="152949"/>
                  <a:pt x="3998960" y="152247"/>
                </a:cubicBezTo>
                <a:close/>
                <a:moveTo>
                  <a:pt x="3706560" y="414269"/>
                </a:moveTo>
                <a:cubicBezTo>
                  <a:pt x="3707166" y="412353"/>
                  <a:pt x="3706091" y="410260"/>
                  <a:pt x="3703148" y="408087"/>
                </a:cubicBezTo>
                <a:cubicBezTo>
                  <a:pt x="3677734" y="396047"/>
                  <a:pt x="3649749" y="390450"/>
                  <a:pt x="3621662" y="391789"/>
                </a:cubicBezTo>
                <a:cubicBezTo>
                  <a:pt x="3585446" y="391608"/>
                  <a:pt x="3566977" y="398488"/>
                  <a:pt x="3577659" y="407724"/>
                </a:cubicBezTo>
                <a:cubicBezTo>
                  <a:pt x="3588344" y="416959"/>
                  <a:pt x="3624559" y="424022"/>
                  <a:pt x="3660775" y="424022"/>
                </a:cubicBezTo>
                <a:cubicBezTo>
                  <a:pt x="3687801" y="424157"/>
                  <a:pt x="3704744" y="420015"/>
                  <a:pt x="3706560" y="414269"/>
                </a:cubicBezTo>
                <a:close/>
                <a:moveTo>
                  <a:pt x="3963876" y="198170"/>
                </a:moveTo>
                <a:cubicBezTo>
                  <a:pt x="3966751" y="197265"/>
                  <a:pt x="3966796" y="195862"/>
                  <a:pt x="3963537" y="193871"/>
                </a:cubicBezTo>
                <a:cubicBezTo>
                  <a:pt x="3951212" y="189837"/>
                  <a:pt x="3938292" y="187940"/>
                  <a:pt x="3925329" y="188258"/>
                </a:cubicBezTo>
                <a:cubicBezTo>
                  <a:pt x="3908309" y="188258"/>
                  <a:pt x="3901066" y="190611"/>
                  <a:pt x="3908309" y="193871"/>
                </a:cubicBezTo>
                <a:cubicBezTo>
                  <a:pt x="3920844" y="198055"/>
                  <a:pt x="3934032" y="199956"/>
                  <a:pt x="3947241" y="199483"/>
                </a:cubicBezTo>
                <a:cubicBezTo>
                  <a:pt x="3955298" y="199483"/>
                  <a:pt x="3961002" y="199076"/>
                  <a:pt x="3963876" y="198170"/>
                </a:cubicBezTo>
                <a:close/>
                <a:moveTo>
                  <a:pt x="3622252" y="499194"/>
                </a:moveTo>
                <a:cubicBezTo>
                  <a:pt x="3623270" y="496746"/>
                  <a:pt x="3622387" y="494098"/>
                  <a:pt x="3619309" y="491382"/>
                </a:cubicBezTo>
                <a:cubicBezTo>
                  <a:pt x="3606996" y="480518"/>
                  <a:pt x="3564805" y="471102"/>
                  <a:pt x="3525692" y="471102"/>
                </a:cubicBezTo>
                <a:cubicBezTo>
                  <a:pt x="3486579" y="471102"/>
                  <a:pt x="3462133" y="480881"/>
                  <a:pt x="3474085" y="491745"/>
                </a:cubicBezTo>
                <a:cubicBezTo>
                  <a:pt x="3486036" y="502610"/>
                  <a:pt x="3530399" y="512207"/>
                  <a:pt x="3569695" y="512207"/>
                </a:cubicBezTo>
                <a:cubicBezTo>
                  <a:pt x="3599030" y="512070"/>
                  <a:pt x="3619196" y="506536"/>
                  <a:pt x="3622252" y="499194"/>
                </a:cubicBezTo>
                <a:close/>
                <a:moveTo>
                  <a:pt x="3519299" y="602680"/>
                </a:moveTo>
                <a:cubicBezTo>
                  <a:pt x="3520915" y="599723"/>
                  <a:pt x="3520439" y="596543"/>
                  <a:pt x="3517542" y="593329"/>
                </a:cubicBezTo>
                <a:cubicBezTo>
                  <a:pt x="3505953" y="580472"/>
                  <a:pt x="3462314" y="569427"/>
                  <a:pt x="3419036" y="568703"/>
                </a:cubicBezTo>
                <a:cubicBezTo>
                  <a:pt x="3375760" y="567978"/>
                  <a:pt x="3346244" y="578299"/>
                  <a:pt x="3355841" y="591881"/>
                </a:cubicBezTo>
                <a:cubicBezTo>
                  <a:pt x="3365437" y="605462"/>
                  <a:pt x="3412156" y="618136"/>
                  <a:pt x="3457244" y="618136"/>
                </a:cubicBezTo>
                <a:cubicBezTo>
                  <a:pt x="3490789" y="618408"/>
                  <a:pt x="3514453" y="611550"/>
                  <a:pt x="3519299" y="602680"/>
                </a:cubicBezTo>
                <a:close/>
                <a:moveTo>
                  <a:pt x="3922546" y="251273"/>
                </a:moveTo>
                <a:cubicBezTo>
                  <a:pt x="3926552" y="249825"/>
                  <a:pt x="3926960" y="247833"/>
                  <a:pt x="3922794" y="245660"/>
                </a:cubicBezTo>
                <a:cubicBezTo>
                  <a:pt x="3906276" y="239898"/>
                  <a:pt x="3888858" y="237137"/>
                  <a:pt x="3871368" y="237512"/>
                </a:cubicBezTo>
                <a:cubicBezTo>
                  <a:pt x="3851088" y="237512"/>
                  <a:pt x="3840223" y="240951"/>
                  <a:pt x="3847466" y="245297"/>
                </a:cubicBezTo>
                <a:cubicBezTo>
                  <a:pt x="3864517" y="251452"/>
                  <a:pt x="3882588" y="254279"/>
                  <a:pt x="3900704" y="253627"/>
                </a:cubicBezTo>
                <a:cubicBezTo>
                  <a:pt x="3910934" y="253627"/>
                  <a:pt x="3918540" y="252722"/>
                  <a:pt x="3922546" y="251273"/>
                </a:cubicBezTo>
                <a:close/>
                <a:moveTo>
                  <a:pt x="3392462" y="727392"/>
                </a:moveTo>
                <a:cubicBezTo>
                  <a:pt x="3394296" y="723793"/>
                  <a:pt x="3393821" y="719899"/>
                  <a:pt x="3390607" y="715916"/>
                </a:cubicBezTo>
                <a:cubicBezTo>
                  <a:pt x="3378111" y="700344"/>
                  <a:pt x="3325419" y="686763"/>
                  <a:pt x="3281598" y="687126"/>
                </a:cubicBezTo>
                <a:cubicBezTo>
                  <a:pt x="3237778" y="687487"/>
                  <a:pt x="3206994" y="699801"/>
                  <a:pt x="3216591" y="715555"/>
                </a:cubicBezTo>
                <a:cubicBezTo>
                  <a:pt x="3226189" y="731309"/>
                  <a:pt x="3277976" y="746337"/>
                  <a:pt x="3325237" y="746337"/>
                </a:cubicBezTo>
                <a:cubicBezTo>
                  <a:pt x="3360684" y="746337"/>
                  <a:pt x="3386962" y="738188"/>
                  <a:pt x="3392462" y="727392"/>
                </a:cubicBezTo>
                <a:close/>
                <a:moveTo>
                  <a:pt x="4073993" y="130493"/>
                </a:moveTo>
                <a:cubicBezTo>
                  <a:pt x="4067920" y="128852"/>
                  <a:pt x="4061635" y="128118"/>
                  <a:pt x="4055344" y="128320"/>
                </a:cubicBezTo>
                <a:cubicBezTo>
                  <a:pt x="4049186" y="128500"/>
                  <a:pt x="4046470" y="129225"/>
                  <a:pt x="4049186" y="130493"/>
                </a:cubicBezTo>
                <a:cubicBezTo>
                  <a:pt x="4055045" y="132293"/>
                  <a:pt x="4061169" y="133090"/>
                  <a:pt x="4067294" y="132847"/>
                </a:cubicBezTo>
                <a:cubicBezTo>
                  <a:pt x="4073993" y="132847"/>
                  <a:pt x="4077434" y="131942"/>
                  <a:pt x="4073993" y="130493"/>
                </a:cubicBezTo>
                <a:close/>
                <a:moveTo>
                  <a:pt x="3874016" y="311639"/>
                </a:moveTo>
                <a:cubicBezTo>
                  <a:pt x="3879063" y="309669"/>
                  <a:pt x="3879063" y="306862"/>
                  <a:pt x="3873359" y="303603"/>
                </a:cubicBezTo>
                <a:cubicBezTo>
                  <a:pt x="3853086" y="295925"/>
                  <a:pt x="3831455" y="292475"/>
                  <a:pt x="3809802" y="293463"/>
                </a:cubicBezTo>
                <a:cubicBezTo>
                  <a:pt x="3783727" y="293463"/>
                  <a:pt x="3771775" y="297628"/>
                  <a:pt x="3781191" y="303784"/>
                </a:cubicBezTo>
                <a:cubicBezTo>
                  <a:pt x="3801249" y="311839"/>
                  <a:pt x="3822790" y="315544"/>
                  <a:pt x="3844387" y="314649"/>
                </a:cubicBezTo>
                <a:cubicBezTo>
                  <a:pt x="3858873" y="314740"/>
                  <a:pt x="3868968" y="313608"/>
                  <a:pt x="3874016" y="311639"/>
                </a:cubicBezTo>
                <a:close/>
                <a:moveTo>
                  <a:pt x="3230521" y="882489"/>
                </a:moveTo>
                <a:cubicBezTo>
                  <a:pt x="3232935" y="878412"/>
                  <a:pt x="3233025" y="873998"/>
                  <a:pt x="3230354" y="869471"/>
                </a:cubicBezTo>
                <a:cubicBezTo>
                  <a:pt x="3219670" y="851364"/>
                  <a:pt x="3172048" y="835610"/>
                  <a:pt x="3123519" y="835066"/>
                </a:cubicBezTo>
                <a:cubicBezTo>
                  <a:pt x="3074990" y="834522"/>
                  <a:pt x="3040223" y="850457"/>
                  <a:pt x="3049276" y="869108"/>
                </a:cubicBezTo>
                <a:cubicBezTo>
                  <a:pt x="3058331" y="887760"/>
                  <a:pt x="3108670" y="904056"/>
                  <a:pt x="3157923" y="904056"/>
                </a:cubicBezTo>
                <a:cubicBezTo>
                  <a:pt x="3195135" y="903920"/>
                  <a:pt x="3223281" y="894720"/>
                  <a:pt x="3230521" y="882489"/>
                </a:cubicBezTo>
                <a:close/>
                <a:moveTo>
                  <a:pt x="4045589" y="176397"/>
                </a:moveTo>
                <a:cubicBezTo>
                  <a:pt x="4048373" y="175673"/>
                  <a:pt x="4048735" y="174586"/>
                  <a:pt x="4046109" y="173229"/>
                </a:cubicBezTo>
                <a:cubicBezTo>
                  <a:pt x="4036522" y="170138"/>
                  <a:pt x="4026484" y="168668"/>
                  <a:pt x="4016412" y="168883"/>
                </a:cubicBezTo>
                <a:cubicBezTo>
                  <a:pt x="4003557" y="168701"/>
                  <a:pt x="3997399" y="170332"/>
                  <a:pt x="4001384" y="172685"/>
                </a:cubicBezTo>
                <a:cubicBezTo>
                  <a:pt x="4010754" y="175938"/>
                  <a:pt x="4020619" y="177531"/>
                  <a:pt x="4030537" y="177392"/>
                </a:cubicBezTo>
                <a:cubicBezTo>
                  <a:pt x="4037599" y="177483"/>
                  <a:pt x="4042805" y="177121"/>
                  <a:pt x="4045589" y="176397"/>
                </a:cubicBezTo>
                <a:close/>
                <a:moveTo>
                  <a:pt x="3021189" y="1078117"/>
                </a:moveTo>
                <a:cubicBezTo>
                  <a:pt x="3024219" y="1073126"/>
                  <a:pt x="3024921" y="1067750"/>
                  <a:pt x="3022838" y="1062318"/>
                </a:cubicBezTo>
                <a:cubicBezTo>
                  <a:pt x="3013966" y="1041133"/>
                  <a:pt x="2961996" y="1022842"/>
                  <a:pt x="2915097" y="1023386"/>
                </a:cubicBezTo>
                <a:cubicBezTo>
                  <a:pt x="2868199" y="1023930"/>
                  <a:pt x="2832164" y="1040408"/>
                  <a:pt x="2837054" y="1061955"/>
                </a:cubicBezTo>
                <a:cubicBezTo>
                  <a:pt x="2841942" y="1083504"/>
                  <a:pt x="2891738" y="1102699"/>
                  <a:pt x="2943345" y="1103785"/>
                </a:cubicBezTo>
                <a:cubicBezTo>
                  <a:pt x="2982051" y="1104600"/>
                  <a:pt x="3012099" y="1093090"/>
                  <a:pt x="3021189" y="1078117"/>
                </a:cubicBezTo>
                <a:close/>
                <a:moveTo>
                  <a:pt x="3815959" y="381444"/>
                </a:moveTo>
                <a:cubicBezTo>
                  <a:pt x="3822342" y="378931"/>
                  <a:pt x="3822931" y="375401"/>
                  <a:pt x="3816684" y="371327"/>
                </a:cubicBezTo>
                <a:cubicBezTo>
                  <a:pt x="3792573" y="361056"/>
                  <a:pt x="3766441" y="356411"/>
                  <a:pt x="3740268" y="357746"/>
                </a:cubicBezTo>
                <a:cubicBezTo>
                  <a:pt x="3708579" y="357746"/>
                  <a:pt x="3693912" y="363721"/>
                  <a:pt x="3705140" y="371688"/>
                </a:cubicBezTo>
                <a:cubicBezTo>
                  <a:pt x="3728904" y="381853"/>
                  <a:pt x="3754644" y="386556"/>
                  <a:pt x="3780469" y="385450"/>
                </a:cubicBezTo>
                <a:cubicBezTo>
                  <a:pt x="3797399" y="385450"/>
                  <a:pt x="3809576" y="383956"/>
                  <a:pt x="3815959" y="381444"/>
                </a:cubicBezTo>
                <a:close/>
                <a:moveTo>
                  <a:pt x="2730859" y="1337409"/>
                </a:moveTo>
                <a:cubicBezTo>
                  <a:pt x="2734484" y="1331875"/>
                  <a:pt x="2736012" y="1325605"/>
                  <a:pt x="2735106" y="1318724"/>
                </a:cubicBezTo>
                <a:cubicBezTo>
                  <a:pt x="2731485" y="1291201"/>
                  <a:pt x="2690199" y="1273093"/>
                  <a:pt x="2638049" y="1273093"/>
                </a:cubicBezTo>
                <a:cubicBezTo>
                  <a:pt x="2587891" y="1273093"/>
                  <a:pt x="2552036" y="1288847"/>
                  <a:pt x="2553304" y="1316190"/>
                </a:cubicBezTo>
                <a:cubicBezTo>
                  <a:pt x="2554572" y="1343532"/>
                  <a:pt x="2598031" y="1363995"/>
                  <a:pt x="2650723" y="1363995"/>
                </a:cubicBezTo>
                <a:cubicBezTo>
                  <a:pt x="2690244" y="1363995"/>
                  <a:pt x="2719986" y="1354012"/>
                  <a:pt x="2730859" y="1337409"/>
                </a:cubicBezTo>
                <a:close/>
                <a:moveTo>
                  <a:pt x="4010344" y="224835"/>
                </a:moveTo>
                <a:cubicBezTo>
                  <a:pt x="4013694" y="223613"/>
                  <a:pt x="4014057" y="221937"/>
                  <a:pt x="4010435" y="220127"/>
                </a:cubicBezTo>
                <a:cubicBezTo>
                  <a:pt x="3995960" y="215627"/>
                  <a:pt x="3980867" y="213427"/>
                  <a:pt x="3965710" y="213608"/>
                </a:cubicBezTo>
                <a:cubicBezTo>
                  <a:pt x="3950136" y="213790"/>
                  <a:pt x="3941625" y="216505"/>
                  <a:pt x="3947602" y="219946"/>
                </a:cubicBezTo>
                <a:cubicBezTo>
                  <a:pt x="3962022" y="224718"/>
                  <a:pt x="3977139" y="227045"/>
                  <a:pt x="3992327" y="226828"/>
                </a:cubicBezTo>
                <a:cubicBezTo>
                  <a:pt x="4000657" y="226828"/>
                  <a:pt x="4006994" y="226058"/>
                  <a:pt x="4010344" y="224835"/>
                </a:cubicBezTo>
                <a:close/>
                <a:moveTo>
                  <a:pt x="2346826" y="1688141"/>
                </a:moveTo>
                <a:cubicBezTo>
                  <a:pt x="2351833" y="1681715"/>
                  <a:pt x="2354753" y="1674766"/>
                  <a:pt x="2355024" y="1667659"/>
                </a:cubicBezTo>
                <a:cubicBezTo>
                  <a:pt x="2356112" y="1639230"/>
                  <a:pt x="2316455" y="1614967"/>
                  <a:pt x="2269012" y="1614604"/>
                </a:cubicBezTo>
                <a:cubicBezTo>
                  <a:pt x="2221571" y="1614242"/>
                  <a:pt x="2178112" y="1637781"/>
                  <a:pt x="2174671" y="1666210"/>
                </a:cubicBezTo>
                <a:cubicBezTo>
                  <a:pt x="2171230" y="1695726"/>
                  <a:pt x="2210525" y="1721982"/>
                  <a:pt x="2260503" y="1721982"/>
                </a:cubicBezTo>
                <a:cubicBezTo>
                  <a:pt x="2297986" y="1721982"/>
                  <a:pt x="2331802" y="1707417"/>
                  <a:pt x="2346826" y="1688141"/>
                </a:cubicBezTo>
                <a:close/>
                <a:moveTo>
                  <a:pt x="3747058" y="462704"/>
                </a:moveTo>
                <a:cubicBezTo>
                  <a:pt x="3754211" y="459422"/>
                  <a:pt x="3755026" y="454895"/>
                  <a:pt x="3748055" y="449916"/>
                </a:cubicBezTo>
                <a:cubicBezTo>
                  <a:pt x="3720746" y="436848"/>
                  <a:pt x="3690663" y="430633"/>
                  <a:pt x="3660414" y="431808"/>
                </a:cubicBezTo>
                <a:cubicBezTo>
                  <a:pt x="3624379" y="431808"/>
                  <a:pt x="3604822" y="439413"/>
                  <a:pt x="3617497" y="449916"/>
                </a:cubicBezTo>
                <a:cubicBezTo>
                  <a:pt x="3630173" y="460417"/>
                  <a:pt x="3671278" y="468024"/>
                  <a:pt x="3708035" y="468024"/>
                </a:cubicBezTo>
                <a:cubicBezTo>
                  <a:pt x="3726415" y="468024"/>
                  <a:pt x="3739905" y="465986"/>
                  <a:pt x="3747058" y="462704"/>
                </a:cubicBezTo>
                <a:close/>
                <a:moveTo>
                  <a:pt x="1760706" y="2218543"/>
                </a:moveTo>
                <a:cubicBezTo>
                  <a:pt x="1778248" y="2207271"/>
                  <a:pt x="1790244" y="2191336"/>
                  <a:pt x="1793322" y="2173229"/>
                </a:cubicBezTo>
                <a:cubicBezTo>
                  <a:pt x="1798936" y="2140816"/>
                  <a:pt x="1770868" y="2118906"/>
                  <a:pt x="1725056" y="2118906"/>
                </a:cubicBezTo>
                <a:cubicBezTo>
                  <a:pt x="1690833" y="2118906"/>
                  <a:pt x="1660582" y="2131230"/>
                  <a:pt x="1643699" y="2151983"/>
                </a:cubicBezTo>
                <a:lnTo>
                  <a:pt x="1640114" y="2158933"/>
                </a:lnTo>
                <a:lnTo>
                  <a:pt x="1706494" y="2234501"/>
                </a:lnTo>
                <a:lnTo>
                  <a:pt x="1730656" y="2231643"/>
                </a:lnTo>
                <a:cubicBezTo>
                  <a:pt x="1741778" y="2228650"/>
                  <a:pt x="1751935" y="2224179"/>
                  <a:pt x="1760706" y="2218543"/>
                </a:cubicBezTo>
                <a:close/>
                <a:moveTo>
                  <a:pt x="3969196" y="281534"/>
                </a:moveTo>
                <a:cubicBezTo>
                  <a:pt x="3974085" y="280017"/>
                  <a:pt x="3974673" y="277799"/>
                  <a:pt x="3970055" y="275174"/>
                </a:cubicBezTo>
                <a:cubicBezTo>
                  <a:pt x="3952725" y="268578"/>
                  <a:pt x="3934269" y="265439"/>
                  <a:pt x="3915732" y="265939"/>
                </a:cubicBezTo>
                <a:cubicBezTo>
                  <a:pt x="3892554" y="265758"/>
                  <a:pt x="3881146" y="269199"/>
                  <a:pt x="3888208" y="274087"/>
                </a:cubicBezTo>
                <a:cubicBezTo>
                  <a:pt x="3905424" y="281125"/>
                  <a:pt x="3923947" y="284397"/>
                  <a:pt x="3942531" y="283686"/>
                </a:cubicBezTo>
                <a:cubicBezTo>
                  <a:pt x="3955117" y="283866"/>
                  <a:pt x="3964307" y="283051"/>
                  <a:pt x="3969196" y="281534"/>
                </a:cubicBezTo>
                <a:close/>
                <a:moveTo>
                  <a:pt x="4117746" y="154125"/>
                </a:moveTo>
                <a:cubicBezTo>
                  <a:pt x="4119263" y="153582"/>
                  <a:pt x="4119263" y="152857"/>
                  <a:pt x="4117452" y="152042"/>
                </a:cubicBezTo>
                <a:cubicBezTo>
                  <a:pt x="4110089" y="149958"/>
                  <a:pt x="4102469" y="148922"/>
                  <a:pt x="4094817" y="148964"/>
                </a:cubicBezTo>
                <a:cubicBezTo>
                  <a:pt x="4086850" y="148783"/>
                  <a:pt x="4081417" y="150232"/>
                  <a:pt x="4084677" y="151680"/>
                </a:cubicBezTo>
                <a:cubicBezTo>
                  <a:pt x="4092542" y="154057"/>
                  <a:pt x="4100726" y="155219"/>
                  <a:pt x="4108941" y="155122"/>
                </a:cubicBezTo>
                <a:cubicBezTo>
                  <a:pt x="4113197" y="155030"/>
                  <a:pt x="4116230" y="154668"/>
                  <a:pt x="4117746" y="154125"/>
                </a:cubicBezTo>
                <a:close/>
                <a:moveTo>
                  <a:pt x="3660662" y="559444"/>
                </a:moveTo>
                <a:cubicBezTo>
                  <a:pt x="3669875" y="555211"/>
                  <a:pt x="3672184" y="549508"/>
                  <a:pt x="3664941" y="543533"/>
                </a:cubicBezTo>
                <a:cubicBezTo>
                  <a:pt x="3651359" y="531581"/>
                  <a:pt x="3603011" y="521621"/>
                  <a:pt x="3564986" y="522165"/>
                </a:cubicBezTo>
                <a:cubicBezTo>
                  <a:pt x="3526958" y="522708"/>
                  <a:pt x="3503237" y="531761"/>
                  <a:pt x="3515008" y="543713"/>
                </a:cubicBezTo>
                <a:cubicBezTo>
                  <a:pt x="3526778" y="555663"/>
                  <a:pt x="3574219" y="566710"/>
                  <a:pt x="3614963" y="566528"/>
                </a:cubicBezTo>
                <a:cubicBezTo>
                  <a:pt x="3635334" y="566437"/>
                  <a:pt x="3651450" y="563676"/>
                  <a:pt x="3660662" y="559444"/>
                </a:cubicBezTo>
                <a:close/>
                <a:moveTo>
                  <a:pt x="3918243" y="345931"/>
                </a:moveTo>
                <a:cubicBezTo>
                  <a:pt x="3923517" y="343668"/>
                  <a:pt x="3924060" y="340635"/>
                  <a:pt x="3918446" y="337466"/>
                </a:cubicBezTo>
                <a:cubicBezTo>
                  <a:pt x="3896295" y="329148"/>
                  <a:pt x="3872752" y="325154"/>
                  <a:pt x="3849095" y="325696"/>
                </a:cubicBezTo>
                <a:cubicBezTo>
                  <a:pt x="3821933" y="325696"/>
                  <a:pt x="3807447" y="331491"/>
                  <a:pt x="3818855" y="338009"/>
                </a:cubicBezTo>
                <a:cubicBezTo>
                  <a:pt x="3841483" y="346431"/>
                  <a:pt x="3865521" y="350426"/>
                  <a:pt x="3889657" y="349779"/>
                </a:cubicBezTo>
                <a:cubicBezTo>
                  <a:pt x="3902966" y="349689"/>
                  <a:pt x="3912970" y="348195"/>
                  <a:pt x="3918243" y="345931"/>
                </a:cubicBezTo>
                <a:close/>
                <a:moveTo>
                  <a:pt x="3557687" y="667075"/>
                </a:moveTo>
                <a:cubicBezTo>
                  <a:pt x="3559303" y="663914"/>
                  <a:pt x="3558827" y="660462"/>
                  <a:pt x="3555930" y="656886"/>
                </a:cubicBezTo>
                <a:cubicBezTo>
                  <a:pt x="3544341" y="642581"/>
                  <a:pt x="3495993" y="629906"/>
                  <a:pt x="3451267" y="629906"/>
                </a:cubicBezTo>
                <a:cubicBezTo>
                  <a:pt x="3408352" y="629543"/>
                  <a:pt x="3380648" y="640227"/>
                  <a:pt x="3390244" y="654894"/>
                </a:cubicBezTo>
                <a:cubicBezTo>
                  <a:pt x="3399841" y="669561"/>
                  <a:pt x="3450905" y="682781"/>
                  <a:pt x="3495632" y="683142"/>
                </a:cubicBezTo>
                <a:cubicBezTo>
                  <a:pt x="3529176" y="683414"/>
                  <a:pt x="3552840" y="676556"/>
                  <a:pt x="3557687" y="667075"/>
                </a:cubicBezTo>
                <a:close/>
                <a:moveTo>
                  <a:pt x="4090516" y="200775"/>
                </a:moveTo>
                <a:cubicBezTo>
                  <a:pt x="4092916" y="199802"/>
                  <a:pt x="4092916" y="198489"/>
                  <a:pt x="4089928" y="197131"/>
                </a:cubicBezTo>
                <a:cubicBezTo>
                  <a:pt x="4078101" y="193708"/>
                  <a:pt x="4065843" y="191999"/>
                  <a:pt x="4053532" y="192061"/>
                </a:cubicBezTo>
                <a:cubicBezTo>
                  <a:pt x="4040675" y="192061"/>
                  <a:pt x="4033432" y="194415"/>
                  <a:pt x="4038682" y="197131"/>
                </a:cubicBezTo>
                <a:cubicBezTo>
                  <a:pt x="4050999" y="200888"/>
                  <a:pt x="4063835" y="202661"/>
                  <a:pt x="4076710" y="202382"/>
                </a:cubicBezTo>
                <a:cubicBezTo>
                  <a:pt x="4083319" y="202382"/>
                  <a:pt x="4088117" y="201748"/>
                  <a:pt x="4090516" y="200775"/>
                </a:cubicBezTo>
                <a:close/>
                <a:moveTo>
                  <a:pt x="3412745" y="813269"/>
                </a:moveTo>
                <a:cubicBezTo>
                  <a:pt x="3424017" y="807452"/>
                  <a:pt x="3427367" y="799394"/>
                  <a:pt x="3420304" y="790341"/>
                </a:cubicBezTo>
                <a:cubicBezTo>
                  <a:pt x="3406542" y="773318"/>
                  <a:pt x="3358557" y="760825"/>
                  <a:pt x="3311477" y="760825"/>
                </a:cubicBezTo>
                <a:cubicBezTo>
                  <a:pt x="3264397" y="760825"/>
                  <a:pt x="3235968" y="773862"/>
                  <a:pt x="3247738" y="791426"/>
                </a:cubicBezTo>
                <a:cubicBezTo>
                  <a:pt x="3259507" y="808992"/>
                  <a:pt x="3308399" y="822934"/>
                  <a:pt x="3357652" y="822754"/>
                </a:cubicBezTo>
                <a:cubicBezTo>
                  <a:pt x="3382279" y="822662"/>
                  <a:pt x="3401473" y="819086"/>
                  <a:pt x="3412745" y="813269"/>
                </a:cubicBezTo>
                <a:close/>
                <a:moveTo>
                  <a:pt x="3860277" y="421464"/>
                </a:moveTo>
                <a:cubicBezTo>
                  <a:pt x="3866842" y="418590"/>
                  <a:pt x="3867747" y="414697"/>
                  <a:pt x="3861409" y="410623"/>
                </a:cubicBezTo>
                <a:cubicBezTo>
                  <a:pt x="3835687" y="399866"/>
                  <a:pt x="3807977" y="394682"/>
                  <a:pt x="3780105" y="395412"/>
                </a:cubicBezTo>
                <a:cubicBezTo>
                  <a:pt x="3748779" y="395412"/>
                  <a:pt x="3731033" y="402112"/>
                  <a:pt x="3741536" y="410260"/>
                </a:cubicBezTo>
                <a:cubicBezTo>
                  <a:pt x="3767836" y="421902"/>
                  <a:pt x="3796457" y="427354"/>
                  <a:pt x="3825193" y="426195"/>
                </a:cubicBezTo>
                <a:cubicBezTo>
                  <a:pt x="3841490" y="426195"/>
                  <a:pt x="3853713" y="424339"/>
                  <a:pt x="3860277" y="421464"/>
                </a:cubicBezTo>
                <a:close/>
                <a:moveTo>
                  <a:pt x="4057697" y="254237"/>
                </a:moveTo>
                <a:cubicBezTo>
                  <a:pt x="4060912" y="253037"/>
                  <a:pt x="4060414" y="251181"/>
                  <a:pt x="4055524" y="248556"/>
                </a:cubicBezTo>
                <a:cubicBezTo>
                  <a:pt x="4039933" y="243170"/>
                  <a:pt x="4023481" y="240716"/>
                  <a:pt x="4006995" y="241313"/>
                </a:cubicBezTo>
                <a:cubicBezTo>
                  <a:pt x="3988887" y="241313"/>
                  <a:pt x="3980376" y="244391"/>
                  <a:pt x="3988887" y="248556"/>
                </a:cubicBezTo>
                <a:cubicBezTo>
                  <a:pt x="4004514" y="254062"/>
                  <a:pt x="4021040" y="256581"/>
                  <a:pt x="4037597" y="255980"/>
                </a:cubicBezTo>
                <a:cubicBezTo>
                  <a:pt x="4047556" y="255980"/>
                  <a:pt x="4054483" y="255437"/>
                  <a:pt x="4057697" y="254237"/>
                </a:cubicBezTo>
                <a:close/>
                <a:moveTo>
                  <a:pt x="3240970" y="989389"/>
                </a:moveTo>
                <a:cubicBezTo>
                  <a:pt x="3253351" y="982690"/>
                  <a:pt x="3257878" y="973409"/>
                  <a:pt x="3251903" y="962907"/>
                </a:cubicBezTo>
                <a:cubicBezTo>
                  <a:pt x="3240133" y="941902"/>
                  <a:pt x="3194863" y="927777"/>
                  <a:pt x="3144886" y="927597"/>
                </a:cubicBezTo>
                <a:cubicBezTo>
                  <a:pt x="3094908" y="927416"/>
                  <a:pt x="3063402" y="940634"/>
                  <a:pt x="3072455" y="962364"/>
                </a:cubicBezTo>
                <a:cubicBezTo>
                  <a:pt x="3081509" y="984093"/>
                  <a:pt x="3132029" y="1000752"/>
                  <a:pt x="3182913" y="1000389"/>
                </a:cubicBezTo>
                <a:cubicBezTo>
                  <a:pt x="3208354" y="1000208"/>
                  <a:pt x="3228589" y="996089"/>
                  <a:pt x="3240970" y="989389"/>
                </a:cubicBezTo>
                <a:close/>
                <a:moveTo>
                  <a:pt x="4166457" y="177371"/>
                </a:moveTo>
                <a:cubicBezTo>
                  <a:pt x="4168291" y="176760"/>
                  <a:pt x="4167974" y="175854"/>
                  <a:pt x="4165257" y="174678"/>
                </a:cubicBezTo>
                <a:cubicBezTo>
                  <a:pt x="4157089" y="172256"/>
                  <a:pt x="4148603" y="171096"/>
                  <a:pt x="4140086" y="171237"/>
                </a:cubicBezTo>
                <a:cubicBezTo>
                  <a:pt x="4128497" y="171237"/>
                  <a:pt x="4124334" y="172505"/>
                  <a:pt x="4129584" y="174678"/>
                </a:cubicBezTo>
                <a:cubicBezTo>
                  <a:pt x="4137714" y="177282"/>
                  <a:pt x="4146221" y="178505"/>
                  <a:pt x="4154755" y="178300"/>
                </a:cubicBezTo>
                <a:cubicBezTo>
                  <a:pt x="4160640" y="178300"/>
                  <a:pt x="4164624" y="177982"/>
                  <a:pt x="4166457" y="177371"/>
                </a:cubicBezTo>
                <a:close/>
                <a:moveTo>
                  <a:pt x="3791310" y="510056"/>
                </a:moveTo>
                <a:cubicBezTo>
                  <a:pt x="3798576" y="506457"/>
                  <a:pt x="3799210" y="501523"/>
                  <a:pt x="3791695" y="496091"/>
                </a:cubicBezTo>
                <a:cubicBezTo>
                  <a:pt x="3762916" y="482829"/>
                  <a:pt x="3731353" y="476742"/>
                  <a:pt x="3699707" y="478345"/>
                </a:cubicBezTo>
                <a:cubicBezTo>
                  <a:pt x="3662405" y="478345"/>
                  <a:pt x="3642668" y="485588"/>
                  <a:pt x="3656066" y="496452"/>
                </a:cubicBezTo>
                <a:cubicBezTo>
                  <a:pt x="3669467" y="507317"/>
                  <a:pt x="3713106" y="516189"/>
                  <a:pt x="3751133" y="516009"/>
                </a:cubicBezTo>
                <a:cubicBezTo>
                  <a:pt x="3770146" y="515918"/>
                  <a:pt x="3784044" y="513655"/>
                  <a:pt x="3791310" y="510056"/>
                </a:cubicBezTo>
                <a:close/>
                <a:moveTo>
                  <a:pt x="4016750" y="313201"/>
                </a:moveTo>
                <a:cubicBezTo>
                  <a:pt x="4021164" y="311300"/>
                  <a:pt x="4021481" y="308765"/>
                  <a:pt x="4016411" y="306140"/>
                </a:cubicBezTo>
                <a:cubicBezTo>
                  <a:pt x="3996505" y="299242"/>
                  <a:pt x="3975547" y="295872"/>
                  <a:pt x="3954481" y="296180"/>
                </a:cubicBezTo>
                <a:cubicBezTo>
                  <a:pt x="3932208" y="296180"/>
                  <a:pt x="3919715" y="300889"/>
                  <a:pt x="3928406" y="305959"/>
                </a:cubicBezTo>
                <a:cubicBezTo>
                  <a:pt x="3948944" y="313377"/>
                  <a:pt x="3970675" y="316938"/>
                  <a:pt x="3992509" y="316461"/>
                </a:cubicBezTo>
                <a:cubicBezTo>
                  <a:pt x="4003826" y="316370"/>
                  <a:pt x="4012337" y="315103"/>
                  <a:pt x="4016750" y="313201"/>
                </a:cubicBezTo>
                <a:close/>
                <a:moveTo>
                  <a:pt x="4140428" y="227800"/>
                </a:moveTo>
                <a:cubicBezTo>
                  <a:pt x="4143710" y="226781"/>
                  <a:pt x="4143982" y="225287"/>
                  <a:pt x="4140451" y="223568"/>
                </a:cubicBezTo>
                <a:cubicBezTo>
                  <a:pt x="4127893" y="219439"/>
                  <a:pt x="4114737" y="217420"/>
                  <a:pt x="4101519" y="217591"/>
                </a:cubicBezTo>
                <a:cubicBezTo>
                  <a:pt x="4085765" y="217591"/>
                  <a:pt x="4077978" y="219403"/>
                  <a:pt x="4084135" y="222844"/>
                </a:cubicBezTo>
                <a:cubicBezTo>
                  <a:pt x="4096388" y="227228"/>
                  <a:pt x="4109331" y="229372"/>
                  <a:pt x="4122344" y="229180"/>
                </a:cubicBezTo>
                <a:cubicBezTo>
                  <a:pt x="4130854" y="229361"/>
                  <a:pt x="4137146" y="228818"/>
                  <a:pt x="4140428" y="227800"/>
                </a:cubicBezTo>
                <a:close/>
                <a:moveTo>
                  <a:pt x="3014849" y="1216574"/>
                </a:moveTo>
                <a:cubicBezTo>
                  <a:pt x="3029312" y="1208630"/>
                  <a:pt x="3035967" y="1197584"/>
                  <a:pt x="3031168" y="1185451"/>
                </a:cubicBezTo>
                <a:cubicBezTo>
                  <a:pt x="3023745" y="1162998"/>
                  <a:pt x="2980105" y="1144529"/>
                  <a:pt x="2929946" y="1143985"/>
                </a:cubicBezTo>
                <a:cubicBezTo>
                  <a:pt x="2879788" y="1143441"/>
                  <a:pt x="2844840" y="1162273"/>
                  <a:pt x="2850091" y="1185451"/>
                </a:cubicBezTo>
                <a:cubicBezTo>
                  <a:pt x="2855342" y="1208629"/>
                  <a:pt x="2898800" y="1228549"/>
                  <a:pt x="2951675" y="1229092"/>
                </a:cubicBezTo>
                <a:cubicBezTo>
                  <a:pt x="2978113" y="1229363"/>
                  <a:pt x="3000385" y="1224519"/>
                  <a:pt x="3014849" y="1216574"/>
                </a:cubicBezTo>
                <a:close/>
                <a:moveTo>
                  <a:pt x="3711565" y="609399"/>
                </a:moveTo>
                <a:cubicBezTo>
                  <a:pt x="3712496" y="606581"/>
                  <a:pt x="3711341" y="603424"/>
                  <a:pt x="3707855" y="600029"/>
                </a:cubicBezTo>
                <a:cubicBezTo>
                  <a:pt x="3693732" y="586447"/>
                  <a:pt x="3651359" y="576307"/>
                  <a:pt x="3609349" y="576126"/>
                </a:cubicBezTo>
                <a:cubicBezTo>
                  <a:pt x="3567339" y="575944"/>
                  <a:pt x="3543075" y="583911"/>
                  <a:pt x="3555026" y="597673"/>
                </a:cubicBezTo>
                <a:cubicBezTo>
                  <a:pt x="3566978" y="611435"/>
                  <a:pt x="3608625" y="622300"/>
                  <a:pt x="3653532" y="622844"/>
                </a:cubicBezTo>
                <a:cubicBezTo>
                  <a:pt x="3687212" y="623251"/>
                  <a:pt x="3708773" y="617852"/>
                  <a:pt x="3711565" y="609399"/>
                </a:cubicBezTo>
                <a:close/>
                <a:moveTo>
                  <a:pt x="3970328" y="383280"/>
                </a:moveTo>
                <a:cubicBezTo>
                  <a:pt x="3975941" y="380744"/>
                  <a:pt x="3976393" y="377304"/>
                  <a:pt x="3970055" y="373683"/>
                </a:cubicBezTo>
                <a:cubicBezTo>
                  <a:pt x="3945841" y="364763"/>
                  <a:pt x="3920165" y="360463"/>
                  <a:pt x="3894366" y="361006"/>
                </a:cubicBezTo>
                <a:cubicBezTo>
                  <a:pt x="3867747" y="361187"/>
                  <a:pt x="3853624" y="367164"/>
                  <a:pt x="3864126" y="373863"/>
                </a:cubicBezTo>
                <a:cubicBezTo>
                  <a:pt x="3888092" y="383538"/>
                  <a:pt x="3913799" y="388163"/>
                  <a:pt x="3939634" y="387444"/>
                </a:cubicBezTo>
                <a:cubicBezTo>
                  <a:pt x="3953940" y="387444"/>
                  <a:pt x="3964714" y="385814"/>
                  <a:pt x="3970328" y="383280"/>
                </a:cubicBezTo>
                <a:close/>
                <a:moveTo>
                  <a:pt x="4109984" y="284024"/>
                </a:moveTo>
                <a:cubicBezTo>
                  <a:pt x="4113922" y="282508"/>
                  <a:pt x="4114285" y="280425"/>
                  <a:pt x="4110030" y="278252"/>
                </a:cubicBezTo>
                <a:cubicBezTo>
                  <a:pt x="4092532" y="272359"/>
                  <a:pt x="4074164" y="269480"/>
                  <a:pt x="4055707" y="269743"/>
                </a:cubicBezTo>
                <a:cubicBezTo>
                  <a:pt x="4036150" y="269743"/>
                  <a:pt x="4025827" y="273545"/>
                  <a:pt x="4034158" y="277891"/>
                </a:cubicBezTo>
                <a:cubicBezTo>
                  <a:pt x="4051623" y="283908"/>
                  <a:pt x="4070012" y="286790"/>
                  <a:pt x="4088481" y="286402"/>
                </a:cubicBezTo>
                <a:cubicBezTo>
                  <a:pt x="4098531" y="286492"/>
                  <a:pt x="4106046" y="285541"/>
                  <a:pt x="4109984" y="284024"/>
                </a:cubicBezTo>
                <a:close/>
                <a:moveTo>
                  <a:pt x="3913242" y="464945"/>
                </a:moveTo>
                <a:cubicBezTo>
                  <a:pt x="3920213" y="461866"/>
                  <a:pt x="3921346" y="457611"/>
                  <a:pt x="3914827" y="452993"/>
                </a:cubicBezTo>
                <a:cubicBezTo>
                  <a:pt x="3888240" y="441150"/>
                  <a:pt x="3859363" y="435336"/>
                  <a:pt x="3830263" y="435973"/>
                </a:cubicBezTo>
                <a:cubicBezTo>
                  <a:pt x="3797489" y="435610"/>
                  <a:pt x="3778294" y="442129"/>
                  <a:pt x="3789339" y="451725"/>
                </a:cubicBezTo>
                <a:cubicBezTo>
                  <a:pt x="3800386" y="461324"/>
                  <a:pt x="3842938" y="469652"/>
                  <a:pt x="3876619" y="469833"/>
                </a:cubicBezTo>
                <a:cubicBezTo>
                  <a:pt x="3893459" y="469924"/>
                  <a:pt x="3906270" y="468023"/>
                  <a:pt x="3913242" y="464945"/>
                </a:cubicBezTo>
                <a:close/>
                <a:moveTo>
                  <a:pt x="3595315" y="744255"/>
                </a:moveTo>
                <a:cubicBezTo>
                  <a:pt x="3605772" y="739095"/>
                  <a:pt x="3608443" y="731943"/>
                  <a:pt x="3601199" y="724066"/>
                </a:cubicBezTo>
                <a:cubicBezTo>
                  <a:pt x="3586713" y="708312"/>
                  <a:pt x="3540720" y="696179"/>
                  <a:pt x="3495089" y="695999"/>
                </a:cubicBezTo>
                <a:cubicBezTo>
                  <a:pt x="3449457" y="695818"/>
                  <a:pt x="3423019" y="707226"/>
                  <a:pt x="3435695" y="723342"/>
                </a:cubicBezTo>
                <a:cubicBezTo>
                  <a:pt x="3448370" y="739457"/>
                  <a:pt x="3495269" y="752495"/>
                  <a:pt x="3542713" y="752495"/>
                </a:cubicBezTo>
                <a:cubicBezTo>
                  <a:pt x="3566615" y="752585"/>
                  <a:pt x="3584858" y="749416"/>
                  <a:pt x="3595315" y="744255"/>
                </a:cubicBezTo>
                <a:close/>
                <a:moveTo>
                  <a:pt x="2730282" y="1504334"/>
                </a:moveTo>
                <a:cubicBezTo>
                  <a:pt x="2734540" y="1498409"/>
                  <a:pt x="2736645" y="1492015"/>
                  <a:pt x="2736011" y="1485496"/>
                </a:cubicBezTo>
                <a:cubicBezTo>
                  <a:pt x="2733477" y="1459421"/>
                  <a:pt x="2684585" y="1434614"/>
                  <a:pt x="2636963" y="1434614"/>
                </a:cubicBezTo>
                <a:cubicBezTo>
                  <a:pt x="2591512" y="1434614"/>
                  <a:pt x="2550226" y="1455438"/>
                  <a:pt x="2550407" y="1482238"/>
                </a:cubicBezTo>
                <a:cubicBezTo>
                  <a:pt x="2550588" y="1509037"/>
                  <a:pt x="2602014" y="1535656"/>
                  <a:pt x="2649637" y="1535656"/>
                </a:cubicBezTo>
                <a:cubicBezTo>
                  <a:pt x="2685355" y="1535656"/>
                  <a:pt x="2717508" y="1522108"/>
                  <a:pt x="2730282" y="1504334"/>
                </a:cubicBezTo>
                <a:close/>
                <a:moveTo>
                  <a:pt x="4218630" y="202723"/>
                </a:moveTo>
                <a:cubicBezTo>
                  <a:pt x="4220758" y="201840"/>
                  <a:pt x="4220758" y="200663"/>
                  <a:pt x="4217770" y="199485"/>
                </a:cubicBezTo>
                <a:cubicBezTo>
                  <a:pt x="4207516" y="196580"/>
                  <a:pt x="4196919" y="195057"/>
                  <a:pt x="4186262" y="194958"/>
                </a:cubicBezTo>
                <a:cubicBezTo>
                  <a:pt x="4175397" y="194958"/>
                  <a:pt x="4169422" y="197312"/>
                  <a:pt x="4175397" y="199485"/>
                </a:cubicBezTo>
                <a:cubicBezTo>
                  <a:pt x="4185572" y="202493"/>
                  <a:pt x="4196115" y="204078"/>
                  <a:pt x="4206723" y="204194"/>
                </a:cubicBezTo>
                <a:cubicBezTo>
                  <a:pt x="4212247" y="204194"/>
                  <a:pt x="4216502" y="203606"/>
                  <a:pt x="4218630" y="202723"/>
                </a:cubicBezTo>
                <a:close/>
                <a:moveTo>
                  <a:pt x="4073722" y="349282"/>
                </a:moveTo>
                <a:cubicBezTo>
                  <a:pt x="4078430" y="347199"/>
                  <a:pt x="4078430" y="344347"/>
                  <a:pt x="4072727" y="341270"/>
                </a:cubicBezTo>
                <a:cubicBezTo>
                  <a:pt x="4051111" y="333601"/>
                  <a:pt x="4028298" y="329859"/>
                  <a:pt x="4005366" y="330224"/>
                </a:cubicBezTo>
                <a:cubicBezTo>
                  <a:pt x="3980739" y="330405"/>
                  <a:pt x="3968968" y="335836"/>
                  <a:pt x="3980557" y="341813"/>
                </a:cubicBezTo>
                <a:cubicBezTo>
                  <a:pt x="4001704" y="349340"/>
                  <a:pt x="4024027" y="353020"/>
                  <a:pt x="4046469" y="352678"/>
                </a:cubicBezTo>
                <a:cubicBezTo>
                  <a:pt x="4059598" y="352678"/>
                  <a:pt x="4069014" y="351365"/>
                  <a:pt x="4073722" y="349282"/>
                </a:cubicBezTo>
                <a:close/>
                <a:moveTo>
                  <a:pt x="4191919" y="255188"/>
                </a:moveTo>
                <a:cubicBezTo>
                  <a:pt x="4194771" y="253898"/>
                  <a:pt x="4194409" y="252178"/>
                  <a:pt x="4190063" y="250367"/>
                </a:cubicBezTo>
                <a:cubicBezTo>
                  <a:pt x="4175033" y="245873"/>
                  <a:pt x="4159395" y="243736"/>
                  <a:pt x="4143707" y="244029"/>
                </a:cubicBezTo>
                <a:cubicBezTo>
                  <a:pt x="4127231" y="244210"/>
                  <a:pt x="4120712" y="247470"/>
                  <a:pt x="4129584" y="251091"/>
                </a:cubicBezTo>
                <a:cubicBezTo>
                  <a:pt x="4144160" y="255407"/>
                  <a:pt x="4159292" y="257542"/>
                  <a:pt x="4174491" y="257430"/>
                </a:cubicBezTo>
                <a:cubicBezTo>
                  <a:pt x="4183002" y="257338"/>
                  <a:pt x="4189068" y="256478"/>
                  <a:pt x="4191919" y="255188"/>
                </a:cubicBezTo>
                <a:close/>
                <a:moveTo>
                  <a:pt x="3843347" y="562568"/>
                </a:moveTo>
                <a:cubicBezTo>
                  <a:pt x="3851903" y="558697"/>
                  <a:pt x="3853714" y="553401"/>
                  <a:pt x="3846923" y="547879"/>
                </a:cubicBezTo>
                <a:cubicBezTo>
                  <a:pt x="3833343" y="536833"/>
                  <a:pt x="3793324" y="527598"/>
                  <a:pt x="3754031" y="526873"/>
                </a:cubicBezTo>
                <a:cubicBezTo>
                  <a:pt x="3714737" y="526149"/>
                  <a:pt x="3691740" y="534480"/>
                  <a:pt x="3703510" y="546249"/>
                </a:cubicBezTo>
                <a:cubicBezTo>
                  <a:pt x="3715281" y="558019"/>
                  <a:pt x="3758740" y="568703"/>
                  <a:pt x="3799301" y="568703"/>
                </a:cubicBezTo>
                <a:cubicBezTo>
                  <a:pt x="3819491" y="568883"/>
                  <a:pt x="3834791" y="566438"/>
                  <a:pt x="3843347" y="562568"/>
                </a:cubicBezTo>
                <a:close/>
                <a:moveTo>
                  <a:pt x="3457129" y="902789"/>
                </a:moveTo>
                <a:cubicBezTo>
                  <a:pt x="3468922" y="896814"/>
                  <a:pt x="3472543" y="888394"/>
                  <a:pt x="3465753" y="878888"/>
                </a:cubicBezTo>
                <a:cubicBezTo>
                  <a:pt x="3452174" y="859875"/>
                  <a:pt x="3405998" y="845750"/>
                  <a:pt x="3357106" y="845750"/>
                </a:cubicBezTo>
                <a:cubicBezTo>
                  <a:pt x="3307672" y="845750"/>
                  <a:pt x="3280512" y="859512"/>
                  <a:pt x="3292642" y="878344"/>
                </a:cubicBezTo>
                <a:cubicBezTo>
                  <a:pt x="3304775" y="897176"/>
                  <a:pt x="3347690" y="911482"/>
                  <a:pt x="3399479" y="912025"/>
                </a:cubicBezTo>
                <a:cubicBezTo>
                  <a:pt x="3425373" y="912296"/>
                  <a:pt x="3445337" y="908765"/>
                  <a:pt x="3457129" y="902789"/>
                </a:cubicBezTo>
                <a:close/>
                <a:moveTo>
                  <a:pt x="4288208" y="177212"/>
                </a:moveTo>
                <a:cubicBezTo>
                  <a:pt x="4281786" y="175400"/>
                  <a:pt x="4275144" y="174488"/>
                  <a:pt x="4268472" y="174495"/>
                </a:cubicBezTo>
                <a:cubicBezTo>
                  <a:pt x="4259419" y="174495"/>
                  <a:pt x="4256339" y="175583"/>
                  <a:pt x="4260685" y="177392"/>
                </a:cubicBezTo>
                <a:cubicBezTo>
                  <a:pt x="4267160" y="179229"/>
                  <a:pt x="4273874" y="180082"/>
                  <a:pt x="4280604" y="179928"/>
                </a:cubicBezTo>
                <a:cubicBezTo>
                  <a:pt x="4288752" y="180109"/>
                  <a:pt x="4291830" y="179022"/>
                  <a:pt x="4288208" y="177212"/>
                </a:cubicBezTo>
                <a:close/>
                <a:moveTo>
                  <a:pt x="2283137" y="1945636"/>
                </a:moveTo>
                <a:cubicBezTo>
                  <a:pt x="2298936" y="1935201"/>
                  <a:pt x="2308760" y="1920896"/>
                  <a:pt x="2309212" y="1905052"/>
                </a:cubicBezTo>
                <a:cubicBezTo>
                  <a:pt x="2310119" y="1874087"/>
                  <a:pt x="2273540" y="1850909"/>
                  <a:pt x="2227728" y="1849824"/>
                </a:cubicBezTo>
                <a:cubicBezTo>
                  <a:pt x="2181915" y="1848737"/>
                  <a:pt x="2142078" y="1872458"/>
                  <a:pt x="2137189" y="1903060"/>
                </a:cubicBezTo>
                <a:cubicBezTo>
                  <a:pt x="2131938" y="1936378"/>
                  <a:pt x="2169783" y="1962997"/>
                  <a:pt x="2221209" y="1962997"/>
                </a:cubicBezTo>
                <a:cubicBezTo>
                  <a:pt x="2245564" y="1962634"/>
                  <a:pt x="2267338" y="1956070"/>
                  <a:pt x="2283137" y="1945636"/>
                </a:cubicBezTo>
                <a:close/>
                <a:moveTo>
                  <a:pt x="4028793" y="425311"/>
                </a:moveTo>
                <a:cubicBezTo>
                  <a:pt x="4034655" y="422572"/>
                  <a:pt x="4035063" y="418860"/>
                  <a:pt x="4028363" y="414967"/>
                </a:cubicBezTo>
                <a:cubicBezTo>
                  <a:pt x="4002900" y="404931"/>
                  <a:pt x="3975690" y="400068"/>
                  <a:pt x="3948326" y="400663"/>
                </a:cubicBezTo>
                <a:cubicBezTo>
                  <a:pt x="3920259" y="400844"/>
                  <a:pt x="3905592" y="407362"/>
                  <a:pt x="3916637" y="414786"/>
                </a:cubicBezTo>
                <a:cubicBezTo>
                  <a:pt x="3941925" y="425280"/>
                  <a:pt x="3969120" y="430400"/>
                  <a:pt x="3996494" y="429816"/>
                </a:cubicBezTo>
                <a:cubicBezTo>
                  <a:pt x="4011613" y="429816"/>
                  <a:pt x="4022930" y="428050"/>
                  <a:pt x="4028793" y="425311"/>
                </a:cubicBezTo>
                <a:close/>
                <a:moveTo>
                  <a:pt x="4162541" y="316212"/>
                </a:moveTo>
                <a:cubicBezTo>
                  <a:pt x="4166253" y="314469"/>
                  <a:pt x="4165891" y="312115"/>
                  <a:pt x="4160549" y="309580"/>
                </a:cubicBezTo>
                <a:cubicBezTo>
                  <a:pt x="4141787" y="303198"/>
                  <a:pt x="4122056" y="300133"/>
                  <a:pt x="4102243" y="300527"/>
                </a:cubicBezTo>
                <a:cubicBezTo>
                  <a:pt x="4081419" y="300527"/>
                  <a:pt x="4071278" y="304873"/>
                  <a:pt x="4081419" y="309943"/>
                </a:cubicBezTo>
                <a:cubicBezTo>
                  <a:pt x="4100296" y="316386"/>
                  <a:pt x="4120145" y="319510"/>
                  <a:pt x="4140087" y="319177"/>
                </a:cubicBezTo>
                <a:cubicBezTo>
                  <a:pt x="4151042" y="319086"/>
                  <a:pt x="4158829" y="317955"/>
                  <a:pt x="4162541" y="316212"/>
                </a:cubicBezTo>
                <a:close/>
                <a:moveTo>
                  <a:pt x="3277321" y="1098920"/>
                </a:moveTo>
                <a:cubicBezTo>
                  <a:pt x="3290019" y="1091473"/>
                  <a:pt x="3295089" y="1081423"/>
                  <a:pt x="3289204" y="1070830"/>
                </a:cubicBezTo>
                <a:cubicBezTo>
                  <a:pt x="3277796" y="1050550"/>
                  <a:pt x="3226733" y="1032442"/>
                  <a:pt x="3180013" y="1032442"/>
                </a:cubicBezTo>
                <a:cubicBezTo>
                  <a:pt x="3133296" y="1032442"/>
                  <a:pt x="3098529" y="1048196"/>
                  <a:pt x="3106497" y="1069925"/>
                </a:cubicBezTo>
                <a:cubicBezTo>
                  <a:pt x="3114464" y="1091655"/>
                  <a:pt x="3170417" y="1111755"/>
                  <a:pt x="3219670" y="1111392"/>
                </a:cubicBezTo>
                <a:cubicBezTo>
                  <a:pt x="3244297" y="1111211"/>
                  <a:pt x="3264623" y="1106367"/>
                  <a:pt x="3277321" y="1098920"/>
                </a:cubicBezTo>
                <a:close/>
                <a:moveTo>
                  <a:pt x="4270577" y="228433"/>
                </a:moveTo>
                <a:cubicBezTo>
                  <a:pt x="4272501" y="227505"/>
                  <a:pt x="4271641" y="226192"/>
                  <a:pt x="4267748" y="224653"/>
                </a:cubicBezTo>
                <a:cubicBezTo>
                  <a:pt x="4256596" y="221292"/>
                  <a:pt x="4244986" y="219703"/>
                  <a:pt x="4233342" y="219946"/>
                </a:cubicBezTo>
                <a:cubicBezTo>
                  <a:pt x="4218675" y="219946"/>
                  <a:pt x="4213604" y="221756"/>
                  <a:pt x="4220486" y="224834"/>
                </a:cubicBezTo>
                <a:cubicBezTo>
                  <a:pt x="4232186" y="228560"/>
                  <a:pt x="4244429" y="230273"/>
                  <a:pt x="4256702" y="229904"/>
                </a:cubicBezTo>
                <a:cubicBezTo>
                  <a:pt x="4263946" y="229904"/>
                  <a:pt x="4268653" y="229361"/>
                  <a:pt x="4270577" y="228433"/>
                </a:cubicBezTo>
                <a:close/>
                <a:moveTo>
                  <a:pt x="3758286" y="678864"/>
                </a:moveTo>
                <a:cubicBezTo>
                  <a:pt x="3767204" y="674270"/>
                  <a:pt x="3768879" y="667932"/>
                  <a:pt x="3761273" y="660871"/>
                </a:cubicBezTo>
                <a:cubicBezTo>
                  <a:pt x="3746063" y="646746"/>
                  <a:pt x="3699707" y="635881"/>
                  <a:pt x="3656792" y="635701"/>
                </a:cubicBezTo>
                <a:cubicBezTo>
                  <a:pt x="3613877" y="635520"/>
                  <a:pt x="3590699" y="646565"/>
                  <a:pt x="3605003" y="660690"/>
                </a:cubicBezTo>
                <a:cubicBezTo>
                  <a:pt x="3619672" y="675176"/>
                  <a:pt x="3669105" y="686582"/>
                  <a:pt x="3711840" y="686402"/>
                </a:cubicBezTo>
                <a:cubicBezTo>
                  <a:pt x="3733207" y="686311"/>
                  <a:pt x="3749368" y="683459"/>
                  <a:pt x="3758286" y="678864"/>
                </a:cubicBezTo>
                <a:close/>
                <a:moveTo>
                  <a:pt x="3965960" y="512770"/>
                </a:moveTo>
                <a:cubicBezTo>
                  <a:pt x="3972501" y="509579"/>
                  <a:pt x="3972501" y="505052"/>
                  <a:pt x="3964443" y="499710"/>
                </a:cubicBezTo>
                <a:cubicBezTo>
                  <a:pt x="3936395" y="486735"/>
                  <a:pt x="3905694" y="480532"/>
                  <a:pt x="3874809" y="481603"/>
                </a:cubicBezTo>
                <a:cubicBezTo>
                  <a:pt x="3840223" y="481603"/>
                  <a:pt x="3824469" y="489570"/>
                  <a:pt x="3837689" y="499710"/>
                </a:cubicBezTo>
                <a:cubicBezTo>
                  <a:pt x="3865861" y="513276"/>
                  <a:pt x="3897004" y="519506"/>
                  <a:pt x="3928228" y="517818"/>
                </a:cubicBezTo>
                <a:cubicBezTo>
                  <a:pt x="3946336" y="517818"/>
                  <a:pt x="3959418" y="515962"/>
                  <a:pt x="3965960" y="512770"/>
                </a:cubicBezTo>
                <a:close/>
                <a:moveTo>
                  <a:pt x="4126710" y="387035"/>
                </a:moveTo>
                <a:cubicBezTo>
                  <a:pt x="4131803" y="384817"/>
                  <a:pt x="4132120" y="381739"/>
                  <a:pt x="4126506" y="378389"/>
                </a:cubicBezTo>
                <a:cubicBezTo>
                  <a:pt x="4103402" y="369578"/>
                  <a:pt x="4078793" y="365395"/>
                  <a:pt x="4054075" y="366076"/>
                </a:cubicBezTo>
                <a:cubicBezTo>
                  <a:pt x="4027639" y="366076"/>
                  <a:pt x="4016230" y="371507"/>
                  <a:pt x="4027639" y="378026"/>
                </a:cubicBezTo>
                <a:cubicBezTo>
                  <a:pt x="4050123" y="386817"/>
                  <a:pt x="4074124" y="391062"/>
                  <a:pt x="4098258" y="390520"/>
                </a:cubicBezTo>
                <a:cubicBezTo>
                  <a:pt x="4111748" y="390611"/>
                  <a:pt x="4121617" y="389253"/>
                  <a:pt x="4126710" y="387035"/>
                </a:cubicBezTo>
                <a:close/>
                <a:moveTo>
                  <a:pt x="4248350" y="285677"/>
                </a:moveTo>
                <a:cubicBezTo>
                  <a:pt x="4251722" y="284274"/>
                  <a:pt x="4251722" y="282327"/>
                  <a:pt x="4247286" y="280245"/>
                </a:cubicBezTo>
                <a:cubicBezTo>
                  <a:pt x="4231477" y="275230"/>
                  <a:pt x="4214979" y="272726"/>
                  <a:pt x="4198394" y="272821"/>
                </a:cubicBezTo>
                <a:cubicBezTo>
                  <a:pt x="4180286" y="272460"/>
                  <a:pt x="4171958" y="276082"/>
                  <a:pt x="4180286" y="280245"/>
                </a:cubicBezTo>
                <a:cubicBezTo>
                  <a:pt x="4196086" y="285324"/>
                  <a:pt x="4212584" y="287893"/>
                  <a:pt x="4229178" y="287851"/>
                </a:cubicBezTo>
                <a:cubicBezTo>
                  <a:pt x="4238232" y="287941"/>
                  <a:pt x="4244977" y="287081"/>
                  <a:pt x="4248350" y="285677"/>
                </a:cubicBezTo>
                <a:close/>
                <a:moveTo>
                  <a:pt x="3640087" y="820716"/>
                </a:moveTo>
                <a:cubicBezTo>
                  <a:pt x="3650273" y="814695"/>
                  <a:pt x="3652808" y="806727"/>
                  <a:pt x="3645203" y="798850"/>
                </a:cubicBezTo>
                <a:cubicBezTo>
                  <a:pt x="3629992" y="783098"/>
                  <a:pt x="3580557" y="769697"/>
                  <a:pt x="3536556" y="769336"/>
                </a:cubicBezTo>
                <a:cubicBezTo>
                  <a:pt x="3492554" y="768973"/>
                  <a:pt x="3463401" y="782735"/>
                  <a:pt x="3476256" y="799214"/>
                </a:cubicBezTo>
                <a:cubicBezTo>
                  <a:pt x="3489113" y="815692"/>
                  <a:pt x="3543436" y="830903"/>
                  <a:pt x="3589068" y="830903"/>
                </a:cubicBezTo>
                <a:cubicBezTo>
                  <a:pt x="3612066" y="830811"/>
                  <a:pt x="3629902" y="826737"/>
                  <a:pt x="3640087" y="820716"/>
                </a:cubicBezTo>
                <a:close/>
                <a:moveTo>
                  <a:pt x="4345521" y="204237"/>
                </a:moveTo>
                <a:cubicBezTo>
                  <a:pt x="4347151" y="203604"/>
                  <a:pt x="4347151" y="202744"/>
                  <a:pt x="4345068" y="201839"/>
                </a:cubicBezTo>
                <a:cubicBezTo>
                  <a:pt x="4336954" y="199441"/>
                  <a:pt x="4328539" y="198223"/>
                  <a:pt x="4320080" y="198217"/>
                </a:cubicBezTo>
                <a:cubicBezTo>
                  <a:pt x="4309939" y="197854"/>
                  <a:pt x="4304506" y="199483"/>
                  <a:pt x="4309032" y="201475"/>
                </a:cubicBezTo>
                <a:cubicBezTo>
                  <a:pt x="4317840" y="204116"/>
                  <a:pt x="4327000" y="205398"/>
                  <a:pt x="4336195" y="205278"/>
                </a:cubicBezTo>
                <a:cubicBezTo>
                  <a:pt x="4340632" y="205278"/>
                  <a:pt x="4343891" y="204870"/>
                  <a:pt x="4345521" y="204237"/>
                </a:cubicBezTo>
                <a:close/>
                <a:moveTo>
                  <a:pt x="3039068" y="1361503"/>
                </a:moveTo>
                <a:cubicBezTo>
                  <a:pt x="3052943" y="1352721"/>
                  <a:pt x="3058602" y="1340543"/>
                  <a:pt x="3053802" y="1327777"/>
                </a:cubicBezTo>
                <a:cubicBezTo>
                  <a:pt x="3044206" y="1302246"/>
                  <a:pt x="3001110" y="1284138"/>
                  <a:pt x="2950589" y="1284138"/>
                </a:cubicBezTo>
                <a:cubicBezTo>
                  <a:pt x="2899888" y="1284138"/>
                  <a:pt x="2867655" y="1301160"/>
                  <a:pt x="2873632" y="1327596"/>
                </a:cubicBezTo>
                <a:cubicBezTo>
                  <a:pt x="2879607" y="1354035"/>
                  <a:pt x="2922341" y="1374857"/>
                  <a:pt x="2975035" y="1374857"/>
                </a:cubicBezTo>
                <a:cubicBezTo>
                  <a:pt x="3003102" y="1375672"/>
                  <a:pt x="3025193" y="1370286"/>
                  <a:pt x="3039068" y="1361503"/>
                </a:cubicBezTo>
                <a:close/>
                <a:moveTo>
                  <a:pt x="3897036" y="619108"/>
                </a:moveTo>
                <a:cubicBezTo>
                  <a:pt x="3904913" y="614740"/>
                  <a:pt x="3905864" y="608900"/>
                  <a:pt x="3897805" y="602925"/>
                </a:cubicBezTo>
                <a:cubicBezTo>
                  <a:pt x="3881689" y="590973"/>
                  <a:pt x="3834429" y="580833"/>
                  <a:pt x="3796584" y="581014"/>
                </a:cubicBezTo>
                <a:cubicBezTo>
                  <a:pt x="3758738" y="581196"/>
                  <a:pt x="3737371" y="591517"/>
                  <a:pt x="3752219" y="603650"/>
                </a:cubicBezTo>
                <a:cubicBezTo>
                  <a:pt x="3767068" y="615781"/>
                  <a:pt x="3815597" y="626465"/>
                  <a:pt x="3854709" y="626465"/>
                </a:cubicBezTo>
                <a:cubicBezTo>
                  <a:pt x="3874356" y="626374"/>
                  <a:pt x="3889159" y="623477"/>
                  <a:pt x="3897036" y="619108"/>
                </a:cubicBezTo>
                <a:close/>
                <a:moveTo>
                  <a:pt x="4083749" y="469720"/>
                </a:moveTo>
                <a:cubicBezTo>
                  <a:pt x="4090109" y="466799"/>
                  <a:pt x="4090834" y="462770"/>
                  <a:pt x="4084133" y="458425"/>
                </a:cubicBezTo>
                <a:cubicBezTo>
                  <a:pt x="4058161" y="447589"/>
                  <a:pt x="4030247" y="442165"/>
                  <a:pt x="4002106" y="442490"/>
                </a:cubicBezTo>
                <a:cubicBezTo>
                  <a:pt x="3970417" y="442309"/>
                  <a:pt x="3953758" y="449372"/>
                  <a:pt x="3965890" y="457700"/>
                </a:cubicBezTo>
                <a:cubicBezTo>
                  <a:pt x="3992266" y="469165"/>
                  <a:pt x="4020793" y="474846"/>
                  <a:pt x="4049549" y="474359"/>
                </a:cubicBezTo>
                <a:cubicBezTo>
                  <a:pt x="4065393" y="474450"/>
                  <a:pt x="4077389" y="472640"/>
                  <a:pt x="4083749" y="469720"/>
                </a:cubicBezTo>
                <a:close/>
                <a:moveTo>
                  <a:pt x="4222704" y="351431"/>
                </a:moveTo>
                <a:cubicBezTo>
                  <a:pt x="4226733" y="349643"/>
                  <a:pt x="4226461" y="347153"/>
                  <a:pt x="4221028" y="344346"/>
                </a:cubicBezTo>
                <a:cubicBezTo>
                  <a:pt x="4201886" y="337421"/>
                  <a:pt x="4181625" y="334106"/>
                  <a:pt x="4161273" y="334567"/>
                </a:cubicBezTo>
                <a:cubicBezTo>
                  <a:pt x="4135740" y="334206"/>
                  <a:pt x="4125238" y="338552"/>
                  <a:pt x="4135740" y="344346"/>
                </a:cubicBezTo>
                <a:cubicBezTo>
                  <a:pt x="4155850" y="351681"/>
                  <a:pt x="4177184" y="355063"/>
                  <a:pt x="4198575" y="354306"/>
                </a:cubicBezTo>
                <a:cubicBezTo>
                  <a:pt x="4210346" y="354306"/>
                  <a:pt x="4218675" y="353219"/>
                  <a:pt x="4222704" y="351431"/>
                </a:cubicBezTo>
                <a:close/>
                <a:moveTo>
                  <a:pt x="4331849" y="257814"/>
                </a:moveTo>
                <a:cubicBezTo>
                  <a:pt x="4334021" y="256705"/>
                  <a:pt x="4333569" y="255256"/>
                  <a:pt x="4329857" y="253808"/>
                </a:cubicBezTo>
                <a:cubicBezTo>
                  <a:pt x="4316500" y="249932"/>
                  <a:pt x="4302660" y="247979"/>
                  <a:pt x="4288752" y="248013"/>
                </a:cubicBezTo>
                <a:cubicBezTo>
                  <a:pt x="4275172" y="248013"/>
                  <a:pt x="4268471" y="250730"/>
                  <a:pt x="4275172" y="253808"/>
                </a:cubicBezTo>
                <a:cubicBezTo>
                  <a:pt x="4289102" y="257912"/>
                  <a:pt x="4303565" y="259926"/>
                  <a:pt x="4318087" y="259785"/>
                </a:cubicBezTo>
                <a:cubicBezTo>
                  <a:pt x="4324877" y="259693"/>
                  <a:pt x="4329676" y="258923"/>
                  <a:pt x="4331849" y="257814"/>
                </a:cubicBezTo>
                <a:close/>
                <a:moveTo>
                  <a:pt x="3497171" y="999349"/>
                </a:moveTo>
                <a:cubicBezTo>
                  <a:pt x="3509077" y="992197"/>
                  <a:pt x="3512926" y="982645"/>
                  <a:pt x="3505592" y="973229"/>
                </a:cubicBezTo>
                <a:cubicBezTo>
                  <a:pt x="3490923" y="954397"/>
                  <a:pt x="3438955" y="938643"/>
                  <a:pt x="3393324" y="938643"/>
                </a:cubicBezTo>
                <a:cubicBezTo>
                  <a:pt x="3347873" y="938643"/>
                  <a:pt x="3317451" y="954216"/>
                  <a:pt x="3328860" y="973590"/>
                </a:cubicBezTo>
                <a:cubicBezTo>
                  <a:pt x="3340266" y="992966"/>
                  <a:pt x="3390607" y="1010713"/>
                  <a:pt x="3440404" y="1011074"/>
                </a:cubicBezTo>
                <a:cubicBezTo>
                  <a:pt x="3465302" y="1011255"/>
                  <a:pt x="3485265" y="1006502"/>
                  <a:pt x="3497171" y="999349"/>
                </a:cubicBezTo>
                <a:close/>
                <a:moveTo>
                  <a:pt x="2693505" y="1722210"/>
                </a:moveTo>
                <a:cubicBezTo>
                  <a:pt x="2710164" y="1712161"/>
                  <a:pt x="2720350" y="1698354"/>
                  <a:pt x="2719355" y="1684320"/>
                </a:cubicBezTo>
                <a:cubicBezTo>
                  <a:pt x="2717362" y="1656253"/>
                  <a:pt x="2672635" y="1629997"/>
                  <a:pt x="2625011" y="1629997"/>
                </a:cubicBezTo>
                <a:cubicBezTo>
                  <a:pt x="2578475" y="1629997"/>
                  <a:pt x="2537009" y="1654262"/>
                  <a:pt x="2538277" y="1681967"/>
                </a:cubicBezTo>
                <a:cubicBezTo>
                  <a:pt x="2539543" y="1709671"/>
                  <a:pt x="2579019" y="1735566"/>
                  <a:pt x="2628816" y="1737556"/>
                </a:cubicBezTo>
                <a:cubicBezTo>
                  <a:pt x="2653714" y="1738552"/>
                  <a:pt x="2676846" y="1732260"/>
                  <a:pt x="2693505" y="1722210"/>
                </a:cubicBezTo>
                <a:close/>
                <a:moveTo>
                  <a:pt x="3809305" y="748579"/>
                </a:moveTo>
                <a:cubicBezTo>
                  <a:pt x="3818948" y="743305"/>
                  <a:pt x="3821030" y="736107"/>
                  <a:pt x="3812700" y="728593"/>
                </a:cubicBezTo>
                <a:cubicBezTo>
                  <a:pt x="3796766" y="714468"/>
                  <a:pt x="3749322" y="702154"/>
                  <a:pt x="3706227" y="701793"/>
                </a:cubicBezTo>
                <a:cubicBezTo>
                  <a:pt x="3663129" y="701430"/>
                  <a:pt x="3636873" y="714468"/>
                  <a:pt x="3651903" y="728954"/>
                </a:cubicBezTo>
                <a:cubicBezTo>
                  <a:pt x="3666933" y="743440"/>
                  <a:pt x="3716728" y="756660"/>
                  <a:pt x="3760550" y="757021"/>
                </a:cubicBezTo>
                <a:cubicBezTo>
                  <a:pt x="3782460" y="757202"/>
                  <a:pt x="3799663" y="753852"/>
                  <a:pt x="3809305" y="748579"/>
                </a:cubicBezTo>
                <a:close/>
                <a:moveTo>
                  <a:pt x="4401632" y="230675"/>
                </a:moveTo>
                <a:cubicBezTo>
                  <a:pt x="4403013" y="229905"/>
                  <a:pt x="4402017" y="228819"/>
                  <a:pt x="4398486" y="227552"/>
                </a:cubicBezTo>
                <a:cubicBezTo>
                  <a:pt x="4389144" y="224797"/>
                  <a:pt x="4379431" y="223514"/>
                  <a:pt x="4369694" y="223748"/>
                </a:cubicBezTo>
                <a:cubicBezTo>
                  <a:pt x="4357381" y="223567"/>
                  <a:pt x="4353579" y="225197"/>
                  <a:pt x="4359917" y="227732"/>
                </a:cubicBezTo>
                <a:cubicBezTo>
                  <a:pt x="4369787" y="230936"/>
                  <a:pt x="4380152" y="232346"/>
                  <a:pt x="4390518" y="231898"/>
                </a:cubicBezTo>
                <a:cubicBezTo>
                  <a:pt x="4396494" y="231898"/>
                  <a:pt x="4400251" y="231445"/>
                  <a:pt x="4401632" y="230675"/>
                </a:cubicBezTo>
                <a:close/>
                <a:moveTo>
                  <a:pt x="4305978" y="318136"/>
                </a:moveTo>
                <a:cubicBezTo>
                  <a:pt x="4309215" y="316687"/>
                  <a:pt x="4308762" y="314650"/>
                  <a:pt x="4303963" y="312297"/>
                </a:cubicBezTo>
                <a:cubicBezTo>
                  <a:pt x="4286500" y="306271"/>
                  <a:pt x="4268109" y="303388"/>
                  <a:pt x="4249640" y="303786"/>
                </a:cubicBezTo>
                <a:cubicBezTo>
                  <a:pt x="4229903" y="303786"/>
                  <a:pt x="4221935" y="308132"/>
                  <a:pt x="4231532" y="311753"/>
                </a:cubicBezTo>
                <a:cubicBezTo>
                  <a:pt x="4248957" y="317945"/>
                  <a:pt x="4267369" y="320890"/>
                  <a:pt x="4285855" y="320445"/>
                </a:cubicBezTo>
                <a:cubicBezTo>
                  <a:pt x="4295815" y="320445"/>
                  <a:pt x="4302741" y="319585"/>
                  <a:pt x="4305978" y="318136"/>
                </a:cubicBezTo>
                <a:close/>
                <a:moveTo>
                  <a:pt x="4189657" y="427664"/>
                </a:moveTo>
                <a:cubicBezTo>
                  <a:pt x="4194954" y="425197"/>
                  <a:pt x="4194954" y="421756"/>
                  <a:pt x="4188073" y="418045"/>
                </a:cubicBezTo>
                <a:cubicBezTo>
                  <a:pt x="4164716" y="408918"/>
                  <a:pt x="4139808" y="404427"/>
                  <a:pt x="4114735" y="404826"/>
                </a:cubicBezTo>
                <a:cubicBezTo>
                  <a:pt x="4085582" y="404646"/>
                  <a:pt x="4072725" y="410440"/>
                  <a:pt x="4085582" y="418045"/>
                </a:cubicBezTo>
                <a:cubicBezTo>
                  <a:pt x="4109075" y="427368"/>
                  <a:pt x="4134191" y="431924"/>
                  <a:pt x="4159462" y="431445"/>
                </a:cubicBezTo>
                <a:cubicBezTo>
                  <a:pt x="4173767" y="431626"/>
                  <a:pt x="4184361" y="430132"/>
                  <a:pt x="4189657" y="427664"/>
                </a:cubicBezTo>
                <a:close/>
                <a:moveTo>
                  <a:pt x="4031350" y="567479"/>
                </a:moveTo>
                <a:cubicBezTo>
                  <a:pt x="4038141" y="563993"/>
                  <a:pt x="4038141" y="559104"/>
                  <a:pt x="4030354" y="553491"/>
                </a:cubicBezTo>
                <a:cubicBezTo>
                  <a:pt x="4001229" y="539175"/>
                  <a:pt x="3968979" y="532388"/>
                  <a:pt x="3936556" y="533753"/>
                </a:cubicBezTo>
                <a:cubicBezTo>
                  <a:pt x="3900341" y="533753"/>
                  <a:pt x="3881870" y="540996"/>
                  <a:pt x="3896900" y="552585"/>
                </a:cubicBezTo>
                <a:cubicBezTo>
                  <a:pt x="3911930" y="564173"/>
                  <a:pt x="3952852" y="573048"/>
                  <a:pt x="3991604" y="573048"/>
                </a:cubicBezTo>
                <a:cubicBezTo>
                  <a:pt x="4010979" y="573048"/>
                  <a:pt x="4024560" y="570965"/>
                  <a:pt x="4031350" y="567479"/>
                </a:cubicBezTo>
                <a:close/>
                <a:moveTo>
                  <a:pt x="4468745" y="203470"/>
                </a:moveTo>
                <a:cubicBezTo>
                  <a:pt x="4462539" y="201827"/>
                  <a:pt x="4456150" y="200975"/>
                  <a:pt x="4449732" y="200933"/>
                </a:cubicBezTo>
                <a:cubicBezTo>
                  <a:pt x="4443574" y="200933"/>
                  <a:pt x="4440135" y="202019"/>
                  <a:pt x="4443574" y="203470"/>
                </a:cubicBezTo>
                <a:cubicBezTo>
                  <a:pt x="4450304" y="205291"/>
                  <a:pt x="4457247" y="206203"/>
                  <a:pt x="4464218" y="206184"/>
                </a:cubicBezTo>
                <a:cubicBezTo>
                  <a:pt x="4470737" y="206004"/>
                  <a:pt x="4472729" y="204736"/>
                  <a:pt x="4468745" y="203470"/>
                </a:cubicBezTo>
                <a:close/>
                <a:moveTo>
                  <a:pt x="3309211" y="1230880"/>
                </a:moveTo>
                <a:cubicBezTo>
                  <a:pt x="3322520" y="1222935"/>
                  <a:pt x="3328134" y="1211980"/>
                  <a:pt x="3322339" y="1200301"/>
                </a:cubicBezTo>
                <a:cubicBezTo>
                  <a:pt x="3311294" y="1177304"/>
                  <a:pt x="3258963" y="1159196"/>
                  <a:pt x="3212244" y="1159196"/>
                </a:cubicBezTo>
                <a:cubicBezTo>
                  <a:pt x="3165527" y="1159196"/>
                  <a:pt x="3132389" y="1174950"/>
                  <a:pt x="3139813" y="1197948"/>
                </a:cubicBezTo>
                <a:cubicBezTo>
                  <a:pt x="3147239" y="1220943"/>
                  <a:pt x="3199931" y="1242672"/>
                  <a:pt x="3249908" y="1243397"/>
                </a:cubicBezTo>
                <a:cubicBezTo>
                  <a:pt x="3274897" y="1243759"/>
                  <a:pt x="3295902" y="1238824"/>
                  <a:pt x="3309211" y="1230880"/>
                </a:cubicBezTo>
                <a:close/>
                <a:moveTo>
                  <a:pt x="4389746" y="288281"/>
                </a:moveTo>
                <a:cubicBezTo>
                  <a:pt x="4392553" y="287171"/>
                  <a:pt x="4392327" y="285587"/>
                  <a:pt x="4388343" y="283686"/>
                </a:cubicBezTo>
                <a:cubicBezTo>
                  <a:pt x="4373471" y="278713"/>
                  <a:pt x="4357844" y="276384"/>
                  <a:pt x="4342170" y="276806"/>
                </a:cubicBezTo>
                <a:cubicBezTo>
                  <a:pt x="4326233" y="276806"/>
                  <a:pt x="4320258" y="279703"/>
                  <a:pt x="4328589" y="283325"/>
                </a:cubicBezTo>
                <a:cubicBezTo>
                  <a:pt x="4342913" y="287954"/>
                  <a:pt x="4357899" y="290216"/>
                  <a:pt x="4372952" y="290024"/>
                </a:cubicBezTo>
                <a:cubicBezTo>
                  <a:pt x="4381100" y="290024"/>
                  <a:pt x="4386940" y="289390"/>
                  <a:pt x="4389746" y="288281"/>
                </a:cubicBezTo>
                <a:close/>
                <a:moveTo>
                  <a:pt x="4282641" y="388801"/>
                </a:moveTo>
                <a:cubicBezTo>
                  <a:pt x="4286489" y="386718"/>
                  <a:pt x="4285403" y="383821"/>
                  <a:pt x="4278612" y="380562"/>
                </a:cubicBezTo>
                <a:cubicBezTo>
                  <a:pt x="4257086" y="372806"/>
                  <a:pt x="4234307" y="369123"/>
                  <a:pt x="4211433" y="369698"/>
                </a:cubicBezTo>
                <a:cubicBezTo>
                  <a:pt x="4187711" y="369878"/>
                  <a:pt x="4178657" y="374405"/>
                  <a:pt x="4190065" y="380562"/>
                </a:cubicBezTo>
                <a:cubicBezTo>
                  <a:pt x="4211427" y="388760"/>
                  <a:pt x="4234189" y="392697"/>
                  <a:pt x="4257065" y="392151"/>
                </a:cubicBezTo>
                <a:cubicBezTo>
                  <a:pt x="4270011" y="392151"/>
                  <a:pt x="4278793" y="390883"/>
                  <a:pt x="4282641" y="388801"/>
                </a:cubicBezTo>
                <a:close/>
                <a:moveTo>
                  <a:pt x="3697218" y="908606"/>
                </a:moveTo>
                <a:cubicBezTo>
                  <a:pt x="3707991" y="902699"/>
                  <a:pt x="3710662" y="894460"/>
                  <a:pt x="3702785" y="885406"/>
                </a:cubicBezTo>
                <a:cubicBezTo>
                  <a:pt x="3687394" y="867298"/>
                  <a:pt x="3636511" y="853173"/>
                  <a:pt x="3591785" y="852993"/>
                </a:cubicBezTo>
                <a:cubicBezTo>
                  <a:pt x="3547058" y="852812"/>
                  <a:pt x="3520078" y="864582"/>
                  <a:pt x="3532572" y="883052"/>
                </a:cubicBezTo>
                <a:cubicBezTo>
                  <a:pt x="3545068" y="901521"/>
                  <a:pt x="3593958" y="917276"/>
                  <a:pt x="3643030" y="917819"/>
                </a:cubicBezTo>
                <a:cubicBezTo>
                  <a:pt x="3667566" y="918090"/>
                  <a:pt x="3686444" y="914513"/>
                  <a:pt x="3697218" y="908606"/>
                </a:cubicBezTo>
                <a:close/>
                <a:moveTo>
                  <a:pt x="3961227" y="682803"/>
                </a:moveTo>
                <a:cubicBezTo>
                  <a:pt x="3969240" y="678480"/>
                  <a:pt x="3969511" y="672368"/>
                  <a:pt x="3960457" y="665397"/>
                </a:cubicBezTo>
                <a:cubicBezTo>
                  <a:pt x="3943074" y="652179"/>
                  <a:pt x="3898530" y="641676"/>
                  <a:pt x="3858149" y="641676"/>
                </a:cubicBezTo>
                <a:cubicBezTo>
                  <a:pt x="3817768" y="641676"/>
                  <a:pt x="3797670" y="650367"/>
                  <a:pt x="3813061" y="664492"/>
                </a:cubicBezTo>
                <a:cubicBezTo>
                  <a:pt x="3828452" y="678615"/>
                  <a:pt x="3871730" y="689119"/>
                  <a:pt x="3915550" y="689480"/>
                </a:cubicBezTo>
                <a:cubicBezTo>
                  <a:pt x="3937461" y="689661"/>
                  <a:pt x="3953215" y="687126"/>
                  <a:pt x="3961227" y="682803"/>
                </a:cubicBezTo>
                <a:close/>
                <a:moveTo>
                  <a:pt x="4150476" y="517661"/>
                </a:moveTo>
                <a:cubicBezTo>
                  <a:pt x="4156565" y="514288"/>
                  <a:pt x="4156565" y="509761"/>
                  <a:pt x="4148778" y="505144"/>
                </a:cubicBezTo>
                <a:cubicBezTo>
                  <a:pt x="4120633" y="493656"/>
                  <a:pt x="4090449" y="487989"/>
                  <a:pt x="4060051" y="488485"/>
                </a:cubicBezTo>
                <a:cubicBezTo>
                  <a:pt x="4029449" y="488666"/>
                  <a:pt x="4014056" y="496272"/>
                  <a:pt x="4026913" y="505144"/>
                </a:cubicBezTo>
                <a:cubicBezTo>
                  <a:pt x="4054844" y="517488"/>
                  <a:pt x="4085109" y="523664"/>
                  <a:pt x="4115642" y="523252"/>
                </a:cubicBezTo>
                <a:cubicBezTo>
                  <a:pt x="4132210" y="523252"/>
                  <a:pt x="4144387" y="521034"/>
                  <a:pt x="4150476" y="517661"/>
                </a:cubicBezTo>
                <a:close/>
                <a:moveTo>
                  <a:pt x="4464578" y="259263"/>
                </a:moveTo>
                <a:cubicBezTo>
                  <a:pt x="4466751" y="258335"/>
                  <a:pt x="4466751" y="257067"/>
                  <a:pt x="4463672" y="255800"/>
                </a:cubicBezTo>
                <a:cubicBezTo>
                  <a:pt x="4452227" y="252624"/>
                  <a:pt x="4440420" y="250921"/>
                  <a:pt x="4428544" y="250730"/>
                </a:cubicBezTo>
                <a:cubicBezTo>
                  <a:pt x="4417316" y="250730"/>
                  <a:pt x="4411341" y="253084"/>
                  <a:pt x="4417316" y="255620"/>
                </a:cubicBezTo>
                <a:cubicBezTo>
                  <a:pt x="4428723" y="258987"/>
                  <a:pt x="4440553" y="260696"/>
                  <a:pt x="4452446" y="260690"/>
                </a:cubicBezTo>
                <a:cubicBezTo>
                  <a:pt x="4458059" y="260780"/>
                  <a:pt x="4462405" y="260191"/>
                  <a:pt x="4464578" y="259263"/>
                </a:cubicBezTo>
                <a:close/>
                <a:moveTo>
                  <a:pt x="2208963" y="2245388"/>
                </a:moveTo>
                <a:cubicBezTo>
                  <a:pt x="2224513" y="2235067"/>
                  <a:pt x="2234517" y="2220309"/>
                  <a:pt x="2236418" y="2202926"/>
                </a:cubicBezTo>
                <a:cubicBezTo>
                  <a:pt x="2240222" y="2168701"/>
                  <a:pt x="2210525" y="2142989"/>
                  <a:pt x="2165255" y="2141540"/>
                </a:cubicBezTo>
                <a:cubicBezTo>
                  <a:pt x="2119986" y="2140092"/>
                  <a:pt x="2082320" y="2161277"/>
                  <a:pt x="2074716" y="2194415"/>
                </a:cubicBezTo>
                <a:cubicBezTo>
                  <a:pt x="2066387" y="2231716"/>
                  <a:pt x="2097350" y="2261232"/>
                  <a:pt x="2148235" y="2261232"/>
                </a:cubicBezTo>
                <a:cubicBezTo>
                  <a:pt x="2172318" y="2261594"/>
                  <a:pt x="2193413" y="2255709"/>
                  <a:pt x="2208963" y="2245388"/>
                </a:cubicBezTo>
                <a:close/>
                <a:moveTo>
                  <a:pt x="4374854" y="354600"/>
                </a:moveTo>
                <a:cubicBezTo>
                  <a:pt x="4378385" y="352993"/>
                  <a:pt x="4377661" y="350685"/>
                  <a:pt x="4372048" y="347969"/>
                </a:cubicBezTo>
                <a:cubicBezTo>
                  <a:pt x="4353834" y="341369"/>
                  <a:pt x="4334559" y="338177"/>
                  <a:pt x="4315189" y="338553"/>
                </a:cubicBezTo>
                <a:cubicBezTo>
                  <a:pt x="4292735" y="338553"/>
                  <a:pt x="4284406" y="342175"/>
                  <a:pt x="4294908" y="347426"/>
                </a:cubicBezTo>
                <a:cubicBezTo>
                  <a:pt x="4313217" y="354159"/>
                  <a:pt x="4332623" y="357416"/>
                  <a:pt x="4352129" y="357022"/>
                </a:cubicBezTo>
                <a:cubicBezTo>
                  <a:pt x="4363537" y="357112"/>
                  <a:pt x="4371323" y="356207"/>
                  <a:pt x="4374854" y="354600"/>
                </a:cubicBezTo>
                <a:close/>
                <a:moveTo>
                  <a:pt x="4253465" y="471847"/>
                </a:moveTo>
                <a:cubicBezTo>
                  <a:pt x="4258422" y="469108"/>
                  <a:pt x="4257517" y="465306"/>
                  <a:pt x="4249640" y="461142"/>
                </a:cubicBezTo>
                <a:cubicBezTo>
                  <a:pt x="4224747" y="451332"/>
                  <a:pt x="4198164" y="446534"/>
                  <a:pt x="4171414" y="447017"/>
                </a:cubicBezTo>
                <a:cubicBezTo>
                  <a:pt x="4141356" y="446836"/>
                  <a:pt x="4128680" y="453355"/>
                  <a:pt x="4143166" y="461686"/>
                </a:cubicBezTo>
                <a:cubicBezTo>
                  <a:pt x="4168241" y="471773"/>
                  <a:pt x="4195094" y="476700"/>
                  <a:pt x="4222116" y="476172"/>
                </a:cubicBezTo>
                <a:cubicBezTo>
                  <a:pt x="4237689" y="476262"/>
                  <a:pt x="4248508" y="474586"/>
                  <a:pt x="4253465" y="471847"/>
                </a:cubicBezTo>
                <a:close/>
                <a:moveTo>
                  <a:pt x="4529856" y="232078"/>
                </a:moveTo>
                <a:cubicBezTo>
                  <a:pt x="4531124" y="231534"/>
                  <a:pt x="4530491" y="230719"/>
                  <a:pt x="4527775" y="229723"/>
                </a:cubicBezTo>
                <a:cubicBezTo>
                  <a:pt x="4520439" y="227509"/>
                  <a:pt x="4512800" y="226469"/>
                  <a:pt x="4505141" y="226645"/>
                </a:cubicBezTo>
                <a:cubicBezTo>
                  <a:pt x="4495542" y="226465"/>
                  <a:pt x="4492645" y="227733"/>
                  <a:pt x="4497897" y="229723"/>
                </a:cubicBezTo>
                <a:cubicBezTo>
                  <a:pt x="4505232" y="231940"/>
                  <a:pt x="4512872" y="232980"/>
                  <a:pt x="4520532" y="232803"/>
                </a:cubicBezTo>
                <a:cubicBezTo>
                  <a:pt x="4525421" y="232893"/>
                  <a:pt x="4528589" y="232622"/>
                  <a:pt x="4529856" y="232078"/>
                </a:cubicBezTo>
                <a:close/>
                <a:moveTo>
                  <a:pt x="4093075" y="625199"/>
                </a:moveTo>
                <a:cubicBezTo>
                  <a:pt x="4100250" y="621305"/>
                  <a:pt x="4100341" y="615873"/>
                  <a:pt x="4091739" y="609808"/>
                </a:cubicBezTo>
                <a:cubicBezTo>
                  <a:pt x="4062417" y="595369"/>
                  <a:pt x="4030080" y="588109"/>
                  <a:pt x="3997398" y="588620"/>
                </a:cubicBezTo>
                <a:cubicBezTo>
                  <a:pt x="3958829" y="588259"/>
                  <a:pt x="3938910" y="596770"/>
                  <a:pt x="3953940" y="608901"/>
                </a:cubicBezTo>
                <a:cubicBezTo>
                  <a:pt x="3968970" y="621034"/>
                  <a:pt x="4012428" y="631355"/>
                  <a:pt x="4051902" y="631355"/>
                </a:cubicBezTo>
                <a:cubicBezTo>
                  <a:pt x="4071640" y="631446"/>
                  <a:pt x="4085900" y="629092"/>
                  <a:pt x="4093075" y="625199"/>
                </a:cubicBezTo>
                <a:close/>
                <a:moveTo>
                  <a:pt x="3052423" y="1541269"/>
                </a:moveTo>
                <a:cubicBezTo>
                  <a:pt x="3067611" y="1532351"/>
                  <a:pt x="3075715" y="1519721"/>
                  <a:pt x="3072636" y="1505959"/>
                </a:cubicBezTo>
                <a:cubicBezTo>
                  <a:pt x="3067385" y="1479523"/>
                  <a:pt x="3015959" y="1455982"/>
                  <a:pt x="2970147" y="1454897"/>
                </a:cubicBezTo>
                <a:cubicBezTo>
                  <a:pt x="2924332" y="1453809"/>
                  <a:pt x="2888480" y="1473546"/>
                  <a:pt x="2890290" y="1499984"/>
                </a:cubicBezTo>
                <a:cubicBezTo>
                  <a:pt x="2892101" y="1526420"/>
                  <a:pt x="2939182" y="1552134"/>
                  <a:pt x="2989703" y="1554307"/>
                </a:cubicBezTo>
                <a:cubicBezTo>
                  <a:pt x="3014963" y="1555393"/>
                  <a:pt x="3037235" y="1550187"/>
                  <a:pt x="3052423" y="1541269"/>
                </a:cubicBezTo>
                <a:close/>
                <a:moveTo>
                  <a:pt x="3875828" y="826555"/>
                </a:moveTo>
                <a:cubicBezTo>
                  <a:pt x="3885086" y="821303"/>
                  <a:pt x="3886217" y="813970"/>
                  <a:pt x="3877163" y="805731"/>
                </a:cubicBezTo>
                <a:cubicBezTo>
                  <a:pt x="3859055" y="789254"/>
                  <a:pt x="3813063" y="776758"/>
                  <a:pt x="3768517" y="776758"/>
                </a:cubicBezTo>
                <a:cubicBezTo>
                  <a:pt x="3723609" y="776397"/>
                  <a:pt x="3702243" y="787805"/>
                  <a:pt x="3717091" y="804645"/>
                </a:cubicBezTo>
                <a:cubicBezTo>
                  <a:pt x="3731940" y="821485"/>
                  <a:pt x="3778839" y="834703"/>
                  <a:pt x="3825737" y="834886"/>
                </a:cubicBezTo>
                <a:cubicBezTo>
                  <a:pt x="3849187" y="834976"/>
                  <a:pt x="3866571" y="831806"/>
                  <a:pt x="3875828" y="826555"/>
                </a:cubicBezTo>
                <a:close/>
                <a:moveTo>
                  <a:pt x="3553759" y="1111141"/>
                </a:moveTo>
                <a:cubicBezTo>
                  <a:pt x="3564261" y="1103830"/>
                  <a:pt x="3566434" y="1093735"/>
                  <a:pt x="3558466" y="1082600"/>
                </a:cubicBezTo>
                <a:cubicBezTo>
                  <a:pt x="3542351" y="1061051"/>
                  <a:pt x="3493822" y="1046384"/>
                  <a:pt x="3445474" y="1046565"/>
                </a:cubicBezTo>
                <a:cubicBezTo>
                  <a:pt x="3397126" y="1046745"/>
                  <a:pt x="3370690" y="1062499"/>
                  <a:pt x="3384813" y="1084590"/>
                </a:cubicBezTo>
                <a:cubicBezTo>
                  <a:pt x="3398938" y="1106683"/>
                  <a:pt x="3448371" y="1122979"/>
                  <a:pt x="3499073" y="1122979"/>
                </a:cubicBezTo>
                <a:cubicBezTo>
                  <a:pt x="3524424" y="1122979"/>
                  <a:pt x="3543256" y="1118452"/>
                  <a:pt x="3553759" y="1111141"/>
                </a:cubicBezTo>
                <a:close/>
                <a:moveTo>
                  <a:pt x="4457879" y="320807"/>
                </a:moveTo>
                <a:cubicBezTo>
                  <a:pt x="4460142" y="319449"/>
                  <a:pt x="4458784" y="317548"/>
                  <a:pt x="4453351" y="315375"/>
                </a:cubicBezTo>
                <a:cubicBezTo>
                  <a:pt x="4438175" y="310619"/>
                  <a:pt x="4422356" y="308235"/>
                  <a:pt x="4406451" y="308313"/>
                </a:cubicBezTo>
                <a:cubicBezTo>
                  <a:pt x="4387982" y="308313"/>
                  <a:pt x="4381463" y="311391"/>
                  <a:pt x="4391423" y="315737"/>
                </a:cubicBezTo>
                <a:cubicBezTo>
                  <a:pt x="4407311" y="320927"/>
                  <a:pt x="4423966" y="323377"/>
                  <a:pt x="4440677" y="322980"/>
                </a:cubicBezTo>
                <a:cubicBezTo>
                  <a:pt x="4449731" y="322980"/>
                  <a:pt x="4455615" y="322165"/>
                  <a:pt x="4457879" y="320807"/>
                </a:cubicBezTo>
                <a:close/>
                <a:moveTo>
                  <a:pt x="4352468" y="429974"/>
                </a:moveTo>
                <a:cubicBezTo>
                  <a:pt x="4356701" y="427824"/>
                  <a:pt x="4355751" y="424745"/>
                  <a:pt x="4348870" y="421124"/>
                </a:cubicBezTo>
                <a:cubicBezTo>
                  <a:pt x="4326728" y="412503"/>
                  <a:pt x="4303090" y="408379"/>
                  <a:pt x="4279336" y="408992"/>
                </a:cubicBezTo>
                <a:cubicBezTo>
                  <a:pt x="4252354" y="408811"/>
                  <a:pt x="4242033" y="413701"/>
                  <a:pt x="4254890" y="420763"/>
                </a:cubicBezTo>
                <a:cubicBezTo>
                  <a:pt x="4277157" y="429647"/>
                  <a:pt x="4301001" y="433898"/>
                  <a:pt x="4324967" y="433257"/>
                </a:cubicBezTo>
                <a:cubicBezTo>
                  <a:pt x="4338820" y="433347"/>
                  <a:pt x="4348236" y="432125"/>
                  <a:pt x="4352468" y="429974"/>
                </a:cubicBezTo>
                <a:close/>
                <a:moveTo>
                  <a:pt x="4529291" y="289729"/>
                </a:moveTo>
                <a:cubicBezTo>
                  <a:pt x="4531125" y="288711"/>
                  <a:pt x="4530129" y="287307"/>
                  <a:pt x="4525963" y="285678"/>
                </a:cubicBezTo>
                <a:cubicBezTo>
                  <a:pt x="4513598" y="281831"/>
                  <a:pt x="4500707" y="279937"/>
                  <a:pt x="4487757" y="280064"/>
                </a:cubicBezTo>
                <a:cubicBezTo>
                  <a:pt x="4473271" y="280064"/>
                  <a:pt x="4468018" y="282237"/>
                  <a:pt x="4475444" y="285498"/>
                </a:cubicBezTo>
                <a:cubicBezTo>
                  <a:pt x="4488411" y="289735"/>
                  <a:pt x="4502002" y="291756"/>
                  <a:pt x="4515642" y="291473"/>
                </a:cubicBezTo>
                <a:cubicBezTo>
                  <a:pt x="4522795" y="291382"/>
                  <a:pt x="4527458" y="290748"/>
                  <a:pt x="4529291" y="289729"/>
                </a:cubicBezTo>
                <a:close/>
                <a:moveTo>
                  <a:pt x="4216389" y="570286"/>
                </a:moveTo>
                <a:cubicBezTo>
                  <a:pt x="4222433" y="566756"/>
                  <a:pt x="4222387" y="561912"/>
                  <a:pt x="4214692" y="556570"/>
                </a:cubicBezTo>
                <a:cubicBezTo>
                  <a:pt x="4185258" y="543941"/>
                  <a:pt x="4153459" y="537766"/>
                  <a:pt x="4121437" y="538462"/>
                </a:cubicBezTo>
                <a:cubicBezTo>
                  <a:pt x="4089387" y="538462"/>
                  <a:pt x="4073452" y="546790"/>
                  <a:pt x="4087394" y="556570"/>
                </a:cubicBezTo>
                <a:cubicBezTo>
                  <a:pt x="4116960" y="569934"/>
                  <a:pt x="4149111" y="576613"/>
                  <a:pt x="4181555" y="576126"/>
                </a:cubicBezTo>
                <a:cubicBezTo>
                  <a:pt x="4198214" y="576035"/>
                  <a:pt x="4210346" y="573817"/>
                  <a:pt x="4216389" y="570286"/>
                </a:cubicBezTo>
                <a:close/>
                <a:moveTo>
                  <a:pt x="4028543" y="755279"/>
                </a:moveTo>
                <a:cubicBezTo>
                  <a:pt x="4036329" y="750367"/>
                  <a:pt x="4036330" y="743622"/>
                  <a:pt x="4027095" y="736379"/>
                </a:cubicBezTo>
                <a:cubicBezTo>
                  <a:pt x="4008625" y="721893"/>
                  <a:pt x="3961001" y="711029"/>
                  <a:pt x="3919535" y="711029"/>
                </a:cubicBezTo>
                <a:cubicBezTo>
                  <a:pt x="3878068" y="711209"/>
                  <a:pt x="3859417" y="722798"/>
                  <a:pt x="3876983" y="737284"/>
                </a:cubicBezTo>
                <a:cubicBezTo>
                  <a:pt x="3894547" y="751770"/>
                  <a:pt x="3939454" y="762998"/>
                  <a:pt x="3983274" y="763179"/>
                </a:cubicBezTo>
                <a:cubicBezTo>
                  <a:pt x="4005184" y="763269"/>
                  <a:pt x="4020757" y="760191"/>
                  <a:pt x="4028543" y="755279"/>
                </a:cubicBezTo>
                <a:close/>
                <a:moveTo>
                  <a:pt x="4447037" y="392422"/>
                </a:moveTo>
                <a:cubicBezTo>
                  <a:pt x="4450229" y="390657"/>
                  <a:pt x="4449007" y="388167"/>
                  <a:pt x="4442850" y="385270"/>
                </a:cubicBezTo>
                <a:cubicBezTo>
                  <a:pt x="4422860" y="377939"/>
                  <a:pt x="4401665" y="374438"/>
                  <a:pt x="4380378" y="374949"/>
                </a:cubicBezTo>
                <a:cubicBezTo>
                  <a:pt x="4357561" y="374949"/>
                  <a:pt x="4349957" y="378932"/>
                  <a:pt x="4361727" y="384726"/>
                </a:cubicBezTo>
                <a:cubicBezTo>
                  <a:pt x="4381867" y="392224"/>
                  <a:pt x="4403260" y="395790"/>
                  <a:pt x="4424742" y="395230"/>
                </a:cubicBezTo>
                <a:cubicBezTo>
                  <a:pt x="4436241" y="395230"/>
                  <a:pt x="4443846" y="394188"/>
                  <a:pt x="4447037" y="392422"/>
                </a:cubicBezTo>
                <a:close/>
                <a:moveTo>
                  <a:pt x="4602197" y="261457"/>
                </a:moveTo>
                <a:cubicBezTo>
                  <a:pt x="4603329" y="260688"/>
                  <a:pt x="4602650" y="259691"/>
                  <a:pt x="4599843" y="258695"/>
                </a:cubicBezTo>
                <a:cubicBezTo>
                  <a:pt x="4590444" y="256222"/>
                  <a:pt x="4580769" y="254945"/>
                  <a:pt x="4571051" y="254893"/>
                </a:cubicBezTo>
                <a:cubicBezTo>
                  <a:pt x="4560910" y="254893"/>
                  <a:pt x="4557471" y="257066"/>
                  <a:pt x="4564351" y="259239"/>
                </a:cubicBezTo>
                <a:cubicBezTo>
                  <a:pt x="4573942" y="261659"/>
                  <a:pt x="4583796" y="262876"/>
                  <a:pt x="4593687" y="262861"/>
                </a:cubicBezTo>
                <a:cubicBezTo>
                  <a:pt x="4598123" y="262770"/>
                  <a:pt x="4601066" y="262227"/>
                  <a:pt x="4602197" y="261457"/>
                </a:cubicBezTo>
                <a:close/>
                <a:moveTo>
                  <a:pt x="3763470" y="1006977"/>
                </a:moveTo>
                <a:cubicBezTo>
                  <a:pt x="3773814" y="1000299"/>
                  <a:pt x="3776213" y="991245"/>
                  <a:pt x="3767974" y="981739"/>
                </a:cubicBezTo>
                <a:cubicBezTo>
                  <a:pt x="3752039" y="963088"/>
                  <a:pt x="3699164" y="947877"/>
                  <a:pt x="3654257" y="947697"/>
                </a:cubicBezTo>
                <a:cubicBezTo>
                  <a:pt x="3609350" y="947516"/>
                  <a:pt x="3582189" y="963631"/>
                  <a:pt x="3596312" y="981739"/>
                </a:cubicBezTo>
                <a:cubicBezTo>
                  <a:pt x="3610437" y="999847"/>
                  <a:pt x="3664217" y="1017955"/>
                  <a:pt x="3711297" y="1017955"/>
                </a:cubicBezTo>
                <a:cubicBezTo>
                  <a:pt x="3734837" y="1017955"/>
                  <a:pt x="3753126" y="1013654"/>
                  <a:pt x="3763470" y="1006977"/>
                </a:cubicBezTo>
                <a:close/>
                <a:moveTo>
                  <a:pt x="4327434" y="520104"/>
                </a:moveTo>
                <a:cubicBezTo>
                  <a:pt x="4332527" y="517094"/>
                  <a:pt x="4331486" y="512929"/>
                  <a:pt x="4322974" y="508402"/>
                </a:cubicBezTo>
                <a:cubicBezTo>
                  <a:pt x="4296532" y="497944"/>
                  <a:pt x="4268292" y="492775"/>
                  <a:pt x="4239860" y="493191"/>
                </a:cubicBezTo>
                <a:cubicBezTo>
                  <a:pt x="4210346" y="493191"/>
                  <a:pt x="4197489" y="500254"/>
                  <a:pt x="4211792" y="508765"/>
                </a:cubicBezTo>
                <a:cubicBezTo>
                  <a:pt x="4238190" y="519688"/>
                  <a:pt x="4266522" y="525169"/>
                  <a:pt x="4295090" y="524880"/>
                </a:cubicBezTo>
                <a:cubicBezTo>
                  <a:pt x="4311115" y="524970"/>
                  <a:pt x="4322342" y="523114"/>
                  <a:pt x="4327434" y="520104"/>
                </a:cubicBezTo>
                <a:close/>
                <a:moveTo>
                  <a:pt x="3356316" y="1379452"/>
                </a:moveTo>
                <a:cubicBezTo>
                  <a:pt x="3369557" y="1371326"/>
                  <a:pt x="3374581" y="1359737"/>
                  <a:pt x="3368515" y="1346609"/>
                </a:cubicBezTo>
                <a:cubicBezTo>
                  <a:pt x="3357108" y="1322163"/>
                  <a:pt x="3311838" y="1302426"/>
                  <a:pt x="3263672" y="1300978"/>
                </a:cubicBezTo>
                <a:cubicBezTo>
                  <a:pt x="3212246" y="1299710"/>
                  <a:pt x="3179833" y="1318361"/>
                  <a:pt x="3189249" y="1343712"/>
                </a:cubicBezTo>
                <a:cubicBezTo>
                  <a:pt x="3198665" y="1369063"/>
                  <a:pt x="3244296" y="1390068"/>
                  <a:pt x="3294817" y="1391517"/>
                </a:cubicBezTo>
                <a:cubicBezTo>
                  <a:pt x="3321617" y="1392241"/>
                  <a:pt x="3343075" y="1387578"/>
                  <a:pt x="3356316" y="1379452"/>
                </a:cubicBezTo>
                <a:close/>
                <a:moveTo>
                  <a:pt x="2687822" y="1968067"/>
                </a:moveTo>
                <a:cubicBezTo>
                  <a:pt x="2703599" y="1958063"/>
                  <a:pt x="2713196" y="1943893"/>
                  <a:pt x="2713014" y="1928229"/>
                </a:cubicBezTo>
                <a:cubicBezTo>
                  <a:pt x="2712653" y="1896903"/>
                  <a:pt x="2675894" y="1870285"/>
                  <a:pt x="2629538" y="1867207"/>
                </a:cubicBezTo>
                <a:cubicBezTo>
                  <a:pt x="2579924" y="1865034"/>
                  <a:pt x="2539180" y="1889660"/>
                  <a:pt x="2538999" y="1921530"/>
                </a:cubicBezTo>
                <a:cubicBezTo>
                  <a:pt x="2538818" y="1953399"/>
                  <a:pt x="2576844" y="1980923"/>
                  <a:pt x="2625555" y="1982915"/>
                </a:cubicBezTo>
                <a:cubicBezTo>
                  <a:pt x="2650091" y="1983911"/>
                  <a:pt x="2672046" y="1978072"/>
                  <a:pt x="2687822" y="1968067"/>
                </a:cubicBezTo>
                <a:close/>
                <a:moveTo>
                  <a:pt x="4525058" y="356071"/>
                </a:moveTo>
                <a:cubicBezTo>
                  <a:pt x="4527503" y="354622"/>
                  <a:pt x="4526235" y="352585"/>
                  <a:pt x="4520893" y="350142"/>
                </a:cubicBezTo>
                <a:cubicBezTo>
                  <a:pt x="4503384" y="344355"/>
                  <a:pt x="4485002" y="341659"/>
                  <a:pt x="4466570" y="342174"/>
                </a:cubicBezTo>
                <a:cubicBezTo>
                  <a:pt x="4448281" y="342536"/>
                  <a:pt x="4443211" y="345976"/>
                  <a:pt x="4454619" y="350683"/>
                </a:cubicBezTo>
                <a:cubicBezTo>
                  <a:pt x="4471509" y="356174"/>
                  <a:pt x="4489194" y="358805"/>
                  <a:pt x="4506950" y="358470"/>
                </a:cubicBezTo>
                <a:cubicBezTo>
                  <a:pt x="4516457" y="358379"/>
                  <a:pt x="4522613" y="357519"/>
                  <a:pt x="4525058" y="356071"/>
                </a:cubicBezTo>
                <a:close/>
                <a:moveTo>
                  <a:pt x="4169059" y="688958"/>
                </a:moveTo>
                <a:cubicBezTo>
                  <a:pt x="4176393" y="684635"/>
                  <a:pt x="4176665" y="678706"/>
                  <a:pt x="4167611" y="672459"/>
                </a:cubicBezTo>
                <a:cubicBezTo>
                  <a:pt x="4135850" y="656849"/>
                  <a:pt x="4100868" y="648908"/>
                  <a:pt x="4065483" y="649281"/>
                </a:cubicBezTo>
                <a:cubicBezTo>
                  <a:pt x="4028544" y="649098"/>
                  <a:pt x="4008987" y="659602"/>
                  <a:pt x="4024922" y="671915"/>
                </a:cubicBezTo>
                <a:cubicBezTo>
                  <a:pt x="4040857" y="684228"/>
                  <a:pt x="4089747" y="695454"/>
                  <a:pt x="4128135" y="695817"/>
                </a:cubicBezTo>
                <a:cubicBezTo>
                  <a:pt x="4147329" y="695997"/>
                  <a:pt x="4161725" y="693281"/>
                  <a:pt x="4169059" y="688958"/>
                </a:cubicBezTo>
                <a:close/>
                <a:moveTo>
                  <a:pt x="4426417" y="475944"/>
                </a:moveTo>
                <a:cubicBezTo>
                  <a:pt x="4430491" y="473454"/>
                  <a:pt x="4428726" y="469923"/>
                  <a:pt x="4420396" y="465849"/>
                </a:cubicBezTo>
                <a:cubicBezTo>
                  <a:pt x="4396634" y="456857"/>
                  <a:pt x="4371373" y="452492"/>
                  <a:pt x="4345973" y="452992"/>
                </a:cubicBezTo>
                <a:cubicBezTo>
                  <a:pt x="4318449" y="452992"/>
                  <a:pt x="4308672" y="458606"/>
                  <a:pt x="4323158" y="466212"/>
                </a:cubicBezTo>
                <a:cubicBezTo>
                  <a:pt x="4346710" y="475784"/>
                  <a:pt x="4371981" y="480407"/>
                  <a:pt x="4397399" y="479791"/>
                </a:cubicBezTo>
                <a:cubicBezTo>
                  <a:pt x="4412429" y="479882"/>
                  <a:pt x="4422343" y="478434"/>
                  <a:pt x="4426417" y="475944"/>
                </a:cubicBezTo>
                <a:close/>
                <a:moveTo>
                  <a:pt x="4601495" y="322753"/>
                </a:moveTo>
                <a:cubicBezTo>
                  <a:pt x="4603826" y="321712"/>
                  <a:pt x="4602921" y="320173"/>
                  <a:pt x="4598393" y="318272"/>
                </a:cubicBezTo>
                <a:cubicBezTo>
                  <a:pt x="4584857" y="313749"/>
                  <a:pt x="4570655" y="311546"/>
                  <a:pt x="4556383" y="311753"/>
                </a:cubicBezTo>
                <a:cubicBezTo>
                  <a:pt x="4540812" y="311753"/>
                  <a:pt x="4535742" y="313926"/>
                  <a:pt x="4543346" y="317547"/>
                </a:cubicBezTo>
                <a:cubicBezTo>
                  <a:pt x="4556790" y="322209"/>
                  <a:pt x="4570947" y="324476"/>
                  <a:pt x="4585175" y="324246"/>
                </a:cubicBezTo>
                <a:cubicBezTo>
                  <a:pt x="4593595" y="324337"/>
                  <a:pt x="4599163" y="323794"/>
                  <a:pt x="4601495" y="322753"/>
                </a:cubicBezTo>
                <a:close/>
                <a:moveTo>
                  <a:pt x="3943505" y="917365"/>
                </a:moveTo>
                <a:cubicBezTo>
                  <a:pt x="3952581" y="911525"/>
                  <a:pt x="3954120" y="903603"/>
                  <a:pt x="3945790" y="895183"/>
                </a:cubicBezTo>
                <a:cubicBezTo>
                  <a:pt x="3929131" y="878344"/>
                  <a:pt x="3872998" y="863314"/>
                  <a:pt x="3831169" y="863314"/>
                </a:cubicBezTo>
                <a:cubicBezTo>
                  <a:pt x="3789340" y="863314"/>
                  <a:pt x="3765076" y="876532"/>
                  <a:pt x="3780106" y="893735"/>
                </a:cubicBezTo>
                <a:cubicBezTo>
                  <a:pt x="3795134" y="910937"/>
                  <a:pt x="3850906" y="927053"/>
                  <a:pt x="3895996" y="927053"/>
                </a:cubicBezTo>
                <a:cubicBezTo>
                  <a:pt x="3917816" y="926962"/>
                  <a:pt x="3934429" y="923205"/>
                  <a:pt x="3943505" y="917365"/>
                </a:cubicBezTo>
                <a:close/>
                <a:moveTo>
                  <a:pt x="4670758" y="293305"/>
                </a:moveTo>
                <a:cubicBezTo>
                  <a:pt x="4672320" y="292513"/>
                  <a:pt x="4671550" y="291381"/>
                  <a:pt x="4668110" y="290023"/>
                </a:cubicBezTo>
                <a:cubicBezTo>
                  <a:pt x="4657759" y="286616"/>
                  <a:pt x="4646955" y="284785"/>
                  <a:pt x="4636060" y="284591"/>
                </a:cubicBezTo>
                <a:cubicBezTo>
                  <a:pt x="4624652" y="284410"/>
                  <a:pt x="4620486" y="286401"/>
                  <a:pt x="4627186" y="289842"/>
                </a:cubicBezTo>
                <a:cubicBezTo>
                  <a:pt x="4637613" y="293114"/>
                  <a:pt x="4648491" y="294703"/>
                  <a:pt x="4659418" y="294551"/>
                </a:cubicBezTo>
                <a:cubicBezTo>
                  <a:pt x="4665303" y="294551"/>
                  <a:pt x="4669196" y="294098"/>
                  <a:pt x="4670758" y="293305"/>
                </a:cubicBezTo>
                <a:close/>
                <a:moveTo>
                  <a:pt x="4294841" y="628662"/>
                </a:moveTo>
                <a:cubicBezTo>
                  <a:pt x="4300884" y="625109"/>
                  <a:pt x="4299798" y="620038"/>
                  <a:pt x="4290744" y="614154"/>
                </a:cubicBezTo>
                <a:cubicBezTo>
                  <a:pt x="4262332" y="600574"/>
                  <a:pt x="4231145" y="593814"/>
                  <a:pt x="4199661" y="594415"/>
                </a:cubicBezTo>
                <a:cubicBezTo>
                  <a:pt x="4161273" y="594054"/>
                  <a:pt x="4145338" y="602021"/>
                  <a:pt x="4163446" y="613610"/>
                </a:cubicBezTo>
                <a:cubicBezTo>
                  <a:pt x="4192204" y="627935"/>
                  <a:pt x="4224043" y="634963"/>
                  <a:pt x="4256158" y="634072"/>
                </a:cubicBezTo>
                <a:cubicBezTo>
                  <a:pt x="4275624" y="634253"/>
                  <a:pt x="4288798" y="632216"/>
                  <a:pt x="4294841" y="628662"/>
                </a:cubicBezTo>
                <a:close/>
                <a:moveTo>
                  <a:pt x="4518110" y="433799"/>
                </a:moveTo>
                <a:cubicBezTo>
                  <a:pt x="4522252" y="431762"/>
                  <a:pt x="4521890" y="428910"/>
                  <a:pt x="4516005" y="425831"/>
                </a:cubicBezTo>
                <a:cubicBezTo>
                  <a:pt x="4495168" y="418250"/>
                  <a:pt x="4473172" y="414328"/>
                  <a:pt x="4450998" y="414242"/>
                </a:cubicBezTo>
                <a:cubicBezTo>
                  <a:pt x="4426371" y="413701"/>
                  <a:pt x="4415326" y="418408"/>
                  <a:pt x="4426371" y="424746"/>
                </a:cubicBezTo>
                <a:cubicBezTo>
                  <a:pt x="4447713" y="432848"/>
                  <a:pt x="4470360" y="436962"/>
                  <a:pt x="4493189" y="436878"/>
                </a:cubicBezTo>
                <a:cubicBezTo>
                  <a:pt x="4505322" y="437059"/>
                  <a:pt x="4513968" y="435837"/>
                  <a:pt x="4518110" y="433799"/>
                </a:cubicBezTo>
                <a:close/>
                <a:moveTo>
                  <a:pt x="3606634" y="1238959"/>
                </a:moveTo>
                <a:cubicBezTo>
                  <a:pt x="3617589" y="1230992"/>
                  <a:pt x="3620486" y="1220218"/>
                  <a:pt x="3612248" y="1208810"/>
                </a:cubicBezTo>
                <a:cubicBezTo>
                  <a:pt x="3596130" y="1186900"/>
                  <a:pt x="3542532" y="1168248"/>
                  <a:pt x="3496539" y="1168611"/>
                </a:cubicBezTo>
                <a:cubicBezTo>
                  <a:pt x="3450544" y="1168973"/>
                  <a:pt x="3421211" y="1187261"/>
                  <a:pt x="3435516" y="1209897"/>
                </a:cubicBezTo>
                <a:cubicBezTo>
                  <a:pt x="3449820" y="1232531"/>
                  <a:pt x="3504687" y="1252631"/>
                  <a:pt x="3552672" y="1252268"/>
                </a:cubicBezTo>
                <a:cubicBezTo>
                  <a:pt x="3576666" y="1252087"/>
                  <a:pt x="3595679" y="1246927"/>
                  <a:pt x="3606634" y="1238959"/>
                </a:cubicBezTo>
                <a:close/>
                <a:moveTo>
                  <a:pt x="4603489" y="394189"/>
                </a:moveTo>
                <a:cubicBezTo>
                  <a:pt x="4606047" y="392424"/>
                  <a:pt x="4604644" y="390070"/>
                  <a:pt x="4598577" y="387625"/>
                </a:cubicBezTo>
                <a:cubicBezTo>
                  <a:pt x="4579872" y="381523"/>
                  <a:pt x="4560308" y="378464"/>
                  <a:pt x="4540632" y="378571"/>
                </a:cubicBezTo>
                <a:cubicBezTo>
                  <a:pt x="4521437" y="378753"/>
                  <a:pt x="4514737" y="383099"/>
                  <a:pt x="4526146" y="387986"/>
                </a:cubicBezTo>
                <a:cubicBezTo>
                  <a:pt x="4545058" y="394024"/>
                  <a:pt x="4564781" y="397138"/>
                  <a:pt x="4584634" y="397222"/>
                </a:cubicBezTo>
                <a:cubicBezTo>
                  <a:pt x="4594412" y="397131"/>
                  <a:pt x="4600932" y="395954"/>
                  <a:pt x="4603489" y="394189"/>
                </a:cubicBezTo>
                <a:close/>
                <a:moveTo>
                  <a:pt x="4107290" y="834410"/>
                </a:moveTo>
                <a:cubicBezTo>
                  <a:pt x="4115597" y="829046"/>
                  <a:pt x="4116095" y="821667"/>
                  <a:pt x="4106408" y="813881"/>
                </a:cubicBezTo>
                <a:cubicBezTo>
                  <a:pt x="4088300" y="799395"/>
                  <a:pt x="4038684" y="786538"/>
                  <a:pt x="3997579" y="785994"/>
                </a:cubicBezTo>
                <a:cubicBezTo>
                  <a:pt x="3956476" y="785452"/>
                  <a:pt x="3934203" y="799032"/>
                  <a:pt x="3951224" y="813881"/>
                </a:cubicBezTo>
                <a:cubicBezTo>
                  <a:pt x="3968246" y="828728"/>
                  <a:pt x="4018223" y="842310"/>
                  <a:pt x="4061319" y="842853"/>
                </a:cubicBezTo>
                <a:cubicBezTo>
                  <a:pt x="4082868" y="843125"/>
                  <a:pt x="4098983" y="839775"/>
                  <a:pt x="4107290" y="834410"/>
                </a:cubicBezTo>
                <a:close/>
                <a:moveTo>
                  <a:pt x="4406294" y="575129"/>
                </a:moveTo>
                <a:cubicBezTo>
                  <a:pt x="4411115" y="571779"/>
                  <a:pt x="4409711" y="567252"/>
                  <a:pt x="4400657" y="562544"/>
                </a:cubicBezTo>
                <a:cubicBezTo>
                  <a:pt x="4372687" y="550735"/>
                  <a:pt x="4342653" y="544579"/>
                  <a:pt x="4312291" y="544437"/>
                </a:cubicBezTo>
                <a:cubicBezTo>
                  <a:pt x="4281690" y="544437"/>
                  <a:pt x="4269015" y="553128"/>
                  <a:pt x="4285311" y="562544"/>
                </a:cubicBezTo>
                <a:cubicBezTo>
                  <a:pt x="4313519" y="574610"/>
                  <a:pt x="4343901" y="580773"/>
                  <a:pt x="4374584" y="580652"/>
                </a:cubicBezTo>
                <a:cubicBezTo>
                  <a:pt x="4390428" y="580652"/>
                  <a:pt x="4401473" y="578479"/>
                  <a:pt x="4406294" y="575129"/>
                </a:cubicBezTo>
                <a:close/>
                <a:moveTo>
                  <a:pt x="3088501" y="1744505"/>
                </a:moveTo>
                <a:cubicBezTo>
                  <a:pt x="3101923" y="1734388"/>
                  <a:pt x="3108306" y="1720807"/>
                  <a:pt x="3103598" y="1706411"/>
                </a:cubicBezTo>
                <a:cubicBezTo>
                  <a:pt x="3094182" y="1677619"/>
                  <a:pt x="3044205" y="1652088"/>
                  <a:pt x="2996400" y="1653175"/>
                </a:cubicBezTo>
                <a:cubicBezTo>
                  <a:pt x="2948596" y="1654261"/>
                  <a:pt x="2913287" y="1681784"/>
                  <a:pt x="2923969" y="1710032"/>
                </a:cubicBezTo>
                <a:cubicBezTo>
                  <a:pt x="2934653" y="1738280"/>
                  <a:pt x="2985174" y="1762907"/>
                  <a:pt x="3031167" y="1761821"/>
                </a:cubicBezTo>
                <a:cubicBezTo>
                  <a:pt x="3054617" y="1761277"/>
                  <a:pt x="3075079" y="1754623"/>
                  <a:pt x="3088501" y="1744505"/>
                </a:cubicBezTo>
                <a:close/>
                <a:moveTo>
                  <a:pt x="4678996" y="358787"/>
                </a:moveTo>
                <a:cubicBezTo>
                  <a:pt x="4680513" y="357293"/>
                  <a:pt x="4678793" y="355392"/>
                  <a:pt x="4673361" y="353581"/>
                </a:cubicBezTo>
                <a:cubicBezTo>
                  <a:pt x="4658103" y="349235"/>
                  <a:pt x="4642326" y="346982"/>
                  <a:pt x="4626461" y="346882"/>
                </a:cubicBezTo>
                <a:cubicBezTo>
                  <a:pt x="4611251" y="346882"/>
                  <a:pt x="4605817" y="350684"/>
                  <a:pt x="4615596" y="354488"/>
                </a:cubicBezTo>
                <a:cubicBezTo>
                  <a:pt x="4631714" y="359193"/>
                  <a:pt x="4648420" y="361572"/>
                  <a:pt x="4665211" y="361549"/>
                </a:cubicBezTo>
                <a:cubicBezTo>
                  <a:pt x="4672726" y="361368"/>
                  <a:pt x="4677480" y="360281"/>
                  <a:pt x="4678996" y="358787"/>
                </a:cubicBezTo>
                <a:close/>
                <a:moveTo>
                  <a:pt x="3827888" y="1119426"/>
                </a:moveTo>
                <a:cubicBezTo>
                  <a:pt x="3838277" y="1112522"/>
                  <a:pt x="3840676" y="1102970"/>
                  <a:pt x="3832437" y="1092739"/>
                </a:cubicBezTo>
                <a:cubicBezTo>
                  <a:pt x="3816141" y="1072639"/>
                  <a:pt x="3763085" y="1054532"/>
                  <a:pt x="3717815" y="1054532"/>
                </a:cubicBezTo>
                <a:cubicBezTo>
                  <a:pt x="3672547" y="1054532"/>
                  <a:pt x="3645384" y="1069381"/>
                  <a:pt x="3659690" y="1090747"/>
                </a:cubicBezTo>
                <a:cubicBezTo>
                  <a:pt x="3673995" y="1112115"/>
                  <a:pt x="3727955" y="1129498"/>
                  <a:pt x="3775399" y="1130223"/>
                </a:cubicBezTo>
                <a:cubicBezTo>
                  <a:pt x="3799120" y="1130585"/>
                  <a:pt x="3817499" y="1126329"/>
                  <a:pt x="3827888" y="1119426"/>
                </a:cubicBezTo>
                <a:close/>
                <a:moveTo>
                  <a:pt x="4509961" y="524790"/>
                </a:moveTo>
                <a:cubicBezTo>
                  <a:pt x="4514012" y="522164"/>
                  <a:pt x="4512202" y="518452"/>
                  <a:pt x="4503872" y="514197"/>
                </a:cubicBezTo>
                <a:cubicBezTo>
                  <a:pt x="4478990" y="504100"/>
                  <a:pt x="4452313" y="499171"/>
                  <a:pt x="4425466" y="499711"/>
                </a:cubicBezTo>
                <a:cubicBezTo>
                  <a:pt x="4395406" y="499711"/>
                  <a:pt x="4385266" y="505686"/>
                  <a:pt x="4401563" y="514016"/>
                </a:cubicBezTo>
                <a:cubicBezTo>
                  <a:pt x="4426692" y="524391"/>
                  <a:pt x="4453695" y="529446"/>
                  <a:pt x="4480874" y="528864"/>
                </a:cubicBezTo>
                <a:cubicBezTo>
                  <a:pt x="4495995" y="528955"/>
                  <a:pt x="4505909" y="527416"/>
                  <a:pt x="4509961" y="524790"/>
                </a:cubicBezTo>
                <a:close/>
                <a:moveTo>
                  <a:pt x="4245453" y="760779"/>
                </a:moveTo>
                <a:cubicBezTo>
                  <a:pt x="4252085" y="756343"/>
                  <a:pt x="4250818" y="750050"/>
                  <a:pt x="4240587" y="742716"/>
                </a:cubicBezTo>
                <a:cubicBezTo>
                  <a:pt x="4208534" y="725673"/>
                  <a:pt x="4172564" y="717367"/>
                  <a:pt x="4136286" y="718633"/>
                </a:cubicBezTo>
                <a:cubicBezTo>
                  <a:pt x="4097173" y="718814"/>
                  <a:pt x="4080151" y="727325"/>
                  <a:pt x="4098440" y="741992"/>
                </a:cubicBezTo>
                <a:cubicBezTo>
                  <a:pt x="4116730" y="756660"/>
                  <a:pt x="4160188" y="767525"/>
                  <a:pt x="4202923" y="767706"/>
                </a:cubicBezTo>
                <a:cubicBezTo>
                  <a:pt x="4224290" y="767796"/>
                  <a:pt x="4238821" y="765215"/>
                  <a:pt x="4245453" y="760779"/>
                </a:cubicBezTo>
                <a:close/>
                <a:moveTo>
                  <a:pt x="2137527" y="2618972"/>
                </a:moveTo>
                <a:cubicBezTo>
                  <a:pt x="2151584" y="2607270"/>
                  <a:pt x="2160548" y="2591244"/>
                  <a:pt x="2161634" y="2573589"/>
                </a:cubicBezTo>
                <a:cubicBezTo>
                  <a:pt x="2163807" y="2538279"/>
                  <a:pt x="2133929" y="2513472"/>
                  <a:pt x="2091375" y="2514196"/>
                </a:cubicBezTo>
                <a:cubicBezTo>
                  <a:pt x="2048822" y="2514920"/>
                  <a:pt x="2016047" y="2540271"/>
                  <a:pt x="2012606" y="2576486"/>
                </a:cubicBezTo>
                <a:lnTo>
                  <a:pt x="2017147" y="2588152"/>
                </a:lnTo>
                <a:lnTo>
                  <a:pt x="2052552" y="2628459"/>
                </a:lnTo>
                <a:lnTo>
                  <a:pt x="2082864" y="2638416"/>
                </a:lnTo>
                <a:cubicBezTo>
                  <a:pt x="2104321" y="2638053"/>
                  <a:pt x="2123471" y="2630674"/>
                  <a:pt x="2137527" y="2618972"/>
                </a:cubicBezTo>
                <a:close/>
                <a:moveTo>
                  <a:pt x="4749844" y="325379"/>
                </a:moveTo>
                <a:cubicBezTo>
                  <a:pt x="4751270" y="324474"/>
                  <a:pt x="4749866" y="323161"/>
                  <a:pt x="4745429" y="321532"/>
                </a:cubicBezTo>
                <a:cubicBezTo>
                  <a:pt x="4733608" y="317800"/>
                  <a:pt x="4721243" y="316086"/>
                  <a:pt x="4708852" y="316462"/>
                </a:cubicBezTo>
                <a:cubicBezTo>
                  <a:pt x="4696719" y="316643"/>
                  <a:pt x="4693641" y="318452"/>
                  <a:pt x="4701065" y="321350"/>
                </a:cubicBezTo>
                <a:cubicBezTo>
                  <a:pt x="4712734" y="325236"/>
                  <a:pt x="4724986" y="327074"/>
                  <a:pt x="4737281" y="326783"/>
                </a:cubicBezTo>
                <a:cubicBezTo>
                  <a:pt x="4744162" y="326783"/>
                  <a:pt x="4748418" y="326285"/>
                  <a:pt x="4749844" y="325379"/>
                </a:cubicBezTo>
                <a:close/>
                <a:moveTo>
                  <a:pt x="4603398" y="477980"/>
                </a:moveTo>
                <a:cubicBezTo>
                  <a:pt x="4606318" y="475672"/>
                  <a:pt x="4604643" y="472639"/>
                  <a:pt x="4597671" y="469470"/>
                </a:cubicBezTo>
                <a:cubicBezTo>
                  <a:pt x="4574421" y="461211"/>
                  <a:pt x="4549914" y="457044"/>
                  <a:pt x="4525240" y="457157"/>
                </a:cubicBezTo>
                <a:cubicBezTo>
                  <a:pt x="4501338" y="457520"/>
                  <a:pt x="4493008" y="463314"/>
                  <a:pt x="4509125" y="470013"/>
                </a:cubicBezTo>
                <a:cubicBezTo>
                  <a:pt x="4532398" y="478161"/>
                  <a:pt x="4556895" y="482266"/>
                  <a:pt x="4581556" y="482146"/>
                </a:cubicBezTo>
                <a:cubicBezTo>
                  <a:pt x="4592964" y="481874"/>
                  <a:pt x="4600478" y="480289"/>
                  <a:pt x="4603398" y="477980"/>
                </a:cubicBezTo>
                <a:close/>
                <a:moveTo>
                  <a:pt x="4814873" y="293895"/>
                </a:moveTo>
                <a:cubicBezTo>
                  <a:pt x="4815960" y="293284"/>
                  <a:pt x="4815145" y="292378"/>
                  <a:pt x="4812248" y="291292"/>
                </a:cubicBezTo>
                <a:cubicBezTo>
                  <a:pt x="4804136" y="288940"/>
                  <a:pt x="4795697" y="287840"/>
                  <a:pt x="4787260" y="288032"/>
                </a:cubicBezTo>
                <a:cubicBezTo>
                  <a:pt x="4778386" y="288032"/>
                  <a:pt x="4776576" y="289480"/>
                  <a:pt x="4782912" y="291653"/>
                </a:cubicBezTo>
                <a:cubicBezTo>
                  <a:pt x="4790482" y="293661"/>
                  <a:pt x="4798269" y="294695"/>
                  <a:pt x="4806090" y="294733"/>
                </a:cubicBezTo>
                <a:cubicBezTo>
                  <a:pt x="4810798" y="294823"/>
                  <a:pt x="4813786" y="294506"/>
                  <a:pt x="4814873" y="293895"/>
                </a:cubicBezTo>
                <a:close/>
                <a:moveTo>
                  <a:pt x="4373973" y="692784"/>
                </a:moveTo>
                <a:cubicBezTo>
                  <a:pt x="4380062" y="688936"/>
                  <a:pt x="4379111" y="683504"/>
                  <a:pt x="4370057" y="677347"/>
                </a:cubicBezTo>
                <a:cubicBezTo>
                  <a:pt x="4339490" y="662551"/>
                  <a:pt x="4305865" y="655168"/>
                  <a:pt x="4271912" y="655801"/>
                </a:cubicBezTo>
                <a:cubicBezTo>
                  <a:pt x="4235516" y="655618"/>
                  <a:pt x="4220849" y="665034"/>
                  <a:pt x="4239138" y="676986"/>
                </a:cubicBezTo>
                <a:cubicBezTo>
                  <a:pt x="4269173" y="691661"/>
                  <a:pt x="4302225" y="699103"/>
                  <a:pt x="4335651" y="698715"/>
                </a:cubicBezTo>
                <a:cubicBezTo>
                  <a:pt x="4354755" y="698896"/>
                  <a:pt x="4367884" y="696632"/>
                  <a:pt x="4373973" y="692784"/>
                </a:cubicBezTo>
                <a:close/>
                <a:moveTo>
                  <a:pt x="3403101" y="1551024"/>
                </a:moveTo>
                <a:cubicBezTo>
                  <a:pt x="3413920" y="1542038"/>
                  <a:pt x="3416410" y="1529589"/>
                  <a:pt x="3408714" y="1515375"/>
                </a:cubicBezTo>
                <a:cubicBezTo>
                  <a:pt x="3393321" y="1487851"/>
                  <a:pt x="3348234" y="1469381"/>
                  <a:pt x="3299161" y="1469924"/>
                </a:cubicBezTo>
                <a:cubicBezTo>
                  <a:pt x="3250091" y="1470468"/>
                  <a:pt x="3223833" y="1490024"/>
                  <a:pt x="3236690" y="1518272"/>
                </a:cubicBezTo>
                <a:cubicBezTo>
                  <a:pt x="3249547" y="1546520"/>
                  <a:pt x="3296264" y="1566620"/>
                  <a:pt x="3347509" y="1565896"/>
                </a:cubicBezTo>
                <a:cubicBezTo>
                  <a:pt x="3373132" y="1565533"/>
                  <a:pt x="3392281" y="1560010"/>
                  <a:pt x="3403101" y="1551024"/>
                </a:cubicBezTo>
                <a:close/>
                <a:moveTo>
                  <a:pt x="4681510" y="436108"/>
                </a:moveTo>
                <a:cubicBezTo>
                  <a:pt x="4684498" y="434343"/>
                  <a:pt x="4683322" y="431807"/>
                  <a:pt x="4677165" y="428728"/>
                </a:cubicBezTo>
                <a:cubicBezTo>
                  <a:pt x="4656660" y="421911"/>
                  <a:pt x="4635212" y="418367"/>
                  <a:pt x="4613606" y="418227"/>
                </a:cubicBezTo>
                <a:cubicBezTo>
                  <a:pt x="4594050" y="418407"/>
                  <a:pt x="4586987" y="423297"/>
                  <a:pt x="4598939" y="428548"/>
                </a:cubicBezTo>
                <a:cubicBezTo>
                  <a:pt x="4618933" y="435133"/>
                  <a:pt x="4639818" y="438616"/>
                  <a:pt x="4660867" y="438871"/>
                </a:cubicBezTo>
                <a:cubicBezTo>
                  <a:pt x="4671370" y="438871"/>
                  <a:pt x="4678522" y="437875"/>
                  <a:pt x="4681510" y="436108"/>
                </a:cubicBezTo>
                <a:close/>
                <a:moveTo>
                  <a:pt x="4025849" y="1016959"/>
                </a:moveTo>
                <a:cubicBezTo>
                  <a:pt x="4034790" y="1010666"/>
                  <a:pt x="4035333" y="1001930"/>
                  <a:pt x="4025283" y="992424"/>
                </a:cubicBezTo>
                <a:cubicBezTo>
                  <a:pt x="4006451" y="974497"/>
                  <a:pt x="3958466" y="960011"/>
                  <a:pt x="3913378" y="959467"/>
                </a:cubicBezTo>
                <a:cubicBezTo>
                  <a:pt x="3868291" y="958925"/>
                  <a:pt x="3845293" y="974136"/>
                  <a:pt x="3862677" y="992424"/>
                </a:cubicBezTo>
                <a:cubicBezTo>
                  <a:pt x="3880060" y="1010712"/>
                  <a:pt x="3928950" y="1026286"/>
                  <a:pt x="3976030" y="1026827"/>
                </a:cubicBezTo>
                <a:cubicBezTo>
                  <a:pt x="3999570" y="1027099"/>
                  <a:pt x="4016908" y="1023251"/>
                  <a:pt x="4025849" y="1016959"/>
                </a:cubicBezTo>
                <a:close/>
                <a:moveTo>
                  <a:pt x="4494479" y="633527"/>
                </a:moveTo>
                <a:cubicBezTo>
                  <a:pt x="4499345" y="629860"/>
                  <a:pt x="4497896" y="624926"/>
                  <a:pt x="4488842" y="619947"/>
                </a:cubicBezTo>
                <a:cubicBezTo>
                  <a:pt x="4459754" y="608334"/>
                  <a:pt x="4428721" y="602374"/>
                  <a:pt x="4397398" y="602382"/>
                </a:cubicBezTo>
                <a:cubicBezTo>
                  <a:pt x="4365892" y="602201"/>
                  <a:pt x="4351586" y="611617"/>
                  <a:pt x="4369694" y="621396"/>
                </a:cubicBezTo>
                <a:cubicBezTo>
                  <a:pt x="4399041" y="633473"/>
                  <a:pt x="4430489" y="639627"/>
                  <a:pt x="4462225" y="639504"/>
                </a:cubicBezTo>
                <a:cubicBezTo>
                  <a:pt x="4478431" y="639594"/>
                  <a:pt x="4489612" y="637194"/>
                  <a:pt x="4494479" y="633527"/>
                </a:cubicBezTo>
                <a:close/>
                <a:moveTo>
                  <a:pt x="4763153" y="397718"/>
                </a:moveTo>
                <a:cubicBezTo>
                  <a:pt x="4765575" y="396134"/>
                  <a:pt x="4764353" y="393961"/>
                  <a:pt x="4758650" y="391788"/>
                </a:cubicBezTo>
                <a:cubicBezTo>
                  <a:pt x="4741981" y="386670"/>
                  <a:pt x="4724658" y="383988"/>
                  <a:pt x="4707223" y="383821"/>
                </a:cubicBezTo>
                <a:cubicBezTo>
                  <a:pt x="4691288" y="383821"/>
                  <a:pt x="4685131" y="387623"/>
                  <a:pt x="4694547" y="391788"/>
                </a:cubicBezTo>
                <a:cubicBezTo>
                  <a:pt x="4711119" y="397102"/>
                  <a:pt x="4728390" y="399908"/>
                  <a:pt x="4745793" y="400119"/>
                </a:cubicBezTo>
                <a:cubicBezTo>
                  <a:pt x="4754665" y="400299"/>
                  <a:pt x="4760731" y="399303"/>
                  <a:pt x="4763153" y="397718"/>
                </a:cubicBezTo>
                <a:close/>
                <a:moveTo>
                  <a:pt x="4188345" y="922460"/>
                </a:moveTo>
                <a:cubicBezTo>
                  <a:pt x="4195407" y="916824"/>
                  <a:pt x="4194140" y="909037"/>
                  <a:pt x="4183003" y="900436"/>
                </a:cubicBezTo>
                <a:cubicBezTo>
                  <a:pt x="4150130" y="881019"/>
                  <a:pt x="4112534" y="871055"/>
                  <a:pt x="4074356" y="871644"/>
                </a:cubicBezTo>
                <a:cubicBezTo>
                  <a:pt x="4031261" y="871283"/>
                  <a:pt x="4010798" y="883596"/>
                  <a:pt x="4029993" y="900797"/>
                </a:cubicBezTo>
                <a:cubicBezTo>
                  <a:pt x="4049186" y="918000"/>
                  <a:pt x="4099346" y="931582"/>
                  <a:pt x="4143710" y="931582"/>
                </a:cubicBezTo>
                <a:cubicBezTo>
                  <a:pt x="4165891" y="931582"/>
                  <a:pt x="4181283" y="928096"/>
                  <a:pt x="4188345" y="922460"/>
                </a:cubicBezTo>
                <a:close/>
                <a:moveTo>
                  <a:pt x="4833683" y="361230"/>
                </a:moveTo>
                <a:cubicBezTo>
                  <a:pt x="4835878" y="360099"/>
                  <a:pt x="4835516" y="358560"/>
                  <a:pt x="4831804" y="357021"/>
                </a:cubicBezTo>
                <a:cubicBezTo>
                  <a:pt x="4818476" y="352976"/>
                  <a:pt x="4804624" y="350843"/>
                  <a:pt x="4790699" y="350683"/>
                </a:cubicBezTo>
                <a:cubicBezTo>
                  <a:pt x="4777661" y="350503"/>
                  <a:pt x="4772772" y="353580"/>
                  <a:pt x="4780920" y="356658"/>
                </a:cubicBezTo>
                <a:cubicBezTo>
                  <a:pt x="4793705" y="360409"/>
                  <a:pt x="4806906" y="362538"/>
                  <a:pt x="4820215" y="362996"/>
                </a:cubicBezTo>
                <a:cubicBezTo>
                  <a:pt x="4826734" y="363086"/>
                  <a:pt x="4831487" y="362362"/>
                  <a:pt x="4833683" y="361230"/>
                </a:cubicBezTo>
                <a:close/>
                <a:moveTo>
                  <a:pt x="4592962" y="578298"/>
                </a:moveTo>
                <a:cubicBezTo>
                  <a:pt x="4597217" y="575401"/>
                  <a:pt x="4595407" y="571327"/>
                  <a:pt x="4586805" y="566710"/>
                </a:cubicBezTo>
                <a:cubicBezTo>
                  <a:pt x="4560300" y="555971"/>
                  <a:pt x="4531925" y="550616"/>
                  <a:pt x="4503329" y="550956"/>
                </a:cubicBezTo>
                <a:cubicBezTo>
                  <a:pt x="4474717" y="551136"/>
                  <a:pt x="4464577" y="557475"/>
                  <a:pt x="4479788" y="566166"/>
                </a:cubicBezTo>
                <a:cubicBezTo>
                  <a:pt x="4505977" y="577415"/>
                  <a:pt x="4534221" y="583087"/>
                  <a:pt x="4562722" y="582825"/>
                </a:cubicBezTo>
                <a:cubicBezTo>
                  <a:pt x="4578385" y="582915"/>
                  <a:pt x="4588707" y="581195"/>
                  <a:pt x="4592962" y="578298"/>
                </a:cubicBezTo>
                <a:close/>
                <a:moveTo>
                  <a:pt x="3678837" y="1387126"/>
                </a:moveTo>
                <a:cubicBezTo>
                  <a:pt x="3689204" y="1378163"/>
                  <a:pt x="3691467" y="1366438"/>
                  <a:pt x="3683046" y="1355120"/>
                </a:cubicBezTo>
                <a:cubicBezTo>
                  <a:pt x="3666206" y="1332486"/>
                  <a:pt x="3615868" y="1313110"/>
                  <a:pt x="3569873" y="1312568"/>
                </a:cubicBezTo>
                <a:cubicBezTo>
                  <a:pt x="3523880" y="1312025"/>
                  <a:pt x="3494001" y="1332124"/>
                  <a:pt x="3507946" y="1356388"/>
                </a:cubicBezTo>
                <a:cubicBezTo>
                  <a:pt x="3521888" y="1380653"/>
                  <a:pt x="3578384" y="1402563"/>
                  <a:pt x="3626008" y="1402563"/>
                </a:cubicBezTo>
                <a:cubicBezTo>
                  <a:pt x="3650001" y="1402291"/>
                  <a:pt x="3668471" y="1396089"/>
                  <a:pt x="3678837" y="1387126"/>
                </a:cubicBezTo>
                <a:close/>
                <a:moveTo>
                  <a:pt x="4894683" y="326804"/>
                </a:moveTo>
                <a:cubicBezTo>
                  <a:pt x="4895407" y="326103"/>
                  <a:pt x="4894094" y="325152"/>
                  <a:pt x="4891015" y="324066"/>
                </a:cubicBezTo>
                <a:cubicBezTo>
                  <a:pt x="4881654" y="321361"/>
                  <a:pt x="4871966" y="320019"/>
                  <a:pt x="4862225" y="320082"/>
                </a:cubicBezTo>
                <a:cubicBezTo>
                  <a:pt x="4853170" y="320262"/>
                  <a:pt x="4851178" y="321711"/>
                  <a:pt x="4857335" y="323884"/>
                </a:cubicBezTo>
                <a:cubicBezTo>
                  <a:pt x="4866660" y="326758"/>
                  <a:pt x="4876367" y="328163"/>
                  <a:pt x="4886127" y="328049"/>
                </a:cubicBezTo>
                <a:cubicBezTo>
                  <a:pt x="4891198" y="327958"/>
                  <a:pt x="4893959" y="327506"/>
                  <a:pt x="4894683" y="326804"/>
                </a:cubicBezTo>
                <a:close/>
                <a:moveTo>
                  <a:pt x="2685354" y="2279406"/>
                </a:moveTo>
                <a:cubicBezTo>
                  <a:pt x="2699071" y="2268111"/>
                  <a:pt x="2706495" y="2252629"/>
                  <a:pt x="2704503" y="2235880"/>
                </a:cubicBezTo>
                <a:cubicBezTo>
                  <a:pt x="2700520" y="2202382"/>
                  <a:pt x="2662493" y="2176668"/>
                  <a:pt x="2617949" y="2176668"/>
                </a:cubicBezTo>
                <a:cubicBezTo>
                  <a:pt x="2573585" y="2176668"/>
                  <a:pt x="2539723" y="2201838"/>
                  <a:pt x="2541716" y="2236061"/>
                </a:cubicBezTo>
                <a:cubicBezTo>
                  <a:pt x="2543706" y="2270284"/>
                  <a:pt x="2582094" y="2297808"/>
                  <a:pt x="2628450" y="2297808"/>
                </a:cubicBezTo>
                <a:cubicBezTo>
                  <a:pt x="2651628" y="2297808"/>
                  <a:pt x="2671637" y="2290700"/>
                  <a:pt x="2685354" y="2279406"/>
                </a:cubicBezTo>
                <a:close/>
                <a:moveTo>
                  <a:pt x="4688346" y="527212"/>
                </a:moveTo>
                <a:cubicBezTo>
                  <a:pt x="4691334" y="524881"/>
                  <a:pt x="4689025" y="521622"/>
                  <a:pt x="4680967" y="517819"/>
                </a:cubicBezTo>
                <a:cubicBezTo>
                  <a:pt x="4657255" y="508633"/>
                  <a:pt x="4631967" y="504203"/>
                  <a:pt x="4606544" y="504781"/>
                </a:cubicBezTo>
                <a:cubicBezTo>
                  <a:pt x="4580469" y="504781"/>
                  <a:pt x="4573226" y="510034"/>
                  <a:pt x="4588436" y="517638"/>
                </a:cubicBezTo>
                <a:cubicBezTo>
                  <a:pt x="4612451" y="527128"/>
                  <a:pt x="4638130" y="531687"/>
                  <a:pt x="4663945" y="531039"/>
                </a:cubicBezTo>
                <a:cubicBezTo>
                  <a:pt x="4677074" y="530947"/>
                  <a:pt x="4685359" y="529544"/>
                  <a:pt x="4688346" y="527212"/>
                </a:cubicBezTo>
                <a:close/>
                <a:moveTo>
                  <a:pt x="4337553" y="839050"/>
                </a:moveTo>
                <a:cubicBezTo>
                  <a:pt x="4344118" y="834251"/>
                  <a:pt x="4343348" y="827642"/>
                  <a:pt x="4333660" y="820399"/>
                </a:cubicBezTo>
                <a:cubicBezTo>
                  <a:pt x="4300347" y="802282"/>
                  <a:pt x="4262928" y="793052"/>
                  <a:pt x="4225013" y="793599"/>
                </a:cubicBezTo>
                <a:cubicBezTo>
                  <a:pt x="4186805" y="793780"/>
                  <a:pt x="4167792" y="804103"/>
                  <a:pt x="4187349" y="819131"/>
                </a:cubicBezTo>
                <a:cubicBezTo>
                  <a:pt x="4206905" y="834161"/>
                  <a:pt x="4258151" y="846838"/>
                  <a:pt x="4297444" y="846838"/>
                </a:cubicBezTo>
                <a:cubicBezTo>
                  <a:pt x="4317091" y="846838"/>
                  <a:pt x="4330989" y="843850"/>
                  <a:pt x="4337553" y="839050"/>
                </a:cubicBezTo>
                <a:close/>
                <a:moveTo>
                  <a:pt x="4777005" y="482553"/>
                </a:moveTo>
                <a:cubicBezTo>
                  <a:pt x="4779970" y="480516"/>
                  <a:pt x="4778657" y="477709"/>
                  <a:pt x="4772228" y="474721"/>
                </a:cubicBezTo>
                <a:cubicBezTo>
                  <a:pt x="4751117" y="467484"/>
                  <a:pt x="4728994" y="463634"/>
                  <a:pt x="4706679" y="463315"/>
                </a:cubicBezTo>
                <a:cubicBezTo>
                  <a:pt x="4686579" y="462952"/>
                  <a:pt x="4677526" y="468022"/>
                  <a:pt x="4688571" y="473816"/>
                </a:cubicBezTo>
                <a:cubicBezTo>
                  <a:pt x="4710238" y="481625"/>
                  <a:pt x="4733081" y="485669"/>
                  <a:pt x="4756113" y="485768"/>
                </a:cubicBezTo>
                <a:cubicBezTo>
                  <a:pt x="4766797" y="485858"/>
                  <a:pt x="4774040" y="484590"/>
                  <a:pt x="4777005" y="482553"/>
                </a:cubicBezTo>
                <a:close/>
                <a:moveTo>
                  <a:pt x="4886778" y="398492"/>
                </a:moveTo>
                <a:lnTo>
                  <a:pt x="4894711" y="391524"/>
                </a:lnTo>
                <a:lnTo>
                  <a:pt x="4871097" y="387987"/>
                </a:lnTo>
                <a:cubicBezTo>
                  <a:pt x="4857879" y="388167"/>
                  <a:pt x="4853896" y="391608"/>
                  <a:pt x="4863130" y="394869"/>
                </a:cubicBezTo>
                <a:close/>
                <a:moveTo>
                  <a:pt x="4838294" y="441081"/>
                </a:moveTo>
                <a:lnTo>
                  <a:pt x="4845541" y="434716"/>
                </a:lnTo>
                <a:lnTo>
                  <a:pt x="4844298" y="433074"/>
                </a:lnTo>
                <a:cubicBezTo>
                  <a:pt x="4826842" y="427498"/>
                  <a:pt x="4808663" y="424508"/>
                  <a:pt x="4790336" y="424202"/>
                </a:cubicBezTo>
                <a:cubicBezTo>
                  <a:pt x="4772048" y="423840"/>
                  <a:pt x="4765349" y="428186"/>
                  <a:pt x="4776757" y="433074"/>
                </a:cubicBezTo>
                <a:cubicBezTo>
                  <a:pt x="4794338" y="438675"/>
                  <a:pt x="4812628" y="441724"/>
                  <a:pt x="4831080" y="442129"/>
                </a:cubicBezTo>
                <a:close/>
                <a:moveTo>
                  <a:pt x="4689415" y="571859"/>
                </a:moveTo>
                <a:lnTo>
                  <a:pt x="4705826" y="557444"/>
                </a:lnTo>
                <a:lnTo>
                  <a:pt x="4700885" y="556570"/>
                </a:lnTo>
                <a:cubicBezTo>
                  <a:pt x="4674085" y="556750"/>
                  <a:pt x="4666842" y="562725"/>
                  <a:pt x="4684950" y="571056"/>
                </a:cubicBezTo>
                <a:close/>
                <a:moveTo>
                  <a:pt x="4619443" y="633323"/>
                </a:moveTo>
                <a:lnTo>
                  <a:pt x="4640242" y="615053"/>
                </a:lnTo>
                <a:lnTo>
                  <a:pt x="4599301" y="606004"/>
                </a:lnTo>
                <a:cubicBezTo>
                  <a:pt x="4567794" y="606004"/>
                  <a:pt x="4556747" y="614334"/>
                  <a:pt x="4574855" y="624111"/>
                </a:cubicBezTo>
                <a:close/>
                <a:moveTo>
                  <a:pt x="4539898" y="703197"/>
                </a:moveTo>
                <a:lnTo>
                  <a:pt x="4565450" y="680752"/>
                </a:lnTo>
                <a:lnTo>
                  <a:pt x="4533389" y="669834"/>
                </a:lnTo>
                <a:cubicBezTo>
                  <a:pt x="4517562" y="666402"/>
                  <a:pt x="4501341" y="664779"/>
                  <a:pt x="4485040" y="665035"/>
                </a:cubicBezTo>
                <a:cubicBezTo>
                  <a:pt x="4451178" y="665035"/>
                  <a:pt x="4438865" y="672096"/>
                  <a:pt x="4455887" y="683143"/>
                </a:cubicBezTo>
                <a:cubicBezTo>
                  <a:pt x="4470695" y="690406"/>
                  <a:pt x="4486262" y="695852"/>
                  <a:pt x="4502248" y="699408"/>
                </a:cubicBezTo>
                <a:close/>
                <a:moveTo>
                  <a:pt x="4462766" y="770951"/>
                </a:moveTo>
                <a:lnTo>
                  <a:pt x="4476916" y="758521"/>
                </a:lnTo>
                <a:lnTo>
                  <a:pt x="4468742" y="749960"/>
                </a:lnTo>
                <a:cubicBezTo>
                  <a:pt x="4437625" y="735062"/>
                  <a:pt x="4403647" y="727092"/>
                  <a:pt x="4369150" y="726602"/>
                </a:cubicBezTo>
                <a:cubicBezTo>
                  <a:pt x="4332935" y="725877"/>
                  <a:pt x="4316093" y="736379"/>
                  <a:pt x="4332935" y="748873"/>
                </a:cubicBezTo>
                <a:cubicBezTo>
                  <a:pt x="4365086" y="765194"/>
                  <a:pt x="4400636" y="773693"/>
                  <a:pt x="4436692" y="773682"/>
                </a:cubicBezTo>
                <a:cubicBezTo>
                  <a:pt x="4445972" y="773772"/>
                  <a:pt x="4453871" y="773127"/>
                  <a:pt x="4460186" y="771910"/>
                </a:cubicBezTo>
                <a:close/>
                <a:moveTo>
                  <a:pt x="4301280" y="912803"/>
                </a:moveTo>
                <a:lnTo>
                  <a:pt x="4337362" y="881107"/>
                </a:lnTo>
                <a:lnTo>
                  <a:pt x="4323519" y="879432"/>
                </a:lnTo>
                <a:cubicBezTo>
                  <a:pt x="4285311" y="879612"/>
                  <a:pt x="4269195" y="893011"/>
                  <a:pt x="4289296" y="908041"/>
                </a:cubicBezTo>
                <a:close/>
                <a:moveTo>
                  <a:pt x="4176024" y="1022830"/>
                </a:moveTo>
                <a:lnTo>
                  <a:pt x="4228298" y="976911"/>
                </a:lnTo>
                <a:lnTo>
                  <a:pt x="4169422" y="967978"/>
                </a:lnTo>
                <a:cubicBezTo>
                  <a:pt x="4128497" y="967797"/>
                  <a:pt x="4108217" y="982101"/>
                  <a:pt x="4126688" y="999484"/>
                </a:cubicBezTo>
                <a:cubicBezTo>
                  <a:pt x="4135923" y="1008176"/>
                  <a:pt x="4154347" y="1016551"/>
                  <a:pt x="4175782" y="1022776"/>
                </a:cubicBezTo>
                <a:close/>
                <a:moveTo>
                  <a:pt x="4044635" y="1138243"/>
                </a:moveTo>
                <a:lnTo>
                  <a:pt x="4091580" y="1097006"/>
                </a:lnTo>
                <a:lnTo>
                  <a:pt x="4059326" y="1079838"/>
                </a:lnTo>
                <a:cubicBezTo>
                  <a:pt x="4038457" y="1073455"/>
                  <a:pt x="4014600" y="1069743"/>
                  <a:pt x="3992328" y="1069743"/>
                </a:cubicBezTo>
                <a:cubicBezTo>
                  <a:pt x="3947782" y="1069743"/>
                  <a:pt x="3926777" y="1082419"/>
                  <a:pt x="3945790" y="1103785"/>
                </a:cubicBezTo>
                <a:cubicBezTo>
                  <a:pt x="3955298" y="1114469"/>
                  <a:pt x="3972546" y="1123795"/>
                  <a:pt x="3993483" y="1130450"/>
                </a:cubicBezTo>
                <a:close/>
                <a:moveTo>
                  <a:pt x="3909342" y="1257087"/>
                </a:moveTo>
                <a:lnTo>
                  <a:pt x="3922852" y="1245220"/>
                </a:lnTo>
                <a:lnTo>
                  <a:pt x="3925341" y="1241491"/>
                </a:lnTo>
                <a:cubicBezTo>
                  <a:pt x="3925839" y="1236661"/>
                  <a:pt x="3923926" y="1231308"/>
                  <a:pt x="3919354" y="1225649"/>
                </a:cubicBezTo>
                <a:cubicBezTo>
                  <a:pt x="3901065" y="1203015"/>
                  <a:pt x="3851812" y="1184907"/>
                  <a:pt x="3804007" y="1184907"/>
                </a:cubicBezTo>
                <a:cubicBezTo>
                  <a:pt x="3755479" y="1184546"/>
                  <a:pt x="3732662" y="1200842"/>
                  <a:pt x="3749504" y="1223839"/>
                </a:cubicBezTo>
                <a:cubicBezTo>
                  <a:pt x="3766343" y="1246837"/>
                  <a:pt x="3814509" y="1264944"/>
                  <a:pt x="3862496" y="1264944"/>
                </a:cubicBezTo>
                <a:cubicBezTo>
                  <a:pt x="3875217" y="1265215"/>
                  <a:pt x="3886273" y="1264310"/>
                  <a:pt x="3895418" y="1262445"/>
                </a:cubicBezTo>
                <a:close/>
                <a:moveTo>
                  <a:pt x="3591182" y="1536563"/>
                </a:moveTo>
                <a:lnTo>
                  <a:pt x="3649983" y="1484912"/>
                </a:lnTo>
                <a:lnTo>
                  <a:pt x="3643209" y="1483506"/>
                </a:lnTo>
                <a:cubicBezTo>
                  <a:pt x="3593595" y="1482782"/>
                  <a:pt x="3567881" y="1503243"/>
                  <a:pt x="3583274" y="1530223"/>
                </a:cubicBezTo>
                <a:close/>
                <a:moveTo>
                  <a:pt x="3339543" y="1757607"/>
                </a:moveTo>
                <a:lnTo>
                  <a:pt x="3424263" y="1683188"/>
                </a:lnTo>
                <a:lnTo>
                  <a:pt x="3395846" y="1674122"/>
                </a:lnTo>
                <a:cubicBezTo>
                  <a:pt x="3384405" y="1671723"/>
                  <a:pt x="3372861" y="1670557"/>
                  <a:pt x="3361996" y="1670919"/>
                </a:cubicBezTo>
                <a:cubicBezTo>
                  <a:pt x="3318538" y="1672368"/>
                  <a:pt x="3290290" y="1693373"/>
                  <a:pt x="3301518" y="1722165"/>
                </a:cubicBezTo>
                <a:cubicBezTo>
                  <a:pt x="3304324" y="1729363"/>
                  <a:pt x="3309677" y="1736357"/>
                  <a:pt x="3316886" y="1742799"/>
                </a:cubicBezTo>
                <a:close/>
                <a:moveTo>
                  <a:pt x="3049902" y="2012032"/>
                </a:moveTo>
                <a:lnTo>
                  <a:pt x="3121320" y="1949298"/>
                </a:lnTo>
                <a:lnTo>
                  <a:pt x="3110355" y="1931218"/>
                </a:lnTo>
                <a:cubicBezTo>
                  <a:pt x="3091071" y="1910779"/>
                  <a:pt x="3055794" y="1896044"/>
                  <a:pt x="3021027" y="1896180"/>
                </a:cubicBezTo>
                <a:cubicBezTo>
                  <a:pt x="2978655" y="1896180"/>
                  <a:pt x="2945881" y="1919358"/>
                  <a:pt x="2950407" y="1950505"/>
                </a:cubicBezTo>
                <a:cubicBezTo>
                  <a:pt x="2953802" y="1973862"/>
                  <a:pt x="2982254" y="1996407"/>
                  <a:pt x="3016206" y="200660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0000"/>
                </a:schemeClr>
              </a:gs>
              <a:gs pos="89000">
                <a:schemeClr val="accent1">
                  <a:alpha val="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0BE0DC25-9E36-4887-A371-ACE994D75F7E}"/>
              </a:ext>
            </a:extLst>
          </p:cNvPr>
          <p:cNvSpPr/>
          <p:nvPr/>
        </p:nvSpPr>
        <p:spPr>
          <a:xfrm rot="6896915">
            <a:off x="1725102" y="-3379"/>
            <a:ext cx="6527999" cy="6944335"/>
          </a:xfrm>
          <a:prstGeom prst="triangle">
            <a:avLst/>
          </a:prstGeom>
          <a:gradFill flip="none" rotWithShape="1">
            <a:gsLst>
              <a:gs pos="64000">
                <a:schemeClr val="accent1">
                  <a:alpha val="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16200000" scaled="1"/>
            <a:tileRect/>
          </a:gradFill>
          <a:ln>
            <a:gradFill>
              <a:gsLst>
                <a:gs pos="67000">
                  <a:schemeClr val="accent1"/>
                </a:gs>
                <a:gs pos="3200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2581E8F-CB57-428B-9A4C-989B7ECF82B7}"/>
              </a:ext>
            </a:extLst>
          </p:cNvPr>
          <p:cNvGrpSpPr/>
          <p:nvPr/>
        </p:nvGrpSpPr>
        <p:grpSpPr>
          <a:xfrm>
            <a:off x="660400" y="1954789"/>
            <a:ext cx="5187950" cy="2043462"/>
            <a:chOff x="3588447" y="736600"/>
            <a:chExt cx="5187950" cy="2043462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EA1BC11-C42F-4607-B56D-0E289E0EB117}"/>
                </a:ext>
              </a:extLst>
            </p:cNvPr>
            <p:cNvGrpSpPr/>
            <p:nvPr/>
          </p:nvGrpSpPr>
          <p:grpSpPr>
            <a:xfrm>
              <a:off x="3588447" y="736600"/>
              <a:ext cx="5117402" cy="2043462"/>
              <a:chOff x="2642655" y="898757"/>
              <a:chExt cx="6045404" cy="2405928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45E19F96-5B3D-406F-8FA5-4C9CF3E24D40}"/>
                  </a:ext>
                </a:extLst>
              </p:cNvPr>
              <p:cNvSpPr txBox="1"/>
              <p:nvPr/>
            </p:nvSpPr>
            <p:spPr>
              <a:xfrm>
                <a:off x="4625297" y="2213077"/>
                <a:ext cx="4062762" cy="1091608"/>
              </a:xfrm>
              <a:prstGeom prst="rect">
                <a:avLst/>
              </a:prstGeom>
              <a:noFill/>
            </p:spPr>
            <p:txBody>
              <a:bodyPr wrap="squar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zh-CN" altLang="en-US" sz="40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2700000" algn="tl">
                        <a:schemeClr val="accent2"/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多提意见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D0F2425-1552-4578-9132-C44B055DDEB2}"/>
                  </a:ext>
                </a:extLst>
              </p:cNvPr>
              <p:cNvSpPr txBox="1"/>
              <p:nvPr/>
            </p:nvSpPr>
            <p:spPr>
              <a:xfrm>
                <a:off x="2642655" y="898757"/>
                <a:ext cx="3941915" cy="1091608"/>
              </a:xfrm>
              <a:prstGeom prst="rect">
                <a:avLst/>
              </a:prstGeom>
              <a:noFill/>
            </p:spPr>
            <p:txBody>
              <a:bodyPr wrap="squar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zh-CN" altLang="en-US" sz="40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2700000" algn="tl">
                        <a:schemeClr val="accent2"/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谢谢观看</a:t>
                </a: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CCB3F80-C0C9-420D-9F62-65F0CE48FDF8}"/>
                </a:ext>
              </a:extLst>
            </p:cNvPr>
            <p:cNvSpPr txBox="1"/>
            <p:nvPr/>
          </p:nvSpPr>
          <p:spPr>
            <a:xfrm>
              <a:off x="7031943" y="901805"/>
              <a:ext cx="1744454" cy="765069"/>
            </a:xfrm>
            <a:prstGeom prst="rect">
              <a:avLst/>
            </a:prstGeom>
            <a:noFill/>
          </p:spPr>
          <p:txBody>
            <a:bodyPr wrap="square" numCol="1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>
                <a:defRPr sz="160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FFFF">
                        <a:alpha val="43000"/>
                      </a:srgbClr>
                    </a:outerShdw>
                  </a:effectLst>
                  <a:latin typeface="Bebas" pitchFamily="50" charset="0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i="1" dirty="0"/>
                <a:t>THANKS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36A70BD-3E81-4ADB-A3FE-9890140889B5}"/>
                </a:ext>
              </a:extLst>
            </p:cNvPr>
            <p:cNvSpPr txBox="1"/>
            <p:nvPr/>
          </p:nvSpPr>
          <p:spPr>
            <a:xfrm>
              <a:off x="3588447" y="1944111"/>
              <a:ext cx="1612204" cy="748820"/>
            </a:xfrm>
            <a:prstGeom prst="rect">
              <a:avLst/>
            </a:prstGeom>
            <a:noFill/>
          </p:spPr>
          <p:txBody>
            <a:bodyPr wrap="square" numCol="1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>
                <a:defRPr sz="1600" i="1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FFFF">
                        <a:alpha val="43000"/>
                      </a:srgbClr>
                    </a:outerShdw>
                  </a:effectLst>
                  <a:latin typeface="Bebas" pitchFamily="50" charset="0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dirty="0"/>
                <a:t>A XING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18FC158-6859-4FED-BE20-53AABE3FF47C}"/>
              </a:ext>
            </a:extLst>
          </p:cNvPr>
          <p:cNvSpPr txBox="1"/>
          <p:nvPr/>
        </p:nvSpPr>
        <p:spPr>
          <a:xfrm>
            <a:off x="623889" y="4401160"/>
            <a:ext cx="43672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latin typeface="+mn-ea"/>
              </a:rPr>
              <a:t>自动驾驶行业巅峰论坛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51815E3-BE27-4AD6-A81A-BE77C9D840A4}"/>
              </a:ext>
            </a:extLst>
          </p:cNvPr>
          <p:cNvGrpSpPr/>
          <p:nvPr/>
        </p:nvGrpSpPr>
        <p:grpSpPr>
          <a:xfrm>
            <a:off x="660400" y="679450"/>
            <a:ext cx="1526884" cy="349250"/>
            <a:chOff x="2781300" y="571500"/>
            <a:chExt cx="3914376" cy="89535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CABF6F6-A9D3-470E-B452-A357FC0C7D79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2FF2F31-BF79-4122-855E-A774A17D7C62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3074CB2-A7C8-4EA5-9ABC-A5A08D30762A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CA9DB9D-D521-41F8-BB0F-B68FD9D2A89C}"/>
              </a:ext>
            </a:extLst>
          </p:cNvPr>
          <p:cNvGrpSpPr/>
          <p:nvPr/>
        </p:nvGrpSpPr>
        <p:grpSpPr>
          <a:xfrm>
            <a:off x="9296401" y="4791286"/>
            <a:ext cx="1960231" cy="448371"/>
            <a:chOff x="2781300" y="571500"/>
            <a:chExt cx="3914376" cy="895350"/>
          </a:xfrm>
          <a:solidFill>
            <a:schemeClr val="accent1">
              <a:lumMod val="60000"/>
              <a:lumOff val="40000"/>
            </a:schemeClr>
          </a:solidFill>
          <a:scene3d>
            <a:camera prst="perspectiveRight">
              <a:rot lat="600000" lon="18599993" rev="0"/>
            </a:camera>
            <a:lightRig rig="threePt" dir="t"/>
          </a:scene3d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40F1DB7-AB24-4E77-83C1-1140F923978A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CE0E655-8A49-4277-A396-F9F7349E018E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320FAD5-223B-48B0-A592-B47C45BD84E3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4459B8F-DF84-42F3-8310-46D1FC8EAEF3}"/>
              </a:ext>
            </a:extLst>
          </p:cNvPr>
          <p:cNvGrpSpPr/>
          <p:nvPr/>
        </p:nvGrpSpPr>
        <p:grpSpPr>
          <a:xfrm>
            <a:off x="734347" y="5122607"/>
            <a:ext cx="3049233" cy="593159"/>
            <a:chOff x="514414" y="5723235"/>
            <a:chExt cx="3049233" cy="64484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9F3A5E6-2B99-424C-B970-04E63C703185}"/>
                </a:ext>
              </a:extLst>
            </p:cNvPr>
            <p:cNvSpPr txBox="1"/>
            <p:nvPr/>
          </p:nvSpPr>
          <p:spPr>
            <a:xfrm>
              <a:off x="514414" y="6060301"/>
              <a:ext cx="304923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dist">
                <a:defRPr sz="2400">
                  <a:solidFill>
                    <a:schemeClr val="bg1"/>
                  </a:solidFill>
                </a:defRPr>
              </a:lvl1pPr>
            </a:lstStyle>
            <a:p>
              <a:pPr algn="l"/>
              <a:r>
                <a:rPr lang="zh-CN" altLang="en-US" sz="1400" dirty="0">
                  <a:latin typeface="+mn-ea"/>
                </a:rPr>
                <a:t>演讲时间：</a:t>
              </a:r>
              <a:r>
                <a:rPr lang="en-US" altLang="zh-CN" sz="1400" dirty="0">
                  <a:latin typeface="+mn-ea"/>
                </a:rPr>
                <a:t>2023</a:t>
              </a:r>
              <a:r>
                <a:rPr lang="zh-CN" altLang="en-US" sz="1400" dirty="0">
                  <a:latin typeface="+mn-ea"/>
                </a:rPr>
                <a:t>年</a:t>
              </a:r>
              <a:r>
                <a:rPr lang="en-US" altLang="zh-CN" sz="1400" dirty="0">
                  <a:latin typeface="+mn-ea"/>
                </a:rPr>
                <a:t>8</a:t>
              </a:r>
              <a:r>
                <a:rPr lang="zh-CN" altLang="en-US" sz="1400" dirty="0">
                  <a:latin typeface="+mn-ea"/>
                </a:rPr>
                <a:t>月</a:t>
              </a:r>
              <a:r>
                <a:rPr lang="en-US" altLang="zh-CN" sz="1400" dirty="0">
                  <a:latin typeface="+mn-ea"/>
                </a:rPr>
                <a:t>8</a:t>
              </a:r>
              <a:r>
                <a:rPr lang="zh-CN" altLang="en-US" sz="1400" dirty="0">
                  <a:latin typeface="+mn-ea"/>
                </a:rPr>
                <a:t>日</a:t>
              </a:r>
              <a:endParaRPr lang="en-US" sz="1400" dirty="0">
                <a:latin typeface="+mn-ea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500794D-71E6-4A40-A0D7-2CA27969C0EA}"/>
                </a:ext>
              </a:extLst>
            </p:cNvPr>
            <p:cNvSpPr txBox="1"/>
            <p:nvPr/>
          </p:nvSpPr>
          <p:spPr>
            <a:xfrm>
              <a:off x="514414" y="5723235"/>
              <a:ext cx="252665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dist">
                <a:defRPr sz="2400">
                  <a:solidFill>
                    <a:schemeClr val="bg1"/>
                  </a:solidFill>
                </a:defRPr>
              </a:lvl1pPr>
            </a:lstStyle>
            <a:p>
              <a:pPr algn="l"/>
              <a:r>
                <a:rPr lang="zh-CN" altLang="en-US" sz="1400" dirty="0"/>
                <a:t>演讲人：阿星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783481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737560EF-5889-6E07-C891-D5BBA27F0EB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1304" y="2609075"/>
            <a:ext cx="957376" cy="957376"/>
          </a:xfrm>
          <a:prstGeom prst="roundRect">
            <a:avLst>
              <a:gd name="adj" fmla="val 6397"/>
            </a:avLst>
          </a:prstGeom>
          <a:ln w="38100">
            <a:solidFill>
              <a:schemeClr val="tx1"/>
            </a:solidFill>
          </a:ln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9AC6D351-3659-6AC3-AEE4-5545326570C3}"/>
              </a:ext>
            </a:extLst>
          </p:cNvPr>
          <p:cNvSpPr txBox="1"/>
          <p:nvPr/>
        </p:nvSpPr>
        <p:spPr>
          <a:xfrm>
            <a:off x="3200128" y="2770308"/>
            <a:ext cx="185764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PPT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竞技场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A33BF18-1B48-6CAF-89D3-47C811DD7590}"/>
              </a:ext>
            </a:extLst>
          </p:cNvPr>
          <p:cNvSpPr txBox="1"/>
          <p:nvPr/>
        </p:nvSpPr>
        <p:spPr>
          <a:xfrm>
            <a:off x="3200128" y="3244334"/>
            <a:ext cx="1733821" cy="215444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E13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微信：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E13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377843109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E131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AF151B8-B435-750C-600C-54A37E9E90BD}"/>
              </a:ext>
            </a:extLst>
          </p:cNvPr>
          <p:cNvSpPr txBox="1"/>
          <p:nvPr/>
        </p:nvSpPr>
        <p:spPr>
          <a:xfrm>
            <a:off x="2078437" y="3747867"/>
            <a:ext cx="2979338" cy="1433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微软官方注册模板设计师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Officeplus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大赛优秀获奖者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600" b="1" dirty="0">
                <a:solidFill>
                  <a:sysClr val="windowText" lastClr="000000"/>
                </a:solidFill>
                <a:latin typeface="+mn-ea"/>
                <a:cs typeface="OPPOSans H" panose="00020600040101010101" pitchFamily="18" charset="-122"/>
              </a:rPr>
              <a:t>定制作品超万页</a:t>
            </a:r>
            <a:endParaRPr lang="en-US" altLang="zh-CN" sz="1600" b="1" dirty="0">
              <a:solidFill>
                <a:sysClr val="windowText" lastClr="000000"/>
              </a:solidFill>
              <a:latin typeface="+mn-ea"/>
              <a:cs typeface="OPPOSans H" panose="00020600040101010101" pitchFamily="18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为华为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/</a:t>
            </a:r>
            <a:r>
              <a:rPr lang="zh-CN" altLang="en-US" sz="1600" b="1" dirty="0">
                <a:solidFill>
                  <a:sysClr val="windowText" lastClr="000000"/>
                </a:solidFill>
                <a:latin typeface="+mn-ea"/>
                <a:cs typeface="OPPOSans H" panose="00020600040101010101" pitchFamily="18" charset="-122"/>
              </a:rPr>
              <a:t>中兴</a:t>
            </a:r>
            <a:r>
              <a:rPr lang="en-US" altLang="zh-CN" sz="1600" b="1" dirty="0">
                <a:solidFill>
                  <a:sysClr val="windowText" lastClr="000000"/>
                </a:solidFill>
                <a:latin typeface="+mn-ea"/>
                <a:cs typeface="OPPOSans H" panose="00020600040101010101" pitchFamily="18" charset="-122"/>
              </a:rPr>
              <a:t>/</a:t>
            </a:r>
            <a:r>
              <a:rPr lang="zh-CN" altLang="en-US" sz="1600" b="1" dirty="0">
                <a:solidFill>
                  <a:sysClr val="windowText" lastClr="000000"/>
                </a:solidFill>
                <a:latin typeface="+mn-ea"/>
                <a:cs typeface="OPPOSans H" panose="00020600040101010101" pitchFamily="18" charset="-122"/>
              </a:rPr>
              <a:t>腾讯定制</a:t>
            </a:r>
            <a:r>
              <a:rPr lang="en-US" altLang="zh-CN" sz="1600" b="1" dirty="0">
                <a:solidFill>
                  <a:sysClr val="windowText" lastClr="000000"/>
                </a:solidFill>
                <a:latin typeface="+mn-ea"/>
                <a:cs typeface="OPPOSans H" panose="00020600040101010101" pitchFamily="18" charset="-122"/>
              </a:rPr>
              <a:t>PPT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18190B8C-6834-81C0-D19A-4C4CFA67E33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9064" y="2747300"/>
            <a:ext cx="1969773" cy="1969770"/>
          </a:xfrm>
          <a:prstGeom prst="roundRect">
            <a:avLst>
              <a:gd name="adj" fmla="val 4419"/>
            </a:avLst>
          </a:prstGeom>
          <a:ln w="38100">
            <a:solidFill>
              <a:schemeClr val="tx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504720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6B56D6-821E-6320-C7C1-83C5025187B3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</a:t>
            </a:r>
            <a:r>
              <a:rPr lang="zh-CN" altLang="en-US" dirty="0"/>
              <a:t>   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72067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背景图案&#10;&#10;描述已自动生成">
            <a:extLst>
              <a:ext uri="{FF2B5EF4-FFF2-40B4-BE49-F238E27FC236}">
                <a16:creationId xmlns:a16="http://schemas.microsoft.com/office/drawing/2014/main" id="{0031400F-78D2-425C-B481-ACC744ED70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图片 8" descr="黑暗中的蓝色星球&#10;&#10;中度可信度描述已自动生成">
            <a:extLst>
              <a:ext uri="{FF2B5EF4-FFF2-40B4-BE49-F238E27FC236}">
                <a16:creationId xmlns:a16="http://schemas.microsoft.com/office/drawing/2014/main" id="{4A146AA1-AC8E-4B01-8BF5-B5CD0CE0A2D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3" name="图片 32" descr="图片包含 炉子, 灯光, 游戏机&#10;&#10;描述已自动生成">
            <a:extLst>
              <a:ext uri="{FF2B5EF4-FFF2-40B4-BE49-F238E27FC236}">
                <a16:creationId xmlns:a16="http://schemas.microsoft.com/office/drawing/2014/main" id="{95C5EB2E-0D82-4889-982A-5BC84861110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8505" y="-333830"/>
            <a:ext cx="11013092" cy="11109086"/>
          </a:xfrm>
          <a:prstGeom prst="rect">
            <a:avLst/>
          </a:prstGeom>
          <a:scene3d>
            <a:camera prst="perspectiveRelaxedModerately">
              <a:rot lat="17090625" lon="0" rev="0"/>
            </a:camera>
            <a:lightRig rig="contrasting" dir="t"/>
          </a:scene3d>
        </p:spPr>
      </p:pic>
      <p:pic>
        <p:nvPicPr>
          <p:cNvPr id="32" name="图片 31" descr="图片包含 炉子, 灯光, 游戏机&#10;&#10;描述已自动生成">
            <a:extLst>
              <a:ext uri="{FF2B5EF4-FFF2-40B4-BE49-F238E27FC236}">
                <a16:creationId xmlns:a16="http://schemas.microsoft.com/office/drawing/2014/main" id="{B988CB72-B8D4-452A-8F3E-FDDB40AB590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2672" y="325183"/>
            <a:ext cx="9246014" cy="9326606"/>
          </a:xfrm>
          <a:prstGeom prst="rect">
            <a:avLst/>
          </a:prstGeom>
          <a:scene3d>
            <a:camera prst="perspectiveRelaxedModerately">
              <a:rot lat="17090625" lon="0" rev="0"/>
            </a:camera>
            <a:lightRig rig="contrasting" dir="t"/>
          </a:scene3d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173A239-54FC-40FE-BC04-29E4BA558D50}"/>
              </a:ext>
            </a:extLst>
          </p:cNvPr>
          <p:cNvSpPr/>
          <p:nvPr/>
        </p:nvSpPr>
        <p:spPr>
          <a:xfrm rot="2584199" flipV="1">
            <a:off x="6650968" y="-3313816"/>
            <a:ext cx="9042934" cy="8187303"/>
          </a:xfrm>
          <a:custGeom>
            <a:avLst/>
            <a:gdLst>
              <a:gd name="connsiteX0" fmla="*/ 25285 w 4894877"/>
              <a:gd name="connsiteY0" fmla="*/ 292196 h 2638416"/>
              <a:gd name="connsiteX1" fmla="*/ 18947 w 4894877"/>
              <a:gd name="connsiteY1" fmla="*/ 289119 h 2638416"/>
              <a:gd name="connsiteX2" fmla="*/ 0 w 4894877"/>
              <a:gd name="connsiteY2" fmla="*/ 291805 h 2638416"/>
              <a:gd name="connsiteX3" fmla="*/ 3396 w 4894877"/>
              <a:gd name="connsiteY3" fmla="*/ 295671 h 2638416"/>
              <a:gd name="connsiteX4" fmla="*/ 67482 w 4894877"/>
              <a:gd name="connsiteY4" fmla="*/ 327688 h 2638416"/>
              <a:gd name="connsiteX5" fmla="*/ 58971 w 4894877"/>
              <a:gd name="connsiteY5" fmla="*/ 322799 h 2638416"/>
              <a:gd name="connsiteX6" fmla="*/ 30712 w 4894877"/>
              <a:gd name="connsiteY6" fmla="*/ 326767 h 2638416"/>
              <a:gd name="connsiteX7" fmla="*/ 35510 w 4894877"/>
              <a:gd name="connsiteY7" fmla="*/ 332229 h 2638416"/>
              <a:gd name="connsiteX8" fmla="*/ 163095 w 4894877"/>
              <a:gd name="connsiteY8" fmla="*/ 294731 h 2638416"/>
              <a:gd name="connsiteX9" fmla="*/ 156213 w 4894877"/>
              <a:gd name="connsiteY9" fmla="*/ 290204 h 2638416"/>
              <a:gd name="connsiteX10" fmla="*/ 123802 w 4894877"/>
              <a:gd name="connsiteY10" fmla="*/ 294731 h 2638416"/>
              <a:gd name="connsiteX11" fmla="*/ 130500 w 4894877"/>
              <a:gd name="connsiteY11" fmla="*/ 299259 h 2638416"/>
              <a:gd name="connsiteX12" fmla="*/ 163095 w 4894877"/>
              <a:gd name="connsiteY12" fmla="*/ 294731 h 2638416"/>
              <a:gd name="connsiteX13" fmla="*/ 114523 w 4894877"/>
              <a:gd name="connsiteY13" fmla="*/ 362907 h 2638416"/>
              <a:gd name="connsiteX14" fmla="*/ 102072 w 4894877"/>
              <a:gd name="connsiteY14" fmla="*/ 360643 h 2638416"/>
              <a:gd name="connsiteX15" fmla="*/ 64751 w 4894877"/>
              <a:gd name="connsiteY15" fmla="*/ 365518 h 2638416"/>
              <a:gd name="connsiteX16" fmla="*/ 71373 w 4894877"/>
              <a:gd name="connsiteY16" fmla="*/ 373056 h 2638416"/>
              <a:gd name="connsiteX17" fmla="*/ 108777 w 4894877"/>
              <a:gd name="connsiteY17" fmla="*/ 367886 h 2638416"/>
              <a:gd name="connsiteX18" fmla="*/ 114523 w 4894877"/>
              <a:gd name="connsiteY18" fmla="*/ 362907 h 2638416"/>
              <a:gd name="connsiteX19" fmla="*/ 256162 w 4894877"/>
              <a:gd name="connsiteY19" fmla="*/ 264310 h 2638416"/>
              <a:gd name="connsiteX20" fmla="*/ 250187 w 4894877"/>
              <a:gd name="connsiteY20" fmla="*/ 259964 h 2638416"/>
              <a:gd name="connsiteX21" fmla="*/ 219404 w 4894877"/>
              <a:gd name="connsiteY21" fmla="*/ 264129 h 2638416"/>
              <a:gd name="connsiteX22" fmla="*/ 227009 w 4894877"/>
              <a:gd name="connsiteY22" fmla="*/ 268112 h 2638416"/>
              <a:gd name="connsiteX23" fmla="*/ 256162 w 4894877"/>
              <a:gd name="connsiteY23" fmla="*/ 264310 h 2638416"/>
              <a:gd name="connsiteX24" fmla="*/ 207823 w 4894877"/>
              <a:gd name="connsiteY24" fmla="*/ 332395 h 2638416"/>
              <a:gd name="connsiteX25" fmla="*/ 197864 w 4894877"/>
              <a:gd name="connsiteY25" fmla="*/ 326239 h 2638416"/>
              <a:gd name="connsiteX26" fmla="*/ 156580 w 4894877"/>
              <a:gd name="connsiteY26" fmla="*/ 332214 h 2638416"/>
              <a:gd name="connsiteX27" fmla="*/ 166179 w 4894877"/>
              <a:gd name="connsiteY27" fmla="*/ 338553 h 2638416"/>
              <a:gd name="connsiteX28" fmla="*/ 207823 w 4894877"/>
              <a:gd name="connsiteY28" fmla="*/ 332395 h 2638416"/>
              <a:gd name="connsiteX29" fmla="*/ 339276 w 4894877"/>
              <a:gd name="connsiteY29" fmla="*/ 235701 h 2638416"/>
              <a:gd name="connsiteX30" fmla="*/ 329497 w 4894877"/>
              <a:gd name="connsiteY30" fmla="*/ 232259 h 2638416"/>
              <a:gd name="connsiteX31" fmla="*/ 303241 w 4894877"/>
              <a:gd name="connsiteY31" fmla="*/ 236425 h 2638416"/>
              <a:gd name="connsiteX32" fmla="*/ 312477 w 4894877"/>
              <a:gd name="connsiteY32" fmla="*/ 239683 h 2638416"/>
              <a:gd name="connsiteX33" fmla="*/ 339276 w 4894877"/>
              <a:gd name="connsiteY33" fmla="*/ 235701 h 2638416"/>
              <a:gd name="connsiteX34" fmla="*/ 149882 w 4894877"/>
              <a:gd name="connsiteY34" fmla="*/ 410620 h 2638416"/>
              <a:gd name="connsiteX35" fmla="*/ 136481 w 4894877"/>
              <a:gd name="connsiteY35" fmla="*/ 401929 h 2638416"/>
              <a:gd name="connsiteX36" fmla="*/ 101610 w 4894877"/>
              <a:gd name="connsiteY36" fmla="*/ 407480 h 2638416"/>
              <a:gd name="connsiteX37" fmla="*/ 110080 w 4894877"/>
              <a:gd name="connsiteY37" fmla="*/ 417121 h 2638416"/>
              <a:gd name="connsiteX38" fmla="*/ 304338 w 4894877"/>
              <a:gd name="connsiteY38" fmla="*/ 298172 h 2638416"/>
              <a:gd name="connsiteX39" fmla="*/ 293290 w 4894877"/>
              <a:gd name="connsiteY39" fmla="*/ 292377 h 2638416"/>
              <a:gd name="connsiteX40" fmla="*/ 254361 w 4894877"/>
              <a:gd name="connsiteY40" fmla="*/ 298172 h 2638416"/>
              <a:gd name="connsiteX41" fmla="*/ 265043 w 4894877"/>
              <a:gd name="connsiteY41" fmla="*/ 303966 h 2638416"/>
              <a:gd name="connsiteX42" fmla="*/ 304338 w 4894877"/>
              <a:gd name="connsiteY42" fmla="*/ 298172 h 2638416"/>
              <a:gd name="connsiteX43" fmla="*/ 418220 w 4894877"/>
              <a:gd name="connsiteY43" fmla="*/ 209082 h 2638416"/>
              <a:gd name="connsiteX44" fmla="*/ 412970 w 4894877"/>
              <a:gd name="connsiteY44" fmla="*/ 206004 h 2638416"/>
              <a:gd name="connsiteX45" fmla="*/ 389609 w 4894877"/>
              <a:gd name="connsiteY45" fmla="*/ 208902 h 2638416"/>
              <a:gd name="connsiteX46" fmla="*/ 394862 w 4894877"/>
              <a:gd name="connsiteY46" fmla="*/ 211980 h 2638416"/>
              <a:gd name="connsiteX47" fmla="*/ 418220 w 4894877"/>
              <a:gd name="connsiteY47" fmla="*/ 209082 h 2638416"/>
              <a:gd name="connsiteX48" fmla="*/ 260699 w 4894877"/>
              <a:gd name="connsiteY48" fmla="*/ 369878 h 2638416"/>
              <a:gd name="connsiteX49" fmla="*/ 247301 w 4894877"/>
              <a:gd name="connsiteY49" fmla="*/ 361911 h 2638416"/>
              <a:gd name="connsiteX50" fmla="*/ 196416 w 4894877"/>
              <a:gd name="connsiteY50" fmla="*/ 369698 h 2638416"/>
              <a:gd name="connsiteX51" fmla="*/ 209999 w 4894877"/>
              <a:gd name="connsiteY51" fmla="*/ 378209 h 2638416"/>
              <a:gd name="connsiteX52" fmla="*/ 260699 w 4894877"/>
              <a:gd name="connsiteY52" fmla="*/ 369878 h 2638416"/>
              <a:gd name="connsiteX53" fmla="*/ 390349 w 4894877"/>
              <a:gd name="connsiteY53" fmla="*/ 266302 h 2638416"/>
              <a:gd name="connsiteX54" fmla="*/ 380209 w 4894877"/>
              <a:gd name="connsiteY54" fmla="*/ 261052 h 2638416"/>
              <a:gd name="connsiteX55" fmla="*/ 343993 w 4894877"/>
              <a:gd name="connsiteY55" fmla="*/ 266122 h 2638416"/>
              <a:gd name="connsiteX56" fmla="*/ 355039 w 4894877"/>
              <a:gd name="connsiteY56" fmla="*/ 271373 h 2638416"/>
              <a:gd name="connsiteX57" fmla="*/ 390349 w 4894877"/>
              <a:gd name="connsiteY57" fmla="*/ 266302 h 2638416"/>
              <a:gd name="connsiteX58" fmla="*/ 491193 w 4894877"/>
              <a:gd name="connsiteY58" fmla="*/ 184273 h 2638416"/>
              <a:gd name="connsiteX59" fmla="*/ 486123 w 4894877"/>
              <a:gd name="connsiteY59" fmla="*/ 181376 h 2638416"/>
              <a:gd name="connsiteX60" fmla="*/ 466384 w 4894877"/>
              <a:gd name="connsiteY60" fmla="*/ 183912 h 2638416"/>
              <a:gd name="connsiteX61" fmla="*/ 473085 w 4894877"/>
              <a:gd name="connsiteY61" fmla="*/ 186628 h 2638416"/>
              <a:gd name="connsiteX62" fmla="*/ 491193 w 4894877"/>
              <a:gd name="connsiteY62" fmla="*/ 184273 h 2638416"/>
              <a:gd name="connsiteX63" fmla="*/ 204565 w 4894877"/>
              <a:gd name="connsiteY63" fmla="*/ 455710 h 2638416"/>
              <a:gd name="connsiteX64" fmla="*/ 185009 w 4894877"/>
              <a:gd name="connsiteY64" fmla="*/ 445751 h 2638416"/>
              <a:gd name="connsiteX65" fmla="*/ 141665 w 4894877"/>
              <a:gd name="connsiteY65" fmla="*/ 453079 h 2638416"/>
              <a:gd name="connsiteX66" fmla="*/ 152441 w 4894877"/>
              <a:gd name="connsiteY66" fmla="*/ 465346 h 2638416"/>
              <a:gd name="connsiteX67" fmla="*/ 353591 w 4894877"/>
              <a:gd name="connsiteY67" fmla="*/ 333302 h 2638416"/>
              <a:gd name="connsiteX68" fmla="*/ 337837 w 4894877"/>
              <a:gd name="connsiteY68" fmla="*/ 326240 h 2638416"/>
              <a:gd name="connsiteX69" fmla="*/ 290216 w 4894877"/>
              <a:gd name="connsiteY69" fmla="*/ 333663 h 2638416"/>
              <a:gd name="connsiteX70" fmla="*/ 303796 w 4894877"/>
              <a:gd name="connsiteY70" fmla="*/ 341269 h 2638416"/>
              <a:gd name="connsiteX71" fmla="*/ 353591 w 4894877"/>
              <a:gd name="connsiteY71" fmla="*/ 333302 h 2638416"/>
              <a:gd name="connsiteX72" fmla="*/ 473102 w 4894877"/>
              <a:gd name="connsiteY72" fmla="*/ 237693 h 2638416"/>
              <a:gd name="connsiteX73" fmla="*/ 463141 w 4894877"/>
              <a:gd name="connsiteY73" fmla="*/ 232803 h 2638416"/>
              <a:gd name="connsiteX74" fmla="*/ 428918 w 4894877"/>
              <a:gd name="connsiteY74" fmla="*/ 237513 h 2638416"/>
              <a:gd name="connsiteX75" fmla="*/ 438877 w 4894877"/>
              <a:gd name="connsiteY75" fmla="*/ 242400 h 2638416"/>
              <a:gd name="connsiteX76" fmla="*/ 473102 w 4894877"/>
              <a:gd name="connsiteY76" fmla="*/ 237693 h 2638416"/>
              <a:gd name="connsiteX77" fmla="*/ 312848 w 4894877"/>
              <a:gd name="connsiteY77" fmla="*/ 413518 h 2638416"/>
              <a:gd name="connsiteX78" fmla="*/ 294742 w 4894877"/>
              <a:gd name="connsiteY78" fmla="*/ 403378 h 2638416"/>
              <a:gd name="connsiteX79" fmla="*/ 233537 w 4894877"/>
              <a:gd name="connsiteY79" fmla="*/ 413881 h 2638416"/>
              <a:gd name="connsiteX80" fmla="*/ 250739 w 4894877"/>
              <a:gd name="connsiteY80" fmla="*/ 423839 h 2638416"/>
              <a:gd name="connsiteX81" fmla="*/ 312848 w 4894877"/>
              <a:gd name="connsiteY81" fmla="*/ 413518 h 2638416"/>
              <a:gd name="connsiteX82" fmla="*/ 543722 w 4894877"/>
              <a:gd name="connsiteY82" fmla="*/ 210893 h 2638416"/>
              <a:gd name="connsiteX83" fmla="*/ 534123 w 4894877"/>
              <a:gd name="connsiteY83" fmla="*/ 206908 h 2638416"/>
              <a:gd name="connsiteX84" fmla="*/ 505333 w 4894877"/>
              <a:gd name="connsiteY84" fmla="*/ 210893 h 2638416"/>
              <a:gd name="connsiteX85" fmla="*/ 514207 w 4894877"/>
              <a:gd name="connsiteY85" fmla="*/ 214695 h 2638416"/>
              <a:gd name="connsiteX86" fmla="*/ 543722 w 4894877"/>
              <a:gd name="connsiteY86" fmla="*/ 210893 h 2638416"/>
              <a:gd name="connsiteX87" fmla="*/ 444497 w 4894877"/>
              <a:gd name="connsiteY87" fmla="*/ 300708 h 2638416"/>
              <a:gd name="connsiteX88" fmla="*/ 429646 w 4894877"/>
              <a:gd name="connsiteY88" fmla="*/ 294370 h 2638416"/>
              <a:gd name="connsiteX89" fmla="*/ 383834 w 4894877"/>
              <a:gd name="connsiteY89" fmla="*/ 301252 h 2638416"/>
              <a:gd name="connsiteX90" fmla="*/ 398863 w 4894877"/>
              <a:gd name="connsiteY90" fmla="*/ 308132 h 2638416"/>
              <a:gd name="connsiteX91" fmla="*/ 444497 w 4894877"/>
              <a:gd name="connsiteY91" fmla="*/ 300708 h 2638416"/>
              <a:gd name="connsiteX92" fmla="*/ 611078 w 4894877"/>
              <a:gd name="connsiteY92" fmla="*/ 185903 h 2638416"/>
              <a:gd name="connsiteX93" fmla="*/ 601843 w 4894877"/>
              <a:gd name="connsiteY93" fmla="*/ 182282 h 2638416"/>
              <a:gd name="connsiteX94" fmla="*/ 575949 w 4894877"/>
              <a:gd name="connsiteY94" fmla="*/ 185903 h 2638416"/>
              <a:gd name="connsiteX95" fmla="*/ 584461 w 4894877"/>
              <a:gd name="connsiteY95" fmla="*/ 189344 h 2638416"/>
              <a:gd name="connsiteX96" fmla="*/ 611078 w 4894877"/>
              <a:gd name="connsiteY96" fmla="*/ 185903 h 2638416"/>
              <a:gd name="connsiteX97" fmla="*/ 521633 w 4894877"/>
              <a:gd name="connsiteY97" fmla="*/ 269924 h 2638416"/>
              <a:gd name="connsiteX98" fmla="*/ 509682 w 4894877"/>
              <a:gd name="connsiteY98" fmla="*/ 263225 h 2638416"/>
              <a:gd name="connsiteX99" fmla="*/ 467489 w 4894877"/>
              <a:gd name="connsiteY99" fmla="*/ 268839 h 2638416"/>
              <a:gd name="connsiteX100" fmla="*/ 479077 w 4894877"/>
              <a:gd name="connsiteY100" fmla="*/ 275719 h 2638416"/>
              <a:gd name="connsiteX101" fmla="*/ 521633 w 4894877"/>
              <a:gd name="connsiteY101" fmla="*/ 269924 h 2638416"/>
              <a:gd name="connsiteX102" fmla="*/ 253095 w 4894877"/>
              <a:gd name="connsiteY102" fmla="*/ 509851 h 2638416"/>
              <a:gd name="connsiteX103" fmla="*/ 240057 w 4894877"/>
              <a:gd name="connsiteY103" fmla="*/ 496089 h 2638416"/>
              <a:gd name="connsiteX104" fmla="*/ 187087 w 4894877"/>
              <a:gd name="connsiteY104" fmla="*/ 504788 h 2638416"/>
              <a:gd name="connsiteX105" fmla="*/ 199344 w 4894877"/>
              <a:gd name="connsiteY105" fmla="*/ 518741 h 2638416"/>
              <a:gd name="connsiteX106" fmla="*/ 408274 w 4894877"/>
              <a:gd name="connsiteY106" fmla="*/ 373681 h 2638416"/>
              <a:gd name="connsiteX107" fmla="*/ 387814 w 4894877"/>
              <a:gd name="connsiteY107" fmla="*/ 364809 h 2638416"/>
              <a:gd name="connsiteX108" fmla="*/ 332044 w 4894877"/>
              <a:gd name="connsiteY108" fmla="*/ 373863 h 2638416"/>
              <a:gd name="connsiteX109" fmla="*/ 350150 w 4894877"/>
              <a:gd name="connsiteY109" fmla="*/ 383460 h 2638416"/>
              <a:gd name="connsiteX110" fmla="*/ 408274 w 4894877"/>
              <a:gd name="connsiteY110" fmla="*/ 373681 h 2638416"/>
              <a:gd name="connsiteX111" fmla="*/ 678615 w 4894877"/>
              <a:gd name="connsiteY111" fmla="*/ 162181 h 2638416"/>
              <a:gd name="connsiteX112" fmla="*/ 670649 w 4894877"/>
              <a:gd name="connsiteY112" fmla="*/ 159284 h 2638416"/>
              <a:gd name="connsiteX113" fmla="*/ 647108 w 4894877"/>
              <a:gd name="connsiteY113" fmla="*/ 162362 h 2638416"/>
              <a:gd name="connsiteX114" fmla="*/ 655618 w 4894877"/>
              <a:gd name="connsiteY114" fmla="*/ 165441 h 2638416"/>
              <a:gd name="connsiteX115" fmla="*/ 678615 w 4894877"/>
              <a:gd name="connsiteY115" fmla="*/ 162181 h 2638416"/>
              <a:gd name="connsiteX116" fmla="*/ 601127 w 4894877"/>
              <a:gd name="connsiteY116" fmla="*/ 240410 h 2638416"/>
              <a:gd name="connsiteX117" fmla="*/ 585374 w 4894877"/>
              <a:gd name="connsiteY117" fmla="*/ 234976 h 2638416"/>
              <a:gd name="connsiteX118" fmla="*/ 547891 w 4894877"/>
              <a:gd name="connsiteY118" fmla="*/ 240410 h 2638416"/>
              <a:gd name="connsiteX119" fmla="*/ 561652 w 4894877"/>
              <a:gd name="connsiteY119" fmla="*/ 246205 h 2638416"/>
              <a:gd name="connsiteX120" fmla="*/ 601127 w 4894877"/>
              <a:gd name="connsiteY120" fmla="*/ 240410 h 2638416"/>
              <a:gd name="connsiteX121" fmla="*/ 496103 w 4894877"/>
              <a:gd name="connsiteY121" fmla="*/ 337285 h 2638416"/>
              <a:gd name="connsiteX122" fmla="*/ 476361 w 4894877"/>
              <a:gd name="connsiteY122" fmla="*/ 328954 h 2638416"/>
              <a:gd name="connsiteX123" fmla="*/ 423668 w 4894877"/>
              <a:gd name="connsiteY123" fmla="*/ 337466 h 2638416"/>
              <a:gd name="connsiteX124" fmla="*/ 441778 w 4894877"/>
              <a:gd name="connsiteY124" fmla="*/ 346338 h 2638416"/>
              <a:gd name="connsiteX125" fmla="*/ 496103 w 4894877"/>
              <a:gd name="connsiteY125" fmla="*/ 337285 h 2638416"/>
              <a:gd name="connsiteX126" fmla="*/ 363370 w 4894877"/>
              <a:gd name="connsiteY126" fmla="*/ 461503 h 2638416"/>
              <a:gd name="connsiteX127" fmla="*/ 343993 w 4894877"/>
              <a:gd name="connsiteY127" fmla="*/ 449190 h 2638416"/>
              <a:gd name="connsiteX128" fmla="*/ 273556 w 4894877"/>
              <a:gd name="connsiteY128" fmla="*/ 461142 h 2638416"/>
              <a:gd name="connsiteX129" fmla="*/ 292209 w 4894877"/>
              <a:gd name="connsiteY129" fmla="*/ 473816 h 2638416"/>
              <a:gd name="connsiteX130" fmla="*/ 363370 w 4894877"/>
              <a:gd name="connsiteY130" fmla="*/ 461503 h 2638416"/>
              <a:gd name="connsiteX131" fmla="*/ 736013 w 4894877"/>
              <a:gd name="connsiteY131" fmla="*/ 140273 h 2638416"/>
              <a:gd name="connsiteX132" fmla="*/ 728407 w 4894877"/>
              <a:gd name="connsiteY132" fmla="*/ 137919 h 2638416"/>
              <a:gd name="connsiteX133" fmla="*/ 710298 w 4894877"/>
              <a:gd name="connsiteY133" fmla="*/ 140453 h 2638416"/>
              <a:gd name="connsiteX134" fmla="*/ 717905 w 4894877"/>
              <a:gd name="connsiteY134" fmla="*/ 142807 h 2638416"/>
              <a:gd name="connsiteX135" fmla="*/ 736013 w 4894877"/>
              <a:gd name="connsiteY135" fmla="*/ 140273 h 2638416"/>
              <a:gd name="connsiteX136" fmla="*/ 666856 w 4894877"/>
              <a:gd name="connsiteY136" fmla="*/ 213971 h 2638416"/>
              <a:gd name="connsiteX137" fmla="*/ 655814 w 4894877"/>
              <a:gd name="connsiteY137" fmla="*/ 208718 h 2638416"/>
              <a:gd name="connsiteX138" fmla="*/ 620321 w 4894877"/>
              <a:gd name="connsiteY138" fmla="*/ 213607 h 2638416"/>
              <a:gd name="connsiteX139" fmla="*/ 630643 w 4894877"/>
              <a:gd name="connsiteY139" fmla="*/ 218497 h 2638416"/>
              <a:gd name="connsiteX140" fmla="*/ 666856 w 4894877"/>
              <a:gd name="connsiteY140" fmla="*/ 213971 h 2638416"/>
              <a:gd name="connsiteX141" fmla="*/ 580486 w 4894877"/>
              <a:gd name="connsiteY141" fmla="*/ 304147 h 2638416"/>
              <a:gd name="connsiteX142" fmla="*/ 565092 w 4894877"/>
              <a:gd name="connsiteY142" fmla="*/ 295999 h 2638416"/>
              <a:gd name="connsiteX143" fmla="*/ 511858 w 4894877"/>
              <a:gd name="connsiteY143" fmla="*/ 303603 h 2638416"/>
              <a:gd name="connsiteX144" fmla="*/ 526161 w 4894877"/>
              <a:gd name="connsiteY144" fmla="*/ 311934 h 2638416"/>
              <a:gd name="connsiteX145" fmla="*/ 580486 w 4894877"/>
              <a:gd name="connsiteY145" fmla="*/ 304147 h 2638416"/>
              <a:gd name="connsiteX146" fmla="*/ 466948 w 4894877"/>
              <a:gd name="connsiteY146" fmla="*/ 418410 h 2638416"/>
              <a:gd name="connsiteX147" fmla="*/ 448116 w 4894877"/>
              <a:gd name="connsiteY147" fmla="*/ 406457 h 2638416"/>
              <a:gd name="connsiteX148" fmla="*/ 378943 w 4894877"/>
              <a:gd name="connsiteY148" fmla="*/ 417685 h 2638416"/>
              <a:gd name="connsiteX149" fmla="*/ 397051 w 4894877"/>
              <a:gd name="connsiteY149" fmla="*/ 429635 h 2638416"/>
              <a:gd name="connsiteX150" fmla="*/ 466948 w 4894877"/>
              <a:gd name="connsiteY150" fmla="*/ 418410 h 2638416"/>
              <a:gd name="connsiteX151" fmla="*/ 737294 w 4894877"/>
              <a:gd name="connsiteY151" fmla="*/ 187713 h 2638416"/>
              <a:gd name="connsiteX152" fmla="*/ 725887 w 4894877"/>
              <a:gd name="connsiteY152" fmla="*/ 183187 h 2638416"/>
              <a:gd name="connsiteX153" fmla="*/ 694200 w 4894877"/>
              <a:gd name="connsiteY153" fmla="*/ 187533 h 2638416"/>
              <a:gd name="connsiteX154" fmla="*/ 705608 w 4894877"/>
              <a:gd name="connsiteY154" fmla="*/ 191879 h 2638416"/>
              <a:gd name="connsiteX155" fmla="*/ 737294 w 4894877"/>
              <a:gd name="connsiteY155" fmla="*/ 187713 h 2638416"/>
              <a:gd name="connsiteX156" fmla="*/ 307779 w 4894877"/>
              <a:gd name="connsiteY156" fmla="*/ 566891 h 2638416"/>
              <a:gd name="connsiteX157" fmla="*/ 285687 w 4894877"/>
              <a:gd name="connsiteY157" fmla="*/ 551317 h 2638416"/>
              <a:gd name="connsiteX158" fmla="*/ 236107 w 4894877"/>
              <a:gd name="connsiteY158" fmla="*/ 560593 h 2638416"/>
              <a:gd name="connsiteX159" fmla="*/ 253151 w 4894877"/>
              <a:gd name="connsiteY159" fmla="*/ 579995 h 2638416"/>
              <a:gd name="connsiteX160" fmla="*/ 267441 w 4894877"/>
              <a:gd name="connsiteY160" fmla="*/ 578716 h 2638416"/>
              <a:gd name="connsiteX161" fmla="*/ 307779 w 4894877"/>
              <a:gd name="connsiteY161" fmla="*/ 566891 h 2638416"/>
              <a:gd name="connsiteX162" fmla="*/ 657442 w 4894877"/>
              <a:gd name="connsiteY162" fmla="*/ 271553 h 2638416"/>
              <a:gd name="connsiteX163" fmla="*/ 640964 w 4894877"/>
              <a:gd name="connsiteY163" fmla="*/ 264310 h 2638416"/>
              <a:gd name="connsiteX164" fmla="*/ 592797 w 4894877"/>
              <a:gd name="connsiteY164" fmla="*/ 271190 h 2638416"/>
              <a:gd name="connsiteX165" fmla="*/ 607282 w 4894877"/>
              <a:gd name="connsiteY165" fmla="*/ 278797 h 2638416"/>
              <a:gd name="connsiteX166" fmla="*/ 657442 w 4894877"/>
              <a:gd name="connsiteY166" fmla="*/ 271553 h 2638416"/>
              <a:gd name="connsiteX167" fmla="*/ 796867 w 4894877"/>
              <a:gd name="connsiteY167" fmla="*/ 163813 h 2638416"/>
              <a:gd name="connsiteX168" fmla="*/ 783833 w 4894877"/>
              <a:gd name="connsiteY168" fmla="*/ 160191 h 2638416"/>
              <a:gd name="connsiteX169" fmla="*/ 757032 w 4894877"/>
              <a:gd name="connsiteY169" fmla="*/ 163994 h 2638416"/>
              <a:gd name="connsiteX170" fmla="*/ 768622 w 4894877"/>
              <a:gd name="connsiteY170" fmla="*/ 167796 h 2638416"/>
              <a:gd name="connsiteX171" fmla="*/ 796867 w 4894877"/>
              <a:gd name="connsiteY171" fmla="*/ 163813 h 2638416"/>
              <a:gd name="connsiteX172" fmla="*/ 558577 w 4894877"/>
              <a:gd name="connsiteY172" fmla="*/ 377122 h 2638416"/>
              <a:gd name="connsiteX173" fmla="*/ 537930 w 4894877"/>
              <a:gd name="connsiteY173" fmla="*/ 366257 h 2638416"/>
              <a:gd name="connsiteX174" fmla="*/ 475095 w 4894877"/>
              <a:gd name="connsiteY174" fmla="*/ 376397 h 2638416"/>
              <a:gd name="connsiteX175" fmla="*/ 495198 w 4894877"/>
              <a:gd name="connsiteY175" fmla="*/ 387443 h 2638416"/>
              <a:gd name="connsiteX176" fmla="*/ 558577 w 4894877"/>
              <a:gd name="connsiteY176" fmla="*/ 377122 h 2638416"/>
              <a:gd name="connsiteX177" fmla="*/ 731505 w 4894877"/>
              <a:gd name="connsiteY177" fmla="*/ 241676 h 2638416"/>
              <a:gd name="connsiteX178" fmla="*/ 713394 w 4894877"/>
              <a:gd name="connsiteY178" fmla="*/ 235701 h 2638416"/>
              <a:gd name="connsiteX179" fmla="*/ 669395 w 4894877"/>
              <a:gd name="connsiteY179" fmla="*/ 242764 h 2638416"/>
              <a:gd name="connsiteX180" fmla="*/ 687863 w 4894877"/>
              <a:gd name="connsiteY180" fmla="*/ 248739 h 2638416"/>
              <a:gd name="connsiteX181" fmla="*/ 731505 w 4894877"/>
              <a:gd name="connsiteY181" fmla="*/ 241676 h 2638416"/>
              <a:gd name="connsiteX182" fmla="*/ 427471 w 4894877"/>
              <a:gd name="connsiteY182" fmla="*/ 512387 h 2638416"/>
              <a:gd name="connsiteX183" fmla="*/ 403750 w 4894877"/>
              <a:gd name="connsiteY183" fmla="*/ 498081 h 2638416"/>
              <a:gd name="connsiteX184" fmla="*/ 328241 w 4894877"/>
              <a:gd name="connsiteY184" fmla="*/ 511843 h 2638416"/>
              <a:gd name="connsiteX185" fmla="*/ 348884 w 4894877"/>
              <a:gd name="connsiteY185" fmla="*/ 526873 h 2638416"/>
              <a:gd name="connsiteX186" fmla="*/ 427471 w 4894877"/>
              <a:gd name="connsiteY186" fmla="*/ 512387 h 2638416"/>
              <a:gd name="connsiteX187" fmla="*/ 854987 w 4894877"/>
              <a:gd name="connsiteY187" fmla="*/ 141903 h 2638416"/>
              <a:gd name="connsiteX188" fmla="*/ 844122 w 4894877"/>
              <a:gd name="connsiteY188" fmla="*/ 139006 h 2638416"/>
              <a:gd name="connsiteX189" fmla="*/ 821126 w 4894877"/>
              <a:gd name="connsiteY189" fmla="*/ 142265 h 2638416"/>
              <a:gd name="connsiteX190" fmla="*/ 831990 w 4894877"/>
              <a:gd name="connsiteY190" fmla="*/ 145162 h 2638416"/>
              <a:gd name="connsiteX191" fmla="*/ 854987 w 4894877"/>
              <a:gd name="connsiteY191" fmla="*/ 141903 h 2638416"/>
              <a:gd name="connsiteX192" fmla="*/ 645855 w 4894877"/>
              <a:gd name="connsiteY192" fmla="*/ 340362 h 2638416"/>
              <a:gd name="connsiteX193" fmla="*/ 624851 w 4894877"/>
              <a:gd name="connsiteY193" fmla="*/ 330403 h 2638416"/>
              <a:gd name="connsiteX194" fmla="*/ 565457 w 4894877"/>
              <a:gd name="connsiteY194" fmla="*/ 339819 h 2638416"/>
              <a:gd name="connsiteX195" fmla="*/ 586099 w 4894877"/>
              <a:gd name="connsiteY195" fmla="*/ 349959 h 2638416"/>
              <a:gd name="connsiteX196" fmla="*/ 645855 w 4894877"/>
              <a:gd name="connsiteY196" fmla="*/ 340362 h 2638416"/>
              <a:gd name="connsiteX197" fmla="*/ 793614 w 4894877"/>
              <a:gd name="connsiteY197" fmla="*/ 215600 h 2638416"/>
              <a:gd name="connsiteX198" fmla="*/ 777135 w 4894877"/>
              <a:gd name="connsiteY198" fmla="*/ 209806 h 2638416"/>
              <a:gd name="connsiteX199" fmla="*/ 738748 w 4894877"/>
              <a:gd name="connsiteY199" fmla="*/ 215418 h 2638416"/>
              <a:gd name="connsiteX200" fmla="*/ 755043 w 4894877"/>
              <a:gd name="connsiteY200" fmla="*/ 221213 h 2638416"/>
              <a:gd name="connsiteX201" fmla="*/ 793614 w 4894877"/>
              <a:gd name="connsiteY201" fmla="*/ 215600 h 2638416"/>
              <a:gd name="connsiteX202" fmla="*/ 906594 w 4894877"/>
              <a:gd name="connsiteY202" fmla="*/ 121079 h 2638416"/>
              <a:gd name="connsiteX203" fmla="*/ 897359 w 4894877"/>
              <a:gd name="connsiteY203" fmla="*/ 118362 h 2638416"/>
              <a:gd name="connsiteX204" fmla="*/ 877440 w 4894877"/>
              <a:gd name="connsiteY204" fmla="*/ 120898 h 2638416"/>
              <a:gd name="connsiteX205" fmla="*/ 885225 w 4894877"/>
              <a:gd name="connsiteY205" fmla="*/ 123796 h 2638416"/>
              <a:gd name="connsiteX206" fmla="*/ 906594 w 4894877"/>
              <a:gd name="connsiteY206" fmla="*/ 121079 h 2638416"/>
              <a:gd name="connsiteX207" fmla="*/ 527791 w 4894877"/>
              <a:gd name="connsiteY207" fmla="*/ 464583 h 2638416"/>
              <a:gd name="connsiteX208" fmla="*/ 503527 w 4894877"/>
              <a:gd name="connsiteY208" fmla="*/ 451364 h 2638416"/>
              <a:gd name="connsiteX209" fmla="*/ 431093 w 4894877"/>
              <a:gd name="connsiteY209" fmla="*/ 464221 h 2638416"/>
              <a:gd name="connsiteX210" fmla="*/ 455359 w 4894877"/>
              <a:gd name="connsiteY210" fmla="*/ 478164 h 2638416"/>
              <a:gd name="connsiteX211" fmla="*/ 527791 w 4894877"/>
              <a:gd name="connsiteY211" fmla="*/ 464583 h 2638416"/>
              <a:gd name="connsiteX212" fmla="*/ 720822 w 4894877"/>
              <a:gd name="connsiteY212" fmla="*/ 306681 h 2638416"/>
              <a:gd name="connsiteX213" fmla="*/ 702712 w 4894877"/>
              <a:gd name="connsiteY213" fmla="*/ 297265 h 2638416"/>
              <a:gd name="connsiteX214" fmla="*/ 645310 w 4894877"/>
              <a:gd name="connsiteY214" fmla="*/ 305415 h 2638416"/>
              <a:gd name="connsiteX215" fmla="*/ 663418 w 4894877"/>
              <a:gd name="connsiteY215" fmla="*/ 315372 h 2638416"/>
              <a:gd name="connsiteX216" fmla="*/ 720822 w 4894877"/>
              <a:gd name="connsiteY216" fmla="*/ 306681 h 2638416"/>
              <a:gd name="connsiteX217" fmla="*/ 958199 w 4894877"/>
              <a:gd name="connsiteY217" fmla="*/ 101340 h 2638416"/>
              <a:gd name="connsiteX218" fmla="*/ 949507 w 4894877"/>
              <a:gd name="connsiteY218" fmla="*/ 99530 h 2638416"/>
              <a:gd name="connsiteX219" fmla="*/ 934838 w 4894877"/>
              <a:gd name="connsiteY219" fmla="*/ 101521 h 2638416"/>
              <a:gd name="connsiteX220" fmla="*/ 942083 w 4894877"/>
              <a:gd name="connsiteY220" fmla="*/ 103513 h 2638416"/>
              <a:gd name="connsiteX221" fmla="*/ 958199 w 4894877"/>
              <a:gd name="connsiteY221" fmla="*/ 101340 h 2638416"/>
              <a:gd name="connsiteX222" fmla="*/ 858257 w 4894877"/>
              <a:gd name="connsiteY222" fmla="*/ 190069 h 2638416"/>
              <a:gd name="connsiteX223" fmla="*/ 842687 w 4894877"/>
              <a:gd name="connsiteY223" fmla="*/ 184999 h 2638416"/>
              <a:gd name="connsiteX224" fmla="*/ 806471 w 4894877"/>
              <a:gd name="connsiteY224" fmla="*/ 190069 h 2638416"/>
              <a:gd name="connsiteX225" fmla="*/ 820958 w 4894877"/>
              <a:gd name="connsiteY225" fmla="*/ 195320 h 2638416"/>
              <a:gd name="connsiteX226" fmla="*/ 858257 w 4894877"/>
              <a:gd name="connsiteY226" fmla="*/ 190069 h 2638416"/>
              <a:gd name="connsiteX227" fmla="*/ 374415 w 4894877"/>
              <a:gd name="connsiteY227" fmla="*/ 629001 h 2638416"/>
              <a:gd name="connsiteX228" fmla="*/ 348704 w 4894877"/>
              <a:gd name="connsiteY228" fmla="*/ 610893 h 2638416"/>
              <a:gd name="connsiteX229" fmla="*/ 304162 w 4894877"/>
              <a:gd name="connsiteY229" fmla="*/ 615165 h 2638416"/>
              <a:gd name="connsiteX230" fmla="*/ 288513 w 4894877"/>
              <a:gd name="connsiteY230" fmla="*/ 620252 h 2638416"/>
              <a:gd name="connsiteX231" fmla="*/ 310216 w 4894877"/>
              <a:gd name="connsiteY231" fmla="*/ 644959 h 2638416"/>
              <a:gd name="connsiteX232" fmla="*/ 331442 w 4894877"/>
              <a:gd name="connsiteY232" fmla="*/ 643043 h 2638416"/>
              <a:gd name="connsiteX233" fmla="*/ 374415 w 4894877"/>
              <a:gd name="connsiteY233" fmla="*/ 629001 h 2638416"/>
              <a:gd name="connsiteX234" fmla="*/ 913663 w 4894877"/>
              <a:gd name="connsiteY234" fmla="*/ 166167 h 2638416"/>
              <a:gd name="connsiteX235" fmla="*/ 898819 w 4894877"/>
              <a:gd name="connsiteY235" fmla="*/ 162001 h 2638416"/>
              <a:gd name="connsiteX236" fmla="*/ 865500 w 4894877"/>
              <a:gd name="connsiteY236" fmla="*/ 166710 h 2638416"/>
              <a:gd name="connsiteX237" fmla="*/ 880349 w 4894877"/>
              <a:gd name="connsiteY237" fmla="*/ 171056 h 2638416"/>
              <a:gd name="connsiteX238" fmla="*/ 913663 w 4894877"/>
              <a:gd name="connsiteY238" fmla="*/ 166167 h 2638416"/>
              <a:gd name="connsiteX239" fmla="*/ 623581 w 4894877"/>
              <a:gd name="connsiteY239" fmla="*/ 421485 h 2638416"/>
              <a:gd name="connsiteX240" fmla="*/ 600040 w 4894877"/>
              <a:gd name="connsiteY240" fmla="*/ 408628 h 2638416"/>
              <a:gd name="connsiteX241" fmla="*/ 530502 w 4894877"/>
              <a:gd name="connsiteY241" fmla="*/ 420398 h 2638416"/>
              <a:gd name="connsiteX242" fmla="*/ 553321 w 4894877"/>
              <a:gd name="connsiteY242" fmla="*/ 433436 h 2638416"/>
              <a:gd name="connsiteX243" fmla="*/ 623581 w 4894877"/>
              <a:gd name="connsiteY243" fmla="*/ 421485 h 2638416"/>
              <a:gd name="connsiteX244" fmla="*/ 795242 w 4894877"/>
              <a:gd name="connsiteY244" fmla="*/ 274994 h 2638416"/>
              <a:gd name="connsiteX245" fmla="*/ 774601 w 4894877"/>
              <a:gd name="connsiteY245" fmla="*/ 266663 h 2638416"/>
              <a:gd name="connsiteX246" fmla="*/ 722811 w 4894877"/>
              <a:gd name="connsiteY246" fmla="*/ 274269 h 2638416"/>
              <a:gd name="connsiteX247" fmla="*/ 740918 w 4894877"/>
              <a:gd name="connsiteY247" fmla="*/ 282961 h 2638416"/>
              <a:gd name="connsiteX248" fmla="*/ 795242 w 4894877"/>
              <a:gd name="connsiteY248" fmla="*/ 274994 h 2638416"/>
              <a:gd name="connsiteX249" fmla="*/ 969981 w 4894877"/>
              <a:gd name="connsiteY249" fmla="*/ 143350 h 2638416"/>
              <a:gd name="connsiteX250" fmla="*/ 956761 w 4894877"/>
              <a:gd name="connsiteY250" fmla="*/ 139548 h 2638416"/>
              <a:gd name="connsiteX251" fmla="*/ 928697 w 4894877"/>
              <a:gd name="connsiteY251" fmla="*/ 143533 h 2638416"/>
              <a:gd name="connsiteX252" fmla="*/ 941733 w 4894877"/>
              <a:gd name="connsiteY252" fmla="*/ 147335 h 2638416"/>
              <a:gd name="connsiteX253" fmla="*/ 969981 w 4894877"/>
              <a:gd name="connsiteY253" fmla="*/ 143350 h 2638416"/>
              <a:gd name="connsiteX254" fmla="*/ 858257 w 4894877"/>
              <a:gd name="connsiteY254" fmla="*/ 246565 h 2638416"/>
              <a:gd name="connsiteX255" fmla="*/ 840149 w 4894877"/>
              <a:gd name="connsiteY255" fmla="*/ 239322 h 2638416"/>
              <a:gd name="connsiteX256" fmla="*/ 792344 w 4894877"/>
              <a:gd name="connsiteY256" fmla="*/ 246384 h 2638416"/>
              <a:gd name="connsiteX257" fmla="*/ 810452 w 4894877"/>
              <a:gd name="connsiteY257" fmla="*/ 253808 h 2638416"/>
              <a:gd name="connsiteX258" fmla="*/ 858257 w 4894877"/>
              <a:gd name="connsiteY258" fmla="*/ 246565 h 2638416"/>
              <a:gd name="connsiteX259" fmla="*/ 709049 w 4894877"/>
              <a:gd name="connsiteY259" fmla="*/ 380563 h 2638416"/>
              <a:gd name="connsiteX260" fmla="*/ 682429 w 4894877"/>
              <a:gd name="connsiteY260" fmla="*/ 368974 h 2638416"/>
              <a:gd name="connsiteX261" fmla="*/ 614708 w 4894877"/>
              <a:gd name="connsiteY261" fmla="*/ 380924 h 2638416"/>
              <a:gd name="connsiteX262" fmla="*/ 640783 w 4894877"/>
              <a:gd name="connsiteY262" fmla="*/ 392513 h 2638416"/>
              <a:gd name="connsiteX263" fmla="*/ 709049 w 4894877"/>
              <a:gd name="connsiteY263" fmla="*/ 380563 h 2638416"/>
              <a:gd name="connsiteX264" fmla="*/ 496103 w 4894877"/>
              <a:gd name="connsiteY264" fmla="*/ 570693 h 2638416"/>
              <a:gd name="connsiteX265" fmla="*/ 469123 w 4894877"/>
              <a:gd name="connsiteY265" fmla="*/ 554214 h 2638416"/>
              <a:gd name="connsiteX266" fmla="*/ 382384 w 4894877"/>
              <a:gd name="connsiteY266" fmla="*/ 570693 h 2638416"/>
              <a:gd name="connsiteX267" fmla="*/ 409184 w 4894877"/>
              <a:gd name="connsiteY267" fmla="*/ 588801 h 2638416"/>
              <a:gd name="connsiteX268" fmla="*/ 496103 w 4894877"/>
              <a:gd name="connsiteY268" fmla="*/ 570693 h 2638416"/>
              <a:gd name="connsiteX269" fmla="*/ 1017786 w 4894877"/>
              <a:gd name="connsiteY269" fmla="*/ 122708 h 2638416"/>
              <a:gd name="connsiteX270" fmla="*/ 1007825 w 4894877"/>
              <a:gd name="connsiteY270" fmla="*/ 119267 h 2638416"/>
              <a:gd name="connsiteX271" fmla="*/ 982476 w 4894877"/>
              <a:gd name="connsiteY271" fmla="*/ 122164 h 2638416"/>
              <a:gd name="connsiteX272" fmla="*/ 992978 w 4894877"/>
              <a:gd name="connsiteY272" fmla="*/ 125786 h 2638416"/>
              <a:gd name="connsiteX273" fmla="*/ 1017786 w 4894877"/>
              <a:gd name="connsiteY273" fmla="*/ 122708 h 2638416"/>
              <a:gd name="connsiteX274" fmla="*/ 925617 w 4894877"/>
              <a:gd name="connsiteY274" fmla="*/ 217049 h 2638416"/>
              <a:gd name="connsiteX275" fmla="*/ 905336 w 4894877"/>
              <a:gd name="connsiteY275" fmla="*/ 210893 h 2638416"/>
              <a:gd name="connsiteX276" fmla="*/ 862239 w 4894877"/>
              <a:gd name="connsiteY276" fmla="*/ 217412 h 2638416"/>
              <a:gd name="connsiteX277" fmla="*/ 880349 w 4894877"/>
              <a:gd name="connsiteY277" fmla="*/ 223930 h 2638416"/>
              <a:gd name="connsiteX278" fmla="*/ 925617 w 4894877"/>
              <a:gd name="connsiteY278" fmla="*/ 217049 h 2638416"/>
              <a:gd name="connsiteX279" fmla="*/ 789989 w 4894877"/>
              <a:gd name="connsiteY279" fmla="*/ 343984 h 2638416"/>
              <a:gd name="connsiteX280" fmla="*/ 765366 w 4894877"/>
              <a:gd name="connsiteY280" fmla="*/ 333120 h 2638416"/>
              <a:gd name="connsiteX281" fmla="*/ 700719 w 4894877"/>
              <a:gd name="connsiteY281" fmla="*/ 343803 h 2638416"/>
              <a:gd name="connsiteX282" fmla="*/ 724804 w 4894877"/>
              <a:gd name="connsiteY282" fmla="*/ 354849 h 2638416"/>
              <a:gd name="connsiteX283" fmla="*/ 789989 w 4894877"/>
              <a:gd name="connsiteY283" fmla="*/ 343984 h 2638416"/>
              <a:gd name="connsiteX284" fmla="*/ 1066668 w 4894877"/>
              <a:gd name="connsiteY284" fmla="*/ 102789 h 2638416"/>
              <a:gd name="connsiteX285" fmla="*/ 1057613 w 4894877"/>
              <a:gd name="connsiteY285" fmla="*/ 100072 h 2638416"/>
              <a:gd name="connsiteX286" fmla="*/ 1036068 w 4894877"/>
              <a:gd name="connsiteY286" fmla="*/ 102789 h 2638416"/>
              <a:gd name="connsiteX287" fmla="*/ 1045120 w 4894877"/>
              <a:gd name="connsiteY287" fmla="*/ 105505 h 2638416"/>
              <a:gd name="connsiteX288" fmla="*/ 1066668 w 4894877"/>
              <a:gd name="connsiteY288" fmla="*/ 102789 h 2638416"/>
              <a:gd name="connsiteX289" fmla="*/ 598411 w 4894877"/>
              <a:gd name="connsiteY289" fmla="*/ 517999 h 2638416"/>
              <a:gd name="connsiteX290" fmla="*/ 570890 w 4894877"/>
              <a:gd name="connsiteY290" fmla="*/ 501884 h 2638416"/>
              <a:gd name="connsiteX291" fmla="*/ 487589 w 4894877"/>
              <a:gd name="connsiteY291" fmla="*/ 517457 h 2638416"/>
              <a:gd name="connsiteX292" fmla="*/ 514211 w 4894877"/>
              <a:gd name="connsiteY292" fmla="*/ 534116 h 2638416"/>
              <a:gd name="connsiteX293" fmla="*/ 598411 w 4894877"/>
              <a:gd name="connsiteY293" fmla="*/ 517999 h 2638416"/>
              <a:gd name="connsiteX294" fmla="*/ 980667 w 4894877"/>
              <a:gd name="connsiteY294" fmla="*/ 192061 h 2638416"/>
              <a:gd name="connsiteX295" fmla="*/ 964004 w 4894877"/>
              <a:gd name="connsiteY295" fmla="*/ 185904 h 2638416"/>
              <a:gd name="connsiteX296" fmla="*/ 921275 w 4894877"/>
              <a:gd name="connsiteY296" fmla="*/ 191879 h 2638416"/>
              <a:gd name="connsiteX297" fmla="*/ 937752 w 4894877"/>
              <a:gd name="connsiteY297" fmla="*/ 198037 h 2638416"/>
              <a:gd name="connsiteX298" fmla="*/ 980667 w 4894877"/>
              <a:gd name="connsiteY298" fmla="*/ 192061 h 2638416"/>
              <a:gd name="connsiteX299" fmla="*/ 1108129 w 4894877"/>
              <a:gd name="connsiteY299" fmla="*/ 84139 h 2638416"/>
              <a:gd name="connsiteX300" fmla="*/ 1099980 w 4894877"/>
              <a:gd name="connsiteY300" fmla="*/ 82328 h 2638416"/>
              <a:gd name="connsiteX301" fmla="*/ 1084407 w 4894877"/>
              <a:gd name="connsiteY301" fmla="*/ 84320 h 2638416"/>
              <a:gd name="connsiteX302" fmla="*/ 1092555 w 4894877"/>
              <a:gd name="connsiteY302" fmla="*/ 86312 h 2638416"/>
              <a:gd name="connsiteX303" fmla="*/ 1108129 w 4894877"/>
              <a:gd name="connsiteY303" fmla="*/ 84139 h 2638416"/>
              <a:gd name="connsiteX304" fmla="*/ 860792 w 4894877"/>
              <a:gd name="connsiteY304" fmla="*/ 308676 h 2638416"/>
              <a:gd name="connsiteX305" fmla="*/ 838338 w 4894877"/>
              <a:gd name="connsiteY305" fmla="*/ 298897 h 2638416"/>
              <a:gd name="connsiteX306" fmla="*/ 777678 w 4894877"/>
              <a:gd name="connsiteY306" fmla="*/ 308676 h 2638416"/>
              <a:gd name="connsiteX307" fmla="*/ 801581 w 4894877"/>
              <a:gd name="connsiteY307" fmla="*/ 318273 h 2638416"/>
              <a:gd name="connsiteX308" fmla="*/ 860792 w 4894877"/>
              <a:gd name="connsiteY308" fmla="*/ 308676 h 2638416"/>
              <a:gd name="connsiteX309" fmla="*/ 1031003 w 4894877"/>
              <a:gd name="connsiteY309" fmla="*/ 168159 h 2638416"/>
              <a:gd name="connsiteX310" fmla="*/ 1013984 w 4894877"/>
              <a:gd name="connsiteY310" fmla="*/ 163269 h 2638416"/>
              <a:gd name="connsiteX311" fmla="*/ 979580 w 4894877"/>
              <a:gd name="connsiteY311" fmla="*/ 167796 h 2638416"/>
              <a:gd name="connsiteX312" fmla="*/ 994791 w 4894877"/>
              <a:gd name="connsiteY312" fmla="*/ 173229 h 2638416"/>
              <a:gd name="connsiteX313" fmla="*/ 1031003 w 4894877"/>
              <a:gd name="connsiteY313" fmla="*/ 168159 h 2638416"/>
              <a:gd name="connsiteX314" fmla="*/ 697822 w 4894877"/>
              <a:gd name="connsiteY314" fmla="*/ 469110 h 2638416"/>
              <a:gd name="connsiteX315" fmla="*/ 667946 w 4894877"/>
              <a:gd name="connsiteY315" fmla="*/ 454804 h 2638416"/>
              <a:gd name="connsiteX316" fmla="*/ 588449 w 4894877"/>
              <a:gd name="connsiteY316" fmla="*/ 469834 h 2638416"/>
              <a:gd name="connsiteX317" fmla="*/ 617606 w 4894877"/>
              <a:gd name="connsiteY317" fmla="*/ 484683 h 2638416"/>
              <a:gd name="connsiteX318" fmla="*/ 697822 w 4894877"/>
              <a:gd name="connsiteY318" fmla="*/ 469110 h 2638416"/>
              <a:gd name="connsiteX319" fmla="*/ 445944 w 4894877"/>
              <a:gd name="connsiteY319" fmla="*/ 701432 h 2638416"/>
              <a:gd name="connsiteX320" fmla="*/ 417515 w 4894877"/>
              <a:gd name="connsiteY320" fmla="*/ 680246 h 2638416"/>
              <a:gd name="connsiteX321" fmla="*/ 367969 w 4894877"/>
              <a:gd name="connsiteY321" fmla="*/ 685252 h 2638416"/>
              <a:gd name="connsiteX322" fmla="*/ 350593 w 4894877"/>
              <a:gd name="connsiteY322" fmla="*/ 690925 h 2638416"/>
              <a:gd name="connsiteX323" fmla="*/ 375991 w 4894877"/>
              <a:gd name="connsiteY323" fmla="*/ 719838 h 2638416"/>
              <a:gd name="connsiteX324" fmla="*/ 398137 w 4894877"/>
              <a:gd name="connsiteY324" fmla="*/ 717497 h 2638416"/>
              <a:gd name="connsiteX325" fmla="*/ 445944 w 4894877"/>
              <a:gd name="connsiteY325" fmla="*/ 701432 h 2638416"/>
              <a:gd name="connsiteX326" fmla="*/ 930690 w 4894877"/>
              <a:gd name="connsiteY326" fmla="*/ 277167 h 2638416"/>
              <a:gd name="connsiteX327" fmla="*/ 907512 w 4894877"/>
              <a:gd name="connsiteY327" fmla="*/ 268112 h 2638416"/>
              <a:gd name="connsiteX328" fmla="*/ 851740 w 4894877"/>
              <a:gd name="connsiteY328" fmla="*/ 276804 h 2638416"/>
              <a:gd name="connsiteX329" fmla="*/ 874734 w 4894877"/>
              <a:gd name="connsiteY329" fmla="*/ 285859 h 2638416"/>
              <a:gd name="connsiteX330" fmla="*/ 930690 w 4894877"/>
              <a:gd name="connsiteY330" fmla="*/ 277167 h 2638416"/>
              <a:gd name="connsiteX331" fmla="*/ 1083517 w 4894877"/>
              <a:gd name="connsiteY331" fmla="*/ 145162 h 2638416"/>
              <a:gd name="connsiteX332" fmla="*/ 1068487 w 4894877"/>
              <a:gd name="connsiteY332" fmla="*/ 140453 h 2638416"/>
              <a:gd name="connsiteX333" fmla="*/ 1036076 w 4894877"/>
              <a:gd name="connsiteY333" fmla="*/ 144618 h 2638416"/>
              <a:gd name="connsiteX334" fmla="*/ 1049475 w 4894877"/>
              <a:gd name="connsiteY334" fmla="*/ 149688 h 2638416"/>
              <a:gd name="connsiteX335" fmla="*/ 1083517 w 4894877"/>
              <a:gd name="connsiteY335" fmla="*/ 145162 h 2638416"/>
              <a:gd name="connsiteX336" fmla="*/ 782747 w 4894877"/>
              <a:gd name="connsiteY336" fmla="*/ 424563 h 2638416"/>
              <a:gd name="connsiteX337" fmla="*/ 756493 w 4894877"/>
              <a:gd name="connsiteY337" fmla="*/ 410440 h 2638416"/>
              <a:gd name="connsiteX338" fmla="*/ 680621 w 4894877"/>
              <a:gd name="connsiteY338" fmla="*/ 423295 h 2638416"/>
              <a:gd name="connsiteX339" fmla="*/ 706153 w 4894877"/>
              <a:gd name="connsiteY339" fmla="*/ 437782 h 2638416"/>
              <a:gd name="connsiteX340" fmla="*/ 782747 w 4894877"/>
              <a:gd name="connsiteY340" fmla="*/ 424563 h 2638416"/>
              <a:gd name="connsiteX341" fmla="*/ 1127519 w 4894877"/>
              <a:gd name="connsiteY341" fmla="*/ 124880 h 2638416"/>
              <a:gd name="connsiteX342" fmla="*/ 1114120 w 4894877"/>
              <a:gd name="connsiteY342" fmla="*/ 120896 h 2638416"/>
              <a:gd name="connsiteX343" fmla="*/ 1086234 w 4894877"/>
              <a:gd name="connsiteY343" fmla="*/ 124698 h 2638416"/>
              <a:gd name="connsiteX344" fmla="*/ 1098728 w 4894877"/>
              <a:gd name="connsiteY344" fmla="*/ 128502 h 2638416"/>
              <a:gd name="connsiteX345" fmla="*/ 1127519 w 4894877"/>
              <a:gd name="connsiteY345" fmla="*/ 124880 h 2638416"/>
              <a:gd name="connsiteX346" fmla="*/ 990261 w 4894877"/>
              <a:gd name="connsiteY346" fmla="*/ 247833 h 2638416"/>
              <a:gd name="connsiteX347" fmla="*/ 967267 w 4894877"/>
              <a:gd name="connsiteY347" fmla="*/ 239502 h 2638416"/>
              <a:gd name="connsiteX348" fmla="*/ 915658 w 4894877"/>
              <a:gd name="connsiteY348" fmla="*/ 247289 h 2638416"/>
              <a:gd name="connsiteX349" fmla="*/ 938291 w 4894877"/>
              <a:gd name="connsiteY349" fmla="*/ 255800 h 2638416"/>
              <a:gd name="connsiteX350" fmla="*/ 990261 w 4894877"/>
              <a:gd name="connsiteY350" fmla="*/ 247833 h 2638416"/>
              <a:gd name="connsiteX351" fmla="*/ 562559 w 4894877"/>
              <a:gd name="connsiteY351" fmla="*/ 636061 h 2638416"/>
              <a:gd name="connsiteX352" fmla="*/ 534128 w 4894877"/>
              <a:gd name="connsiteY352" fmla="*/ 616505 h 2638416"/>
              <a:gd name="connsiteX353" fmla="*/ 440508 w 4894877"/>
              <a:gd name="connsiteY353" fmla="*/ 634613 h 2638416"/>
              <a:gd name="connsiteX354" fmla="*/ 468760 w 4894877"/>
              <a:gd name="connsiteY354" fmla="*/ 655798 h 2638416"/>
              <a:gd name="connsiteX355" fmla="*/ 562559 w 4894877"/>
              <a:gd name="connsiteY355" fmla="*/ 636061 h 2638416"/>
              <a:gd name="connsiteX356" fmla="*/ 1174238 w 4894877"/>
              <a:gd name="connsiteY356" fmla="*/ 105867 h 2638416"/>
              <a:gd name="connsiteX357" fmla="*/ 1161925 w 4894877"/>
              <a:gd name="connsiteY357" fmla="*/ 102245 h 2638416"/>
              <a:gd name="connsiteX358" fmla="*/ 1136936 w 4894877"/>
              <a:gd name="connsiteY358" fmla="*/ 105505 h 2638416"/>
              <a:gd name="connsiteX359" fmla="*/ 1149432 w 4894877"/>
              <a:gd name="connsiteY359" fmla="*/ 108946 h 2638416"/>
              <a:gd name="connsiteX360" fmla="*/ 1174238 w 4894877"/>
              <a:gd name="connsiteY360" fmla="*/ 105867 h 2638416"/>
              <a:gd name="connsiteX361" fmla="*/ 1050743 w 4894877"/>
              <a:gd name="connsiteY361" fmla="*/ 220309 h 2638416"/>
              <a:gd name="connsiteX362" fmla="*/ 1030281 w 4894877"/>
              <a:gd name="connsiteY362" fmla="*/ 212703 h 2638416"/>
              <a:gd name="connsiteX363" fmla="*/ 979939 w 4894877"/>
              <a:gd name="connsiteY363" fmla="*/ 219765 h 2638416"/>
              <a:gd name="connsiteX364" fmla="*/ 1000766 w 4894877"/>
              <a:gd name="connsiteY364" fmla="*/ 227733 h 2638416"/>
              <a:gd name="connsiteX365" fmla="*/ 1050743 w 4894877"/>
              <a:gd name="connsiteY365" fmla="*/ 220309 h 2638416"/>
              <a:gd name="connsiteX366" fmla="*/ 865862 w 4894877"/>
              <a:gd name="connsiteY366" fmla="*/ 383821 h 2638416"/>
              <a:gd name="connsiteX367" fmla="*/ 838340 w 4894877"/>
              <a:gd name="connsiteY367" fmla="*/ 371145 h 2638416"/>
              <a:gd name="connsiteX368" fmla="*/ 765907 w 4894877"/>
              <a:gd name="connsiteY368" fmla="*/ 382916 h 2638416"/>
              <a:gd name="connsiteX369" fmla="*/ 793432 w 4894877"/>
              <a:gd name="connsiteY369" fmla="*/ 396496 h 2638416"/>
              <a:gd name="connsiteX370" fmla="*/ 865862 w 4894877"/>
              <a:gd name="connsiteY370" fmla="*/ 383821 h 2638416"/>
              <a:gd name="connsiteX371" fmla="*/ 1213703 w 4894877"/>
              <a:gd name="connsiteY371" fmla="*/ 85769 h 2638416"/>
              <a:gd name="connsiteX372" fmla="*/ 1204106 w 4894877"/>
              <a:gd name="connsiteY372" fmla="*/ 82871 h 2638416"/>
              <a:gd name="connsiteX373" fmla="*/ 1183825 w 4894877"/>
              <a:gd name="connsiteY373" fmla="*/ 85586 h 2638416"/>
              <a:gd name="connsiteX374" fmla="*/ 1194507 w 4894877"/>
              <a:gd name="connsiteY374" fmla="*/ 88123 h 2638416"/>
              <a:gd name="connsiteX375" fmla="*/ 1213703 w 4894877"/>
              <a:gd name="connsiteY375" fmla="*/ 85769 h 2638416"/>
              <a:gd name="connsiteX376" fmla="*/ 1101262 w 4894877"/>
              <a:gd name="connsiteY376" fmla="*/ 194412 h 2638416"/>
              <a:gd name="connsiteX377" fmla="*/ 1080076 w 4894877"/>
              <a:gd name="connsiteY377" fmla="*/ 188076 h 2638416"/>
              <a:gd name="connsiteX378" fmla="*/ 1036439 w 4894877"/>
              <a:gd name="connsiteY378" fmla="*/ 194775 h 2638416"/>
              <a:gd name="connsiteX379" fmla="*/ 1057443 w 4894877"/>
              <a:gd name="connsiteY379" fmla="*/ 201114 h 2638416"/>
              <a:gd name="connsiteX380" fmla="*/ 1101262 w 4894877"/>
              <a:gd name="connsiteY380" fmla="*/ 194412 h 2638416"/>
              <a:gd name="connsiteX381" fmla="*/ 936664 w 4894877"/>
              <a:gd name="connsiteY381" fmla="*/ 346338 h 2638416"/>
              <a:gd name="connsiteX382" fmla="*/ 906785 w 4894877"/>
              <a:gd name="connsiteY382" fmla="*/ 334930 h 2638416"/>
              <a:gd name="connsiteX383" fmla="*/ 839968 w 4894877"/>
              <a:gd name="connsiteY383" fmla="*/ 346519 h 2638416"/>
              <a:gd name="connsiteX384" fmla="*/ 869485 w 4894877"/>
              <a:gd name="connsiteY384" fmla="*/ 358291 h 2638416"/>
              <a:gd name="connsiteX385" fmla="*/ 936664 w 4894877"/>
              <a:gd name="connsiteY385" fmla="*/ 346338 h 2638416"/>
              <a:gd name="connsiteX386" fmla="*/ 1253710 w 4894877"/>
              <a:gd name="connsiteY386" fmla="*/ 68022 h 2638416"/>
              <a:gd name="connsiteX387" fmla="*/ 1246104 w 4894877"/>
              <a:gd name="connsiteY387" fmla="*/ 65849 h 2638416"/>
              <a:gd name="connsiteX388" fmla="*/ 1230713 w 4894877"/>
              <a:gd name="connsiteY388" fmla="*/ 67660 h 2638416"/>
              <a:gd name="connsiteX389" fmla="*/ 1238500 w 4894877"/>
              <a:gd name="connsiteY389" fmla="*/ 69834 h 2638416"/>
              <a:gd name="connsiteX390" fmla="*/ 1253710 w 4894877"/>
              <a:gd name="connsiteY390" fmla="*/ 68022 h 2638416"/>
              <a:gd name="connsiteX391" fmla="*/ 678085 w 4894877"/>
              <a:gd name="connsiteY391" fmla="*/ 575221 h 2638416"/>
              <a:gd name="connsiteX392" fmla="*/ 646035 w 4894877"/>
              <a:gd name="connsiteY392" fmla="*/ 557114 h 2638416"/>
              <a:gd name="connsiteX393" fmla="*/ 555496 w 4894877"/>
              <a:gd name="connsiteY393" fmla="*/ 575221 h 2638416"/>
              <a:gd name="connsiteX394" fmla="*/ 589178 w 4894877"/>
              <a:gd name="connsiteY394" fmla="*/ 593329 h 2638416"/>
              <a:gd name="connsiteX395" fmla="*/ 678085 w 4894877"/>
              <a:gd name="connsiteY395" fmla="*/ 575221 h 2638416"/>
              <a:gd name="connsiteX396" fmla="*/ 1153050 w 4894877"/>
              <a:gd name="connsiteY396" fmla="*/ 170874 h 2638416"/>
              <a:gd name="connsiteX397" fmla="*/ 1133494 w 4894877"/>
              <a:gd name="connsiteY397" fmla="*/ 164716 h 2638416"/>
              <a:gd name="connsiteX398" fmla="*/ 1093840 w 4894877"/>
              <a:gd name="connsiteY398" fmla="*/ 170330 h 2638416"/>
              <a:gd name="connsiteX399" fmla="*/ 1113215 w 4894877"/>
              <a:gd name="connsiteY399" fmla="*/ 176487 h 2638416"/>
              <a:gd name="connsiteX400" fmla="*/ 1153050 w 4894877"/>
              <a:gd name="connsiteY400" fmla="*/ 170874 h 2638416"/>
              <a:gd name="connsiteX401" fmla="*/ 1001489 w 4894877"/>
              <a:gd name="connsiteY401" fmla="*/ 311934 h 2638416"/>
              <a:gd name="connsiteX402" fmla="*/ 971248 w 4894877"/>
              <a:gd name="connsiteY402" fmla="*/ 301430 h 2638416"/>
              <a:gd name="connsiteX403" fmla="*/ 909502 w 4894877"/>
              <a:gd name="connsiteY403" fmla="*/ 311934 h 2638416"/>
              <a:gd name="connsiteX404" fmla="*/ 937566 w 4894877"/>
              <a:gd name="connsiteY404" fmla="*/ 322980 h 2638416"/>
              <a:gd name="connsiteX405" fmla="*/ 1001489 w 4894877"/>
              <a:gd name="connsiteY405" fmla="*/ 311934 h 2638416"/>
              <a:gd name="connsiteX406" fmla="*/ 1199227 w 4894877"/>
              <a:gd name="connsiteY406" fmla="*/ 147333 h 2638416"/>
              <a:gd name="connsiteX407" fmla="*/ 1181119 w 4894877"/>
              <a:gd name="connsiteY407" fmla="*/ 142082 h 2638416"/>
              <a:gd name="connsiteX408" fmla="*/ 1144905 w 4894877"/>
              <a:gd name="connsiteY408" fmla="*/ 147152 h 2638416"/>
              <a:gd name="connsiteX409" fmla="*/ 1163010 w 4894877"/>
              <a:gd name="connsiteY409" fmla="*/ 152586 h 2638416"/>
              <a:gd name="connsiteX410" fmla="*/ 1199227 w 4894877"/>
              <a:gd name="connsiteY410" fmla="*/ 147333 h 2638416"/>
              <a:gd name="connsiteX411" fmla="*/ 772969 w 4894877"/>
              <a:gd name="connsiteY411" fmla="*/ 522345 h 2638416"/>
              <a:gd name="connsiteX412" fmla="*/ 740375 w 4894877"/>
              <a:gd name="connsiteY412" fmla="*/ 504237 h 2638416"/>
              <a:gd name="connsiteX413" fmla="*/ 653094 w 4894877"/>
              <a:gd name="connsiteY413" fmla="*/ 522345 h 2638416"/>
              <a:gd name="connsiteX414" fmla="*/ 682429 w 4894877"/>
              <a:gd name="connsiteY414" fmla="*/ 540452 h 2638416"/>
              <a:gd name="connsiteX415" fmla="*/ 772969 w 4894877"/>
              <a:gd name="connsiteY415" fmla="*/ 522345 h 2638416"/>
              <a:gd name="connsiteX416" fmla="*/ 1065771 w 4894877"/>
              <a:gd name="connsiteY416" fmla="*/ 280425 h 2638416"/>
              <a:gd name="connsiteX417" fmla="*/ 1039878 w 4894877"/>
              <a:gd name="connsiteY417" fmla="*/ 270467 h 2638416"/>
              <a:gd name="connsiteX418" fmla="*/ 978310 w 4894877"/>
              <a:gd name="connsiteY418" fmla="*/ 280064 h 2638416"/>
              <a:gd name="connsiteX419" fmla="*/ 1006378 w 4894877"/>
              <a:gd name="connsiteY419" fmla="*/ 290204 h 2638416"/>
              <a:gd name="connsiteX420" fmla="*/ 1065771 w 4894877"/>
              <a:gd name="connsiteY420" fmla="*/ 280425 h 2638416"/>
              <a:gd name="connsiteX421" fmla="*/ 1244475 w 4894877"/>
              <a:gd name="connsiteY421" fmla="*/ 127054 h 2638416"/>
              <a:gd name="connsiteX422" fmla="*/ 1226728 w 4894877"/>
              <a:gd name="connsiteY422" fmla="*/ 122708 h 2638416"/>
              <a:gd name="connsiteX423" fmla="*/ 1195423 w 4894877"/>
              <a:gd name="connsiteY423" fmla="*/ 127054 h 2638416"/>
              <a:gd name="connsiteX424" fmla="*/ 1213530 w 4894877"/>
              <a:gd name="connsiteY424" fmla="*/ 131581 h 2638416"/>
              <a:gd name="connsiteX425" fmla="*/ 1244475 w 4894877"/>
              <a:gd name="connsiteY425" fmla="*/ 127054 h 2638416"/>
              <a:gd name="connsiteX426" fmla="*/ 864958 w 4894877"/>
              <a:gd name="connsiteY426" fmla="*/ 472911 h 2638416"/>
              <a:gd name="connsiteX427" fmla="*/ 830733 w 4894877"/>
              <a:gd name="connsiteY427" fmla="*/ 456796 h 2638416"/>
              <a:gd name="connsiteX428" fmla="*/ 746534 w 4894877"/>
              <a:gd name="connsiteY428" fmla="*/ 472731 h 2638416"/>
              <a:gd name="connsiteX429" fmla="*/ 779852 w 4894877"/>
              <a:gd name="connsiteY429" fmla="*/ 489390 h 2638416"/>
              <a:gd name="connsiteX430" fmla="*/ 864958 w 4894877"/>
              <a:gd name="connsiteY430" fmla="*/ 472911 h 2638416"/>
              <a:gd name="connsiteX431" fmla="*/ 1283588 w 4894877"/>
              <a:gd name="connsiteY431" fmla="*/ 106049 h 2638416"/>
              <a:gd name="connsiteX432" fmla="*/ 1265298 w 4894877"/>
              <a:gd name="connsiteY432" fmla="*/ 102428 h 2638416"/>
              <a:gd name="connsiteX433" fmla="*/ 1238861 w 4894877"/>
              <a:gd name="connsiteY433" fmla="*/ 106410 h 2638416"/>
              <a:gd name="connsiteX434" fmla="*/ 1256969 w 4894877"/>
              <a:gd name="connsiteY434" fmla="*/ 110031 h 2638416"/>
              <a:gd name="connsiteX435" fmla="*/ 1283588 w 4894877"/>
              <a:gd name="connsiteY435" fmla="*/ 106049 h 2638416"/>
              <a:gd name="connsiteX436" fmla="*/ 1122089 w 4894877"/>
              <a:gd name="connsiteY436" fmla="*/ 250548 h 2638416"/>
              <a:gd name="connsiteX437" fmla="*/ 1093658 w 4894877"/>
              <a:gd name="connsiteY437" fmla="*/ 241675 h 2638416"/>
              <a:gd name="connsiteX438" fmla="*/ 1037703 w 4894877"/>
              <a:gd name="connsiteY438" fmla="*/ 250911 h 2638416"/>
              <a:gd name="connsiteX439" fmla="*/ 1065044 w 4894877"/>
              <a:gd name="connsiteY439" fmla="*/ 259783 h 2638416"/>
              <a:gd name="connsiteX440" fmla="*/ 1122089 w 4894877"/>
              <a:gd name="connsiteY440" fmla="*/ 250548 h 2638416"/>
              <a:gd name="connsiteX441" fmla="*/ 529960 w 4894877"/>
              <a:gd name="connsiteY441" fmla="*/ 779294 h 2638416"/>
              <a:gd name="connsiteX442" fmla="*/ 496103 w 4894877"/>
              <a:gd name="connsiteY442" fmla="*/ 755573 h 2638416"/>
              <a:gd name="connsiteX443" fmla="*/ 443390 w 4894877"/>
              <a:gd name="connsiteY443" fmla="*/ 761464 h 2638416"/>
              <a:gd name="connsiteX444" fmla="*/ 419723 w 4894877"/>
              <a:gd name="connsiteY444" fmla="*/ 769623 h 2638416"/>
              <a:gd name="connsiteX445" fmla="*/ 447951 w 4894877"/>
              <a:gd name="connsiteY445" fmla="*/ 801758 h 2638416"/>
              <a:gd name="connsiteX446" fmla="*/ 478357 w 4894877"/>
              <a:gd name="connsiteY446" fmla="*/ 798370 h 2638416"/>
              <a:gd name="connsiteX447" fmla="*/ 529960 w 4894877"/>
              <a:gd name="connsiteY447" fmla="*/ 779294 h 2638416"/>
              <a:gd name="connsiteX448" fmla="*/ 1323244 w 4894877"/>
              <a:gd name="connsiteY448" fmla="*/ 87578 h 2638416"/>
              <a:gd name="connsiteX449" fmla="*/ 1310931 w 4894877"/>
              <a:gd name="connsiteY449" fmla="*/ 84319 h 2638416"/>
              <a:gd name="connsiteX450" fmla="*/ 1286304 w 4894877"/>
              <a:gd name="connsiteY450" fmla="*/ 87397 h 2638416"/>
              <a:gd name="connsiteX451" fmla="*/ 1298255 w 4894877"/>
              <a:gd name="connsiteY451" fmla="*/ 90838 h 2638416"/>
              <a:gd name="connsiteX452" fmla="*/ 1323244 w 4894877"/>
              <a:gd name="connsiteY452" fmla="*/ 87578 h 2638416"/>
              <a:gd name="connsiteX453" fmla="*/ 941005 w 4894877"/>
              <a:gd name="connsiteY453" fmla="*/ 429272 h 2638416"/>
              <a:gd name="connsiteX454" fmla="*/ 911315 w 4894877"/>
              <a:gd name="connsiteY454" fmla="*/ 413700 h 2638416"/>
              <a:gd name="connsiteX455" fmla="*/ 828561 w 4894877"/>
              <a:gd name="connsiteY455" fmla="*/ 428006 h 2638416"/>
              <a:gd name="connsiteX456" fmla="*/ 859345 w 4894877"/>
              <a:gd name="connsiteY456" fmla="*/ 443758 h 2638416"/>
              <a:gd name="connsiteX457" fmla="*/ 941005 w 4894877"/>
              <a:gd name="connsiteY457" fmla="*/ 429272 h 2638416"/>
              <a:gd name="connsiteX458" fmla="*/ 1178038 w 4894877"/>
              <a:gd name="connsiteY458" fmla="*/ 222119 h 2638416"/>
              <a:gd name="connsiteX459" fmla="*/ 1152687 w 4894877"/>
              <a:gd name="connsiteY459" fmla="*/ 213971 h 2638416"/>
              <a:gd name="connsiteX460" fmla="*/ 1100538 w 4894877"/>
              <a:gd name="connsiteY460" fmla="*/ 221938 h 2638416"/>
              <a:gd name="connsiteX461" fmla="*/ 1125527 w 4894877"/>
              <a:gd name="connsiteY461" fmla="*/ 230267 h 2638416"/>
              <a:gd name="connsiteX462" fmla="*/ 1178038 w 4894877"/>
              <a:gd name="connsiteY462" fmla="*/ 222119 h 2638416"/>
              <a:gd name="connsiteX463" fmla="*/ 1356382 w 4894877"/>
              <a:gd name="connsiteY463" fmla="*/ 69834 h 2638416"/>
              <a:gd name="connsiteX464" fmla="*/ 1347146 w 4894877"/>
              <a:gd name="connsiteY464" fmla="*/ 67298 h 2638416"/>
              <a:gd name="connsiteX465" fmla="*/ 1326866 w 4894877"/>
              <a:gd name="connsiteY465" fmla="*/ 69651 h 2638416"/>
              <a:gd name="connsiteX466" fmla="*/ 1336826 w 4894877"/>
              <a:gd name="connsiteY466" fmla="*/ 72187 h 2638416"/>
              <a:gd name="connsiteX467" fmla="*/ 1356382 w 4894877"/>
              <a:gd name="connsiteY467" fmla="*/ 69834 h 2638416"/>
              <a:gd name="connsiteX468" fmla="*/ 1224738 w 4894877"/>
              <a:gd name="connsiteY468" fmla="*/ 196224 h 2638416"/>
              <a:gd name="connsiteX469" fmla="*/ 1199224 w 4894877"/>
              <a:gd name="connsiteY469" fmla="*/ 189164 h 2638416"/>
              <a:gd name="connsiteX470" fmla="*/ 1153595 w 4894877"/>
              <a:gd name="connsiteY470" fmla="*/ 196224 h 2638416"/>
              <a:gd name="connsiteX471" fmla="*/ 1177496 w 4894877"/>
              <a:gd name="connsiteY471" fmla="*/ 203650 h 2638416"/>
              <a:gd name="connsiteX472" fmla="*/ 1224738 w 4894877"/>
              <a:gd name="connsiteY472" fmla="*/ 196224 h 2638416"/>
              <a:gd name="connsiteX473" fmla="*/ 1387888 w 4894877"/>
              <a:gd name="connsiteY473" fmla="*/ 52994 h 2638416"/>
              <a:gd name="connsiteX474" fmla="*/ 1379921 w 4894877"/>
              <a:gd name="connsiteY474" fmla="*/ 50821 h 2638416"/>
              <a:gd name="connsiteX475" fmla="*/ 1365254 w 4894877"/>
              <a:gd name="connsiteY475" fmla="*/ 52631 h 2638416"/>
              <a:gd name="connsiteX476" fmla="*/ 1373221 w 4894877"/>
              <a:gd name="connsiteY476" fmla="*/ 54623 h 2638416"/>
              <a:gd name="connsiteX477" fmla="*/ 1387888 w 4894877"/>
              <a:gd name="connsiteY477" fmla="*/ 52994 h 2638416"/>
              <a:gd name="connsiteX478" fmla="*/ 647301 w 4894877"/>
              <a:gd name="connsiteY478" fmla="*/ 706503 h 2638416"/>
              <a:gd name="connsiteX479" fmla="*/ 615611 w 4894877"/>
              <a:gd name="connsiteY479" fmla="*/ 683505 h 2638416"/>
              <a:gd name="connsiteX480" fmla="*/ 515658 w 4894877"/>
              <a:gd name="connsiteY480" fmla="*/ 704873 h 2638416"/>
              <a:gd name="connsiteX481" fmla="*/ 546079 w 4894877"/>
              <a:gd name="connsiteY481" fmla="*/ 728776 h 2638416"/>
              <a:gd name="connsiteX482" fmla="*/ 647301 w 4894877"/>
              <a:gd name="connsiteY482" fmla="*/ 706503 h 2638416"/>
              <a:gd name="connsiteX483" fmla="*/ 1018694 w 4894877"/>
              <a:gd name="connsiteY483" fmla="*/ 387625 h 2638416"/>
              <a:gd name="connsiteX484" fmla="*/ 983016 w 4894877"/>
              <a:gd name="connsiteY484" fmla="*/ 374044 h 2638416"/>
              <a:gd name="connsiteX485" fmla="*/ 908600 w 4894877"/>
              <a:gd name="connsiteY485" fmla="*/ 387442 h 2638416"/>
              <a:gd name="connsiteX486" fmla="*/ 941733 w 4894877"/>
              <a:gd name="connsiteY486" fmla="*/ 401929 h 2638416"/>
              <a:gd name="connsiteX487" fmla="*/ 1018694 w 4894877"/>
              <a:gd name="connsiteY487" fmla="*/ 387625 h 2638416"/>
              <a:gd name="connsiteX488" fmla="*/ 1273086 w 4894877"/>
              <a:gd name="connsiteY488" fmla="*/ 172503 h 2638416"/>
              <a:gd name="connsiteX489" fmla="*/ 1249908 w 4894877"/>
              <a:gd name="connsiteY489" fmla="*/ 165804 h 2638416"/>
              <a:gd name="connsiteX490" fmla="*/ 1206832 w 4894877"/>
              <a:gd name="connsiteY490" fmla="*/ 171960 h 2638416"/>
              <a:gd name="connsiteX491" fmla="*/ 1229628 w 4894877"/>
              <a:gd name="connsiteY491" fmla="*/ 178842 h 2638416"/>
              <a:gd name="connsiteX492" fmla="*/ 1273086 w 4894877"/>
              <a:gd name="connsiteY492" fmla="*/ 172503 h 2638416"/>
              <a:gd name="connsiteX493" fmla="*/ 1083518 w 4894877"/>
              <a:gd name="connsiteY493" fmla="*/ 349959 h 2638416"/>
              <a:gd name="connsiteX494" fmla="*/ 1049836 w 4894877"/>
              <a:gd name="connsiteY494" fmla="*/ 337645 h 2638416"/>
              <a:gd name="connsiteX495" fmla="*/ 977404 w 4894877"/>
              <a:gd name="connsiteY495" fmla="*/ 350502 h 2638416"/>
              <a:gd name="connsiteX496" fmla="*/ 1011088 w 4894877"/>
              <a:gd name="connsiteY496" fmla="*/ 363360 h 2638416"/>
              <a:gd name="connsiteX497" fmla="*/ 1083518 w 4894877"/>
              <a:gd name="connsiteY497" fmla="*/ 349959 h 2638416"/>
              <a:gd name="connsiteX498" fmla="*/ 1313648 w 4894877"/>
              <a:gd name="connsiteY498" fmla="*/ 149688 h 2638416"/>
              <a:gd name="connsiteX499" fmla="*/ 1293186 w 4894877"/>
              <a:gd name="connsiteY499" fmla="*/ 144074 h 2638416"/>
              <a:gd name="connsiteX500" fmla="*/ 1254615 w 4894877"/>
              <a:gd name="connsiteY500" fmla="*/ 149506 h 2638416"/>
              <a:gd name="connsiteX501" fmla="*/ 1274715 w 4894877"/>
              <a:gd name="connsiteY501" fmla="*/ 155300 h 2638416"/>
              <a:gd name="connsiteX502" fmla="*/ 1313648 w 4894877"/>
              <a:gd name="connsiteY502" fmla="*/ 149688 h 2638416"/>
              <a:gd name="connsiteX503" fmla="*/ 763370 w 4894877"/>
              <a:gd name="connsiteY503" fmla="*/ 640588 h 2638416"/>
              <a:gd name="connsiteX504" fmla="*/ 729511 w 4894877"/>
              <a:gd name="connsiteY504" fmla="*/ 618859 h 2638416"/>
              <a:gd name="connsiteX505" fmla="*/ 629372 w 4894877"/>
              <a:gd name="connsiteY505" fmla="*/ 639503 h 2638416"/>
              <a:gd name="connsiteX506" fmla="*/ 661966 w 4894877"/>
              <a:gd name="connsiteY506" fmla="*/ 662137 h 2638416"/>
              <a:gd name="connsiteX507" fmla="*/ 763370 w 4894877"/>
              <a:gd name="connsiteY507" fmla="*/ 640588 h 2638416"/>
              <a:gd name="connsiteX508" fmla="*/ 1356382 w 4894877"/>
              <a:gd name="connsiteY508" fmla="*/ 128140 h 2638416"/>
              <a:gd name="connsiteX509" fmla="*/ 1336826 w 4894877"/>
              <a:gd name="connsiteY509" fmla="*/ 123250 h 2638416"/>
              <a:gd name="connsiteX510" fmla="*/ 1300611 w 4894877"/>
              <a:gd name="connsiteY510" fmla="*/ 128501 h 2638416"/>
              <a:gd name="connsiteX511" fmla="*/ 1322701 w 4894877"/>
              <a:gd name="connsiteY511" fmla="*/ 133390 h 2638416"/>
              <a:gd name="connsiteX512" fmla="*/ 1356382 w 4894877"/>
              <a:gd name="connsiteY512" fmla="*/ 128140 h 2638416"/>
              <a:gd name="connsiteX513" fmla="*/ 1149068 w 4894877"/>
              <a:gd name="connsiteY513" fmla="*/ 314468 h 2638416"/>
              <a:gd name="connsiteX514" fmla="*/ 1117559 w 4894877"/>
              <a:gd name="connsiteY514" fmla="*/ 302518 h 2638416"/>
              <a:gd name="connsiteX515" fmla="*/ 1048026 w 4894877"/>
              <a:gd name="connsiteY515" fmla="*/ 314288 h 2638416"/>
              <a:gd name="connsiteX516" fmla="*/ 1080985 w 4894877"/>
              <a:gd name="connsiteY516" fmla="*/ 326240 h 2638416"/>
              <a:gd name="connsiteX517" fmla="*/ 1149068 w 4894877"/>
              <a:gd name="connsiteY517" fmla="*/ 314468 h 2638416"/>
              <a:gd name="connsiteX518" fmla="*/ 1390969 w 4894877"/>
              <a:gd name="connsiteY518" fmla="*/ 108403 h 2638416"/>
              <a:gd name="connsiteX519" fmla="*/ 1372861 w 4894877"/>
              <a:gd name="connsiteY519" fmla="*/ 104057 h 2638416"/>
              <a:gd name="connsiteX520" fmla="*/ 1343345 w 4894877"/>
              <a:gd name="connsiteY520" fmla="*/ 108222 h 2638416"/>
              <a:gd name="connsiteX521" fmla="*/ 1361453 w 4894877"/>
              <a:gd name="connsiteY521" fmla="*/ 112568 h 2638416"/>
              <a:gd name="connsiteX522" fmla="*/ 1390969 w 4894877"/>
              <a:gd name="connsiteY522" fmla="*/ 108403 h 2638416"/>
              <a:gd name="connsiteX523" fmla="*/ 859527 w 4894877"/>
              <a:gd name="connsiteY523" fmla="*/ 580653 h 2638416"/>
              <a:gd name="connsiteX524" fmla="*/ 822042 w 4894877"/>
              <a:gd name="connsiteY524" fmla="*/ 561638 h 2638416"/>
              <a:gd name="connsiteX525" fmla="*/ 726613 w 4894877"/>
              <a:gd name="connsiteY525" fmla="*/ 580653 h 2638416"/>
              <a:gd name="connsiteX526" fmla="*/ 762829 w 4894877"/>
              <a:gd name="connsiteY526" fmla="*/ 601114 h 2638416"/>
              <a:gd name="connsiteX527" fmla="*/ 859527 w 4894877"/>
              <a:gd name="connsiteY527" fmla="*/ 580653 h 2638416"/>
              <a:gd name="connsiteX528" fmla="*/ 1204114 w 4894877"/>
              <a:gd name="connsiteY528" fmla="*/ 282237 h 2638416"/>
              <a:gd name="connsiteX529" fmla="*/ 1169712 w 4894877"/>
              <a:gd name="connsiteY529" fmla="*/ 271915 h 2638416"/>
              <a:gd name="connsiteX530" fmla="*/ 1107782 w 4894877"/>
              <a:gd name="connsiteY530" fmla="*/ 282418 h 2638416"/>
              <a:gd name="connsiteX531" fmla="*/ 1140015 w 4894877"/>
              <a:gd name="connsiteY531" fmla="*/ 293283 h 2638416"/>
              <a:gd name="connsiteX532" fmla="*/ 1204114 w 4894877"/>
              <a:gd name="connsiteY532" fmla="*/ 282237 h 2638416"/>
              <a:gd name="connsiteX533" fmla="*/ 1430623 w 4894877"/>
              <a:gd name="connsiteY533" fmla="*/ 88665 h 2638416"/>
              <a:gd name="connsiteX534" fmla="*/ 1412515 w 4894877"/>
              <a:gd name="connsiteY534" fmla="*/ 85044 h 2638416"/>
              <a:gd name="connsiteX535" fmla="*/ 1386801 w 4894877"/>
              <a:gd name="connsiteY535" fmla="*/ 88846 h 2638416"/>
              <a:gd name="connsiteX536" fmla="*/ 1402736 w 4894877"/>
              <a:gd name="connsiteY536" fmla="*/ 92468 h 2638416"/>
              <a:gd name="connsiteX537" fmla="*/ 1430623 w 4894877"/>
              <a:gd name="connsiteY537" fmla="*/ 88665 h 2638416"/>
              <a:gd name="connsiteX538" fmla="*/ 1460320 w 4894877"/>
              <a:gd name="connsiteY538" fmla="*/ 70921 h 2638416"/>
              <a:gd name="connsiteX539" fmla="*/ 1447646 w 4894877"/>
              <a:gd name="connsiteY539" fmla="*/ 68024 h 2638416"/>
              <a:gd name="connsiteX540" fmla="*/ 1424285 w 4894877"/>
              <a:gd name="connsiteY540" fmla="*/ 70921 h 2638416"/>
              <a:gd name="connsiteX541" fmla="*/ 1437142 w 4894877"/>
              <a:gd name="connsiteY541" fmla="*/ 73999 h 2638416"/>
              <a:gd name="connsiteX542" fmla="*/ 1460320 w 4894877"/>
              <a:gd name="connsiteY542" fmla="*/ 70921 h 2638416"/>
              <a:gd name="connsiteX543" fmla="*/ 944809 w 4894877"/>
              <a:gd name="connsiteY543" fmla="*/ 527054 h 2638416"/>
              <a:gd name="connsiteX544" fmla="*/ 908597 w 4894877"/>
              <a:gd name="connsiteY544" fmla="*/ 507317 h 2638416"/>
              <a:gd name="connsiteX545" fmla="*/ 818058 w 4894877"/>
              <a:gd name="connsiteY545" fmla="*/ 525424 h 2638416"/>
              <a:gd name="connsiteX546" fmla="*/ 854276 w 4894877"/>
              <a:gd name="connsiteY546" fmla="*/ 545162 h 2638416"/>
              <a:gd name="connsiteX547" fmla="*/ 944809 w 4894877"/>
              <a:gd name="connsiteY547" fmla="*/ 527054 h 2638416"/>
              <a:gd name="connsiteX548" fmla="*/ 1258237 w 4894877"/>
              <a:gd name="connsiteY548" fmla="*/ 252721 h 2638416"/>
              <a:gd name="connsiteX549" fmla="*/ 1227997 w 4894877"/>
              <a:gd name="connsiteY549" fmla="*/ 242943 h 2638416"/>
              <a:gd name="connsiteX550" fmla="*/ 1168442 w 4894877"/>
              <a:gd name="connsiteY550" fmla="*/ 252540 h 2638416"/>
              <a:gd name="connsiteX551" fmla="*/ 1198499 w 4894877"/>
              <a:gd name="connsiteY551" fmla="*/ 262500 h 2638416"/>
              <a:gd name="connsiteX552" fmla="*/ 1258237 w 4894877"/>
              <a:gd name="connsiteY552" fmla="*/ 252721 h 2638416"/>
              <a:gd name="connsiteX553" fmla="*/ 1493095 w 4894877"/>
              <a:gd name="connsiteY553" fmla="*/ 54080 h 2638416"/>
              <a:gd name="connsiteX554" fmla="*/ 1481688 w 4894877"/>
              <a:gd name="connsiteY554" fmla="*/ 51724 h 2638416"/>
              <a:gd name="connsiteX555" fmla="*/ 1463580 w 4894877"/>
              <a:gd name="connsiteY555" fmla="*/ 53897 h 2638416"/>
              <a:gd name="connsiteX556" fmla="*/ 1473901 w 4894877"/>
              <a:gd name="connsiteY556" fmla="*/ 56433 h 2638416"/>
              <a:gd name="connsiteX557" fmla="*/ 1493095 w 4894877"/>
              <a:gd name="connsiteY557" fmla="*/ 54080 h 2638416"/>
              <a:gd name="connsiteX558" fmla="*/ 1303507 w 4894877"/>
              <a:gd name="connsiteY558" fmla="*/ 225197 h 2638416"/>
              <a:gd name="connsiteX559" fmla="*/ 1276707 w 4894877"/>
              <a:gd name="connsiteY559" fmla="*/ 216324 h 2638416"/>
              <a:gd name="connsiteX560" fmla="*/ 1222384 w 4894877"/>
              <a:gd name="connsiteY560" fmla="*/ 224653 h 2638416"/>
              <a:gd name="connsiteX561" fmla="*/ 1249184 w 4894877"/>
              <a:gd name="connsiteY561" fmla="*/ 233708 h 2638416"/>
              <a:gd name="connsiteX562" fmla="*/ 1303507 w 4894877"/>
              <a:gd name="connsiteY562" fmla="*/ 225197 h 2638416"/>
              <a:gd name="connsiteX563" fmla="*/ 1519893 w 4894877"/>
              <a:gd name="connsiteY563" fmla="*/ 37964 h 2638416"/>
              <a:gd name="connsiteX564" fmla="*/ 1510116 w 4894877"/>
              <a:gd name="connsiteY564" fmla="*/ 36516 h 2638416"/>
              <a:gd name="connsiteX565" fmla="*/ 1497803 w 4894877"/>
              <a:gd name="connsiteY565" fmla="*/ 38325 h 2638416"/>
              <a:gd name="connsiteX566" fmla="*/ 1507217 w 4894877"/>
              <a:gd name="connsiteY566" fmla="*/ 39774 h 2638416"/>
              <a:gd name="connsiteX567" fmla="*/ 1519893 w 4894877"/>
              <a:gd name="connsiteY567" fmla="*/ 37964 h 2638416"/>
              <a:gd name="connsiteX568" fmla="*/ 1029556 w 4894877"/>
              <a:gd name="connsiteY568" fmla="*/ 477620 h 2638416"/>
              <a:gd name="connsiteX569" fmla="*/ 988813 w 4894877"/>
              <a:gd name="connsiteY569" fmla="*/ 460781 h 2638416"/>
              <a:gd name="connsiteX570" fmla="*/ 904975 w 4894877"/>
              <a:gd name="connsiteY570" fmla="*/ 477620 h 2638416"/>
              <a:gd name="connsiteX571" fmla="*/ 942999 w 4894877"/>
              <a:gd name="connsiteY571" fmla="*/ 495728 h 2638416"/>
              <a:gd name="connsiteX572" fmla="*/ 1029556 w 4894877"/>
              <a:gd name="connsiteY572" fmla="*/ 477620 h 2638416"/>
              <a:gd name="connsiteX573" fmla="*/ 1352217 w 4894877"/>
              <a:gd name="connsiteY573" fmla="*/ 199485 h 2638416"/>
              <a:gd name="connsiteX574" fmla="*/ 1324330 w 4894877"/>
              <a:gd name="connsiteY574" fmla="*/ 191517 h 2638416"/>
              <a:gd name="connsiteX575" fmla="*/ 1273447 w 4894877"/>
              <a:gd name="connsiteY575" fmla="*/ 199304 h 2638416"/>
              <a:gd name="connsiteX576" fmla="*/ 1301152 w 4894877"/>
              <a:gd name="connsiteY576" fmla="*/ 207452 h 2638416"/>
              <a:gd name="connsiteX577" fmla="*/ 1352217 w 4894877"/>
              <a:gd name="connsiteY577" fmla="*/ 199485 h 2638416"/>
              <a:gd name="connsiteX578" fmla="*/ 1390786 w 4894877"/>
              <a:gd name="connsiteY578" fmla="*/ 175040 h 2638416"/>
              <a:gd name="connsiteX579" fmla="*/ 1366160 w 4894877"/>
              <a:gd name="connsiteY579" fmla="*/ 167796 h 2638416"/>
              <a:gd name="connsiteX580" fmla="*/ 1320709 w 4894877"/>
              <a:gd name="connsiteY580" fmla="*/ 174315 h 2638416"/>
              <a:gd name="connsiteX581" fmla="*/ 1344974 w 4894877"/>
              <a:gd name="connsiteY581" fmla="*/ 181739 h 2638416"/>
              <a:gd name="connsiteX582" fmla="*/ 1390786 w 4894877"/>
              <a:gd name="connsiteY582" fmla="*/ 175040 h 2638416"/>
              <a:gd name="connsiteX583" fmla="*/ 1103434 w 4894877"/>
              <a:gd name="connsiteY583" fmla="*/ 431627 h 2638416"/>
              <a:gd name="connsiteX584" fmla="*/ 1065228 w 4894877"/>
              <a:gd name="connsiteY584" fmla="*/ 415512 h 2638416"/>
              <a:gd name="connsiteX585" fmla="*/ 980122 w 4894877"/>
              <a:gd name="connsiteY585" fmla="*/ 431446 h 2638416"/>
              <a:gd name="connsiteX586" fmla="*/ 1017786 w 4894877"/>
              <a:gd name="connsiteY586" fmla="*/ 448104 h 2638416"/>
              <a:gd name="connsiteX587" fmla="*/ 1103434 w 4894877"/>
              <a:gd name="connsiteY587" fmla="*/ 431627 h 2638416"/>
              <a:gd name="connsiteX588" fmla="*/ 608190 w 4894877"/>
              <a:gd name="connsiteY588" fmla="*/ 872549 h 2638416"/>
              <a:gd name="connsiteX589" fmla="*/ 571973 w 4894877"/>
              <a:gd name="connsiteY589" fmla="*/ 844482 h 2638416"/>
              <a:gd name="connsiteX590" fmla="*/ 516041 w 4894877"/>
              <a:gd name="connsiteY590" fmla="*/ 851197 h 2638416"/>
              <a:gd name="connsiteX591" fmla="*/ 497521 w 4894877"/>
              <a:gd name="connsiteY591" fmla="*/ 858189 h 2638416"/>
              <a:gd name="connsiteX592" fmla="*/ 530984 w 4894877"/>
              <a:gd name="connsiteY592" fmla="*/ 896285 h 2638416"/>
              <a:gd name="connsiteX593" fmla="*/ 555591 w 4894877"/>
              <a:gd name="connsiteY593" fmla="*/ 893179 h 2638416"/>
              <a:gd name="connsiteX594" fmla="*/ 608190 w 4894877"/>
              <a:gd name="connsiteY594" fmla="*/ 872549 h 2638416"/>
              <a:gd name="connsiteX595" fmla="*/ 1429718 w 4894877"/>
              <a:gd name="connsiteY595" fmla="*/ 151499 h 2638416"/>
              <a:gd name="connsiteX596" fmla="*/ 1406178 w 4894877"/>
              <a:gd name="connsiteY596" fmla="*/ 145162 h 2638416"/>
              <a:gd name="connsiteX597" fmla="*/ 1364168 w 4894877"/>
              <a:gd name="connsiteY597" fmla="*/ 151318 h 2638416"/>
              <a:gd name="connsiteX598" fmla="*/ 1387527 w 4894877"/>
              <a:gd name="connsiteY598" fmla="*/ 157656 h 2638416"/>
              <a:gd name="connsiteX599" fmla="*/ 1429718 w 4894877"/>
              <a:gd name="connsiteY599" fmla="*/ 151499 h 2638416"/>
              <a:gd name="connsiteX600" fmla="*/ 1467018 w 4894877"/>
              <a:gd name="connsiteY600" fmla="*/ 130132 h 2638416"/>
              <a:gd name="connsiteX601" fmla="*/ 1446013 w 4894877"/>
              <a:gd name="connsiteY601" fmla="*/ 124520 h 2638416"/>
              <a:gd name="connsiteX602" fmla="*/ 1409798 w 4894877"/>
              <a:gd name="connsiteY602" fmla="*/ 129590 h 2638416"/>
              <a:gd name="connsiteX603" fmla="*/ 1430622 w 4894877"/>
              <a:gd name="connsiteY603" fmla="*/ 135384 h 2638416"/>
              <a:gd name="connsiteX604" fmla="*/ 1467018 w 4894877"/>
              <a:gd name="connsiteY604" fmla="*/ 130132 h 2638416"/>
              <a:gd name="connsiteX605" fmla="*/ 1173695 w 4894877"/>
              <a:gd name="connsiteY605" fmla="*/ 390522 h 2638416"/>
              <a:gd name="connsiteX606" fmla="*/ 1133135 w 4894877"/>
              <a:gd name="connsiteY606" fmla="*/ 375673 h 2638416"/>
              <a:gd name="connsiteX607" fmla="*/ 1054729 w 4894877"/>
              <a:gd name="connsiteY607" fmla="*/ 390159 h 2638416"/>
              <a:gd name="connsiteX608" fmla="*/ 1092573 w 4894877"/>
              <a:gd name="connsiteY608" fmla="*/ 405913 h 2638416"/>
              <a:gd name="connsiteX609" fmla="*/ 1173695 w 4894877"/>
              <a:gd name="connsiteY609" fmla="*/ 390522 h 2638416"/>
              <a:gd name="connsiteX610" fmla="*/ 1501063 w 4894877"/>
              <a:gd name="connsiteY610" fmla="*/ 108945 h 2638416"/>
              <a:gd name="connsiteX611" fmla="*/ 1480602 w 4894877"/>
              <a:gd name="connsiteY611" fmla="*/ 104418 h 2638416"/>
              <a:gd name="connsiteX612" fmla="*/ 1446921 w 4894877"/>
              <a:gd name="connsiteY612" fmla="*/ 109308 h 2638416"/>
              <a:gd name="connsiteX613" fmla="*/ 1469375 w 4894877"/>
              <a:gd name="connsiteY613" fmla="*/ 114015 h 2638416"/>
              <a:gd name="connsiteX614" fmla="*/ 1501063 w 4894877"/>
              <a:gd name="connsiteY614" fmla="*/ 108945 h 2638416"/>
              <a:gd name="connsiteX615" fmla="*/ 1231981 w 4894877"/>
              <a:gd name="connsiteY615" fmla="*/ 353039 h 2638416"/>
              <a:gd name="connsiteX616" fmla="*/ 1193430 w 4894877"/>
              <a:gd name="connsiteY616" fmla="*/ 339097 h 2638416"/>
              <a:gd name="connsiteX617" fmla="*/ 1118283 w 4894877"/>
              <a:gd name="connsiteY617" fmla="*/ 352315 h 2638416"/>
              <a:gd name="connsiteX618" fmla="*/ 1154499 w 4894877"/>
              <a:gd name="connsiteY618" fmla="*/ 366982 h 2638416"/>
              <a:gd name="connsiteX619" fmla="*/ 1231981 w 4894877"/>
              <a:gd name="connsiteY619" fmla="*/ 353039 h 2638416"/>
              <a:gd name="connsiteX620" fmla="*/ 739288 w 4894877"/>
              <a:gd name="connsiteY620" fmla="*/ 788529 h 2638416"/>
              <a:gd name="connsiteX621" fmla="*/ 701809 w 4894877"/>
              <a:gd name="connsiteY621" fmla="*/ 762817 h 2638416"/>
              <a:gd name="connsiteX622" fmla="*/ 597142 w 4894877"/>
              <a:gd name="connsiteY622" fmla="*/ 788529 h 2638416"/>
              <a:gd name="connsiteX623" fmla="*/ 633359 w 4894877"/>
              <a:gd name="connsiteY623" fmla="*/ 815149 h 2638416"/>
              <a:gd name="connsiteX624" fmla="*/ 739288 w 4894877"/>
              <a:gd name="connsiteY624" fmla="*/ 788529 h 2638416"/>
              <a:gd name="connsiteX625" fmla="*/ 1534199 w 4894877"/>
              <a:gd name="connsiteY625" fmla="*/ 90839 h 2638416"/>
              <a:gd name="connsiteX626" fmla="*/ 1517721 w 4894877"/>
              <a:gd name="connsiteY626" fmla="*/ 86674 h 2638416"/>
              <a:gd name="connsiteX627" fmla="*/ 1487663 w 4894877"/>
              <a:gd name="connsiteY627" fmla="*/ 90476 h 2638416"/>
              <a:gd name="connsiteX628" fmla="*/ 1505770 w 4894877"/>
              <a:gd name="connsiteY628" fmla="*/ 94641 h 2638416"/>
              <a:gd name="connsiteX629" fmla="*/ 1534199 w 4894877"/>
              <a:gd name="connsiteY629" fmla="*/ 90839 h 2638416"/>
              <a:gd name="connsiteX630" fmla="*/ 1563172 w 4894877"/>
              <a:gd name="connsiteY630" fmla="*/ 72731 h 2638416"/>
              <a:gd name="connsiteX631" fmla="*/ 1548505 w 4894877"/>
              <a:gd name="connsiteY631" fmla="*/ 69290 h 2638416"/>
              <a:gd name="connsiteX632" fmla="*/ 1522249 w 4894877"/>
              <a:gd name="connsiteY632" fmla="*/ 72551 h 2638416"/>
              <a:gd name="connsiteX633" fmla="*/ 1536916 w 4894877"/>
              <a:gd name="connsiteY633" fmla="*/ 76172 h 2638416"/>
              <a:gd name="connsiteX634" fmla="*/ 1563172 w 4894877"/>
              <a:gd name="connsiteY634" fmla="*/ 72731 h 2638416"/>
              <a:gd name="connsiteX635" fmla="*/ 1291555 w 4894877"/>
              <a:gd name="connsiteY635" fmla="*/ 317728 h 2638416"/>
              <a:gd name="connsiteX636" fmla="*/ 1253711 w 4894877"/>
              <a:gd name="connsiteY636" fmla="*/ 305415 h 2638416"/>
              <a:gd name="connsiteX637" fmla="*/ 1181300 w 4894877"/>
              <a:gd name="connsiteY637" fmla="*/ 318270 h 2638416"/>
              <a:gd name="connsiteX638" fmla="*/ 1219143 w 4894877"/>
              <a:gd name="connsiteY638" fmla="*/ 330946 h 2638416"/>
              <a:gd name="connsiteX639" fmla="*/ 1291555 w 4894877"/>
              <a:gd name="connsiteY639" fmla="*/ 317728 h 2638416"/>
              <a:gd name="connsiteX640" fmla="*/ 1594316 w 4894877"/>
              <a:gd name="connsiteY640" fmla="*/ 54623 h 2638416"/>
              <a:gd name="connsiteX641" fmla="*/ 1580191 w 4894877"/>
              <a:gd name="connsiteY641" fmla="*/ 51906 h 2638416"/>
              <a:gd name="connsiteX642" fmla="*/ 1559550 w 4894877"/>
              <a:gd name="connsiteY642" fmla="*/ 54804 h 2638416"/>
              <a:gd name="connsiteX643" fmla="*/ 1573492 w 4894877"/>
              <a:gd name="connsiteY643" fmla="*/ 57521 h 2638416"/>
              <a:gd name="connsiteX644" fmla="*/ 1594316 w 4894877"/>
              <a:gd name="connsiteY644" fmla="*/ 54623 h 2638416"/>
              <a:gd name="connsiteX645" fmla="*/ 1618401 w 4894877"/>
              <a:gd name="connsiteY645" fmla="*/ 39230 h 2638416"/>
              <a:gd name="connsiteX646" fmla="*/ 1606993 w 4894877"/>
              <a:gd name="connsiteY646" fmla="*/ 37057 h 2638416"/>
              <a:gd name="connsiteX647" fmla="*/ 1591419 w 4894877"/>
              <a:gd name="connsiteY647" fmla="*/ 39230 h 2638416"/>
              <a:gd name="connsiteX648" fmla="*/ 1601923 w 4894877"/>
              <a:gd name="connsiteY648" fmla="*/ 41402 h 2638416"/>
              <a:gd name="connsiteX649" fmla="*/ 1618401 w 4894877"/>
              <a:gd name="connsiteY649" fmla="*/ 39230 h 2638416"/>
              <a:gd name="connsiteX650" fmla="*/ 851015 w 4894877"/>
              <a:gd name="connsiteY650" fmla="*/ 713384 h 2638416"/>
              <a:gd name="connsiteX651" fmla="*/ 807555 w 4894877"/>
              <a:gd name="connsiteY651" fmla="*/ 689299 h 2638416"/>
              <a:gd name="connsiteX652" fmla="*/ 705792 w 4894877"/>
              <a:gd name="connsiteY652" fmla="*/ 713021 h 2638416"/>
              <a:gd name="connsiteX653" fmla="*/ 745448 w 4894877"/>
              <a:gd name="connsiteY653" fmla="*/ 738735 h 2638416"/>
              <a:gd name="connsiteX654" fmla="*/ 851015 w 4894877"/>
              <a:gd name="connsiteY654" fmla="*/ 713384 h 2638416"/>
              <a:gd name="connsiteX655" fmla="*/ 1338997 w 4894877"/>
              <a:gd name="connsiteY655" fmla="*/ 285859 h 2638416"/>
              <a:gd name="connsiteX656" fmla="*/ 1305318 w 4894877"/>
              <a:gd name="connsiteY656" fmla="*/ 274453 h 2638416"/>
              <a:gd name="connsiteX657" fmla="*/ 1238501 w 4894877"/>
              <a:gd name="connsiteY657" fmla="*/ 285317 h 2638416"/>
              <a:gd name="connsiteX658" fmla="*/ 1272724 w 4894877"/>
              <a:gd name="connsiteY658" fmla="*/ 297268 h 2638416"/>
              <a:gd name="connsiteX659" fmla="*/ 1338997 w 4894877"/>
              <a:gd name="connsiteY659" fmla="*/ 285859 h 2638416"/>
              <a:gd name="connsiteX660" fmla="*/ 1644838 w 4894877"/>
              <a:gd name="connsiteY660" fmla="*/ 24022 h 2638416"/>
              <a:gd name="connsiteX661" fmla="*/ 1637775 w 4894877"/>
              <a:gd name="connsiteY661" fmla="*/ 22391 h 2638416"/>
              <a:gd name="connsiteX662" fmla="*/ 1624919 w 4894877"/>
              <a:gd name="connsiteY662" fmla="*/ 24022 h 2638416"/>
              <a:gd name="connsiteX663" fmla="*/ 1633069 w 4894877"/>
              <a:gd name="connsiteY663" fmla="*/ 25471 h 2638416"/>
              <a:gd name="connsiteX664" fmla="*/ 1644838 w 4894877"/>
              <a:gd name="connsiteY664" fmla="*/ 24022 h 2638416"/>
              <a:gd name="connsiteX665" fmla="*/ 1389338 w 4894877"/>
              <a:gd name="connsiteY665" fmla="*/ 255981 h 2638416"/>
              <a:gd name="connsiteX666" fmla="*/ 1355837 w 4894877"/>
              <a:gd name="connsiteY666" fmla="*/ 245477 h 2638416"/>
              <a:gd name="connsiteX667" fmla="*/ 1294090 w 4894877"/>
              <a:gd name="connsiteY667" fmla="*/ 255618 h 2638416"/>
              <a:gd name="connsiteX668" fmla="*/ 1327408 w 4894877"/>
              <a:gd name="connsiteY668" fmla="*/ 266302 h 2638416"/>
              <a:gd name="connsiteX669" fmla="*/ 1389338 w 4894877"/>
              <a:gd name="connsiteY669" fmla="*/ 255981 h 2638416"/>
              <a:gd name="connsiteX670" fmla="*/ 954771 w 4894877"/>
              <a:gd name="connsiteY670" fmla="*/ 646383 h 2638416"/>
              <a:gd name="connsiteX671" fmla="*/ 910948 w 4894877"/>
              <a:gd name="connsiteY671" fmla="*/ 624473 h 2638416"/>
              <a:gd name="connsiteX672" fmla="*/ 812622 w 4894877"/>
              <a:gd name="connsiteY672" fmla="*/ 646565 h 2638416"/>
              <a:gd name="connsiteX673" fmla="*/ 856264 w 4894877"/>
              <a:gd name="connsiteY673" fmla="*/ 670104 h 2638416"/>
              <a:gd name="connsiteX674" fmla="*/ 954771 w 4894877"/>
              <a:gd name="connsiteY674" fmla="*/ 646383 h 2638416"/>
              <a:gd name="connsiteX675" fmla="*/ 1433159 w 4894877"/>
              <a:gd name="connsiteY675" fmla="*/ 227007 h 2638416"/>
              <a:gd name="connsiteX676" fmla="*/ 1400202 w 4894877"/>
              <a:gd name="connsiteY676" fmla="*/ 217591 h 2638416"/>
              <a:gd name="connsiteX677" fmla="*/ 1342801 w 4894877"/>
              <a:gd name="connsiteY677" fmla="*/ 226102 h 2638416"/>
              <a:gd name="connsiteX678" fmla="*/ 1375395 w 4894877"/>
              <a:gd name="connsiteY678" fmla="*/ 235699 h 2638416"/>
              <a:gd name="connsiteX679" fmla="*/ 1433159 w 4894877"/>
              <a:gd name="connsiteY679" fmla="*/ 227007 h 2638416"/>
              <a:gd name="connsiteX680" fmla="*/ 1475710 w 4894877"/>
              <a:gd name="connsiteY680" fmla="*/ 200752 h 2638416"/>
              <a:gd name="connsiteX681" fmla="*/ 1443479 w 4894877"/>
              <a:gd name="connsiteY681" fmla="*/ 192423 h 2638416"/>
              <a:gd name="connsiteX682" fmla="*/ 1393139 w 4894877"/>
              <a:gd name="connsiteY682" fmla="*/ 200752 h 2638416"/>
              <a:gd name="connsiteX683" fmla="*/ 1423741 w 4894877"/>
              <a:gd name="connsiteY683" fmla="*/ 209263 h 2638416"/>
              <a:gd name="connsiteX684" fmla="*/ 1475710 w 4894877"/>
              <a:gd name="connsiteY684" fmla="*/ 200752 h 2638416"/>
              <a:gd name="connsiteX685" fmla="*/ 1045129 w 4894877"/>
              <a:gd name="connsiteY685" fmla="*/ 584635 h 2638416"/>
              <a:gd name="connsiteX686" fmla="*/ 1001852 w 4894877"/>
              <a:gd name="connsiteY686" fmla="*/ 563269 h 2638416"/>
              <a:gd name="connsiteX687" fmla="*/ 902802 w 4894877"/>
              <a:gd name="connsiteY687" fmla="*/ 584635 h 2638416"/>
              <a:gd name="connsiteX688" fmla="*/ 944995 w 4894877"/>
              <a:gd name="connsiteY688" fmla="*/ 606908 h 2638416"/>
              <a:gd name="connsiteX689" fmla="*/ 1045129 w 4894877"/>
              <a:gd name="connsiteY689" fmla="*/ 584635 h 2638416"/>
              <a:gd name="connsiteX690" fmla="*/ 1511926 w 4894877"/>
              <a:gd name="connsiteY690" fmla="*/ 176488 h 2638416"/>
              <a:gd name="connsiteX691" fmla="*/ 1483678 w 4894877"/>
              <a:gd name="connsiteY691" fmla="*/ 168883 h 2638416"/>
              <a:gd name="connsiteX692" fmla="*/ 1434788 w 4894877"/>
              <a:gd name="connsiteY692" fmla="*/ 176488 h 2638416"/>
              <a:gd name="connsiteX693" fmla="*/ 1462673 w 4894877"/>
              <a:gd name="connsiteY693" fmla="*/ 184094 h 2638416"/>
              <a:gd name="connsiteX694" fmla="*/ 1511926 w 4894877"/>
              <a:gd name="connsiteY694" fmla="*/ 176488 h 2638416"/>
              <a:gd name="connsiteX695" fmla="*/ 1549773 w 4894877"/>
              <a:gd name="connsiteY695" fmla="*/ 153490 h 2638416"/>
              <a:gd name="connsiteX696" fmla="*/ 1521886 w 4894877"/>
              <a:gd name="connsiteY696" fmla="*/ 146791 h 2638416"/>
              <a:gd name="connsiteX697" fmla="*/ 1478428 w 4894877"/>
              <a:gd name="connsiteY697" fmla="*/ 153671 h 2638416"/>
              <a:gd name="connsiteX698" fmla="*/ 1506132 w 4894877"/>
              <a:gd name="connsiteY698" fmla="*/ 160372 h 2638416"/>
              <a:gd name="connsiteX699" fmla="*/ 1549773 w 4894877"/>
              <a:gd name="connsiteY699" fmla="*/ 153490 h 2638416"/>
              <a:gd name="connsiteX700" fmla="*/ 1580194 w 4894877"/>
              <a:gd name="connsiteY700" fmla="*/ 133390 h 2638416"/>
              <a:gd name="connsiteX701" fmla="*/ 1556472 w 4894877"/>
              <a:gd name="connsiteY701" fmla="*/ 127054 h 2638416"/>
              <a:gd name="connsiteX702" fmla="*/ 1516091 w 4894877"/>
              <a:gd name="connsiteY702" fmla="*/ 132124 h 2638416"/>
              <a:gd name="connsiteX703" fmla="*/ 1540174 w 4894877"/>
              <a:gd name="connsiteY703" fmla="*/ 138099 h 2638416"/>
              <a:gd name="connsiteX704" fmla="*/ 1580194 w 4894877"/>
              <a:gd name="connsiteY704" fmla="*/ 133390 h 2638416"/>
              <a:gd name="connsiteX705" fmla="*/ 1129876 w 4894877"/>
              <a:gd name="connsiteY705" fmla="*/ 530132 h 2638416"/>
              <a:gd name="connsiteX706" fmla="*/ 1084423 w 4894877"/>
              <a:gd name="connsiteY706" fmla="*/ 510576 h 2638416"/>
              <a:gd name="connsiteX707" fmla="*/ 990081 w 4894877"/>
              <a:gd name="connsiteY707" fmla="*/ 530856 h 2638416"/>
              <a:gd name="connsiteX708" fmla="*/ 1034808 w 4894877"/>
              <a:gd name="connsiteY708" fmla="*/ 551137 h 2638416"/>
              <a:gd name="connsiteX709" fmla="*/ 1129876 w 4894877"/>
              <a:gd name="connsiteY709" fmla="*/ 530132 h 2638416"/>
              <a:gd name="connsiteX710" fmla="*/ 1613873 w 4894877"/>
              <a:gd name="connsiteY710" fmla="*/ 110937 h 2638416"/>
              <a:gd name="connsiteX711" fmla="*/ 1591239 w 4894877"/>
              <a:gd name="connsiteY711" fmla="*/ 106049 h 2638416"/>
              <a:gd name="connsiteX712" fmla="*/ 1556291 w 4894877"/>
              <a:gd name="connsiteY712" fmla="*/ 111119 h 2638416"/>
              <a:gd name="connsiteX713" fmla="*/ 1577658 w 4894877"/>
              <a:gd name="connsiteY713" fmla="*/ 116190 h 2638416"/>
              <a:gd name="connsiteX714" fmla="*/ 1613873 w 4894877"/>
              <a:gd name="connsiteY714" fmla="*/ 110937 h 2638416"/>
              <a:gd name="connsiteX715" fmla="*/ 1640673 w 4894877"/>
              <a:gd name="connsiteY715" fmla="*/ 92648 h 2638416"/>
              <a:gd name="connsiteX716" fmla="*/ 1623833 w 4894877"/>
              <a:gd name="connsiteY716" fmla="*/ 87578 h 2638416"/>
              <a:gd name="connsiteX717" fmla="*/ 1591057 w 4894877"/>
              <a:gd name="connsiteY717" fmla="*/ 91382 h 2638416"/>
              <a:gd name="connsiteX718" fmla="*/ 1607716 w 4894877"/>
              <a:gd name="connsiteY718" fmla="*/ 96633 h 2638416"/>
              <a:gd name="connsiteX719" fmla="*/ 1640673 w 4894877"/>
              <a:gd name="connsiteY719" fmla="*/ 92648 h 2638416"/>
              <a:gd name="connsiteX720" fmla="*/ 1198864 w 4894877"/>
              <a:gd name="connsiteY720" fmla="*/ 480878 h 2638416"/>
              <a:gd name="connsiteX721" fmla="*/ 1155225 w 4894877"/>
              <a:gd name="connsiteY721" fmla="*/ 462771 h 2638416"/>
              <a:gd name="connsiteX722" fmla="*/ 1065589 w 4894877"/>
              <a:gd name="connsiteY722" fmla="*/ 479610 h 2638416"/>
              <a:gd name="connsiteX723" fmla="*/ 1106333 w 4894877"/>
              <a:gd name="connsiteY723" fmla="*/ 498986 h 2638416"/>
              <a:gd name="connsiteX724" fmla="*/ 1198864 w 4894877"/>
              <a:gd name="connsiteY724" fmla="*/ 480878 h 2638416"/>
              <a:gd name="connsiteX725" fmla="*/ 1670370 w 4894877"/>
              <a:gd name="connsiteY725" fmla="*/ 73996 h 2638416"/>
              <a:gd name="connsiteX726" fmla="*/ 1652986 w 4894877"/>
              <a:gd name="connsiteY726" fmla="*/ 70375 h 2638416"/>
              <a:gd name="connsiteX727" fmla="*/ 1626187 w 4894877"/>
              <a:gd name="connsiteY727" fmla="*/ 73996 h 2638416"/>
              <a:gd name="connsiteX728" fmla="*/ 1644295 w 4894877"/>
              <a:gd name="connsiteY728" fmla="*/ 77798 h 2638416"/>
              <a:gd name="connsiteX729" fmla="*/ 1670370 w 4894877"/>
              <a:gd name="connsiteY729" fmla="*/ 73996 h 2638416"/>
              <a:gd name="connsiteX730" fmla="*/ 1693728 w 4894877"/>
              <a:gd name="connsiteY730" fmla="*/ 57157 h 2638416"/>
              <a:gd name="connsiteX731" fmla="*/ 1678878 w 4894877"/>
              <a:gd name="connsiteY731" fmla="*/ 54623 h 2638416"/>
              <a:gd name="connsiteX732" fmla="*/ 1656788 w 4894877"/>
              <a:gd name="connsiteY732" fmla="*/ 56796 h 2638416"/>
              <a:gd name="connsiteX733" fmla="*/ 1670369 w 4894877"/>
              <a:gd name="connsiteY733" fmla="*/ 60235 h 2638416"/>
              <a:gd name="connsiteX734" fmla="*/ 1693728 w 4894877"/>
              <a:gd name="connsiteY734" fmla="*/ 57157 h 2638416"/>
              <a:gd name="connsiteX735" fmla="*/ 1715819 w 4894877"/>
              <a:gd name="connsiteY735" fmla="*/ 40861 h 2638416"/>
              <a:gd name="connsiteX736" fmla="*/ 1701515 w 4894877"/>
              <a:gd name="connsiteY736" fmla="*/ 38506 h 2638416"/>
              <a:gd name="connsiteX737" fmla="*/ 1685037 w 4894877"/>
              <a:gd name="connsiteY737" fmla="*/ 40861 h 2638416"/>
              <a:gd name="connsiteX738" fmla="*/ 1697711 w 4894877"/>
              <a:gd name="connsiteY738" fmla="*/ 43395 h 2638416"/>
              <a:gd name="connsiteX739" fmla="*/ 1715819 w 4894877"/>
              <a:gd name="connsiteY739" fmla="*/ 40861 h 2638416"/>
              <a:gd name="connsiteX740" fmla="*/ 1269827 w 4894877"/>
              <a:gd name="connsiteY740" fmla="*/ 434704 h 2638416"/>
              <a:gd name="connsiteX741" fmla="*/ 1225461 w 4894877"/>
              <a:gd name="connsiteY741" fmla="*/ 418045 h 2638416"/>
              <a:gd name="connsiteX742" fmla="*/ 1139652 w 4894877"/>
              <a:gd name="connsiteY742" fmla="*/ 434884 h 2638416"/>
              <a:gd name="connsiteX743" fmla="*/ 1184195 w 4894877"/>
              <a:gd name="connsiteY743" fmla="*/ 452992 h 2638416"/>
              <a:gd name="connsiteX744" fmla="*/ 1269827 w 4894877"/>
              <a:gd name="connsiteY744" fmla="*/ 434704 h 2638416"/>
              <a:gd name="connsiteX745" fmla="*/ 1740809 w 4894877"/>
              <a:gd name="connsiteY745" fmla="*/ 25468 h 2638416"/>
              <a:gd name="connsiteX746" fmla="*/ 1729944 w 4894877"/>
              <a:gd name="connsiteY746" fmla="*/ 23658 h 2638416"/>
              <a:gd name="connsiteX747" fmla="*/ 1716182 w 4894877"/>
              <a:gd name="connsiteY747" fmla="*/ 25651 h 2638416"/>
              <a:gd name="connsiteX748" fmla="*/ 1727771 w 4894877"/>
              <a:gd name="connsiteY748" fmla="*/ 27460 h 2638416"/>
              <a:gd name="connsiteX749" fmla="*/ 1740809 w 4894877"/>
              <a:gd name="connsiteY749" fmla="*/ 25468 h 2638416"/>
              <a:gd name="connsiteX750" fmla="*/ 1326142 w 4894877"/>
              <a:gd name="connsiteY750" fmla="*/ 394866 h 2638416"/>
              <a:gd name="connsiteX751" fmla="*/ 1281777 w 4894877"/>
              <a:gd name="connsiteY751" fmla="*/ 379114 h 2638416"/>
              <a:gd name="connsiteX752" fmla="*/ 1201761 w 4894877"/>
              <a:gd name="connsiteY752" fmla="*/ 394325 h 2638416"/>
              <a:gd name="connsiteX753" fmla="*/ 1243751 w 4894877"/>
              <a:gd name="connsiteY753" fmla="*/ 410984 h 2638416"/>
              <a:gd name="connsiteX754" fmla="*/ 1326142 w 4894877"/>
              <a:gd name="connsiteY754" fmla="*/ 394866 h 2638416"/>
              <a:gd name="connsiteX755" fmla="*/ 1384631 w 4894877"/>
              <a:gd name="connsiteY755" fmla="*/ 356479 h 2638416"/>
              <a:gd name="connsiteX756" fmla="*/ 1342440 w 4894877"/>
              <a:gd name="connsiteY756" fmla="*/ 342354 h 2638416"/>
              <a:gd name="connsiteX757" fmla="*/ 1264575 w 4894877"/>
              <a:gd name="connsiteY757" fmla="*/ 356660 h 2638416"/>
              <a:gd name="connsiteX758" fmla="*/ 1307310 w 4894877"/>
              <a:gd name="connsiteY758" fmla="*/ 371690 h 2638416"/>
              <a:gd name="connsiteX759" fmla="*/ 1384631 w 4894877"/>
              <a:gd name="connsiteY759" fmla="*/ 356479 h 2638416"/>
              <a:gd name="connsiteX760" fmla="*/ 1434064 w 4894877"/>
              <a:gd name="connsiteY760" fmla="*/ 320264 h 2638416"/>
              <a:gd name="connsiteX761" fmla="*/ 1392596 w 4894877"/>
              <a:gd name="connsiteY761" fmla="*/ 307227 h 2638416"/>
              <a:gd name="connsiteX762" fmla="*/ 1320165 w 4894877"/>
              <a:gd name="connsiteY762" fmla="*/ 320626 h 2638416"/>
              <a:gd name="connsiteX763" fmla="*/ 1361633 w 4894877"/>
              <a:gd name="connsiteY763" fmla="*/ 334027 h 2638416"/>
              <a:gd name="connsiteX764" fmla="*/ 1434064 w 4894877"/>
              <a:gd name="connsiteY764" fmla="*/ 320264 h 2638416"/>
              <a:gd name="connsiteX765" fmla="*/ 1478427 w 4894877"/>
              <a:gd name="connsiteY765" fmla="*/ 287669 h 2638416"/>
              <a:gd name="connsiteX766" fmla="*/ 1436600 w 4894877"/>
              <a:gd name="connsiteY766" fmla="*/ 275899 h 2638416"/>
              <a:gd name="connsiteX767" fmla="*/ 1369239 w 4894877"/>
              <a:gd name="connsiteY767" fmla="*/ 288212 h 2638416"/>
              <a:gd name="connsiteX768" fmla="*/ 1410525 w 4894877"/>
              <a:gd name="connsiteY768" fmla="*/ 300526 h 2638416"/>
              <a:gd name="connsiteX769" fmla="*/ 1478427 w 4894877"/>
              <a:gd name="connsiteY769" fmla="*/ 287669 h 2638416"/>
              <a:gd name="connsiteX770" fmla="*/ 1524240 w 4894877"/>
              <a:gd name="connsiteY770" fmla="*/ 257611 h 2638416"/>
              <a:gd name="connsiteX771" fmla="*/ 1484583 w 4894877"/>
              <a:gd name="connsiteY771" fmla="*/ 246746 h 2638416"/>
              <a:gd name="connsiteX772" fmla="*/ 1420663 w 4894877"/>
              <a:gd name="connsiteY772" fmla="*/ 257791 h 2638416"/>
              <a:gd name="connsiteX773" fmla="*/ 1458689 w 4894877"/>
              <a:gd name="connsiteY773" fmla="*/ 269200 h 2638416"/>
              <a:gd name="connsiteX774" fmla="*/ 1524240 w 4894877"/>
              <a:gd name="connsiteY774" fmla="*/ 257611 h 2638416"/>
              <a:gd name="connsiteX775" fmla="*/ 708872 w 4894877"/>
              <a:gd name="connsiteY775" fmla="*/ 977936 h 2638416"/>
              <a:gd name="connsiteX776" fmla="*/ 668669 w 4894877"/>
              <a:gd name="connsiteY776" fmla="*/ 946610 h 2638416"/>
              <a:gd name="connsiteX777" fmla="*/ 610062 w 4894877"/>
              <a:gd name="connsiteY777" fmla="*/ 954105 h 2638416"/>
              <a:gd name="connsiteX778" fmla="*/ 589462 w 4894877"/>
              <a:gd name="connsiteY778" fmla="*/ 962857 h 2638416"/>
              <a:gd name="connsiteX779" fmla="*/ 626562 w 4894877"/>
              <a:gd name="connsiteY779" fmla="*/ 1005092 h 2638416"/>
              <a:gd name="connsiteX780" fmla="*/ 660001 w 4894877"/>
              <a:gd name="connsiteY780" fmla="*/ 1000186 h 2638416"/>
              <a:gd name="connsiteX781" fmla="*/ 708872 w 4894877"/>
              <a:gd name="connsiteY781" fmla="*/ 977936 h 2638416"/>
              <a:gd name="connsiteX782" fmla="*/ 1561181 w 4894877"/>
              <a:gd name="connsiteY782" fmla="*/ 229544 h 2638416"/>
              <a:gd name="connsiteX783" fmla="*/ 1524966 w 4894877"/>
              <a:gd name="connsiteY783" fmla="*/ 219765 h 2638416"/>
              <a:gd name="connsiteX784" fmla="*/ 1465753 w 4894877"/>
              <a:gd name="connsiteY784" fmla="*/ 229725 h 2638416"/>
              <a:gd name="connsiteX785" fmla="*/ 1501968 w 4894877"/>
              <a:gd name="connsiteY785" fmla="*/ 239865 h 2638416"/>
              <a:gd name="connsiteX786" fmla="*/ 1561181 w 4894877"/>
              <a:gd name="connsiteY786" fmla="*/ 229544 h 2638416"/>
              <a:gd name="connsiteX787" fmla="*/ 1599750 w 4894877"/>
              <a:gd name="connsiteY787" fmla="*/ 203468 h 2638416"/>
              <a:gd name="connsiteX788" fmla="*/ 1566974 w 4894877"/>
              <a:gd name="connsiteY788" fmla="*/ 194595 h 2638416"/>
              <a:gd name="connsiteX789" fmla="*/ 1511021 w 4894877"/>
              <a:gd name="connsiteY789" fmla="*/ 203287 h 2638416"/>
              <a:gd name="connsiteX790" fmla="*/ 1544339 w 4894877"/>
              <a:gd name="connsiteY790" fmla="*/ 212703 h 2638416"/>
              <a:gd name="connsiteX791" fmla="*/ 1599750 w 4894877"/>
              <a:gd name="connsiteY791" fmla="*/ 203468 h 2638416"/>
              <a:gd name="connsiteX792" fmla="*/ 1632888 w 4894877"/>
              <a:gd name="connsiteY792" fmla="*/ 177936 h 2638416"/>
              <a:gd name="connsiteX793" fmla="*/ 1600655 w 4894877"/>
              <a:gd name="connsiteY793" fmla="*/ 170150 h 2638416"/>
              <a:gd name="connsiteX794" fmla="*/ 1549773 w 4894877"/>
              <a:gd name="connsiteY794" fmla="*/ 178478 h 2638416"/>
              <a:gd name="connsiteX795" fmla="*/ 1583635 w 4894877"/>
              <a:gd name="connsiteY795" fmla="*/ 186265 h 2638416"/>
              <a:gd name="connsiteX796" fmla="*/ 1632888 w 4894877"/>
              <a:gd name="connsiteY796" fmla="*/ 177936 h 2638416"/>
              <a:gd name="connsiteX797" fmla="*/ 834535 w 4894877"/>
              <a:gd name="connsiteY797" fmla="*/ 881424 h 2638416"/>
              <a:gd name="connsiteX798" fmla="*/ 790173 w 4894877"/>
              <a:gd name="connsiteY798" fmla="*/ 852813 h 2638416"/>
              <a:gd name="connsiteX799" fmla="*/ 683880 w 4894877"/>
              <a:gd name="connsiteY799" fmla="*/ 880517 h 2638416"/>
              <a:gd name="connsiteX800" fmla="*/ 723896 w 4894877"/>
              <a:gd name="connsiteY800" fmla="*/ 911120 h 2638416"/>
              <a:gd name="connsiteX801" fmla="*/ 834535 w 4894877"/>
              <a:gd name="connsiteY801" fmla="*/ 881424 h 2638416"/>
              <a:gd name="connsiteX802" fmla="*/ 1666566 w 4894877"/>
              <a:gd name="connsiteY802" fmla="*/ 155302 h 2638416"/>
              <a:gd name="connsiteX803" fmla="*/ 1636869 w 4894877"/>
              <a:gd name="connsiteY803" fmla="*/ 148059 h 2638416"/>
              <a:gd name="connsiteX804" fmla="*/ 1591781 w 4894877"/>
              <a:gd name="connsiteY804" fmla="*/ 154939 h 2638416"/>
              <a:gd name="connsiteX805" fmla="*/ 1621478 w 4894877"/>
              <a:gd name="connsiteY805" fmla="*/ 162365 h 2638416"/>
              <a:gd name="connsiteX806" fmla="*/ 1666566 w 4894877"/>
              <a:gd name="connsiteY806" fmla="*/ 155302 h 2638416"/>
              <a:gd name="connsiteX807" fmla="*/ 1694091 w 4894877"/>
              <a:gd name="connsiteY807" fmla="*/ 133753 h 2638416"/>
              <a:gd name="connsiteX808" fmla="*/ 1666748 w 4894877"/>
              <a:gd name="connsiteY808" fmla="*/ 127234 h 2638416"/>
              <a:gd name="connsiteX809" fmla="*/ 1625099 w 4894877"/>
              <a:gd name="connsiteY809" fmla="*/ 133392 h 2638416"/>
              <a:gd name="connsiteX810" fmla="*/ 1652262 w 4894877"/>
              <a:gd name="connsiteY810" fmla="*/ 140091 h 2638416"/>
              <a:gd name="connsiteX811" fmla="*/ 1694091 w 4894877"/>
              <a:gd name="connsiteY811" fmla="*/ 133753 h 2638416"/>
              <a:gd name="connsiteX812" fmla="*/ 1723608 w 4894877"/>
              <a:gd name="connsiteY812" fmla="*/ 113293 h 2638416"/>
              <a:gd name="connsiteX813" fmla="*/ 1698981 w 4894877"/>
              <a:gd name="connsiteY813" fmla="*/ 107678 h 2638416"/>
              <a:gd name="connsiteX814" fmla="*/ 1661678 w 4894877"/>
              <a:gd name="connsiteY814" fmla="*/ 113110 h 2638416"/>
              <a:gd name="connsiteX815" fmla="*/ 1686304 w 4894877"/>
              <a:gd name="connsiteY815" fmla="*/ 118905 h 2638416"/>
              <a:gd name="connsiteX816" fmla="*/ 1723608 w 4894877"/>
              <a:gd name="connsiteY816" fmla="*/ 113293 h 2638416"/>
              <a:gd name="connsiteX817" fmla="*/ 1747147 w 4894877"/>
              <a:gd name="connsiteY817" fmla="*/ 94277 h 2638416"/>
              <a:gd name="connsiteX818" fmla="*/ 1725056 w 4894877"/>
              <a:gd name="connsiteY818" fmla="*/ 89388 h 2638416"/>
              <a:gd name="connsiteX819" fmla="*/ 1692823 w 4894877"/>
              <a:gd name="connsiteY819" fmla="*/ 94097 h 2638416"/>
              <a:gd name="connsiteX820" fmla="*/ 1714010 w 4894877"/>
              <a:gd name="connsiteY820" fmla="*/ 98804 h 2638416"/>
              <a:gd name="connsiteX821" fmla="*/ 1747147 w 4894877"/>
              <a:gd name="connsiteY821" fmla="*/ 94277 h 2638416"/>
              <a:gd name="connsiteX822" fmla="*/ 1774309 w 4894877"/>
              <a:gd name="connsiteY822" fmla="*/ 75808 h 2638416"/>
              <a:gd name="connsiteX823" fmla="*/ 1753304 w 4894877"/>
              <a:gd name="connsiteY823" fmla="*/ 72730 h 2638416"/>
              <a:gd name="connsiteX824" fmla="*/ 1724876 w 4894877"/>
              <a:gd name="connsiteY824" fmla="*/ 75989 h 2638416"/>
              <a:gd name="connsiteX825" fmla="*/ 1745881 w 4894877"/>
              <a:gd name="connsiteY825" fmla="*/ 80154 h 2638416"/>
              <a:gd name="connsiteX826" fmla="*/ 1774309 w 4894877"/>
              <a:gd name="connsiteY826" fmla="*/ 75808 h 2638416"/>
              <a:gd name="connsiteX827" fmla="*/ 1795133 w 4894877"/>
              <a:gd name="connsiteY827" fmla="*/ 58064 h 2638416"/>
              <a:gd name="connsiteX828" fmla="*/ 1777026 w 4894877"/>
              <a:gd name="connsiteY828" fmla="*/ 54623 h 2638416"/>
              <a:gd name="connsiteX829" fmla="*/ 1753848 w 4894877"/>
              <a:gd name="connsiteY829" fmla="*/ 58606 h 2638416"/>
              <a:gd name="connsiteX830" fmla="*/ 1771956 w 4894877"/>
              <a:gd name="connsiteY830" fmla="*/ 61686 h 2638416"/>
              <a:gd name="connsiteX831" fmla="*/ 1795133 w 4894877"/>
              <a:gd name="connsiteY831" fmla="*/ 58064 h 2638416"/>
              <a:gd name="connsiteX832" fmla="*/ 958935 w 4894877"/>
              <a:gd name="connsiteY832" fmla="*/ 793056 h 2638416"/>
              <a:gd name="connsiteX833" fmla="*/ 912579 w 4894877"/>
              <a:gd name="connsiteY833" fmla="*/ 766257 h 2638416"/>
              <a:gd name="connsiteX834" fmla="*/ 803932 w 4894877"/>
              <a:gd name="connsiteY834" fmla="*/ 793600 h 2638416"/>
              <a:gd name="connsiteX835" fmla="*/ 850289 w 4894877"/>
              <a:gd name="connsiteY835" fmla="*/ 822209 h 2638416"/>
              <a:gd name="connsiteX836" fmla="*/ 958935 w 4894877"/>
              <a:gd name="connsiteY836" fmla="*/ 793056 h 2638416"/>
              <a:gd name="connsiteX837" fmla="*/ 1817948 w 4894877"/>
              <a:gd name="connsiteY837" fmla="*/ 42128 h 2638416"/>
              <a:gd name="connsiteX838" fmla="*/ 1803462 w 4894877"/>
              <a:gd name="connsiteY838" fmla="*/ 39230 h 2638416"/>
              <a:gd name="connsiteX839" fmla="*/ 1783543 w 4894877"/>
              <a:gd name="connsiteY839" fmla="*/ 41766 h 2638416"/>
              <a:gd name="connsiteX840" fmla="*/ 1797124 w 4894877"/>
              <a:gd name="connsiteY840" fmla="*/ 44844 h 2638416"/>
              <a:gd name="connsiteX841" fmla="*/ 1817948 w 4894877"/>
              <a:gd name="connsiteY841" fmla="*/ 42128 h 2638416"/>
              <a:gd name="connsiteX842" fmla="*/ 1836420 w 4894877"/>
              <a:gd name="connsiteY842" fmla="*/ 26917 h 2638416"/>
              <a:gd name="connsiteX843" fmla="*/ 1825736 w 4894877"/>
              <a:gd name="connsiteY843" fmla="*/ 24564 h 2638416"/>
              <a:gd name="connsiteX844" fmla="*/ 1809258 w 4894877"/>
              <a:gd name="connsiteY844" fmla="*/ 26556 h 2638416"/>
              <a:gd name="connsiteX845" fmla="*/ 1820847 w 4894877"/>
              <a:gd name="connsiteY845" fmla="*/ 28729 h 2638416"/>
              <a:gd name="connsiteX846" fmla="*/ 1836420 w 4894877"/>
              <a:gd name="connsiteY846" fmla="*/ 26917 h 2638416"/>
              <a:gd name="connsiteX847" fmla="*/ 1856881 w 4894877"/>
              <a:gd name="connsiteY847" fmla="*/ 12069 h 2638416"/>
              <a:gd name="connsiteX848" fmla="*/ 1848189 w 4894877"/>
              <a:gd name="connsiteY848" fmla="*/ 10440 h 2638416"/>
              <a:gd name="connsiteX849" fmla="*/ 1836781 w 4894877"/>
              <a:gd name="connsiteY849" fmla="*/ 12069 h 2638416"/>
              <a:gd name="connsiteX850" fmla="*/ 1844748 w 4894877"/>
              <a:gd name="connsiteY850" fmla="*/ 13517 h 2638416"/>
              <a:gd name="connsiteX851" fmla="*/ 1856881 w 4894877"/>
              <a:gd name="connsiteY851" fmla="*/ 12069 h 2638416"/>
              <a:gd name="connsiteX852" fmla="*/ 1055630 w 4894877"/>
              <a:gd name="connsiteY852" fmla="*/ 718091 h 2638416"/>
              <a:gd name="connsiteX853" fmla="*/ 1007103 w 4894877"/>
              <a:gd name="connsiteY853" fmla="*/ 693284 h 2638416"/>
              <a:gd name="connsiteX854" fmla="*/ 904432 w 4894877"/>
              <a:gd name="connsiteY854" fmla="*/ 718454 h 2638416"/>
              <a:gd name="connsiteX855" fmla="*/ 949341 w 4894877"/>
              <a:gd name="connsiteY855" fmla="*/ 744890 h 2638416"/>
              <a:gd name="connsiteX856" fmla="*/ 1055630 w 4894877"/>
              <a:gd name="connsiteY856" fmla="*/ 718091 h 2638416"/>
              <a:gd name="connsiteX857" fmla="*/ 1150151 w 4894877"/>
              <a:gd name="connsiteY857" fmla="*/ 652178 h 2638416"/>
              <a:gd name="connsiteX858" fmla="*/ 1103793 w 4894877"/>
              <a:gd name="connsiteY858" fmla="*/ 627189 h 2638416"/>
              <a:gd name="connsiteX859" fmla="*/ 999675 w 4894877"/>
              <a:gd name="connsiteY859" fmla="*/ 650366 h 2638416"/>
              <a:gd name="connsiteX860" fmla="*/ 1044764 w 4894877"/>
              <a:gd name="connsiteY860" fmla="*/ 676441 h 2638416"/>
              <a:gd name="connsiteX861" fmla="*/ 1150151 w 4894877"/>
              <a:gd name="connsiteY861" fmla="*/ 652178 h 2638416"/>
              <a:gd name="connsiteX862" fmla="*/ 1227997 w 4894877"/>
              <a:gd name="connsiteY862" fmla="*/ 590612 h 2638416"/>
              <a:gd name="connsiteX863" fmla="*/ 1178038 w 4894877"/>
              <a:gd name="connsiteY863" fmla="*/ 568520 h 2638416"/>
              <a:gd name="connsiteX864" fmla="*/ 1080076 w 4894877"/>
              <a:gd name="connsiteY864" fmla="*/ 590430 h 2638416"/>
              <a:gd name="connsiteX865" fmla="*/ 1130235 w 4894877"/>
              <a:gd name="connsiteY865" fmla="*/ 613971 h 2638416"/>
              <a:gd name="connsiteX866" fmla="*/ 1227997 w 4894877"/>
              <a:gd name="connsiteY866" fmla="*/ 590612 h 2638416"/>
              <a:gd name="connsiteX867" fmla="*/ 1305679 w 4894877"/>
              <a:gd name="connsiteY867" fmla="*/ 536108 h 2638416"/>
              <a:gd name="connsiteX868" fmla="*/ 1251356 w 4894877"/>
              <a:gd name="connsiteY868" fmla="*/ 514921 h 2638416"/>
              <a:gd name="connsiteX869" fmla="*/ 1157398 w 4894877"/>
              <a:gd name="connsiteY869" fmla="*/ 536469 h 2638416"/>
              <a:gd name="connsiteX870" fmla="*/ 1209184 w 4894877"/>
              <a:gd name="connsiteY870" fmla="*/ 558018 h 2638416"/>
              <a:gd name="connsiteX871" fmla="*/ 1305679 w 4894877"/>
              <a:gd name="connsiteY871" fmla="*/ 536108 h 2638416"/>
              <a:gd name="connsiteX872" fmla="*/ 1368332 w 4894877"/>
              <a:gd name="connsiteY872" fmla="*/ 486131 h 2638416"/>
              <a:gd name="connsiteX873" fmla="*/ 1317450 w 4894877"/>
              <a:gd name="connsiteY873" fmla="*/ 466574 h 2638416"/>
              <a:gd name="connsiteX874" fmla="*/ 1224556 w 4894877"/>
              <a:gd name="connsiteY874" fmla="*/ 485768 h 2638416"/>
              <a:gd name="connsiteX875" fmla="*/ 1275621 w 4894877"/>
              <a:gd name="connsiteY875" fmla="*/ 506773 h 2638416"/>
              <a:gd name="connsiteX876" fmla="*/ 1368332 w 4894877"/>
              <a:gd name="connsiteY876" fmla="*/ 486131 h 2638416"/>
              <a:gd name="connsiteX877" fmla="*/ 1432616 w 4894877"/>
              <a:gd name="connsiteY877" fmla="*/ 439956 h 2638416"/>
              <a:gd name="connsiteX878" fmla="*/ 1381914 w 4894877"/>
              <a:gd name="connsiteY878" fmla="*/ 421849 h 2638416"/>
              <a:gd name="connsiteX879" fmla="*/ 1293006 w 4894877"/>
              <a:gd name="connsiteY879" fmla="*/ 439956 h 2638416"/>
              <a:gd name="connsiteX880" fmla="*/ 1343888 w 4894877"/>
              <a:gd name="connsiteY880" fmla="*/ 458064 h 2638416"/>
              <a:gd name="connsiteX881" fmla="*/ 1432616 w 4894877"/>
              <a:gd name="connsiteY881" fmla="*/ 439956 h 2638416"/>
              <a:gd name="connsiteX882" fmla="*/ 1483137 w 4894877"/>
              <a:gd name="connsiteY882" fmla="*/ 398670 h 2638416"/>
              <a:gd name="connsiteX883" fmla="*/ 1434245 w 4894877"/>
              <a:gd name="connsiteY883" fmla="*/ 380563 h 2638416"/>
              <a:gd name="connsiteX884" fmla="*/ 1349683 w 4894877"/>
              <a:gd name="connsiteY884" fmla="*/ 397583 h 2638416"/>
              <a:gd name="connsiteX885" fmla="*/ 1397668 w 4894877"/>
              <a:gd name="connsiteY885" fmla="*/ 415691 h 2638416"/>
              <a:gd name="connsiteX886" fmla="*/ 1483137 w 4894877"/>
              <a:gd name="connsiteY886" fmla="*/ 398670 h 2638416"/>
              <a:gd name="connsiteX887" fmla="*/ 1536191 w 4894877"/>
              <a:gd name="connsiteY887" fmla="*/ 359377 h 2638416"/>
              <a:gd name="connsiteX888" fmla="*/ 1487663 w 4894877"/>
              <a:gd name="connsiteY888" fmla="*/ 343804 h 2638416"/>
              <a:gd name="connsiteX889" fmla="*/ 1407989 w 4894877"/>
              <a:gd name="connsiteY889" fmla="*/ 359377 h 2638416"/>
              <a:gd name="connsiteX890" fmla="*/ 1455793 w 4894877"/>
              <a:gd name="connsiteY890" fmla="*/ 375310 h 2638416"/>
              <a:gd name="connsiteX891" fmla="*/ 1536191 w 4894877"/>
              <a:gd name="connsiteY891" fmla="*/ 359377 h 2638416"/>
              <a:gd name="connsiteX892" fmla="*/ 1578201 w 4894877"/>
              <a:gd name="connsiteY892" fmla="*/ 323884 h 2638416"/>
              <a:gd name="connsiteX893" fmla="*/ 1530938 w 4894877"/>
              <a:gd name="connsiteY893" fmla="*/ 309761 h 2638416"/>
              <a:gd name="connsiteX894" fmla="*/ 1454886 w 4894877"/>
              <a:gd name="connsiteY894" fmla="*/ 324247 h 2638416"/>
              <a:gd name="connsiteX895" fmla="*/ 1501786 w 4894877"/>
              <a:gd name="connsiteY895" fmla="*/ 338733 h 2638416"/>
              <a:gd name="connsiteX896" fmla="*/ 1578201 w 4894877"/>
              <a:gd name="connsiteY896" fmla="*/ 323884 h 2638416"/>
              <a:gd name="connsiteX897" fmla="*/ 1657151 w 4894877"/>
              <a:gd name="connsiteY897" fmla="*/ 259964 h 2638416"/>
              <a:gd name="connsiteX898" fmla="*/ 1614237 w 4894877"/>
              <a:gd name="connsiteY898" fmla="*/ 248375 h 2638416"/>
              <a:gd name="connsiteX899" fmla="*/ 1550134 w 4894877"/>
              <a:gd name="connsiteY899" fmla="*/ 259601 h 2638416"/>
              <a:gd name="connsiteX900" fmla="*/ 1591420 w 4894877"/>
              <a:gd name="connsiteY900" fmla="*/ 271734 h 2638416"/>
              <a:gd name="connsiteX901" fmla="*/ 1657151 w 4894877"/>
              <a:gd name="connsiteY901" fmla="*/ 259964 h 2638416"/>
              <a:gd name="connsiteX902" fmla="*/ 1621841 w 4894877"/>
              <a:gd name="connsiteY902" fmla="*/ 291470 h 2638416"/>
              <a:gd name="connsiteX903" fmla="*/ 1577295 w 4894877"/>
              <a:gd name="connsiteY903" fmla="*/ 278252 h 2638416"/>
              <a:gd name="connsiteX904" fmla="*/ 1505227 w 4894877"/>
              <a:gd name="connsiteY904" fmla="*/ 291109 h 2638416"/>
              <a:gd name="connsiteX905" fmla="*/ 1549410 w 4894877"/>
              <a:gd name="connsiteY905" fmla="*/ 304871 h 2638416"/>
              <a:gd name="connsiteX906" fmla="*/ 1621841 w 4894877"/>
              <a:gd name="connsiteY906" fmla="*/ 291470 h 2638416"/>
              <a:gd name="connsiteX907" fmla="*/ 1725780 w 4894877"/>
              <a:gd name="connsiteY907" fmla="*/ 205099 h 2638416"/>
              <a:gd name="connsiteX908" fmla="*/ 1687028 w 4894877"/>
              <a:gd name="connsiteY908" fmla="*/ 195683 h 2638416"/>
              <a:gd name="connsiteX909" fmla="*/ 1630171 w 4894877"/>
              <a:gd name="connsiteY909" fmla="*/ 205462 h 2638416"/>
              <a:gd name="connsiteX910" fmla="*/ 1668559 w 4894877"/>
              <a:gd name="connsiteY910" fmla="*/ 215239 h 2638416"/>
              <a:gd name="connsiteX911" fmla="*/ 1725780 w 4894877"/>
              <a:gd name="connsiteY911" fmla="*/ 205099 h 2638416"/>
              <a:gd name="connsiteX912" fmla="*/ 1695358 w 4894877"/>
              <a:gd name="connsiteY912" fmla="*/ 231899 h 2638416"/>
              <a:gd name="connsiteX913" fmla="*/ 1654979 w 4894877"/>
              <a:gd name="connsiteY913" fmla="*/ 221034 h 2638416"/>
              <a:gd name="connsiteX914" fmla="*/ 1594136 w 4894877"/>
              <a:gd name="connsiteY914" fmla="*/ 231718 h 2638416"/>
              <a:gd name="connsiteX915" fmla="*/ 1633249 w 4894877"/>
              <a:gd name="connsiteY915" fmla="*/ 242583 h 2638416"/>
              <a:gd name="connsiteX916" fmla="*/ 1695358 w 4894877"/>
              <a:gd name="connsiteY916" fmla="*/ 231899 h 2638416"/>
              <a:gd name="connsiteX917" fmla="*/ 1807265 w 4894877"/>
              <a:gd name="connsiteY917" fmla="*/ 136287 h 2638416"/>
              <a:gd name="connsiteX918" fmla="*/ 1779924 w 4894877"/>
              <a:gd name="connsiteY918" fmla="*/ 129226 h 2638416"/>
              <a:gd name="connsiteX919" fmla="*/ 1735197 w 4894877"/>
              <a:gd name="connsiteY919" fmla="*/ 135563 h 2638416"/>
              <a:gd name="connsiteX920" fmla="*/ 1763626 w 4894877"/>
              <a:gd name="connsiteY920" fmla="*/ 142625 h 2638416"/>
              <a:gd name="connsiteX921" fmla="*/ 1807265 w 4894877"/>
              <a:gd name="connsiteY921" fmla="*/ 136287 h 2638416"/>
              <a:gd name="connsiteX922" fmla="*/ 1783180 w 4894877"/>
              <a:gd name="connsiteY922" fmla="*/ 157656 h 2638416"/>
              <a:gd name="connsiteX923" fmla="*/ 1750769 w 4894877"/>
              <a:gd name="connsiteY923" fmla="*/ 149871 h 2638416"/>
              <a:gd name="connsiteX924" fmla="*/ 1703144 w 4894877"/>
              <a:gd name="connsiteY924" fmla="*/ 157295 h 2638416"/>
              <a:gd name="connsiteX925" fmla="*/ 1734290 w 4894877"/>
              <a:gd name="connsiteY925" fmla="*/ 165262 h 2638416"/>
              <a:gd name="connsiteX926" fmla="*/ 1783180 w 4894877"/>
              <a:gd name="connsiteY926" fmla="*/ 157656 h 2638416"/>
              <a:gd name="connsiteX927" fmla="*/ 1756924 w 4894877"/>
              <a:gd name="connsiteY927" fmla="*/ 180834 h 2638416"/>
              <a:gd name="connsiteX928" fmla="*/ 1721976 w 4894877"/>
              <a:gd name="connsiteY928" fmla="*/ 172142 h 2638416"/>
              <a:gd name="connsiteX929" fmla="*/ 1670369 w 4894877"/>
              <a:gd name="connsiteY929" fmla="*/ 180471 h 2638416"/>
              <a:gd name="connsiteX930" fmla="*/ 1705136 w 4894877"/>
              <a:gd name="connsiteY930" fmla="*/ 189343 h 2638416"/>
              <a:gd name="connsiteX931" fmla="*/ 1756924 w 4894877"/>
              <a:gd name="connsiteY931" fmla="*/ 180834 h 2638416"/>
              <a:gd name="connsiteX932" fmla="*/ 1833340 w 4894877"/>
              <a:gd name="connsiteY932" fmla="*/ 114740 h 2638416"/>
              <a:gd name="connsiteX933" fmla="*/ 1806721 w 4894877"/>
              <a:gd name="connsiteY933" fmla="*/ 108946 h 2638416"/>
              <a:gd name="connsiteX934" fmla="*/ 1769782 w 4894877"/>
              <a:gd name="connsiteY934" fmla="*/ 114560 h 2638416"/>
              <a:gd name="connsiteX935" fmla="*/ 1797125 w 4894877"/>
              <a:gd name="connsiteY935" fmla="*/ 120535 h 2638416"/>
              <a:gd name="connsiteX936" fmla="*/ 1833340 w 4894877"/>
              <a:gd name="connsiteY936" fmla="*/ 114740 h 2638416"/>
              <a:gd name="connsiteX937" fmla="*/ 1855251 w 4894877"/>
              <a:gd name="connsiteY937" fmla="*/ 95546 h 2638416"/>
              <a:gd name="connsiteX938" fmla="*/ 1831348 w 4894877"/>
              <a:gd name="connsiteY938" fmla="*/ 90295 h 2638416"/>
              <a:gd name="connsiteX939" fmla="*/ 1795133 w 4894877"/>
              <a:gd name="connsiteY939" fmla="*/ 95365 h 2638416"/>
              <a:gd name="connsiteX940" fmla="*/ 1819035 w 4894877"/>
              <a:gd name="connsiteY940" fmla="*/ 100617 h 2638416"/>
              <a:gd name="connsiteX941" fmla="*/ 1855251 w 4894877"/>
              <a:gd name="connsiteY941" fmla="*/ 95546 h 2638416"/>
              <a:gd name="connsiteX942" fmla="*/ 1895992 w 4894877"/>
              <a:gd name="connsiteY942" fmla="*/ 59874 h 2638416"/>
              <a:gd name="connsiteX943" fmla="*/ 1877884 w 4894877"/>
              <a:gd name="connsiteY943" fmla="*/ 56433 h 2638416"/>
              <a:gd name="connsiteX944" fmla="*/ 1852534 w 4894877"/>
              <a:gd name="connsiteY944" fmla="*/ 60055 h 2638416"/>
              <a:gd name="connsiteX945" fmla="*/ 1870641 w 4894877"/>
              <a:gd name="connsiteY945" fmla="*/ 63677 h 2638416"/>
              <a:gd name="connsiteX946" fmla="*/ 1895992 w 4894877"/>
              <a:gd name="connsiteY946" fmla="*/ 59874 h 2638416"/>
              <a:gd name="connsiteX947" fmla="*/ 1932751 w 4894877"/>
              <a:gd name="connsiteY947" fmla="*/ 28365 h 2638416"/>
              <a:gd name="connsiteX948" fmla="*/ 1919169 w 4894877"/>
              <a:gd name="connsiteY948" fmla="*/ 25832 h 2638416"/>
              <a:gd name="connsiteX949" fmla="*/ 1901062 w 4894877"/>
              <a:gd name="connsiteY949" fmla="*/ 28004 h 2638416"/>
              <a:gd name="connsiteX950" fmla="*/ 1914643 w 4894877"/>
              <a:gd name="connsiteY950" fmla="*/ 30719 h 2638416"/>
              <a:gd name="connsiteX951" fmla="*/ 1932751 w 4894877"/>
              <a:gd name="connsiteY951" fmla="*/ 28365 h 2638416"/>
              <a:gd name="connsiteX952" fmla="*/ 1877887 w 4894877"/>
              <a:gd name="connsiteY952" fmla="*/ 77075 h 2638416"/>
              <a:gd name="connsiteX953" fmla="*/ 1856519 w 4894877"/>
              <a:gd name="connsiteY953" fmla="*/ 72729 h 2638416"/>
              <a:gd name="connsiteX954" fmla="*/ 1826460 w 4894877"/>
              <a:gd name="connsiteY954" fmla="*/ 76894 h 2638416"/>
              <a:gd name="connsiteX955" fmla="*/ 1847827 w 4894877"/>
              <a:gd name="connsiteY955" fmla="*/ 81421 h 2638416"/>
              <a:gd name="connsiteX956" fmla="*/ 1877887 w 4894877"/>
              <a:gd name="connsiteY956" fmla="*/ 77075 h 2638416"/>
              <a:gd name="connsiteX957" fmla="*/ 1951222 w 4894877"/>
              <a:gd name="connsiteY957" fmla="*/ 13155 h 2638416"/>
              <a:gd name="connsiteX958" fmla="*/ 1942348 w 4894877"/>
              <a:gd name="connsiteY958" fmla="*/ 11164 h 2638416"/>
              <a:gd name="connsiteX959" fmla="*/ 1927500 w 4894877"/>
              <a:gd name="connsiteY959" fmla="*/ 12974 h 2638416"/>
              <a:gd name="connsiteX960" fmla="*/ 1937097 w 4894877"/>
              <a:gd name="connsiteY960" fmla="*/ 14966 h 2638416"/>
              <a:gd name="connsiteX961" fmla="*/ 1951222 w 4894877"/>
              <a:gd name="connsiteY961" fmla="*/ 13155 h 2638416"/>
              <a:gd name="connsiteX962" fmla="*/ 1916455 w 4894877"/>
              <a:gd name="connsiteY962" fmla="*/ 43756 h 2638416"/>
              <a:gd name="connsiteX963" fmla="*/ 1900338 w 4894877"/>
              <a:gd name="connsiteY963" fmla="*/ 40678 h 2638416"/>
              <a:gd name="connsiteX964" fmla="*/ 1879333 w 4894877"/>
              <a:gd name="connsiteY964" fmla="*/ 43756 h 2638416"/>
              <a:gd name="connsiteX965" fmla="*/ 1895450 w 4894877"/>
              <a:gd name="connsiteY965" fmla="*/ 46653 h 2638416"/>
              <a:gd name="connsiteX966" fmla="*/ 1916455 w 4894877"/>
              <a:gd name="connsiteY966" fmla="*/ 43756 h 2638416"/>
              <a:gd name="connsiteX967" fmla="*/ 2045019 w 4894877"/>
              <a:gd name="connsiteY967" fmla="*/ 14606 h 2638416"/>
              <a:gd name="connsiteX968" fmla="*/ 2032886 w 4894877"/>
              <a:gd name="connsiteY968" fmla="*/ 12613 h 2638416"/>
              <a:gd name="connsiteX969" fmla="*/ 2018763 w 4894877"/>
              <a:gd name="connsiteY969" fmla="*/ 14423 h 2638416"/>
              <a:gd name="connsiteX970" fmla="*/ 2030896 w 4894877"/>
              <a:gd name="connsiteY970" fmla="*/ 16596 h 2638416"/>
              <a:gd name="connsiteX971" fmla="*/ 2045019 w 4894877"/>
              <a:gd name="connsiteY971" fmla="*/ 14606 h 2638416"/>
              <a:gd name="connsiteX972" fmla="*/ 2029266 w 4894877"/>
              <a:gd name="connsiteY972" fmla="*/ 29453 h 2638416"/>
              <a:gd name="connsiteX973" fmla="*/ 2013513 w 4894877"/>
              <a:gd name="connsiteY973" fmla="*/ 26738 h 2638416"/>
              <a:gd name="connsiteX974" fmla="*/ 1995405 w 4894877"/>
              <a:gd name="connsiteY974" fmla="*/ 29272 h 2638416"/>
              <a:gd name="connsiteX975" fmla="*/ 2011158 w 4894877"/>
              <a:gd name="connsiteY975" fmla="*/ 31989 h 2638416"/>
              <a:gd name="connsiteX976" fmla="*/ 2029266 w 4894877"/>
              <a:gd name="connsiteY976" fmla="*/ 29453 h 2638416"/>
              <a:gd name="connsiteX977" fmla="*/ 2017134 w 4894877"/>
              <a:gd name="connsiteY977" fmla="*/ 44846 h 2638416"/>
              <a:gd name="connsiteX978" fmla="*/ 1999026 w 4894877"/>
              <a:gd name="connsiteY978" fmla="*/ 41585 h 2638416"/>
              <a:gd name="connsiteX979" fmla="*/ 1974761 w 4894877"/>
              <a:gd name="connsiteY979" fmla="*/ 45027 h 2638416"/>
              <a:gd name="connsiteX980" fmla="*/ 1993775 w 4894877"/>
              <a:gd name="connsiteY980" fmla="*/ 48285 h 2638416"/>
              <a:gd name="connsiteX981" fmla="*/ 2017134 w 4894877"/>
              <a:gd name="connsiteY981" fmla="*/ 44846 h 2638416"/>
              <a:gd name="connsiteX982" fmla="*/ 2001743 w 4894877"/>
              <a:gd name="connsiteY982" fmla="*/ 61142 h 2638416"/>
              <a:gd name="connsiteX983" fmla="*/ 1979833 w 4894877"/>
              <a:gd name="connsiteY983" fmla="*/ 57340 h 2638416"/>
              <a:gd name="connsiteX984" fmla="*/ 1953576 w 4894877"/>
              <a:gd name="connsiteY984" fmla="*/ 61323 h 2638416"/>
              <a:gd name="connsiteX985" fmla="*/ 1975487 w 4894877"/>
              <a:gd name="connsiteY985" fmla="*/ 65308 h 2638416"/>
              <a:gd name="connsiteX986" fmla="*/ 2001743 w 4894877"/>
              <a:gd name="connsiteY986" fmla="*/ 61142 h 2638416"/>
              <a:gd name="connsiteX987" fmla="*/ 1981824 w 4894877"/>
              <a:gd name="connsiteY987" fmla="*/ 79067 h 2638416"/>
              <a:gd name="connsiteX988" fmla="*/ 1957560 w 4894877"/>
              <a:gd name="connsiteY988" fmla="*/ 74540 h 2638416"/>
              <a:gd name="connsiteX989" fmla="*/ 1927864 w 4894877"/>
              <a:gd name="connsiteY989" fmla="*/ 79067 h 2638416"/>
              <a:gd name="connsiteX990" fmla="*/ 1950861 w 4894877"/>
              <a:gd name="connsiteY990" fmla="*/ 83776 h 2638416"/>
              <a:gd name="connsiteX991" fmla="*/ 1981824 w 4894877"/>
              <a:gd name="connsiteY991" fmla="*/ 79067 h 2638416"/>
              <a:gd name="connsiteX992" fmla="*/ 826568 w 4894877"/>
              <a:gd name="connsiteY992" fmla="*/ 1095817 h 2638416"/>
              <a:gd name="connsiteX993" fmla="*/ 782206 w 4894877"/>
              <a:gd name="connsiteY993" fmla="*/ 1062680 h 2638416"/>
              <a:gd name="connsiteX994" fmla="*/ 717788 w 4894877"/>
              <a:gd name="connsiteY994" fmla="*/ 1071371 h 2638416"/>
              <a:gd name="connsiteX995" fmla="*/ 693092 w 4894877"/>
              <a:gd name="connsiteY995" fmla="*/ 1080830 h 2638416"/>
              <a:gd name="connsiteX996" fmla="*/ 735111 w 4894877"/>
              <a:gd name="connsiteY996" fmla="*/ 1128665 h 2638416"/>
              <a:gd name="connsiteX997" fmla="*/ 780733 w 4894877"/>
              <a:gd name="connsiteY997" fmla="*/ 1121530 h 2638416"/>
              <a:gd name="connsiteX998" fmla="*/ 826568 w 4894877"/>
              <a:gd name="connsiteY998" fmla="*/ 1095817 h 2638416"/>
              <a:gd name="connsiteX999" fmla="*/ 1965528 w 4894877"/>
              <a:gd name="connsiteY999" fmla="*/ 97357 h 2638416"/>
              <a:gd name="connsiteX1000" fmla="*/ 1938546 w 4894877"/>
              <a:gd name="connsiteY1000" fmla="*/ 92107 h 2638416"/>
              <a:gd name="connsiteX1001" fmla="*/ 1903779 w 4894877"/>
              <a:gd name="connsiteY1001" fmla="*/ 97538 h 2638416"/>
              <a:gd name="connsiteX1002" fmla="*/ 1930761 w 4894877"/>
              <a:gd name="connsiteY1002" fmla="*/ 102789 h 2638416"/>
              <a:gd name="connsiteX1003" fmla="*/ 1965528 w 4894877"/>
              <a:gd name="connsiteY1003" fmla="*/ 97357 h 2638416"/>
              <a:gd name="connsiteX1004" fmla="*/ 956763 w 4894877"/>
              <a:gd name="connsiteY1004" fmla="*/ 984093 h 2638416"/>
              <a:gd name="connsiteX1005" fmla="*/ 906063 w 4894877"/>
              <a:gd name="connsiteY1005" fmla="*/ 952404 h 2638416"/>
              <a:gd name="connsiteX1006" fmla="*/ 794699 w 4894877"/>
              <a:gd name="connsiteY1006" fmla="*/ 984998 h 2638416"/>
              <a:gd name="connsiteX1007" fmla="*/ 845401 w 4894877"/>
              <a:gd name="connsiteY1007" fmla="*/ 1018860 h 2638416"/>
              <a:gd name="connsiteX1008" fmla="*/ 956763 w 4894877"/>
              <a:gd name="connsiteY1008" fmla="*/ 984093 h 2638416"/>
              <a:gd name="connsiteX1009" fmla="*/ 1944340 w 4894877"/>
              <a:gd name="connsiteY1009" fmla="*/ 116733 h 2638416"/>
              <a:gd name="connsiteX1010" fmla="*/ 1913194 w 4894877"/>
              <a:gd name="connsiteY1010" fmla="*/ 110575 h 2638416"/>
              <a:gd name="connsiteX1011" fmla="*/ 1874625 w 4894877"/>
              <a:gd name="connsiteY1011" fmla="*/ 116913 h 2638416"/>
              <a:gd name="connsiteX1012" fmla="*/ 1904864 w 4894877"/>
              <a:gd name="connsiteY1012" fmla="*/ 123071 h 2638416"/>
              <a:gd name="connsiteX1013" fmla="*/ 1944340 w 4894877"/>
              <a:gd name="connsiteY1013" fmla="*/ 116733 h 2638416"/>
              <a:gd name="connsiteX1014" fmla="*/ 1924603 w 4894877"/>
              <a:gd name="connsiteY1014" fmla="*/ 137375 h 2638416"/>
              <a:gd name="connsiteX1015" fmla="*/ 1892916 w 4894877"/>
              <a:gd name="connsiteY1015" fmla="*/ 130313 h 2638416"/>
              <a:gd name="connsiteX1016" fmla="*/ 1849275 w 4894877"/>
              <a:gd name="connsiteY1016" fmla="*/ 137375 h 2638416"/>
              <a:gd name="connsiteX1017" fmla="*/ 1880783 w 4894877"/>
              <a:gd name="connsiteY1017" fmla="*/ 144437 h 2638416"/>
              <a:gd name="connsiteX1018" fmla="*/ 1924603 w 4894877"/>
              <a:gd name="connsiteY1018" fmla="*/ 137375 h 2638416"/>
              <a:gd name="connsiteX1019" fmla="*/ 1900519 w 4894877"/>
              <a:gd name="connsiteY1019" fmla="*/ 159285 h 2638416"/>
              <a:gd name="connsiteX1020" fmla="*/ 1864485 w 4894877"/>
              <a:gd name="connsiteY1020" fmla="*/ 151137 h 2638416"/>
              <a:gd name="connsiteX1021" fmla="*/ 1817042 w 4894877"/>
              <a:gd name="connsiteY1021" fmla="*/ 158922 h 2638416"/>
              <a:gd name="connsiteX1022" fmla="*/ 1851990 w 4894877"/>
              <a:gd name="connsiteY1022" fmla="*/ 167252 h 2638416"/>
              <a:gd name="connsiteX1023" fmla="*/ 1900519 w 4894877"/>
              <a:gd name="connsiteY1023" fmla="*/ 159285 h 2638416"/>
              <a:gd name="connsiteX1024" fmla="*/ 1878972 w 4894877"/>
              <a:gd name="connsiteY1024" fmla="*/ 182282 h 2638416"/>
              <a:gd name="connsiteX1025" fmla="*/ 1840222 w 4894877"/>
              <a:gd name="connsiteY1025" fmla="*/ 173410 h 2638416"/>
              <a:gd name="connsiteX1026" fmla="*/ 1787347 w 4894877"/>
              <a:gd name="connsiteY1026" fmla="*/ 182102 h 2638416"/>
              <a:gd name="connsiteX1027" fmla="*/ 1826822 w 4894877"/>
              <a:gd name="connsiteY1027" fmla="*/ 191518 h 2638416"/>
              <a:gd name="connsiteX1028" fmla="*/ 1878972 w 4894877"/>
              <a:gd name="connsiteY1028" fmla="*/ 182282 h 2638416"/>
              <a:gd name="connsiteX1029" fmla="*/ 1849636 w 4894877"/>
              <a:gd name="connsiteY1029" fmla="*/ 208538 h 2638416"/>
              <a:gd name="connsiteX1030" fmla="*/ 1810162 w 4894877"/>
              <a:gd name="connsiteY1030" fmla="*/ 198036 h 2638416"/>
              <a:gd name="connsiteX1031" fmla="*/ 1751493 w 4894877"/>
              <a:gd name="connsiteY1031" fmla="*/ 207633 h 2638416"/>
              <a:gd name="connsiteX1032" fmla="*/ 1790605 w 4894877"/>
              <a:gd name="connsiteY1032" fmla="*/ 218317 h 2638416"/>
              <a:gd name="connsiteX1033" fmla="*/ 1849636 w 4894877"/>
              <a:gd name="connsiteY1033" fmla="*/ 208538 h 2638416"/>
              <a:gd name="connsiteX1034" fmla="*/ 1173152 w 4894877"/>
              <a:gd name="connsiteY1034" fmla="*/ 802835 h 2638416"/>
              <a:gd name="connsiteX1035" fmla="*/ 1122992 w 4894877"/>
              <a:gd name="connsiteY1035" fmla="*/ 773863 h 2638416"/>
              <a:gd name="connsiteX1036" fmla="*/ 1013262 w 4894877"/>
              <a:gd name="connsiteY1036" fmla="*/ 802472 h 2638416"/>
              <a:gd name="connsiteX1037" fmla="*/ 1064685 w 4894877"/>
              <a:gd name="connsiteY1037" fmla="*/ 831988 h 2638416"/>
              <a:gd name="connsiteX1038" fmla="*/ 1173152 w 4894877"/>
              <a:gd name="connsiteY1038" fmla="*/ 802835 h 2638416"/>
              <a:gd name="connsiteX1039" fmla="*/ 1075732 w 4894877"/>
              <a:gd name="connsiteY1039" fmla="*/ 889390 h 2638416"/>
              <a:gd name="connsiteX1040" fmla="*/ 1026841 w 4894877"/>
              <a:gd name="connsiteY1040" fmla="*/ 856977 h 2638416"/>
              <a:gd name="connsiteX1041" fmla="*/ 915297 w 4894877"/>
              <a:gd name="connsiteY1041" fmla="*/ 886311 h 2638416"/>
              <a:gd name="connsiteX1042" fmla="*/ 962559 w 4894877"/>
              <a:gd name="connsiteY1042" fmla="*/ 920172 h 2638416"/>
              <a:gd name="connsiteX1043" fmla="*/ 1075732 w 4894877"/>
              <a:gd name="connsiteY1043" fmla="*/ 889390 h 2638416"/>
              <a:gd name="connsiteX1044" fmla="*/ 1791692 w 4894877"/>
              <a:gd name="connsiteY1044" fmla="*/ 263405 h 2638416"/>
              <a:gd name="connsiteX1045" fmla="*/ 1745516 w 4894877"/>
              <a:gd name="connsiteY1045" fmla="*/ 250547 h 2638416"/>
              <a:gd name="connsiteX1046" fmla="*/ 1677250 w 4894877"/>
              <a:gd name="connsiteY1046" fmla="*/ 262861 h 2638416"/>
              <a:gd name="connsiteX1047" fmla="*/ 1722157 w 4894877"/>
              <a:gd name="connsiteY1047" fmla="*/ 275899 h 2638416"/>
              <a:gd name="connsiteX1048" fmla="*/ 1791692 w 4894877"/>
              <a:gd name="connsiteY1048" fmla="*/ 263405 h 2638416"/>
              <a:gd name="connsiteX1049" fmla="*/ 1824468 w 4894877"/>
              <a:gd name="connsiteY1049" fmla="*/ 235701 h 2638416"/>
              <a:gd name="connsiteX1050" fmla="*/ 1781553 w 4894877"/>
              <a:gd name="connsiteY1050" fmla="*/ 224293 h 2638416"/>
              <a:gd name="connsiteX1051" fmla="*/ 1717450 w 4894877"/>
              <a:gd name="connsiteY1051" fmla="*/ 235340 h 2638416"/>
              <a:gd name="connsiteX1052" fmla="*/ 1760184 w 4894877"/>
              <a:gd name="connsiteY1052" fmla="*/ 247110 h 2638416"/>
              <a:gd name="connsiteX1053" fmla="*/ 1824468 w 4894877"/>
              <a:gd name="connsiteY1053" fmla="*/ 235701 h 2638416"/>
              <a:gd name="connsiteX1054" fmla="*/ 1342801 w 4894877"/>
              <a:gd name="connsiteY1054" fmla="*/ 658878 h 2638416"/>
              <a:gd name="connsiteX1055" fmla="*/ 1288478 w 4894877"/>
              <a:gd name="connsiteY1055" fmla="*/ 633165 h 2638416"/>
              <a:gd name="connsiteX1056" fmla="*/ 1186913 w 4894877"/>
              <a:gd name="connsiteY1056" fmla="*/ 657610 h 2638416"/>
              <a:gd name="connsiteX1057" fmla="*/ 1241215 w 4894877"/>
              <a:gd name="connsiteY1057" fmla="*/ 684410 h 2638416"/>
              <a:gd name="connsiteX1058" fmla="*/ 1342801 w 4894877"/>
              <a:gd name="connsiteY1058" fmla="*/ 658878 h 2638416"/>
              <a:gd name="connsiteX1059" fmla="*/ 1722880 w 4894877"/>
              <a:gd name="connsiteY1059" fmla="*/ 326781 h 2638416"/>
              <a:gd name="connsiteX1060" fmla="*/ 1671093 w 4894877"/>
              <a:gd name="connsiteY1060" fmla="*/ 311390 h 2638416"/>
              <a:gd name="connsiteX1061" fmla="*/ 1594134 w 4894877"/>
              <a:gd name="connsiteY1061" fmla="*/ 326057 h 2638416"/>
              <a:gd name="connsiteX1062" fmla="*/ 1645560 w 4894877"/>
              <a:gd name="connsiteY1062" fmla="*/ 341992 h 2638416"/>
              <a:gd name="connsiteX1063" fmla="*/ 1722880 w 4894877"/>
              <a:gd name="connsiteY1063" fmla="*/ 326781 h 2638416"/>
              <a:gd name="connsiteX1064" fmla="*/ 1538184 w 4894877"/>
              <a:gd name="connsiteY1064" fmla="*/ 489209 h 2638416"/>
              <a:gd name="connsiteX1065" fmla="*/ 1482956 w 4894877"/>
              <a:gd name="connsiteY1065" fmla="*/ 468566 h 2638416"/>
              <a:gd name="connsiteX1066" fmla="*/ 1389700 w 4894877"/>
              <a:gd name="connsiteY1066" fmla="*/ 488846 h 2638416"/>
              <a:gd name="connsiteX1067" fmla="*/ 1444024 w 4894877"/>
              <a:gd name="connsiteY1067" fmla="*/ 510395 h 2638416"/>
              <a:gd name="connsiteX1068" fmla="*/ 1538184 w 4894877"/>
              <a:gd name="connsiteY1068" fmla="*/ 489209 h 2638416"/>
              <a:gd name="connsiteX1069" fmla="*/ 1761090 w 4894877"/>
              <a:gd name="connsiteY1069" fmla="*/ 293463 h 2638416"/>
              <a:gd name="connsiteX1070" fmla="*/ 1710388 w 4894877"/>
              <a:gd name="connsiteY1070" fmla="*/ 280064 h 2638416"/>
              <a:gd name="connsiteX1071" fmla="*/ 1639224 w 4894877"/>
              <a:gd name="connsiteY1071" fmla="*/ 294006 h 2638416"/>
              <a:gd name="connsiteX1072" fmla="*/ 1688658 w 4894877"/>
              <a:gd name="connsiteY1072" fmla="*/ 307588 h 2638416"/>
              <a:gd name="connsiteX1073" fmla="*/ 1761090 w 4894877"/>
              <a:gd name="connsiteY1073" fmla="*/ 293463 h 2638416"/>
              <a:gd name="connsiteX1074" fmla="*/ 1269282 w 4894877"/>
              <a:gd name="connsiteY1074" fmla="*/ 725876 h 2638416"/>
              <a:gd name="connsiteX1075" fmla="*/ 1212625 w 4894877"/>
              <a:gd name="connsiteY1075" fmla="*/ 699077 h 2638416"/>
              <a:gd name="connsiteX1076" fmla="*/ 1106876 w 4894877"/>
              <a:gd name="connsiteY1076" fmla="*/ 726420 h 2638416"/>
              <a:gd name="connsiteX1077" fmla="*/ 1162467 w 4894877"/>
              <a:gd name="connsiteY1077" fmla="*/ 754668 h 2638416"/>
              <a:gd name="connsiteX1078" fmla="*/ 1269282 w 4894877"/>
              <a:gd name="connsiteY1078" fmla="*/ 725876 h 2638416"/>
              <a:gd name="connsiteX1079" fmla="*/ 1483497 w 4894877"/>
              <a:gd name="connsiteY1079" fmla="*/ 539911 h 2638416"/>
              <a:gd name="connsiteX1080" fmla="*/ 1427183 w 4894877"/>
              <a:gd name="connsiteY1080" fmla="*/ 517639 h 2638416"/>
              <a:gd name="connsiteX1081" fmla="*/ 1330124 w 4894877"/>
              <a:gd name="connsiteY1081" fmla="*/ 539186 h 2638416"/>
              <a:gd name="connsiteX1082" fmla="*/ 1386622 w 4894877"/>
              <a:gd name="connsiteY1082" fmla="*/ 562908 h 2638416"/>
              <a:gd name="connsiteX1083" fmla="*/ 1483497 w 4894877"/>
              <a:gd name="connsiteY1083" fmla="*/ 539911 h 2638416"/>
              <a:gd name="connsiteX1084" fmla="*/ 1640129 w 4894877"/>
              <a:gd name="connsiteY1084" fmla="*/ 402472 h 2638416"/>
              <a:gd name="connsiteX1085" fmla="*/ 1583452 w 4894877"/>
              <a:gd name="connsiteY1085" fmla="*/ 384365 h 2638416"/>
              <a:gd name="connsiteX1086" fmla="*/ 1497079 w 4894877"/>
              <a:gd name="connsiteY1086" fmla="*/ 402472 h 2638416"/>
              <a:gd name="connsiteX1087" fmla="*/ 1553212 w 4894877"/>
              <a:gd name="connsiteY1087" fmla="*/ 420580 h 2638416"/>
              <a:gd name="connsiteX1088" fmla="*/ 1640129 w 4894877"/>
              <a:gd name="connsiteY1088" fmla="*/ 402472 h 2638416"/>
              <a:gd name="connsiteX1089" fmla="*/ 1687209 w 4894877"/>
              <a:gd name="connsiteY1089" fmla="*/ 362455 h 2638416"/>
              <a:gd name="connsiteX1090" fmla="*/ 1632525 w 4894877"/>
              <a:gd name="connsiteY1090" fmla="*/ 346881 h 2638416"/>
              <a:gd name="connsiteX1091" fmla="*/ 1550676 w 4894877"/>
              <a:gd name="connsiteY1091" fmla="*/ 363541 h 2638416"/>
              <a:gd name="connsiteX1092" fmla="*/ 1604999 w 4894877"/>
              <a:gd name="connsiteY1092" fmla="*/ 380563 h 2638416"/>
              <a:gd name="connsiteX1093" fmla="*/ 1687209 w 4894877"/>
              <a:gd name="connsiteY1093" fmla="*/ 362455 h 2638416"/>
              <a:gd name="connsiteX1094" fmla="*/ 1423560 w 4894877"/>
              <a:gd name="connsiteY1094" fmla="*/ 594597 h 2638416"/>
              <a:gd name="connsiteX1095" fmla="*/ 1364891 w 4894877"/>
              <a:gd name="connsiteY1095" fmla="*/ 571056 h 2638416"/>
              <a:gd name="connsiteX1096" fmla="*/ 1264392 w 4894877"/>
              <a:gd name="connsiteY1096" fmla="*/ 595139 h 2638416"/>
              <a:gd name="connsiteX1097" fmla="*/ 1322337 w 4894877"/>
              <a:gd name="connsiteY1097" fmla="*/ 619948 h 2638416"/>
              <a:gd name="connsiteX1098" fmla="*/ 1423560 w 4894877"/>
              <a:gd name="connsiteY1098" fmla="*/ 594597 h 2638416"/>
              <a:gd name="connsiteX1099" fmla="*/ 1595404 w 4894877"/>
              <a:gd name="connsiteY1099" fmla="*/ 444663 h 2638416"/>
              <a:gd name="connsiteX1100" fmla="*/ 1539994 w 4894877"/>
              <a:gd name="connsiteY1100" fmla="*/ 425468 h 2638416"/>
              <a:gd name="connsiteX1101" fmla="*/ 1447826 w 4894877"/>
              <a:gd name="connsiteY1101" fmla="*/ 443576 h 2638416"/>
              <a:gd name="connsiteX1102" fmla="*/ 1503236 w 4894877"/>
              <a:gd name="connsiteY1102" fmla="*/ 464039 h 2638416"/>
              <a:gd name="connsiteX1103" fmla="*/ 1595404 w 4894877"/>
              <a:gd name="connsiteY1103" fmla="*/ 444663 h 2638416"/>
              <a:gd name="connsiteX1104" fmla="*/ 2151131 w 4894877"/>
              <a:gd name="connsiteY1104" fmla="*/ 1568 h 2638416"/>
              <a:gd name="connsiteX1105" fmla="*/ 2141352 w 4894877"/>
              <a:gd name="connsiteY1105" fmla="*/ 119 h 2638416"/>
              <a:gd name="connsiteX1106" fmla="*/ 2131575 w 4894877"/>
              <a:gd name="connsiteY1106" fmla="*/ 1385 h 2638416"/>
              <a:gd name="connsiteX1107" fmla="*/ 2140447 w 4894877"/>
              <a:gd name="connsiteY1107" fmla="*/ 3016 h 2638416"/>
              <a:gd name="connsiteX1108" fmla="*/ 2151131 w 4894877"/>
              <a:gd name="connsiteY1108" fmla="*/ 1568 h 2638416"/>
              <a:gd name="connsiteX1109" fmla="*/ 2138819 w 4894877"/>
              <a:gd name="connsiteY1109" fmla="*/ 15691 h 2638416"/>
              <a:gd name="connsiteX1110" fmla="*/ 2126323 w 4894877"/>
              <a:gd name="connsiteY1110" fmla="*/ 13518 h 2638416"/>
              <a:gd name="connsiteX1111" fmla="*/ 2111476 w 4894877"/>
              <a:gd name="connsiteY1111" fmla="*/ 15510 h 2638416"/>
              <a:gd name="connsiteX1112" fmla="*/ 2123789 w 4894877"/>
              <a:gd name="connsiteY1112" fmla="*/ 17683 h 2638416"/>
              <a:gd name="connsiteX1113" fmla="*/ 2138819 w 4894877"/>
              <a:gd name="connsiteY1113" fmla="*/ 15691 h 2638416"/>
              <a:gd name="connsiteX1114" fmla="*/ 2128859 w 4894877"/>
              <a:gd name="connsiteY1114" fmla="*/ 30539 h 2638416"/>
              <a:gd name="connsiteX1115" fmla="*/ 2112017 w 4894877"/>
              <a:gd name="connsiteY1115" fmla="*/ 27642 h 2638416"/>
              <a:gd name="connsiteX1116" fmla="*/ 2093909 w 4894877"/>
              <a:gd name="connsiteY1116" fmla="*/ 30539 h 2638416"/>
              <a:gd name="connsiteX1117" fmla="*/ 2110027 w 4894877"/>
              <a:gd name="connsiteY1117" fmla="*/ 33255 h 2638416"/>
              <a:gd name="connsiteX1118" fmla="*/ 2128859 w 4894877"/>
              <a:gd name="connsiteY1118" fmla="*/ 30539 h 2638416"/>
              <a:gd name="connsiteX1119" fmla="*/ 2114553 w 4894877"/>
              <a:gd name="connsiteY1119" fmla="*/ 46476 h 2638416"/>
              <a:gd name="connsiteX1120" fmla="*/ 2094997 w 4894877"/>
              <a:gd name="connsiteY1120" fmla="*/ 43215 h 2638416"/>
              <a:gd name="connsiteX1121" fmla="*/ 2072543 w 4894877"/>
              <a:gd name="connsiteY1121" fmla="*/ 46476 h 2638416"/>
              <a:gd name="connsiteX1122" fmla="*/ 2090651 w 4894877"/>
              <a:gd name="connsiteY1122" fmla="*/ 50097 h 2638416"/>
              <a:gd name="connsiteX1123" fmla="*/ 2114553 w 4894877"/>
              <a:gd name="connsiteY1123" fmla="*/ 46476 h 2638416"/>
              <a:gd name="connsiteX1124" fmla="*/ 2103327 w 4894877"/>
              <a:gd name="connsiteY1124" fmla="*/ 62952 h 2638416"/>
              <a:gd name="connsiteX1125" fmla="*/ 2079062 w 4894877"/>
              <a:gd name="connsiteY1125" fmla="*/ 58788 h 2638416"/>
              <a:gd name="connsiteX1126" fmla="*/ 2052986 w 4894877"/>
              <a:gd name="connsiteY1126" fmla="*/ 62952 h 2638416"/>
              <a:gd name="connsiteX1127" fmla="*/ 2076164 w 4894877"/>
              <a:gd name="connsiteY1127" fmla="*/ 67300 h 2638416"/>
              <a:gd name="connsiteX1128" fmla="*/ 2103327 w 4894877"/>
              <a:gd name="connsiteY1128" fmla="*/ 62952 h 2638416"/>
              <a:gd name="connsiteX1129" fmla="*/ 2087211 w 4894877"/>
              <a:gd name="connsiteY1129" fmla="*/ 80518 h 2638416"/>
              <a:gd name="connsiteX1130" fmla="*/ 2061498 w 4894877"/>
              <a:gd name="connsiteY1130" fmla="*/ 75448 h 2638416"/>
              <a:gd name="connsiteX1131" fmla="*/ 2028722 w 4894877"/>
              <a:gd name="connsiteY1131" fmla="*/ 80155 h 2638416"/>
              <a:gd name="connsiteX1132" fmla="*/ 2053349 w 4894877"/>
              <a:gd name="connsiteY1132" fmla="*/ 85405 h 2638416"/>
              <a:gd name="connsiteX1133" fmla="*/ 2087211 w 4894877"/>
              <a:gd name="connsiteY1133" fmla="*/ 80518 h 2638416"/>
              <a:gd name="connsiteX1134" fmla="*/ 2073267 w 4894877"/>
              <a:gd name="connsiteY1134" fmla="*/ 99168 h 2638416"/>
              <a:gd name="connsiteX1135" fmla="*/ 2045926 w 4894877"/>
              <a:gd name="connsiteY1135" fmla="*/ 93192 h 2638416"/>
              <a:gd name="connsiteX1136" fmla="*/ 2009710 w 4894877"/>
              <a:gd name="connsiteY1136" fmla="*/ 98443 h 2638416"/>
              <a:gd name="connsiteX1137" fmla="*/ 2037052 w 4894877"/>
              <a:gd name="connsiteY1137" fmla="*/ 104420 h 2638416"/>
              <a:gd name="connsiteX1138" fmla="*/ 2073267 w 4894877"/>
              <a:gd name="connsiteY1138" fmla="*/ 99168 h 2638416"/>
              <a:gd name="connsiteX1139" fmla="*/ 2054798 w 4894877"/>
              <a:gd name="connsiteY1139" fmla="*/ 118179 h 2638416"/>
              <a:gd name="connsiteX1140" fmla="*/ 2023653 w 4894877"/>
              <a:gd name="connsiteY1140" fmla="*/ 111841 h 2638416"/>
              <a:gd name="connsiteX1141" fmla="*/ 1983452 w 4894877"/>
              <a:gd name="connsiteY1141" fmla="*/ 118179 h 2638416"/>
              <a:gd name="connsiteX1142" fmla="*/ 2014598 w 4894877"/>
              <a:gd name="connsiteY1142" fmla="*/ 124698 h 2638416"/>
              <a:gd name="connsiteX1143" fmla="*/ 2054798 w 4894877"/>
              <a:gd name="connsiteY1143" fmla="*/ 118179 h 2638416"/>
              <a:gd name="connsiteX1144" fmla="*/ 2039407 w 4894877"/>
              <a:gd name="connsiteY1144" fmla="*/ 139728 h 2638416"/>
              <a:gd name="connsiteX1145" fmla="*/ 2003372 w 4894877"/>
              <a:gd name="connsiteY1145" fmla="*/ 132124 h 2638416"/>
              <a:gd name="connsiteX1146" fmla="*/ 1959370 w 4894877"/>
              <a:gd name="connsiteY1146" fmla="*/ 139367 h 2638416"/>
              <a:gd name="connsiteX1147" fmla="*/ 1994137 w 4894877"/>
              <a:gd name="connsiteY1147" fmla="*/ 147154 h 2638416"/>
              <a:gd name="connsiteX1148" fmla="*/ 2039407 w 4894877"/>
              <a:gd name="connsiteY1148" fmla="*/ 139728 h 2638416"/>
              <a:gd name="connsiteX1149" fmla="*/ 2017859 w 4894877"/>
              <a:gd name="connsiteY1149" fmla="*/ 161458 h 2638416"/>
              <a:gd name="connsiteX1150" fmla="*/ 1979831 w 4894877"/>
              <a:gd name="connsiteY1150" fmla="*/ 153309 h 2638416"/>
              <a:gd name="connsiteX1151" fmla="*/ 1931483 w 4894877"/>
              <a:gd name="connsiteY1151" fmla="*/ 161458 h 2638416"/>
              <a:gd name="connsiteX1152" fmla="*/ 1970235 w 4894877"/>
              <a:gd name="connsiteY1152" fmla="*/ 169968 h 2638416"/>
              <a:gd name="connsiteX1153" fmla="*/ 2017859 w 4894877"/>
              <a:gd name="connsiteY1153" fmla="*/ 161458 h 2638416"/>
              <a:gd name="connsiteX1154" fmla="*/ 2000114 w 4894877"/>
              <a:gd name="connsiteY1154" fmla="*/ 184999 h 2638416"/>
              <a:gd name="connsiteX1155" fmla="*/ 1958104 w 4894877"/>
              <a:gd name="connsiteY1155" fmla="*/ 175582 h 2638416"/>
              <a:gd name="connsiteX1156" fmla="*/ 1904866 w 4894877"/>
              <a:gd name="connsiteY1156" fmla="*/ 184999 h 2638416"/>
              <a:gd name="connsiteX1157" fmla="*/ 1945790 w 4894877"/>
              <a:gd name="connsiteY1157" fmla="*/ 194595 h 2638416"/>
              <a:gd name="connsiteX1158" fmla="*/ 2000114 w 4894877"/>
              <a:gd name="connsiteY1158" fmla="*/ 184999 h 2638416"/>
              <a:gd name="connsiteX1159" fmla="*/ 1976390 w 4894877"/>
              <a:gd name="connsiteY1159" fmla="*/ 209806 h 2638416"/>
              <a:gd name="connsiteX1160" fmla="*/ 1930759 w 4894877"/>
              <a:gd name="connsiteY1160" fmla="*/ 199485 h 2638416"/>
              <a:gd name="connsiteX1161" fmla="*/ 1872634 w 4894877"/>
              <a:gd name="connsiteY1161" fmla="*/ 210169 h 2638416"/>
              <a:gd name="connsiteX1162" fmla="*/ 1919170 w 4894877"/>
              <a:gd name="connsiteY1162" fmla="*/ 220671 h 2638416"/>
              <a:gd name="connsiteX1163" fmla="*/ 1976390 w 4894877"/>
              <a:gd name="connsiteY1163" fmla="*/ 209806 h 2638416"/>
              <a:gd name="connsiteX1164" fmla="*/ 1954663 w 4894877"/>
              <a:gd name="connsiteY1164" fmla="*/ 236787 h 2638416"/>
              <a:gd name="connsiteX1165" fmla="*/ 1907220 w 4894877"/>
              <a:gd name="connsiteY1165" fmla="*/ 224835 h 2638416"/>
              <a:gd name="connsiteX1166" fmla="*/ 1843844 w 4894877"/>
              <a:gd name="connsiteY1166" fmla="*/ 236424 h 2638416"/>
              <a:gd name="connsiteX1167" fmla="*/ 1890924 w 4894877"/>
              <a:gd name="connsiteY1167" fmla="*/ 248557 h 2638416"/>
              <a:gd name="connsiteX1168" fmla="*/ 1954663 w 4894877"/>
              <a:gd name="connsiteY1168" fmla="*/ 236787 h 2638416"/>
              <a:gd name="connsiteX1169" fmla="*/ 1926594 w 4894877"/>
              <a:gd name="connsiteY1169" fmla="*/ 265036 h 2638416"/>
              <a:gd name="connsiteX1170" fmla="*/ 1875350 w 4894877"/>
              <a:gd name="connsiteY1170" fmla="*/ 252359 h 2638416"/>
              <a:gd name="connsiteX1171" fmla="*/ 1808170 w 4894877"/>
              <a:gd name="connsiteY1171" fmla="*/ 265036 h 2638416"/>
              <a:gd name="connsiteX1172" fmla="*/ 1857784 w 4894877"/>
              <a:gd name="connsiteY1172" fmla="*/ 278435 h 2638416"/>
              <a:gd name="connsiteX1173" fmla="*/ 1926594 w 4894877"/>
              <a:gd name="connsiteY1173" fmla="*/ 265036 h 2638416"/>
              <a:gd name="connsiteX1174" fmla="*/ 1901606 w 4894877"/>
              <a:gd name="connsiteY1174" fmla="*/ 297267 h 2638416"/>
              <a:gd name="connsiteX1175" fmla="*/ 1849275 w 4894877"/>
              <a:gd name="connsiteY1175" fmla="*/ 282600 h 2638416"/>
              <a:gd name="connsiteX1176" fmla="*/ 1773764 w 4894877"/>
              <a:gd name="connsiteY1176" fmla="*/ 296723 h 2638416"/>
              <a:gd name="connsiteX1177" fmla="*/ 1828089 w 4894877"/>
              <a:gd name="connsiteY1177" fmla="*/ 311934 h 2638416"/>
              <a:gd name="connsiteX1178" fmla="*/ 1901606 w 4894877"/>
              <a:gd name="connsiteY1178" fmla="*/ 297267 h 2638416"/>
              <a:gd name="connsiteX1179" fmla="*/ 2243119 w 4894877"/>
              <a:gd name="connsiteY1179" fmla="*/ 3014 h 2638416"/>
              <a:gd name="connsiteX1180" fmla="*/ 2232254 w 4894877"/>
              <a:gd name="connsiteY1180" fmla="*/ 1385 h 2638416"/>
              <a:gd name="connsiteX1181" fmla="*/ 2221934 w 4894877"/>
              <a:gd name="connsiteY1181" fmla="*/ 3014 h 2638416"/>
              <a:gd name="connsiteX1182" fmla="*/ 2232618 w 4894877"/>
              <a:gd name="connsiteY1182" fmla="*/ 4645 h 2638416"/>
              <a:gd name="connsiteX1183" fmla="*/ 2243119 w 4894877"/>
              <a:gd name="connsiteY1183" fmla="*/ 3014 h 2638416"/>
              <a:gd name="connsiteX1184" fmla="*/ 1873359 w 4894877"/>
              <a:gd name="connsiteY1184" fmla="*/ 330042 h 2638416"/>
              <a:gd name="connsiteX1185" fmla="*/ 1816863 w 4894877"/>
              <a:gd name="connsiteY1185" fmla="*/ 314288 h 2638416"/>
              <a:gd name="connsiteX1186" fmla="*/ 1737913 w 4894877"/>
              <a:gd name="connsiteY1186" fmla="*/ 330223 h 2638416"/>
              <a:gd name="connsiteX1187" fmla="*/ 1796763 w 4894877"/>
              <a:gd name="connsiteY1187" fmla="*/ 346519 h 2638416"/>
              <a:gd name="connsiteX1188" fmla="*/ 1873359 w 4894877"/>
              <a:gd name="connsiteY1188" fmla="*/ 330042 h 2638416"/>
              <a:gd name="connsiteX1189" fmla="*/ 2232796 w 4894877"/>
              <a:gd name="connsiteY1189" fmla="*/ 16959 h 2638416"/>
              <a:gd name="connsiteX1190" fmla="*/ 2219578 w 4894877"/>
              <a:gd name="connsiteY1190" fmla="*/ 14966 h 2638416"/>
              <a:gd name="connsiteX1191" fmla="*/ 2204187 w 4894877"/>
              <a:gd name="connsiteY1191" fmla="*/ 17139 h 2638416"/>
              <a:gd name="connsiteX1192" fmla="*/ 2218310 w 4894877"/>
              <a:gd name="connsiteY1192" fmla="*/ 19312 h 2638416"/>
              <a:gd name="connsiteX1193" fmla="*/ 2232796 w 4894877"/>
              <a:gd name="connsiteY1193" fmla="*/ 16959 h 2638416"/>
              <a:gd name="connsiteX1194" fmla="*/ 1836961 w 4894877"/>
              <a:gd name="connsiteY1194" fmla="*/ 365894 h 2638416"/>
              <a:gd name="connsiteX1195" fmla="*/ 1776843 w 4894877"/>
              <a:gd name="connsiteY1195" fmla="*/ 348873 h 2638416"/>
              <a:gd name="connsiteX1196" fmla="*/ 1695359 w 4894877"/>
              <a:gd name="connsiteY1196" fmla="*/ 365894 h 2638416"/>
              <a:gd name="connsiteX1197" fmla="*/ 1753665 w 4894877"/>
              <a:gd name="connsiteY1197" fmla="*/ 384002 h 2638416"/>
              <a:gd name="connsiteX1198" fmla="*/ 1836961 w 4894877"/>
              <a:gd name="connsiteY1198" fmla="*/ 365894 h 2638416"/>
              <a:gd name="connsiteX1199" fmla="*/ 2225192 w 4894877"/>
              <a:gd name="connsiteY1199" fmla="*/ 31987 h 2638416"/>
              <a:gd name="connsiteX1200" fmla="*/ 2207084 w 4894877"/>
              <a:gd name="connsiteY1200" fmla="*/ 29090 h 2638416"/>
              <a:gd name="connsiteX1201" fmla="*/ 2188976 w 4894877"/>
              <a:gd name="connsiteY1201" fmla="*/ 32168 h 2638416"/>
              <a:gd name="connsiteX1202" fmla="*/ 2207084 w 4894877"/>
              <a:gd name="connsiteY1202" fmla="*/ 34884 h 2638416"/>
              <a:gd name="connsiteX1203" fmla="*/ 2225192 w 4894877"/>
              <a:gd name="connsiteY1203" fmla="*/ 31987 h 2638416"/>
              <a:gd name="connsiteX1204" fmla="*/ 1802738 w 4894877"/>
              <a:gd name="connsiteY1204" fmla="*/ 405008 h 2638416"/>
              <a:gd name="connsiteX1205" fmla="*/ 1742621 w 4894877"/>
              <a:gd name="connsiteY1205" fmla="*/ 386357 h 2638416"/>
              <a:gd name="connsiteX1206" fmla="*/ 1654978 w 4894877"/>
              <a:gd name="connsiteY1206" fmla="*/ 404465 h 2638416"/>
              <a:gd name="connsiteX1207" fmla="*/ 1714552 w 4894877"/>
              <a:gd name="connsiteY1207" fmla="*/ 424202 h 2638416"/>
              <a:gd name="connsiteX1208" fmla="*/ 1802738 w 4894877"/>
              <a:gd name="connsiteY1208" fmla="*/ 405008 h 2638416"/>
              <a:gd name="connsiteX1209" fmla="*/ 2213603 w 4894877"/>
              <a:gd name="connsiteY1209" fmla="*/ 47743 h 2638416"/>
              <a:gd name="connsiteX1210" fmla="*/ 2192779 w 4894877"/>
              <a:gd name="connsiteY1210" fmla="*/ 44121 h 2638416"/>
              <a:gd name="connsiteX1211" fmla="*/ 2170144 w 4894877"/>
              <a:gd name="connsiteY1211" fmla="*/ 47560 h 2638416"/>
              <a:gd name="connsiteX1212" fmla="*/ 2190062 w 4894877"/>
              <a:gd name="connsiteY1212" fmla="*/ 51364 h 2638416"/>
              <a:gd name="connsiteX1213" fmla="*/ 2213603 w 4894877"/>
              <a:gd name="connsiteY1213" fmla="*/ 47743 h 2638416"/>
              <a:gd name="connsiteX1214" fmla="*/ 1759278 w 4894877"/>
              <a:gd name="connsiteY1214" fmla="*/ 447016 h 2638416"/>
              <a:gd name="connsiteX1215" fmla="*/ 1698255 w 4894877"/>
              <a:gd name="connsiteY1215" fmla="*/ 426736 h 2638416"/>
              <a:gd name="connsiteX1216" fmla="*/ 1605723 w 4894877"/>
              <a:gd name="connsiteY1216" fmla="*/ 447016 h 2638416"/>
              <a:gd name="connsiteX1217" fmla="*/ 1666024 w 4894877"/>
              <a:gd name="connsiteY1217" fmla="*/ 468021 h 2638416"/>
              <a:gd name="connsiteX1218" fmla="*/ 1759278 w 4894877"/>
              <a:gd name="connsiteY1218" fmla="*/ 447016 h 2638416"/>
              <a:gd name="connsiteX1219" fmla="*/ 2204911 w 4894877"/>
              <a:gd name="connsiteY1219" fmla="*/ 64220 h 2638416"/>
              <a:gd name="connsiteX1220" fmla="*/ 2181553 w 4894877"/>
              <a:gd name="connsiteY1220" fmla="*/ 60055 h 2638416"/>
              <a:gd name="connsiteX1221" fmla="*/ 2153666 w 4894877"/>
              <a:gd name="connsiteY1221" fmla="*/ 64220 h 2638416"/>
              <a:gd name="connsiteX1222" fmla="*/ 2176844 w 4894877"/>
              <a:gd name="connsiteY1222" fmla="*/ 68566 h 2638416"/>
              <a:gd name="connsiteX1223" fmla="*/ 2204911 w 4894877"/>
              <a:gd name="connsiteY1223" fmla="*/ 64220 h 2638416"/>
              <a:gd name="connsiteX1224" fmla="*/ 1717810 w 4894877"/>
              <a:gd name="connsiteY1224" fmla="*/ 492650 h 2638416"/>
              <a:gd name="connsiteX1225" fmla="*/ 1652442 w 4894877"/>
              <a:gd name="connsiteY1225" fmla="*/ 471102 h 2638416"/>
              <a:gd name="connsiteX1226" fmla="*/ 1558282 w 4894877"/>
              <a:gd name="connsiteY1226" fmla="*/ 493374 h 2638416"/>
              <a:gd name="connsiteX1227" fmla="*/ 1623108 w 4894877"/>
              <a:gd name="connsiteY1227" fmla="*/ 515828 h 2638416"/>
              <a:gd name="connsiteX1228" fmla="*/ 1717810 w 4894877"/>
              <a:gd name="connsiteY1228" fmla="*/ 492650 h 2638416"/>
              <a:gd name="connsiteX1229" fmla="*/ 1662944 w 4894877"/>
              <a:gd name="connsiteY1229" fmla="*/ 545885 h 2638416"/>
              <a:gd name="connsiteX1230" fmla="*/ 1599387 w 4894877"/>
              <a:gd name="connsiteY1230" fmla="*/ 521801 h 2638416"/>
              <a:gd name="connsiteX1231" fmla="*/ 1500518 w 4894877"/>
              <a:gd name="connsiteY1231" fmla="*/ 544437 h 2638416"/>
              <a:gd name="connsiteX1232" fmla="*/ 1561179 w 4894877"/>
              <a:gd name="connsiteY1232" fmla="*/ 569968 h 2638416"/>
              <a:gd name="connsiteX1233" fmla="*/ 1662944 w 4894877"/>
              <a:gd name="connsiteY1233" fmla="*/ 545885 h 2638416"/>
              <a:gd name="connsiteX1234" fmla="*/ 2191874 w 4894877"/>
              <a:gd name="connsiteY1234" fmla="*/ 81603 h 2638416"/>
              <a:gd name="connsiteX1235" fmla="*/ 2163445 w 4894877"/>
              <a:gd name="connsiteY1235" fmla="*/ 76713 h 2638416"/>
              <a:gd name="connsiteX1236" fmla="*/ 2132481 w 4894877"/>
              <a:gd name="connsiteY1236" fmla="*/ 81783 h 2638416"/>
              <a:gd name="connsiteX1237" fmla="*/ 2160909 w 4894877"/>
              <a:gd name="connsiteY1237" fmla="*/ 86853 h 2638416"/>
              <a:gd name="connsiteX1238" fmla="*/ 2191874 w 4894877"/>
              <a:gd name="connsiteY1238" fmla="*/ 81603 h 2638416"/>
              <a:gd name="connsiteX1239" fmla="*/ 1608983 w 4894877"/>
              <a:gd name="connsiteY1239" fmla="*/ 601296 h 2638416"/>
              <a:gd name="connsiteX1240" fmla="*/ 1547600 w 4894877"/>
              <a:gd name="connsiteY1240" fmla="*/ 576489 h 2638416"/>
              <a:gd name="connsiteX1241" fmla="*/ 1445833 w 4894877"/>
              <a:gd name="connsiteY1241" fmla="*/ 601116 h 2638416"/>
              <a:gd name="connsiteX1242" fmla="*/ 1506132 w 4894877"/>
              <a:gd name="connsiteY1242" fmla="*/ 627008 h 2638416"/>
              <a:gd name="connsiteX1243" fmla="*/ 1608983 w 4894877"/>
              <a:gd name="connsiteY1243" fmla="*/ 601296 h 2638416"/>
              <a:gd name="connsiteX1244" fmla="*/ 2181553 w 4894877"/>
              <a:gd name="connsiteY1244" fmla="*/ 100435 h 2638416"/>
              <a:gd name="connsiteX1245" fmla="*/ 2148959 w 4894877"/>
              <a:gd name="connsiteY1245" fmla="*/ 94821 h 2638416"/>
              <a:gd name="connsiteX1246" fmla="*/ 2114009 w 4894877"/>
              <a:gd name="connsiteY1246" fmla="*/ 100796 h 2638416"/>
              <a:gd name="connsiteX1247" fmla="*/ 2146604 w 4894877"/>
              <a:gd name="connsiteY1247" fmla="*/ 106771 h 2638416"/>
              <a:gd name="connsiteX1248" fmla="*/ 2181553 w 4894877"/>
              <a:gd name="connsiteY1248" fmla="*/ 100435 h 2638416"/>
              <a:gd name="connsiteX1249" fmla="*/ 1544340 w 4894877"/>
              <a:gd name="connsiteY1249" fmla="*/ 662317 h 2638416"/>
              <a:gd name="connsiteX1250" fmla="*/ 1479332 w 4894877"/>
              <a:gd name="connsiteY1250" fmla="*/ 636061 h 2638416"/>
              <a:gd name="connsiteX1251" fmla="*/ 1376300 w 4894877"/>
              <a:gd name="connsiteY1251" fmla="*/ 663224 h 2638416"/>
              <a:gd name="connsiteX1252" fmla="*/ 1440583 w 4894877"/>
              <a:gd name="connsiteY1252" fmla="*/ 690748 h 2638416"/>
              <a:gd name="connsiteX1253" fmla="*/ 1544340 w 4894877"/>
              <a:gd name="connsiteY1253" fmla="*/ 662317 h 2638416"/>
              <a:gd name="connsiteX1254" fmla="*/ 2165255 w 4894877"/>
              <a:gd name="connsiteY1254" fmla="*/ 120535 h 2638416"/>
              <a:gd name="connsiteX1255" fmla="*/ 2133205 w 4894877"/>
              <a:gd name="connsiteY1255" fmla="*/ 113836 h 2638416"/>
              <a:gd name="connsiteX1256" fmla="*/ 2092282 w 4894877"/>
              <a:gd name="connsiteY1256" fmla="*/ 120174 h 2638416"/>
              <a:gd name="connsiteX1257" fmla="*/ 2124333 w 4894877"/>
              <a:gd name="connsiteY1257" fmla="*/ 127054 h 2638416"/>
              <a:gd name="connsiteX1258" fmla="*/ 2165255 w 4894877"/>
              <a:gd name="connsiteY1258" fmla="*/ 120535 h 2638416"/>
              <a:gd name="connsiteX1259" fmla="*/ 1476254 w 4894877"/>
              <a:gd name="connsiteY1259" fmla="*/ 731853 h 2638416"/>
              <a:gd name="connsiteX1260" fmla="*/ 1417585 w 4894877"/>
              <a:gd name="connsiteY1260" fmla="*/ 703424 h 2638416"/>
              <a:gd name="connsiteX1261" fmla="*/ 1311293 w 4894877"/>
              <a:gd name="connsiteY1261" fmla="*/ 730224 h 2638416"/>
              <a:gd name="connsiteX1262" fmla="*/ 1370323 w 4894877"/>
              <a:gd name="connsiteY1262" fmla="*/ 760645 h 2638416"/>
              <a:gd name="connsiteX1263" fmla="*/ 1476254 w 4894877"/>
              <a:gd name="connsiteY1263" fmla="*/ 731853 h 2638416"/>
              <a:gd name="connsiteX1264" fmla="*/ 2153666 w 4894877"/>
              <a:gd name="connsiteY1264" fmla="*/ 141359 h 2638416"/>
              <a:gd name="connsiteX1265" fmla="*/ 2115641 w 4894877"/>
              <a:gd name="connsiteY1265" fmla="*/ 133572 h 2638416"/>
              <a:gd name="connsiteX1266" fmla="*/ 2071458 w 4894877"/>
              <a:gd name="connsiteY1266" fmla="*/ 140815 h 2638416"/>
              <a:gd name="connsiteX1267" fmla="*/ 2107673 w 4894877"/>
              <a:gd name="connsiteY1267" fmla="*/ 148782 h 2638416"/>
              <a:gd name="connsiteX1268" fmla="*/ 2153666 w 4894877"/>
              <a:gd name="connsiteY1268" fmla="*/ 141359 h 2638416"/>
              <a:gd name="connsiteX1269" fmla="*/ 1394226 w 4894877"/>
              <a:gd name="connsiteY1269" fmla="*/ 809898 h 2638416"/>
              <a:gd name="connsiteX1270" fmla="*/ 1337549 w 4894877"/>
              <a:gd name="connsiteY1270" fmla="*/ 777665 h 2638416"/>
              <a:gd name="connsiteX1271" fmla="*/ 1227272 w 4894877"/>
              <a:gd name="connsiteY1271" fmla="*/ 806276 h 2638416"/>
              <a:gd name="connsiteX1272" fmla="*/ 1282501 w 4894877"/>
              <a:gd name="connsiteY1272" fmla="*/ 839775 h 2638416"/>
              <a:gd name="connsiteX1273" fmla="*/ 1394226 w 4894877"/>
              <a:gd name="connsiteY1273" fmla="*/ 809898 h 2638416"/>
              <a:gd name="connsiteX1274" fmla="*/ 2141173 w 4894877"/>
              <a:gd name="connsiteY1274" fmla="*/ 163267 h 2638416"/>
              <a:gd name="connsiteX1275" fmla="*/ 2098619 w 4894877"/>
              <a:gd name="connsiteY1275" fmla="*/ 154576 h 2638416"/>
              <a:gd name="connsiteX1276" fmla="*/ 2050272 w 4894877"/>
              <a:gd name="connsiteY1276" fmla="*/ 162906 h 2638416"/>
              <a:gd name="connsiteX1277" fmla="*/ 2091558 w 4894877"/>
              <a:gd name="connsiteY1277" fmla="*/ 172141 h 2638416"/>
              <a:gd name="connsiteX1278" fmla="*/ 2141173 w 4894877"/>
              <a:gd name="connsiteY1278" fmla="*/ 163267 h 2638416"/>
              <a:gd name="connsiteX1279" fmla="*/ 1308215 w 4894877"/>
              <a:gd name="connsiteY1279" fmla="*/ 897176 h 2638416"/>
              <a:gd name="connsiteX1280" fmla="*/ 1249728 w 4894877"/>
              <a:gd name="connsiteY1280" fmla="*/ 865487 h 2638416"/>
              <a:gd name="connsiteX1281" fmla="*/ 1138205 w 4894877"/>
              <a:gd name="connsiteY1281" fmla="*/ 898261 h 2638416"/>
              <a:gd name="connsiteX1282" fmla="*/ 1195606 w 4894877"/>
              <a:gd name="connsiteY1282" fmla="*/ 931399 h 2638416"/>
              <a:gd name="connsiteX1283" fmla="*/ 1308215 w 4894877"/>
              <a:gd name="connsiteY1283" fmla="*/ 897176 h 2638416"/>
              <a:gd name="connsiteX1284" fmla="*/ 2121798 w 4894877"/>
              <a:gd name="connsiteY1284" fmla="*/ 186628 h 2638416"/>
              <a:gd name="connsiteX1285" fmla="*/ 2076166 w 4894877"/>
              <a:gd name="connsiteY1285" fmla="*/ 177031 h 2638416"/>
              <a:gd name="connsiteX1286" fmla="*/ 2024558 w 4894877"/>
              <a:gd name="connsiteY1286" fmla="*/ 186628 h 2638416"/>
              <a:gd name="connsiteX1287" fmla="*/ 2069104 w 4894877"/>
              <a:gd name="connsiteY1287" fmla="*/ 196587 h 2638416"/>
              <a:gd name="connsiteX1288" fmla="*/ 2121798 w 4894877"/>
              <a:gd name="connsiteY1288" fmla="*/ 186628 h 2638416"/>
              <a:gd name="connsiteX1289" fmla="*/ 1200854 w 4894877"/>
              <a:gd name="connsiteY1289" fmla="*/ 995682 h 2638416"/>
              <a:gd name="connsiteX1290" fmla="*/ 1144900 w 4894877"/>
              <a:gd name="connsiteY1290" fmla="*/ 962364 h 2638416"/>
              <a:gd name="connsiteX1291" fmla="*/ 1034807 w 4894877"/>
              <a:gd name="connsiteY1291" fmla="*/ 995682 h 2638416"/>
              <a:gd name="connsiteX1292" fmla="*/ 1086597 w 4894877"/>
              <a:gd name="connsiteY1292" fmla="*/ 1031898 h 2638416"/>
              <a:gd name="connsiteX1293" fmla="*/ 1200854 w 4894877"/>
              <a:gd name="connsiteY1293" fmla="*/ 995682 h 2638416"/>
              <a:gd name="connsiteX1294" fmla="*/ 2336555 w 4894877"/>
              <a:gd name="connsiteY1294" fmla="*/ 4102 h 2638416"/>
              <a:gd name="connsiteX1295" fmla="*/ 2324061 w 4894877"/>
              <a:gd name="connsiteY1295" fmla="*/ 2292 h 2638416"/>
              <a:gd name="connsiteX1296" fmla="*/ 2313016 w 4894877"/>
              <a:gd name="connsiteY1296" fmla="*/ 4102 h 2638416"/>
              <a:gd name="connsiteX1297" fmla="*/ 2324966 w 4894877"/>
              <a:gd name="connsiteY1297" fmla="*/ 5734 h 2638416"/>
              <a:gd name="connsiteX1298" fmla="*/ 2336555 w 4894877"/>
              <a:gd name="connsiteY1298" fmla="*/ 4102 h 2638416"/>
              <a:gd name="connsiteX1299" fmla="*/ 2328949 w 4894877"/>
              <a:gd name="connsiteY1299" fmla="*/ 18227 h 2638416"/>
              <a:gd name="connsiteX1300" fmla="*/ 2314824 w 4894877"/>
              <a:gd name="connsiteY1300" fmla="*/ 15691 h 2638416"/>
              <a:gd name="connsiteX1301" fmla="*/ 2296716 w 4894877"/>
              <a:gd name="connsiteY1301" fmla="*/ 18045 h 2638416"/>
              <a:gd name="connsiteX1302" fmla="*/ 2311566 w 4894877"/>
              <a:gd name="connsiteY1302" fmla="*/ 20581 h 2638416"/>
              <a:gd name="connsiteX1303" fmla="*/ 2328949 w 4894877"/>
              <a:gd name="connsiteY1303" fmla="*/ 18227 h 2638416"/>
              <a:gd name="connsiteX1304" fmla="*/ 2107673 w 4894877"/>
              <a:gd name="connsiteY1304" fmla="*/ 212885 h 2638416"/>
              <a:gd name="connsiteX1305" fmla="*/ 2057515 w 4894877"/>
              <a:gd name="connsiteY1305" fmla="*/ 201657 h 2638416"/>
              <a:gd name="connsiteX1306" fmla="*/ 1999027 w 4894877"/>
              <a:gd name="connsiteY1306" fmla="*/ 212342 h 2638416"/>
              <a:gd name="connsiteX1307" fmla="*/ 2047736 w 4894877"/>
              <a:gd name="connsiteY1307" fmla="*/ 223931 h 2638416"/>
              <a:gd name="connsiteX1308" fmla="*/ 2107673 w 4894877"/>
              <a:gd name="connsiteY1308" fmla="*/ 212885 h 2638416"/>
              <a:gd name="connsiteX1309" fmla="*/ 1090581 w 4894877"/>
              <a:gd name="connsiteY1309" fmla="*/ 1109036 h 2638416"/>
              <a:gd name="connsiteX1310" fmla="*/ 1038611 w 4894877"/>
              <a:gd name="connsiteY1310" fmla="*/ 1071191 h 2638416"/>
              <a:gd name="connsiteX1311" fmla="*/ 922900 w 4894877"/>
              <a:gd name="connsiteY1311" fmla="*/ 1107406 h 2638416"/>
              <a:gd name="connsiteX1312" fmla="*/ 974869 w 4894877"/>
              <a:gd name="connsiteY1312" fmla="*/ 1147244 h 2638416"/>
              <a:gd name="connsiteX1313" fmla="*/ 1090581 w 4894877"/>
              <a:gd name="connsiteY1313" fmla="*/ 1109036 h 2638416"/>
              <a:gd name="connsiteX1314" fmla="*/ 2085039 w 4894877"/>
              <a:gd name="connsiteY1314" fmla="*/ 239683 h 2638416"/>
              <a:gd name="connsiteX1315" fmla="*/ 2034157 w 4894877"/>
              <a:gd name="connsiteY1315" fmla="*/ 227552 h 2638416"/>
              <a:gd name="connsiteX1316" fmla="*/ 1970417 w 4894877"/>
              <a:gd name="connsiteY1316" fmla="*/ 239141 h 2638416"/>
              <a:gd name="connsiteX1317" fmla="*/ 2019671 w 4894877"/>
              <a:gd name="connsiteY1317" fmla="*/ 251997 h 2638416"/>
              <a:gd name="connsiteX1318" fmla="*/ 2085039 w 4894877"/>
              <a:gd name="connsiteY1318" fmla="*/ 239683 h 2638416"/>
              <a:gd name="connsiteX1319" fmla="*/ 949884 w 4894877"/>
              <a:gd name="connsiteY1319" fmla="*/ 1239412 h 2638416"/>
              <a:gd name="connsiteX1320" fmla="*/ 900993 w 4894877"/>
              <a:gd name="connsiteY1320" fmla="*/ 1200119 h 2638416"/>
              <a:gd name="connsiteX1321" fmla="*/ 833609 w 4894877"/>
              <a:gd name="connsiteY1321" fmla="*/ 1211163 h 2638416"/>
              <a:gd name="connsiteX1322" fmla="*/ 814672 w 4894877"/>
              <a:gd name="connsiteY1322" fmla="*/ 1219239 h 2638416"/>
              <a:gd name="connsiteX1323" fmla="*/ 863059 w 4894877"/>
              <a:gd name="connsiteY1323" fmla="*/ 1274323 h 2638416"/>
              <a:gd name="connsiteX1324" fmla="*/ 901376 w 4894877"/>
              <a:gd name="connsiteY1324" fmla="*/ 1267615 h 2638416"/>
              <a:gd name="connsiteX1325" fmla="*/ 949884 w 4894877"/>
              <a:gd name="connsiteY1325" fmla="*/ 1239412 h 2638416"/>
              <a:gd name="connsiteX1326" fmla="*/ 2323155 w 4894877"/>
              <a:gd name="connsiteY1326" fmla="*/ 33254 h 2638416"/>
              <a:gd name="connsiteX1327" fmla="*/ 2303961 w 4894877"/>
              <a:gd name="connsiteY1327" fmla="*/ 29996 h 2638416"/>
              <a:gd name="connsiteX1328" fmla="*/ 2284222 w 4894877"/>
              <a:gd name="connsiteY1328" fmla="*/ 32893 h 2638416"/>
              <a:gd name="connsiteX1329" fmla="*/ 2302330 w 4894877"/>
              <a:gd name="connsiteY1329" fmla="*/ 36334 h 2638416"/>
              <a:gd name="connsiteX1330" fmla="*/ 2323155 w 4894877"/>
              <a:gd name="connsiteY1330" fmla="*/ 33254 h 2638416"/>
              <a:gd name="connsiteX1331" fmla="*/ 2067656 w 4894877"/>
              <a:gd name="connsiteY1331" fmla="*/ 268114 h 2638416"/>
              <a:gd name="connsiteX1332" fmla="*/ 2010072 w 4894877"/>
              <a:gd name="connsiteY1332" fmla="*/ 254713 h 2638416"/>
              <a:gd name="connsiteX1333" fmla="*/ 1942711 w 4894877"/>
              <a:gd name="connsiteY1333" fmla="*/ 268295 h 2638416"/>
              <a:gd name="connsiteX1334" fmla="*/ 1998663 w 4894877"/>
              <a:gd name="connsiteY1334" fmla="*/ 282418 h 2638416"/>
              <a:gd name="connsiteX1335" fmla="*/ 2067656 w 4894877"/>
              <a:gd name="connsiteY1335" fmla="*/ 268114 h 2638416"/>
              <a:gd name="connsiteX1336" fmla="*/ 2317361 w 4894877"/>
              <a:gd name="connsiteY1336" fmla="*/ 49551 h 2638416"/>
              <a:gd name="connsiteX1337" fmla="*/ 2294365 w 4894877"/>
              <a:gd name="connsiteY1337" fmla="*/ 45749 h 2638416"/>
              <a:gd name="connsiteX1338" fmla="*/ 2270643 w 4894877"/>
              <a:gd name="connsiteY1338" fmla="*/ 49189 h 2638416"/>
              <a:gd name="connsiteX1339" fmla="*/ 2292916 w 4894877"/>
              <a:gd name="connsiteY1339" fmla="*/ 53172 h 2638416"/>
              <a:gd name="connsiteX1340" fmla="*/ 2317361 w 4894877"/>
              <a:gd name="connsiteY1340" fmla="*/ 49551 h 2638416"/>
              <a:gd name="connsiteX1341" fmla="*/ 2306858 w 4894877"/>
              <a:gd name="connsiteY1341" fmla="*/ 66029 h 2638416"/>
              <a:gd name="connsiteX1342" fmla="*/ 2281688 w 4894877"/>
              <a:gd name="connsiteY1342" fmla="*/ 61683 h 2638416"/>
              <a:gd name="connsiteX1343" fmla="*/ 2254525 w 4894877"/>
              <a:gd name="connsiteY1343" fmla="*/ 66029 h 2638416"/>
              <a:gd name="connsiteX1344" fmla="*/ 2279695 w 4894877"/>
              <a:gd name="connsiteY1344" fmla="*/ 70555 h 2638416"/>
              <a:gd name="connsiteX1345" fmla="*/ 2306858 w 4894877"/>
              <a:gd name="connsiteY1345" fmla="*/ 66029 h 2638416"/>
              <a:gd name="connsiteX1346" fmla="*/ 2041760 w 4894877"/>
              <a:gd name="connsiteY1346" fmla="*/ 299440 h 2638416"/>
              <a:gd name="connsiteX1347" fmla="*/ 1983997 w 4894877"/>
              <a:gd name="connsiteY1347" fmla="*/ 284410 h 2638416"/>
              <a:gd name="connsiteX1348" fmla="*/ 1909754 w 4894877"/>
              <a:gd name="connsiteY1348" fmla="*/ 299077 h 2638416"/>
              <a:gd name="connsiteX1349" fmla="*/ 1967338 w 4894877"/>
              <a:gd name="connsiteY1349" fmla="*/ 314651 h 2638416"/>
              <a:gd name="connsiteX1350" fmla="*/ 2041760 w 4894877"/>
              <a:gd name="connsiteY1350" fmla="*/ 299440 h 2638416"/>
              <a:gd name="connsiteX1351" fmla="*/ 2300159 w 4894877"/>
              <a:gd name="connsiteY1351" fmla="*/ 83958 h 2638416"/>
              <a:gd name="connsiteX1352" fmla="*/ 2271730 w 4894877"/>
              <a:gd name="connsiteY1352" fmla="*/ 78525 h 2638416"/>
              <a:gd name="connsiteX1353" fmla="*/ 2240041 w 4894877"/>
              <a:gd name="connsiteY1353" fmla="*/ 83595 h 2638416"/>
              <a:gd name="connsiteX1354" fmla="*/ 2268650 w 4894877"/>
              <a:gd name="connsiteY1354" fmla="*/ 88846 h 2638416"/>
              <a:gd name="connsiteX1355" fmla="*/ 2300159 w 4894877"/>
              <a:gd name="connsiteY1355" fmla="*/ 83958 h 2638416"/>
              <a:gd name="connsiteX1356" fmla="*/ 2289656 w 4894877"/>
              <a:gd name="connsiteY1356" fmla="*/ 102969 h 2638416"/>
              <a:gd name="connsiteX1357" fmla="*/ 2257062 w 4894877"/>
              <a:gd name="connsiteY1357" fmla="*/ 96813 h 2638416"/>
              <a:gd name="connsiteX1358" fmla="*/ 2220846 w 4894877"/>
              <a:gd name="connsiteY1358" fmla="*/ 102789 h 2638416"/>
              <a:gd name="connsiteX1359" fmla="*/ 2253440 w 4894877"/>
              <a:gd name="connsiteY1359" fmla="*/ 108946 h 2638416"/>
              <a:gd name="connsiteX1360" fmla="*/ 2289656 w 4894877"/>
              <a:gd name="connsiteY1360" fmla="*/ 102969 h 2638416"/>
              <a:gd name="connsiteX1361" fmla="*/ 2281505 w 4894877"/>
              <a:gd name="connsiteY1361" fmla="*/ 121804 h 2638416"/>
              <a:gd name="connsiteX1362" fmla="*/ 2246014 w 4894877"/>
              <a:gd name="connsiteY1362" fmla="*/ 114922 h 2638416"/>
              <a:gd name="connsiteX1363" fmla="*/ 2205816 w 4894877"/>
              <a:gd name="connsiteY1363" fmla="*/ 121621 h 2638416"/>
              <a:gd name="connsiteX1364" fmla="*/ 2242031 w 4894877"/>
              <a:gd name="connsiteY1364" fmla="*/ 128864 h 2638416"/>
              <a:gd name="connsiteX1365" fmla="*/ 2281505 w 4894877"/>
              <a:gd name="connsiteY1365" fmla="*/ 121804 h 2638416"/>
              <a:gd name="connsiteX1366" fmla="*/ 2268106 w 4894877"/>
              <a:gd name="connsiteY1366" fmla="*/ 142445 h 2638416"/>
              <a:gd name="connsiteX1367" fmla="*/ 2228089 w 4894877"/>
              <a:gd name="connsiteY1367" fmla="*/ 135021 h 2638416"/>
              <a:gd name="connsiteX1368" fmla="*/ 2185174 w 4894877"/>
              <a:gd name="connsiteY1368" fmla="*/ 142627 h 2638416"/>
              <a:gd name="connsiteX1369" fmla="*/ 2226279 w 4894877"/>
              <a:gd name="connsiteY1369" fmla="*/ 150595 h 2638416"/>
              <a:gd name="connsiteX1370" fmla="*/ 2268106 w 4894877"/>
              <a:gd name="connsiteY1370" fmla="*/ 142445 h 2638416"/>
              <a:gd name="connsiteX1371" fmla="*/ 2428542 w 4894877"/>
              <a:gd name="connsiteY1371" fmla="*/ 5550 h 2638416"/>
              <a:gd name="connsiteX1372" fmla="*/ 2416410 w 4894877"/>
              <a:gd name="connsiteY1372" fmla="*/ 3560 h 2638416"/>
              <a:gd name="connsiteX1373" fmla="*/ 2403916 w 4894877"/>
              <a:gd name="connsiteY1373" fmla="*/ 5189 h 2638416"/>
              <a:gd name="connsiteX1374" fmla="*/ 2415144 w 4894877"/>
              <a:gd name="connsiteY1374" fmla="*/ 7362 h 2638416"/>
              <a:gd name="connsiteX1375" fmla="*/ 2428542 w 4894877"/>
              <a:gd name="connsiteY1375" fmla="*/ 5550 h 2638416"/>
              <a:gd name="connsiteX1376" fmla="*/ 2259959 w 4894877"/>
              <a:gd name="connsiteY1376" fmla="*/ 165805 h 2638416"/>
              <a:gd name="connsiteX1377" fmla="*/ 2216320 w 4894877"/>
              <a:gd name="connsiteY1377" fmla="*/ 156750 h 2638416"/>
              <a:gd name="connsiteX1378" fmla="*/ 2167247 w 4894877"/>
              <a:gd name="connsiteY1378" fmla="*/ 165623 h 2638416"/>
              <a:gd name="connsiteX1379" fmla="*/ 2211791 w 4894877"/>
              <a:gd name="connsiteY1379" fmla="*/ 174677 h 2638416"/>
              <a:gd name="connsiteX1380" fmla="*/ 2259959 w 4894877"/>
              <a:gd name="connsiteY1380" fmla="*/ 165805 h 2638416"/>
              <a:gd name="connsiteX1381" fmla="*/ 2426370 w 4894877"/>
              <a:gd name="connsiteY1381" fmla="*/ 19673 h 2638416"/>
              <a:gd name="connsiteX1382" fmla="*/ 2409530 w 4894877"/>
              <a:gd name="connsiteY1382" fmla="*/ 17320 h 2638416"/>
              <a:gd name="connsiteX1383" fmla="*/ 2393776 w 4894877"/>
              <a:gd name="connsiteY1383" fmla="*/ 19854 h 2638416"/>
              <a:gd name="connsiteX1384" fmla="*/ 2410616 w 4894877"/>
              <a:gd name="connsiteY1384" fmla="*/ 22390 h 2638416"/>
              <a:gd name="connsiteX1385" fmla="*/ 2426370 w 4894877"/>
              <a:gd name="connsiteY1385" fmla="*/ 19673 h 2638416"/>
              <a:gd name="connsiteX1386" fmla="*/ 2056789 w 4894877"/>
              <a:gd name="connsiteY1386" fmla="*/ 353763 h 2638416"/>
              <a:gd name="connsiteX1387" fmla="*/ 1993774 w 4894877"/>
              <a:gd name="connsiteY1387" fmla="*/ 366076 h 2638416"/>
              <a:gd name="connsiteX1388" fmla="*/ 1943979 w 4894877"/>
              <a:gd name="connsiteY1388" fmla="*/ 351046 h 2638416"/>
              <a:gd name="connsiteX1389" fmla="*/ 1987074 w 4894877"/>
              <a:gd name="connsiteY1389" fmla="*/ 345976 h 2638416"/>
              <a:gd name="connsiteX1390" fmla="*/ 2017134 w 4894877"/>
              <a:gd name="connsiteY1390" fmla="*/ 338191 h 2638416"/>
              <a:gd name="connsiteX1391" fmla="*/ 2029448 w 4894877"/>
              <a:gd name="connsiteY1391" fmla="*/ 346700 h 2638416"/>
              <a:gd name="connsiteX1392" fmla="*/ 2056789 w 4894877"/>
              <a:gd name="connsiteY1392" fmla="*/ 353763 h 2638416"/>
              <a:gd name="connsiteX1393" fmla="*/ 2420393 w 4894877"/>
              <a:gd name="connsiteY1393" fmla="*/ 34884 h 2638416"/>
              <a:gd name="connsiteX1394" fmla="*/ 2400836 w 4894877"/>
              <a:gd name="connsiteY1394" fmla="*/ 31625 h 2638416"/>
              <a:gd name="connsiteX1395" fmla="*/ 2380194 w 4894877"/>
              <a:gd name="connsiteY1395" fmla="*/ 34703 h 2638416"/>
              <a:gd name="connsiteX1396" fmla="*/ 2400656 w 4894877"/>
              <a:gd name="connsiteY1396" fmla="*/ 37961 h 2638416"/>
              <a:gd name="connsiteX1397" fmla="*/ 2420393 w 4894877"/>
              <a:gd name="connsiteY1397" fmla="*/ 34884 h 2638416"/>
              <a:gd name="connsiteX1398" fmla="*/ 2245109 w 4894877"/>
              <a:gd name="connsiteY1398" fmla="*/ 189525 h 2638416"/>
              <a:gd name="connsiteX1399" fmla="*/ 2197668 w 4894877"/>
              <a:gd name="connsiteY1399" fmla="*/ 179204 h 2638416"/>
              <a:gd name="connsiteX1400" fmla="*/ 2143345 w 4894877"/>
              <a:gd name="connsiteY1400" fmla="*/ 188801 h 2638416"/>
              <a:gd name="connsiteX1401" fmla="*/ 2189881 w 4894877"/>
              <a:gd name="connsiteY1401" fmla="*/ 199666 h 2638416"/>
              <a:gd name="connsiteX1402" fmla="*/ 2245109 w 4894877"/>
              <a:gd name="connsiteY1402" fmla="*/ 189525 h 2638416"/>
              <a:gd name="connsiteX1403" fmla="*/ 1843119 w 4894877"/>
              <a:gd name="connsiteY1403" fmla="*/ 549690 h 2638416"/>
              <a:gd name="connsiteX1404" fmla="*/ 1775397 w 4894877"/>
              <a:gd name="connsiteY1404" fmla="*/ 524881 h 2638416"/>
              <a:gd name="connsiteX1405" fmla="*/ 1675803 w 4894877"/>
              <a:gd name="connsiteY1405" fmla="*/ 548242 h 2638416"/>
              <a:gd name="connsiteX1406" fmla="*/ 1744251 w 4894877"/>
              <a:gd name="connsiteY1406" fmla="*/ 574678 h 2638416"/>
              <a:gd name="connsiteX1407" fmla="*/ 1843119 w 4894877"/>
              <a:gd name="connsiteY1407" fmla="*/ 549690 h 2638416"/>
              <a:gd name="connsiteX1408" fmla="*/ 2417134 w 4894877"/>
              <a:gd name="connsiteY1408" fmla="*/ 50638 h 2638416"/>
              <a:gd name="connsiteX1409" fmla="*/ 2393956 w 4894877"/>
              <a:gd name="connsiteY1409" fmla="*/ 46836 h 2638416"/>
              <a:gd name="connsiteX1410" fmla="*/ 2369872 w 4894877"/>
              <a:gd name="connsiteY1410" fmla="*/ 50457 h 2638416"/>
              <a:gd name="connsiteX1411" fmla="*/ 2393049 w 4894877"/>
              <a:gd name="connsiteY1411" fmla="*/ 54442 h 2638416"/>
              <a:gd name="connsiteX1412" fmla="*/ 2417134 w 4894877"/>
              <a:gd name="connsiteY1412" fmla="*/ 50638 h 2638416"/>
              <a:gd name="connsiteX1413" fmla="*/ 2233160 w 4894877"/>
              <a:gd name="connsiteY1413" fmla="*/ 214695 h 2638416"/>
              <a:gd name="connsiteX1414" fmla="*/ 2183363 w 4894877"/>
              <a:gd name="connsiteY1414" fmla="*/ 203469 h 2638416"/>
              <a:gd name="connsiteX1415" fmla="*/ 2124152 w 4894877"/>
              <a:gd name="connsiteY1415" fmla="*/ 214334 h 2638416"/>
              <a:gd name="connsiteX1416" fmla="*/ 2173586 w 4894877"/>
              <a:gd name="connsiteY1416" fmla="*/ 225923 h 2638416"/>
              <a:gd name="connsiteX1417" fmla="*/ 2233160 w 4894877"/>
              <a:gd name="connsiteY1417" fmla="*/ 214695 h 2638416"/>
              <a:gd name="connsiteX1418" fmla="*/ 2409347 w 4894877"/>
              <a:gd name="connsiteY1418" fmla="*/ 67478 h 2638416"/>
              <a:gd name="connsiteX1419" fmla="*/ 2384359 w 4894877"/>
              <a:gd name="connsiteY1419" fmla="*/ 62771 h 2638416"/>
              <a:gd name="connsiteX1420" fmla="*/ 2355929 w 4894877"/>
              <a:gd name="connsiteY1420" fmla="*/ 67117 h 2638416"/>
              <a:gd name="connsiteX1421" fmla="*/ 2380918 w 4894877"/>
              <a:gd name="connsiteY1421" fmla="*/ 71826 h 2638416"/>
              <a:gd name="connsiteX1422" fmla="*/ 2409347 w 4894877"/>
              <a:gd name="connsiteY1422" fmla="*/ 67478 h 2638416"/>
              <a:gd name="connsiteX1423" fmla="*/ 1996490 w 4894877"/>
              <a:gd name="connsiteY1423" fmla="*/ 431808 h 2638416"/>
              <a:gd name="connsiteX1424" fmla="*/ 1929310 w 4894877"/>
              <a:gd name="connsiteY1424" fmla="*/ 447199 h 2638416"/>
              <a:gd name="connsiteX1425" fmla="*/ 1904153 w 4894877"/>
              <a:gd name="connsiteY1425" fmla="*/ 434077 h 2638416"/>
              <a:gd name="connsiteX1426" fmla="*/ 1878256 w 4894877"/>
              <a:gd name="connsiteY1426" fmla="*/ 430313 h 2638416"/>
              <a:gd name="connsiteX1427" fmla="*/ 1876074 w 4894877"/>
              <a:gd name="connsiteY1427" fmla="*/ 430720 h 2638416"/>
              <a:gd name="connsiteX1428" fmla="*/ 1876074 w 4894877"/>
              <a:gd name="connsiteY1428" fmla="*/ 429996 h 2638416"/>
              <a:gd name="connsiteX1429" fmla="*/ 1878256 w 4894877"/>
              <a:gd name="connsiteY1429" fmla="*/ 430313 h 2638416"/>
              <a:gd name="connsiteX1430" fmla="*/ 1954661 w 4894877"/>
              <a:gd name="connsiteY1430" fmla="*/ 416054 h 2638416"/>
              <a:gd name="connsiteX1431" fmla="*/ 1970959 w 4894877"/>
              <a:gd name="connsiteY1431" fmla="*/ 425108 h 2638416"/>
              <a:gd name="connsiteX1432" fmla="*/ 1996490 w 4894877"/>
              <a:gd name="connsiteY1432" fmla="*/ 431808 h 2638416"/>
              <a:gd name="connsiteX1433" fmla="*/ 1799841 w 4894877"/>
              <a:gd name="connsiteY1433" fmla="*/ 605822 h 2638416"/>
              <a:gd name="connsiteX1434" fmla="*/ 1729583 w 4894877"/>
              <a:gd name="connsiteY1434" fmla="*/ 579204 h 2638416"/>
              <a:gd name="connsiteX1435" fmla="*/ 1628179 w 4894877"/>
              <a:gd name="connsiteY1435" fmla="*/ 604374 h 2638416"/>
              <a:gd name="connsiteX1436" fmla="*/ 1695720 w 4894877"/>
              <a:gd name="connsiteY1436" fmla="*/ 632622 h 2638416"/>
              <a:gd name="connsiteX1437" fmla="*/ 1799841 w 4894877"/>
              <a:gd name="connsiteY1437" fmla="*/ 605822 h 2638416"/>
              <a:gd name="connsiteX1438" fmla="*/ 2217224 w 4894877"/>
              <a:gd name="connsiteY1438" fmla="*/ 241675 h 2638416"/>
              <a:gd name="connsiteX1439" fmla="*/ 2160909 w 4894877"/>
              <a:gd name="connsiteY1439" fmla="*/ 228818 h 2638416"/>
              <a:gd name="connsiteX1440" fmla="*/ 2097350 w 4894877"/>
              <a:gd name="connsiteY1440" fmla="*/ 241312 h 2638416"/>
              <a:gd name="connsiteX1441" fmla="*/ 2153666 w 4894877"/>
              <a:gd name="connsiteY1441" fmla="*/ 254532 h 2638416"/>
              <a:gd name="connsiteX1442" fmla="*/ 2217224 w 4894877"/>
              <a:gd name="connsiteY1442" fmla="*/ 241675 h 2638416"/>
              <a:gd name="connsiteX1443" fmla="*/ 2405546 w 4894877"/>
              <a:gd name="connsiteY1443" fmla="*/ 85406 h 2638416"/>
              <a:gd name="connsiteX1444" fmla="*/ 2375668 w 4894877"/>
              <a:gd name="connsiteY1444" fmla="*/ 80335 h 2638416"/>
              <a:gd name="connsiteX1445" fmla="*/ 2344523 w 4894877"/>
              <a:gd name="connsiteY1445" fmla="*/ 85586 h 2638416"/>
              <a:gd name="connsiteX1446" fmla="*/ 2375305 w 4894877"/>
              <a:gd name="connsiteY1446" fmla="*/ 90839 h 2638416"/>
              <a:gd name="connsiteX1447" fmla="*/ 2405546 w 4894877"/>
              <a:gd name="connsiteY1447" fmla="*/ 85406 h 2638416"/>
              <a:gd name="connsiteX1448" fmla="*/ 1730863 w 4894877"/>
              <a:gd name="connsiteY1448" fmla="*/ 678129 h 2638416"/>
              <a:gd name="connsiteX1449" fmla="*/ 1743343 w 4894877"/>
              <a:gd name="connsiteY1449" fmla="*/ 667026 h 2638416"/>
              <a:gd name="connsiteX1450" fmla="*/ 1673085 w 4894877"/>
              <a:gd name="connsiteY1450" fmla="*/ 640046 h 2638416"/>
              <a:gd name="connsiteX1451" fmla="*/ 1571320 w 4894877"/>
              <a:gd name="connsiteY1451" fmla="*/ 667389 h 2638416"/>
              <a:gd name="connsiteX1452" fmla="*/ 1638862 w 4894877"/>
              <a:gd name="connsiteY1452" fmla="*/ 696362 h 2638416"/>
              <a:gd name="connsiteX1453" fmla="*/ 1730863 w 4894877"/>
              <a:gd name="connsiteY1453" fmla="*/ 678129 h 2638416"/>
              <a:gd name="connsiteX1454" fmla="*/ 2203102 w 4894877"/>
              <a:gd name="connsiteY1454" fmla="*/ 270467 h 2638416"/>
              <a:gd name="connsiteX1455" fmla="*/ 2143345 w 4894877"/>
              <a:gd name="connsiteY1455" fmla="*/ 256524 h 2638416"/>
              <a:gd name="connsiteX1456" fmla="*/ 2075623 w 4894877"/>
              <a:gd name="connsiteY1456" fmla="*/ 270467 h 2638416"/>
              <a:gd name="connsiteX1457" fmla="*/ 2135197 w 4894877"/>
              <a:gd name="connsiteY1457" fmla="*/ 284773 h 2638416"/>
              <a:gd name="connsiteX1458" fmla="*/ 2203102 w 4894877"/>
              <a:gd name="connsiteY1458" fmla="*/ 270467 h 2638416"/>
              <a:gd name="connsiteX1459" fmla="*/ 1968967 w 4894877"/>
              <a:gd name="connsiteY1459" fmla="*/ 477439 h 2638416"/>
              <a:gd name="connsiteX1460" fmla="*/ 1926232 w 4894877"/>
              <a:gd name="connsiteY1460" fmla="*/ 485044 h 2638416"/>
              <a:gd name="connsiteX1461" fmla="*/ 1891285 w 4894877"/>
              <a:gd name="connsiteY1461" fmla="*/ 496633 h 2638416"/>
              <a:gd name="connsiteX1462" fmla="*/ 1822112 w 4894877"/>
              <a:gd name="connsiteY1462" fmla="*/ 475628 h 2638416"/>
              <a:gd name="connsiteX1463" fmla="*/ 1920982 w 4894877"/>
              <a:gd name="connsiteY1463" fmla="*/ 457520 h 2638416"/>
              <a:gd name="connsiteX1464" fmla="*/ 1968967 w 4894877"/>
              <a:gd name="connsiteY1464" fmla="*/ 477439 h 2638416"/>
              <a:gd name="connsiteX1465" fmla="*/ 2397760 w 4894877"/>
              <a:gd name="connsiteY1465" fmla="*/ 104239 h 2638416"/>
              <a:gd name="connsiteX1466" fmla="*/ 2363535 w 4894877"/>
              <a:gd name="connsiteY1466" fmla="*/ 98081 h 2638416"/>
              <a:gd name="connsiteX1467" fmla="*/ 2327320 w 4894877"/>
              <a:gd name="connsiteY1467" fmla="*/ 104419 h 2638416"/>
              <a:gd name="connsiteX1468" fmla="*/ 2363535 w 4894877"/>
              <a:gd name="connsiteY1468" fmla="*/ 110394 h 2638416"/>
              <a:gd name="connsiteX1469" fmla="*/ 2397760 w 4894877"/>
              <a:gd name="connsiteY1469" fmla="*/ 104239 h 2638416"/>
              <a:gd name="connsiteX1470" fmla="*/ 1673059 w 4894877"/>
              <a:gd name="connsiteY1470" fmla="*/ 750835 h 2638416"/>
              <a:gd name="connsiteX1471" fmla="*/ 1686124 w 4894877"/>
              <a:gd name="connsiteY1471" fmla="*/ 739096 h 2638416"/>
              <a:gd name="connsiteX1472" fmla="*/ 1617314 w 4894877"/>
              <a:gd name="connsiteY1472" fmla="*/ 709580 h 2638416"/>
              <a:gd name="connsiteX1473" fmla="*/ 1511204 w 4894877"/>
              <a:gd name="connsiteY1473" fmla="*/ 740001 h 2638416"/>
              <a:gd name="connsiteX1474" fmla="*/ 1581642 w 4894877"/>
              <a:gd name="connsiteY1474" fmla="*/ 770061 h 2638416"/>
              <a:gd name="connsiteX1475" fmla="*/ 1673059 w 4894877"/>
              <a:gd name="connsiteY1475" fmla="*/ 750835 h 2638416"/>
              <a:gd name="connsiteX1476" fmla="*/ 2521254 w 4894877"/>
              <a:gd name="connsiteY1476" fmla="*/ 6457 h 2638416"/>
              <a:gd name="connsiteX1477" fmla="*/ 2508760 w 4894877"/>
              <a:gd name="connsiteY1477" fmla="*/ 4645 h 2638416"/>
              <a:gd name="connsiteX1478" fmla="*/ 2495903 w 4894877"/>
              <a:gd name="connsiteY1478" fmla="*/ 6637 h 2638416"/>
              <a:gd name="connsiteX1479" fmla="*/ 2509302 w 4894877"/>
              <a:gd name="connsiteY1479" fmla="*/ 8447 h 2638416"/>
              <a:gd name="connsiteX1480" fmla="*/ 2521254 w 4894877"/>
              <a:gd name="connsiteY1480" fmla="*/ 6457 h 2638416"/>
              <a:gd name="connsiteX1481" fmla="*/ 2393413 w 4894877"/>
              <a:gd name="connsiteY1481" fmla="*/ 124156 h 2638416"/>
              <a:gd name="connsiteX1482" fmla="*/ 2354661 w 4894877"/>
              <a:gd name="connsiteY1482" fmla="*/ 116913 h 2638416"/>
              <a:gd name="connsiteX1483" fmla="*/ 2315368 w 4894877"/>
              <a:gd name="connsiteY1483" fmla="*/ 123795 h 2638416"/>
              <a:gd name="connsiteX1484" fmla="*/ 2353032 w 4894877"/>
              <a:gd name="connsiteY1484" fmla="*/ 131219 h 2638416"/>
              <a:gd name="connsiteX1485" fmla="*/ 2393413 w 4894877"/>
              <a:gd name="connsiteY1485" fmla="*/ 124156 h 2638416"/>
              <a:gd name="connsiteX1486" fmla="*/ 1600768 w 4894877"/>
              <a:gd name="connsiteY1486" fmla="*/ 829616 h 2638416"/>
              <a:gd name="connsiteX1487" fmla="*/ 1615322 w 4894877"/>
              <a:gd name="connsiteY1487" fmla="*/ 816777 h 2638416"/>
              <a:gd name="connsiteX1488" fmla="*/ 1549048 w 4894877"/>
              <a:gd name="connsiteY1488" fmla="*/ 785451 h 2638416"/>
              <a:gd name="connsiteX1489" fmla="*/ 1440402 w 4894877"/>
              <a:gd name="connsiteY1489" fmla="*/ 816777 h 2638416"/>
              <a:gd name="connsiteX1490" fmla="*/ 1505226 w 4894877"/>
              <a:gd name="connsiteY1490" fmla="*/ 849732 h 2638416"/>
              <a:gd name="connsiteX1491" fmla="*/ 1600768 w 4894877"/>
              <a:gd name="connsiteY1491" fmla="*/ 829616 h 2638416"/>
              <a:gd name="connsiteX1492" fmla="*/ 2521435 w 4894877"/>
              <a:gd name="connsiteY1492" fmla="*/ 20942 h 2638416"/>
              <a:gd name="connsiteX1493" fmla="*/ 2504776 w 4894877"/>
              <a:gd name="connsiteY1493" fmla="*/ 18408 h 2638416"/>
              <a:gd name="connsiteX1494" fmla="*/ 2488297 w 4894877"/>
              <a:gd name="connsiteY1494" fmla="*/ 21124 h 2638416"/>
              <a:gd name="connsiteX1495" fmla="*/ 2504776 w 4894877"/>
              <a:gd name="connsiteY1495" fmla="*/ 23658 h 2638416"/>
              <a:gd name="connsiteX1496" fmla="*/ 2521435 w 4894877"/>
              <a:gd name="connsiteY1496" fmla="*/ 20942 h 2638416"/>
              <a:gd name="connsiteX1497" fmla="*/ 2383091 w 4894877"/>
              <a:gd name="connsiteY1497" fmla="*/ 144981 h 2638416"/>
              <a:gd name="connsiteX1498" fmla="*/ 2340901 w 4894877"/>
              <a:gd name="connsiteY1498" fmla="*/ 137194 h 2638416"/>
              <a:gd name="connsiteX1499" fmla="*/ 2298710 w 4894877"/>
              <a:gd name="connsiteY1499" fmla="*/ 145162 h 2638416"/>
              <a:gd name="connsiteX1500" fmla="*/ 2339996 w 4894877"/>
              <a:gd name="connsiteY1500" fmla="*/ 152948 h 2638416"/>
              <a:gd name="connsiteX1501" fmla="*/ 2383091 w 4894877"/>
              <a:gd name="connsiteY1501" fmla="*/ 144981 h 2638416"/>
              <a:gd name="connsiteX1502" fmla="*/ 2517813 w 4894877"/>
              <a:gd name="connsiteY1502" fmla="*/ 35791 h 2638416"/>
              <a:gd name="connsiteX1503" fmla="*/ 2497532 w 4894877"/>
              <a:gd name="connsiteY1503" fmla="*/ 32713 h 2638416"/>
              <a:gd name="connsiteX1504" fmla="*/ 2477071 w 4894877"/>
              <a:gd name="connsiteY1504" fmla="*/ 35611 h 2638416"/>
              <a:gd name="connsiteX1505" fmla="*/ 2497532 w 4894877"/>
              <a:gd name="connsiteY1505" fmla="*/ 39232 h 2638416"/>
              <a:gd name="connsiteX1506" fmla="*/ 2517813 w 4894877"/>
              <a:gd name="connsiteY1506" fmla="*/ 35791 h 2638416"/>
              <a:gd name="connsiteX1507" fmla="*/ 2377841 w 4894877"/>
              <a:gd name="connsiteY1507" fmla="*/ 167252 h 2638416"/>
              <a:gd name="connsiteX1508" fmla="*/ 2331303 w 4894877"/>
              <a:gd name="connsiteY1508" fmla="*/ 158379 h 2638416"/>
              <a:gd name="connsiteX1509" fmla="*/ 2284223 w 4894877"/>
              <a:gd name="connsiteY1509" fmla="*/ 167434 h 2638416"/>
              <a:gd name="connsiteX1510" fmla="*/ 2330761 w 4894877"/>
              <a:gd name="connsiteY1510" fmla="*/ 176487 h 2638416"/>
              <a:gd name="connsiteX1511" fmla="*/ 2377841 w 4894877"/>
              <a:gd name="connsiteY1511" fmla="*/ 167252 h 2638416"/>
              <a:gd name="connsiteX1512" fmla="*/ 1529202 w 4894877"/>
              <a:gd name="connsiteY1512" fmla="*/ 917509 h 2638416"/>
              <a:gd name="connsiteX1513" fmla="*/ 1543071 w 4894877"/>
              <a:gd name="connsiteY1513" fmla="*/ 903512 h 2638416"/>
              <a:gd name="connsiteX1514" fmla="*/ 1476615 w 4894877"/>
              <a:gd name="connsiteY1514" fmla="*/ 871282 h 2638416"/>
              <a:gd name="connsiteX1515" fmla="*/ 1370142 w 4894877"/>
              <a:gd name="connsiteY1515" fmla="*/ 904237 h 2638416"/>
              <a:gd name="connsiteX1516" fmla="*/ 1437685 w 4894877"/>
              <a:gd name="connsiteY1516" fmla="*/ 938823 h 2638416"/>
              <a:gd name="connsiteX1517" fmla="*/ 1529202 w 4894877"/>
              <a:gd name="connsiteY1517" fmla="*/ 917509 h 2638416"/>
              <a:gd name="connsiteX1518" fmla="*/ 2517452 w 4894877"/>
              <a:gd name="connsiteY1518" fmla="*/ 52268 h 2638416"/>
              <a:gd name="connsiteX1519" fmla="*/ 2492826 w 4894877"/>
              <a:gd name="connsiteY1519" fmla="*/ 48466 h 2638416"/>
              <a:gd name="connsiteX1520" fmla="*/ 2469284 w 4894877"/>
              <a:gd name="connsiteY1520" fmla="*/ 52450 h 2638416"/>
              <a:gd name="connsiteX1521" fmla="*/ 2494635 w 4894877"/>
              <a:gd name="connsiteY1521" fmla="*/ 56253 h 2638416"/>
              <a:gd name="connsiteX1522" fmla="*/ 2517452 w 4894877"/>
              <a:gd name="connsiteY1522" fmla="*/ 52268 h 2638416"/>
              <a:gd name="connsiteX1523" fmla="*/ 2367881 w 4894877"/>
              <a:gd name="connsiteY1523" fmla="*/ 191337 h 2638416"/>
              <a:gd name="connsiteX1524" fmla="*/ 2318628 w 4894877"/>
              <a:gd name="connsiteY1524" fmla="*/ 180833 h 2638416"/>
              <a:gd name="connsiteX1525" fmla="*/ 2264305 w 4894877"/>
              <a:gd name="connsiteY1525" fmla="*/ 190430 h 2638416"/>
              <a:gd name="connsiteX1526" fmla="*/ 2313558 w 4894877"/>
              <a:gd name="connsiteY1526" fmla="*/ 201477 h 2638416"/>
              <a:gd name="connsiteX1527" fmla="*/ 2367881 w 4894877"/>
              <a:gd name="connsiteY1527" fmla="*/ 191337 h 2638416"/>
              <a:gd name="connsiteX1528" fmla="*/ 2512923 w 4894877"/>
              <a:gd name="connsiteY1528" fmla="*/ 69109 h 2638416"/>
              <a:gd name="connsiteX1529" fmla="*/ 2485400 w 4894877"/>
              <a:gd name="connsiteY1529" fmla="*/ 64583 h 2638416"/>
              <a:gd name="connsiteX1530" fmla="*/ 2457515 w 4894877"/>
              <a:gd name="connsiteY1530" fmla="*/ 69109 h 2638416"/>
              <a:gd name="connsiteX1531" fmla="*/ 2486124 w 4894877"/>
              <a:gd name="connsiteY1531" fmla="*/ 73816 h 2638416"/>
              <a:gd name="connsiteX1532" fmla="*/ 2512923 w 4894877"/>
              <a:gd name="connsiteY1532" fmla="*/ 69109 h 2638416"/>
              <a:gd name="connsiteX1533" fmla="*/ 1437799 w 4894877"/>
              <a:gd name="connsiteY1533" fmla="*/ 1018039 h 2638416"/>
              <a:gd name="connsiteX1534" fmla="*/ 1453982 w 4894877"/>
              <a:gd name="connsiteY1534" fmla="*/ 1003650 h 2638416"/>
              <a:gd name="connsiteX1535" fmla="*/ 1391148 w 4894877"/>
              <a:gd name="connsiteY1535" fmla="*/ 967615 h 2638416"/>
              <a:gd name="connsiteX1536" fmla="*/ 1277431 w 4894877"/>
              <a:gd name="connsiteY1536" fmla="*/ 1003830 h 2638416"/>
              <a:gd name="connsiteX1537" fmla="*/ 1338997 w 4894877"/>
              <a:gd name="connsiteY1537" fmla="*/ 1041314 h 2638416"/>
              <a:gd name="connsiteX1538" fmla="*/ 1437799 w 4894877"/>
              <a:gd name="connsiteY1538" fmla="*/ 1018039 h 2638416"/>
              <a:gd name="connsiteX1539" fmla="*/ 2191874 w 4894877"/>
              <a:gd name="connsiteY1539" fmla="*/ 355755 h 2638416"/>
              <a:gd name="connsiteX1540" fmla="*/ 2165979 w 4894877"/>
              <a:gd name="connsiteY1540" fmla="*/ 360462 h 2638416"/>
              <a:gd name="connsiteX1541" fmla="*/ 2145698 w 4894877"/>
              <a:gd name="connsiteY1541" fmla="*/ 366439 h 2638416"/>
              <a:gd name="connsiteX1542" fmla="*/ 2107673 w 4894877"/>
              <a:gd name="connsiteY1542" fmla="*/ 354850 h 2638416"/>
              <a:gd name="connsiteX1543" fmla="*/ 2161996 w 4894877"/>
              <a:gd name="connsiteY1543" fmla="*/ 344347 h 2638416"/>
              <a:gd name="connsiteX1544" fmla="*/ 2361182 w 4894877"/>
              <a:gd name="connsiteY1544" fmla="*/ 216507 h 2638416"/>
              <a:gd name="connsiteX1545" fmla="*/ 2306859 w 4894877"/>
              <a:gd name="connsiteY1545" fmla="*/ 205098 h 2638416"/>
              <a:gd name="connsiteX1546" fmla="*/ 2250001 w 4894877"/>
              <a:gd name="connsiteY1546" fmla="*/ 216326 h 2638416"/>
              <a:gd name="connsiteX1547" fmla="*/ 2304324 w 4894877"/>
              <a:gd name="connsiteY1547" fmla="*/ 228095 h 2638416"/>
              <a:gd name="connsiteX1548" fmla="*/ 2361182 w 4894877"/>
              <a:gd name="connsiteY1548" fmla="*/ 216507 h 2638416"/>
              <a:gd name="connsiteX1549" fmla="*/ 2511114 w 4894877"/>
              <a:gd name="connsiteY1549" fmla="*/ 86674 h 2638416"/>
              <a:gd name="connsiteX1550" fmla="*/ 2479244 w 4894877"/>
              <a:gd name="connsiteY1550" fmla="*/ 81603 h 2638416"/>
              <a:gd name="connsiteX1551" fmla="*/ 2449728 w 4894877"/>
              <a:gd name="connsiteY1551" fmla="*/ 86854 h 2638416"/>
              <a:gd name="connsiteX1552" fmla="*/ 2481598 w 4894877"/>
              <a:gd name="connsiteY1552" fmla="*/ 92287 h 2638416"/>
              <a:gd name="connsiteX1553" fmla="*/ 2511114 w 4894877"/>
              <a:gd name="connsiteY1553" fmla="*/ 86674 h 2638416"/>
              <a:gd name="connsiteX1554" fmla="*/ 2170144 w 4894877"/>
              <a:gd name="connsiteY1554" fmla="*/ 394324 h 2638416"/>
              <a:gd name="connsiteX1555" fmla="*/ 2122520 w 4894877"/>
              <a:gd name="connsiteY1555" fmla="*/ 403740 h 2638416"/>
              <a:gd name="connsiteX1556" fmla="*/ 2084856 w 4894877"/>
              <a:gd name="connsiteY1556" fmla="*/ 392514 h 2638416"/>
              <a:gd name="connsiteX1557" fmla="*/ 2136102 w 4894877"/>
              <a:gd name="connsiteY1557" fmla="*/ 382011 h 2638416"/>
              <a:gd name="connsiteX1558" fmla="*/ 2614688 w 4894877"/>
              <a:gd name="connsiteY1558" fmla="*/ 7360 h 2638416"/>
              <a:gd name="connsiteX1559" fmla="*/ 2601289 w 4894877"/>
              <a:gd name="connsiteY1559" fmla="*/ 5550 h 2638416"/>
              <a:gd name="connsiteX1560" fmla="*/ 2588976 w 4894877"/>
              <a:gd name="connsiteY1560" fmla="*/ 7360 h 2638416"/>
              <a:gd name="connsiteX1561" fmla="*/ 2603282 w 4894877"/>
              <a:gd name="connsiteY1561" fmla="*/ 9352 h 2638416"/>
              <a:gd name="connsiteX1562" fmla="*/ 2614688 w 4894877"/>
              <a:gd name="connsiteY1562" fmla="*/ 7360 h 2638416"/>
              <a:gd name="connsiteX1563" fmla="*/ 2506042 w 4894877"/>
              <a:gd name="connsiteY1563" fmla="*/ 105505 h 2638416"/>
              <a:gd name="connsiteX1564" fmla="*/ 2471275 w 4894877"/>
              <a:gd name="connsiteY1564" fmla="*/ 99530 h 2638416"/>
              <a:gd name="connsiteX1565" fmla="*/ 2436147 w 4894877"/>
              <a:gd name="connsiteY1565" fmla="*/ 105505 h 2638416"/>
              <a:gd name="connsiteX1566" fmla="*/ 2470914 w 4894877"/>
              <a:gd name="connsiteY1566" fmla="*/ 111843 h 2638416"/>
              <a:gd name="connsiteX1567" fmla="*/ 2506042 w 4894877"/>
              <a:gd name="connsiteY1567" fmla="*/ 105505 h 2638416"/>
              <a:gd name="connsiteX1568" fmla="*/ 2348324 w 4894877"/>
              <a:gd name="connsiteY1568" fmla="*/ 244572 h 2638416"/>
              <a:gd name="connsiteX1569" fmla="*/ 2289292 w 4894877"/>
              <a:gd name="connsiteY1569" fmla="*/ 231715 h 2638416"/>
              <a:gd name="connsiteX1570" fmla="*/ 2226640 w 4894877"/>
              <a:gd name="connsiteY1570" fmla="*/ 244392 h 2638416"/>
              <a:gd name="connsiteX1571" fmla="*/ 2285490 w 4894877"/>
              <a:gd name="connsiteY1571" fmla="*/ 257790 h 2638416"/>
              <a:gd name="connsiteX1572" fmla="*/ 2348324 w 4894877"/>
              <a:gd name="connsiteY1572" fmla="*/ 244572 h 2638416"/>
              <a:gd name="connsiteX1573" fmla="*/ 1343793 w 4894877"/>
              <a:gd name="connsiteY1573" fmla="*/ 1131844 h 2638416"/>
              <a:gd name="connsiteX1574" fmla="*/ 1359640 w 4894877"/>
              <a:gd name="connsiteY1574" fmla="*/ 1116642 h 2638416"/>
              <a:gd name="connsiteX1575" fmla="*/ 1296808 w 4894877"/>
              <a:gd name="connsiteY1575" fmla="*/ 1079341 h 2638416"/>
              <a:gd name="connsiteX1576" fmla="*/ 1184921 w 4894877"/>
              <a:gd name="connsiteY1576" fmla="*/ 1117185 h 2638416"/>
              <a:gd name="connsiteX1577" fmla="*/ 1248279 w 4894877"/>
              <a:gd name="connsiteY1577" fmla="*/ 1157386 h 2638416"/>
              <a:gd name="connsiteX1578" fmla="*/ 1343793 w 4894877"/>
              <a:gd name="connsiteY1578" fmla="*/ 1131844 h 2638416"/>
              <a:gd name="connsiteX1579" fmla="*/ 2143345 w 4894877"/>
              <a:gd name="connsiteY1579" fmla="*/ 437422 h 2638416"/>
              <a:gd name="connsiteX1580" fmla="*/ 2093187 w 4894877"/>
              <a:gd name="connsiteY1580" fmla="*/ 450820 h 2638416"/>
              <a:gd name="connsiteX1581" fmla="*/ 2053350 w 4894877"/>
              <a:gd name="connsiteY1581" fmla="*/ 434886 h 2638416"/>
              <a:gd name="connsiteX1582" fmla="*/ 2109122 w 4894877"/>
              <a:gd name="connsiteY1582" fmla="*/ 425289 h 2638416"/>
              <a:gd name="connsiteX1583" fmla="*/ 2616863 w 4894877"/>
              <a:gd name="connsiteY1583" fmla="*/ 22392 h 2638416"/>
              <a:gd name="connsiteX1584" fmla="*/ 2598755 w 4894877"/>
              <a:gd name="connsiteY1584" fmla="*/ 19856 h 2638416"/>
              <a:gd name="connsiteX1585" fmla="*/ 2583725 w 4894877"/>
              <a:gd name="connsiteY1585" fmla="*/ 22392 h 2638416"/>
              <a:gd name="connsiteX1586" fmla="*/ 2601833 w 4894877"/>
              <a:gd name="connsiteY1586" fmla="*/ 24926 h 2638416"/>
              <a:gd name="connsiteX1587" fmla="*/ 2616863 w 4894877"/>
              <a:gd name="connsiteY1587" fmla="*/ 22392 h 2638416"/>
              <a:gd name="connsiteX1588" fmla="*/ 2506044 w 4894877"/>
              <a:gd name="connsiteY1588" fmla="*/ 125242 h 2638416"/>
              <a:gd name="connsiteX1589" fmla="*/ 2464759 w 4894877"/>
              <a:gd name="connsiteY1589" fmla="*/ 118362 h 2638416"/>
              <a:gd name="connsiteX1590" fmla="*/ 2427638 w 4894877"/>
              <a:gd name="connsiteY1590" fmla="*/ 125424 h 2638416"/>
              <a:gd name="connsiteX1591" fmla="*/ 2467836 w 4894877"/>
              <a:gd name="connsiteY1591" fmla="*/ 132667 h 2638416"/>
              <a:gd name="connsiteX1592" fmla="*/ 2506044 w 4894877"/>
              <a:gd name="connsiteY1592" fmla="*/ 125242 h 2638416"/>
              <a:gd name="connsiteX1593" fmla="*/ 2619036 w 4894877"/>
              <a:gd name="connsiteY1593" fmla="*/ 37601 h 2638416"/>
              <a:gd name="connsiteX1594" fmla="*/ 2598212 w 4894877"/>
              <a:gd name="connsiteY1594" fmla="*/ 34342 h 2638416"/>
              <a:gd name="connsiteX1595" fmla="*/ 2578475 w 4894877"/>
              <a:gd name="connsiteY1595" fmla="*/ 37601 h 2638416"/>
              <a:gd name="connsiteX1596" fmla="*/ 2599117 w 4894877"/>
              <a:gd name="connsiteY1596" fmla="*/ 40861 h 2638416"/>
              <a:gd name="connsiteX1597" fmla="*/ 2619036 w 4894877"/>
              <a:gd name="connsiteY1597" fmla="*/ 37601 h 2638416"/>
              <a:gd name="connsiteX1598" fmla="*/ 2502603 w 4894877"/>
              <a:gd name="connsiteY1598" fmla="*/ 146430 h 2638416"/>
              <a:gd name="connsiteX1599" fmla="*/ 2460049 w 4894877"/>
              <a:gd name="connsiteY1599" fmla="*/ 138643 h 2638416"/>
              <a:gd name="connsiteX1600" fmla="*/ 2417678 w 4894877"/>
              <a:gd name="connsiteY1600" fmla="*/ 146430 h 2638416"/>
              <a:gd name="connsiteX1601" fmla="*/ 2461136 w 4894877"/>
              <a:gd name="connsiteY1601" fmla="*/ 154578 h 2638416"/>
              <a:gd name="connsiteX1602" fmla="*/ 2502603 w 4894877"/>
              <a:gd name="connsiteY1602" fmla="*/ 146430 h 2638416"/>
              <a:gd name="connsiteX1603" fmla="*/ 1228996 w 4894877"/>
              <a:gd name="connsiteY1603" fmla="*/ 1270041 h 2638416"/>
              <a:gd name="connsiteX1604" fmla="*/ 1245743 w 4894877"/>
              <a:gd name="connsiteY1604" fmla="*/ 1253173 h 2638416"/>
              <a:gd name="connsiteX1605" fmla="*/ 1183833 w 4894877"/>
              <a:gd name="connsiteY1605" fmla="*/ 1213880 h 2638416"/>
              <a:gd name="connsiteX1606" fmla="*/ 1075187 w 4894877"/>
              <a:gd name="connsiteY1606" fmla="*/ 1253717 h 2638416"/>
              <a:gd name="connsiteX1607" fmla="*/ 1132046 w 4894877"/>
              <a:gd name="connsiteY1607" fmla="*/ 1296271 h 2638416"/>
              <a:gd name="connsiteX1608" fmla="*/ 1228996 w 4894877"/>
              <a:gd name="connsiteY1608" fmla="*/ 1270041 h 2638416"/>
              <a:gd name="connsiteX1609" fmla="*/ 2617770 w 4894877"/>
              <a:gd name="connsiteY1609" fmla="*/ 53536 h 2638416"/>
              <a:gd name="connsiteX1610" fmla="*/ 2592600 w 4894877"/>
              <a:gd name="connsiteY1610" fmla="*/ 49553 h 2638416"/>
              <a:gd name="connsiteX1611" fmla="*/ 2569422 w 4894877"/>
              <a:gd name="connsiteY1611" fmla="*/ 53355 h 2638416"/>
              <a:gd name="connsiteX1612" fmla="*/ 2595316 w 4894877"/>
              <a:gd name="connsiteY1612" fmla="*/ 57520 h 2638416"/>
              <a:gd name="connsiteX1613" fmla="*/ 2617770 w 4894877"/>
              <a:gd name="connsiteY1613" fmla="*/ 53536 h 2638416"/>
              <a:gd name="connsiteX1614" fmla="*/ 2132300 w 4894877"/>
              <a:gd name="connsiteY1614" fmla="*/ 481422 h 2638416"/>
              <a:gd name="connsiteX1615" fmla="*/ 2066929 w 4894877"/>
              <a:gd name="connsiteY1615" fmla="*/ 498444 h 2638416"/>
              <a:gd name="connsiteX1616" fmla="*/ 2067112 w 4894877"/>
              <a:gd name="connsiteY1616" fmla="*/ 499169 h 2638416"/>
              <a:gd name="connsiteX1617" fmla="*/ 2010072 w 4894877"/>
              <a:gd name="connsiteY1617" fmla="*/ 477983 h 2638416"/>
              <a:gd name="connsiteX1618" fmla="*/ 2085037 w 4894877"/>
              <a:gd name="connsiteY1618" fmla="*/ 462048 h 2638416"/>
              <a:gd name="connsiteX1619" fmla="*/ 2132300 w 4894877"/>
              <a:gd name="connsiteY1619" fmla="*/ 481422 h 2638416"/>
              <a:gd name="connsiteX1620" fmla="*/ 1979174 w 4894877"/>
              <a:gd name="connsiteY1620" fmla="*/ 622297 h 2638416"/>
              <a:gd name="connsiteX1621" fmla="*/ 1989608 w 4894877"/>
              <a:gd name="connsiteY1621" fmla="*/ 611255 h 2638416"/>
              <a:gd name="connsiteX1622" fmla="*/ 1911022 w 4894877"/>
              <a:gd name="connsiteY1622" fmla="*/ 584636 h 2638416"/>
              <a:gd name="connsiteX1623" fmla="*/ 1812335 w 4894877"/>
              <a:gd name="connsiteY1623" fmla="*/ 612160 h 2638416"/>
              <a:gd name="connsiteX1624" fmla="*/ 1890561 w 4894877"/>
              <a:gd name="connsiteY1624" fmla="*/ 640047 h 2638416"/>
              <a:gd name="connsiteX1625" fmla="*/ 1979174 w 4894877"/>
              <a:gd name="connsiteY1625" fmla="*/ 622297 h 2638416"/>
              <a:gd name="connsiteX1626" fmla="*/ 2496808 w 4894877"/>
              <a:gd name="connsiteY1626" fmla="*/ 169969 h 2638416"/>
              <a:gd name="connsiteX1627" fmla="*/ 2450272 w 4894877"/>
              <a:gd name="connsiteY1627" fmla="*/ 160735 h 2638416"/>
              <a:gd name="connsiteX1628" fmla="*/ 2402467 w 4894877"/>
              <a:gd name="connsiteY1628" fmla="*/ 169427 h 2638416"/>
              <a:gd name="connsiteX1629" fmla="*/ 2450272 w 4894877"/>
              <a:gd name="connsiteY1629" fmla="*/ 179023 h 2638416"/>
              <a:gd name="connsiteX1630" fmla="*/ 2496808 w 4894877"/>
              <a:gd name="connsiteY1630" fmla="*/ 169969 h 2638416"/>
              <a:gd name="connsiteX1631" fmla="*/ 2618674 w 4894877"/>
              <a:gd name="connsiteY1631" fmla="*/ 70557 h 2638416"/>
              <a:gd name="connsiteX1632" fmla="*/ 2590789 w 4894877"/>
              <a:gd name="connsiteY1632" fmla="*/ 65848 h 2638416"/>
              <a:gd name="connsiteX1633" fmla="*/ 2564894 w 4894877"/>
              <a:gd name="connsiteY1633" fmla="*/ 70194 h 2638416"/>
              <a:gd name="connsiteX1634" fmla="*/ 2592961 w 4894877"/>
              <a:gd name="connsiteY1634" fmla="*/ 74903 h 2638416"/>
              <a:gd name="connsiteX1635" fmla="*/ 2618674 w 4894877"/>
              <a:gd name="connsiteY1635" fmla="*/ 70557 h 2638416"/>
              <a:gd name="connsiteX1636" fmla="*/ 1084407 w 4894877"/>
              <a:gd name="connsiteY1636" fmla="*/ 1428061 h 2638416"/>
              <a:gd name="connsiteX1637" fmla="*/ 1102893 w 4894877"/>
              <a:gd name="connsiteY1637" fmla="*/ 1410531 h 2638416"/>
              <a:gd name="connsiteX1638" fmla="*/ 1054365 w 4894877"/>
              <a:gd name="connsiteY1638" fmla="*/ 1366529 h 2638416"/>
              <a:gd name="connsiteX1639" fmla="*/ 987999 w 4894877"/>
              <a:gd name="connsiteY1639" fmla="*/ 1375764 h 2638416"/>
              <a:gd name="connsiteX1640" fmla="*/ 962524 w 4894877"/>
              <a:gd name="connsiteY1640" fmla="*/ 1387555 h 2638416"/>
              <a:gd name="connsiteX1641" fmla="*/ 1018363 w 4894877"/>
              <a:gd name="connsiteY1641" fmla="*/ 1451123 h 2638416"/>
              <a:gd name="connsiteX1642" fmla="*/ 1025025 w 4894877"/>
              <a:gd name="connsiteY1642" fmla="*/ 1450558 h 2638416"/>
              <a:gd name="connsiteX1643" fmla="*/ 1084407 w 4894877"/>
              <a:gd name="connsiteY1643" fmla="*/ 1428061 h 2638416"/>
              <a:gd name="connsiteX1644" fmla="*/ 2495179 w 4894877"/>
              <a:gd name="connsiteY1644" fmla="*/ 193690 h 2638416"/>
              <a:gd name="connsiteX1645" fmla="*/ 2443573 w 4894877"/>
              <a:gd name="connsiteY1645" fmla="*/ 183369 h 2638416"/>
              <a:gd name="connsiteX1646" fmla="*/ 2390698 w 4894877"/>
              <a:gd name="connsiteY1646" fmla="*/ 193690 h 2638416"/>
              <a:gd name="connsiteX1647" fmla="*/ 2442485 w 4894877"/>
              <a:gd name="connsiteY1647" fmla="*/ 204374 h 2638416"/>
              <a:gd name="connsiteX1648" fmla="*/ 2495179 w 4894877"/>
              <a:gd name="connsiteY1648" fmla="*/ 193690 h 2638416"/>
              <a:gd name="connsiteX1649" fmla="*/ 2617044 w 4894877"/>
              <a:gd name="connsiteY1649" fmla="*/ 88305 h 2638416"/>
              <a:gd name="connsiteX1650" fmla="*/ 2585355 w 4894877"/>
              <a:gd name="connsiteY1650" fmla="*/ 82871 h 2638416"/>
              <a:gd name="connsiteX1651" fmla="*/ 2555478 w 4894877"/>
              <a:gd name="connsiteY1651" fmla="*/ 87942 h 2638416"/>
              <a:gd name="connsiteX1652" fmla="*/ 2587166 w 4894877"/>
              <a:gd name="connsiteY1652" fmla="*/ 93555 h 2638416"/>
              <a:gd name="connsiteX1653" fmla="*/ 2617044 w 4894877"/>
              <a:gd name="connsiteY1653" fmla="*/ 88305 h 2638416"/>
              <a:gd name="connsiteX1654" fmla="*/ 1938473 w 4894877"/>
              <a:gd name="connsiteY1654" fmla="*/ 685866 h 2638416"/>
              <a:gd name="connsiteX1655" fmla="*/ 1949049 w 4894877"/>
              <a:gd name="connsiteY1655" fmla="*/ 674271 h 2638416"/>
              <a:gd name="connsiteX1656" fmla="*/ 1872272 w 4894877"/>
              <a:gd name="connsiteY1656" fmla="*/ 646204 h 2638416"/>
              <a:gd name="connsiteX1657" fmla="*/ 1772859 w 4894877"/>
              <a:gd name="connsiteY1657" fmla="*/ 674815 h 2638416"/>
              <a:gd name="connsiteX1658" fmla="*/ 1849094 w 4894877"/>
              <a:gd name="connsiteY1658" fmla="*/ 704149 h 2638416"/>
              <a:gd name="connsiteX1659" fmla="*/ 1938473 w 4894877"/>
              <a:gd name="connsiteY1659" fmla="*/ 685866 h 2638416"/>
              <a:gd name="connsiteX1660" fmla="*/ 2710299 w 4894877"/>
              <a:gd name="connsiteY1660" fmla="*/ 8992 h 2638416"/>
              <a:gd name="connsiteX1661" fmla="*/ 2698529 w 4894877"/>
              <a:gd name="connsiteY1661" fmla="*/ 7182 h 2638416"/>
              <a:gd name="connsiteX1662" fmla="*/ 2685492 w 4894877"/>
              <a:gd name="connsiteY1662" fmla="*/ 8811 h 2638416"/>
              <a:gd name="connsiteX1663" fmla="*/ 2698347 w 4894877"/>
              <a:gd name="connsiteY1663" fmla="*/ 10803 h 2638416"/>
              <a:gd name="connsiteX1664" fmla="*/ 2710299 w 4894877"/>
              <a:gd name="connsiteY1664" fmla="*/ 8992 h 2638416"/>
              <a:gd name="connsiteX1665" fmla="*/ 2391964 w 4894877"/>
              <a:gd name="connsiteY1665" fmla="*/ 290023 h 2638416"/>
              <a:gd name="connsiteX1666" fmla="*/ 2332751 w 4894877"/>
              <a:gd name="connsiteY1666" fmla="*/ 301069 h 2638416"/>
              <a:gd name="connsiteX1667" fmla="*/ 2280059 w 4894877"/>
              <a:gd name="connsiteY1667" fmla="*/ 288755 h 2638416"/>
              <a:gd name="connsiteX1668" fmla="*/ 2340177 w 4894877"/>
              <a:gd name="connsiteY1668" fmla="*/ 275900 h 2638416"/>
              <a:gd name="connsiteX1669" fmla="*/ 2391964 w 4894877"/>
              <a:gd name="connsiteY1669" fmla="*/ 290023 h 2638416"/>
              <a:gd name="connsiteX1670" fmla="*/ 2488117 w 4894877"/>
              <a:gd name="connsiteY1670" fmla="*/ 219583 h 2638416"/>
              <a:gd name="connsiteX1671" fmla="*/ 2430896 w 4894877"/>
              <a:gd name="connsiteY1671" fmla="*/ 207633 h 2638416"/>
              <a:gd name="connsiteX1672" fmla="*/ 2374400 w 4894877"/>
              <a:gd name="connsiteY1672" fmla="*/ 218859 h 2638416"/>
              <a:gd name="connsiteX1673" fmla="*/ 2431621 w 4894877"/>
              <a:gd name="connsiteY1673" fmla="*/ 231173 h 2638416"/>
              <a:gd name="connsiteX1674" fmla="*/ 2488117 w 4894877"/>
              <a:gd name="connsiteY1674" fmla="*/ 219583 h 2638416"/>
              <a:gd name="connsiteX1675" fmla="*/ 2711928 w 4894877"/>
              <a:gd name="connsiteY1675" fmla="*/ 23476 h 2638416"/>
              <a:gd name="connsiteX1676" fmla="*/ 2693820 w 4894877"/>
              <a:gd name="connsiteY1676" fmla="*/ 20942 h 2638416"/>
              <a:gd name="connsiteX1677" fmla="*/ 2679334 w 4894877"/>
              <a:gd name="connsiteY1677" fmla="*/ 23476 h 2638416"/>
              <a:gd name="connsiteX1678" fmla="*/ 2697442 w 4894877"/>
              <a:gd name="connsiteY1678" fmla="*/ 26012 h 2638416"/>
              <a:gd name="connsiteX1679" fmla="*/ 2711928 w 4894877"/>
              <a:gd name="connsiteY1679" fmla="*/ 23476 h 2638416"/>
              <a:gd name="connsiteX1680" fmla="*/ 2374400 w 4894877"/>
              <a:gd name="connsiteY1680" fmla="*/ 322798 h 2638416"/>
              <a:gd name="connsiteX1681" fmla="*/ 2316999 w 4894877"/>
              <a:gd name="connsiteY1681" fmla="*/ 331672 h 2638416"/>
              <a:gd name="connsiteX1682" fmla="*/ 2277523 w 4894877"/>
              <a:gd name="connsiteY1682" fmla="*/ 320988 h 2638416"/>
              <a:gd name="connsiteX1683" fmla="*/ 2303779 w 4894877"/>
              <a:gd name="connsiteY1683" fmla="*/ 317186 h 2638416"/>
              <a:gd name="connsiteX1684" fmla="*/ 2328588 w 4894877"/>
              <a:gd name="connsiteY1684" fmla="*/ 310485 h 2638416"/>
              <a:gd name="connsiteX1685" fmla="*/ 2328768 w 4894877"/>
              <a:gd name="connsiteY1685" fmla="*/ 311209 h 2638416"/>
              <a:gd name="connsiteX1686" fmla="*/ 2374400 w 4894877"/>
              <a:gd name="connsiteY1686" fmla="*/ 322798 h 2638416"/>
              <a:gd name="connsiteX1687" fmla="*/ 2619578 w 4894877"/>
              <a:gd name="connsiteY1687" fmla="*/ 108042 h 2638416"/>
              <a:gd name="connsiteX1688" fmla="*/ 2583362 w 4894877"/>
              <a:gd name="connsiteY1688" fmla="*/ 101523 h 2638416"/>
              <a:gd name="connsiteX1689" fmla="*/ 2549139 w 4894877"/>
              <a:gd name="connsiteY1689" fmla="*/ 107317 h 2638416"/>
              <a:gd name="connsiteX1690" fmla="*/ 2585355 w 4894877"/>
              <a:gd name="connsiteY1690" fmla="*/ 114016 h 2638416"/>
              <a:gd name="connsiteX1691" fmla="*/ 2619578 w 4894877"/>
              <a:gd name="connsiteY1691" fmla="*/ 108042 h 2638416"/>
              <a:gd name="connsiteX1692" fmla="*/ 2336011 w 4894877"/>
              <a:gd name="connsiteY1692" fmla="*/ 358833 h 2638416"/>
              <a:gd name="connsiteX1693" fmla="*/ 2304503 w 4894877"/>
              <a:gd name="connsiteY1693" fmla="*/ 365352 h 2638416"/>
              <a:gd name="connsiteX1694" fmla="*/ 2270643 w 4894877"/>
              <a:gd name="connsiteY1694" fmla="*/ 356660 h 2638416"/>
              <a:gd name="connsiteX1695" fmla="*/ 2306858 w 4894877"/>
              <a:gd name="connsiteY1695" fmla="*/ 349236 h 2638416"/>
              <a:gd name="connsiteX1696" fmla="*/ 1887023 w 4894877"/>
              <a:gd name="connsiteY1696" fmla="*/ 756029 h 2638416"/>
              <a:gd name="connsiteX1697" fmla="*/ 1898347 w 4894877"/>
              <a:gd name="connsiteY1697" fmla="*/ 743985 h 2638416"/>
              <a:gd name="connsiteX1698" fmla="*/ 1821207 w 4894877"/>
              <a:gd name="connsiteY1698" fmla="*/ 713745 h 2638416"/>
              <a:gd name="connsiteX1699" fmla="*/ 1717993 w 4894877"/>
              <a:gd name="connsiteY1699" fmla="*/ 744346 h 2638416"/>
              <a:gd name="connsiteX1700" fmla="*/ 1796219 w 4894877"/>
              <a:gd name="connsiteY1700" fmla="*/ 776579 h 2638416"/>
              <a:gd name="connsiteX1701" fmla="*/ 1887023 w 4894877"/>
              <a:gd name="connsiteY1701" fmla="*/ 756029 h 2638416"/>
              <a:gd name="connsiteX1702" fmla="*/ 2716818 w 4894877"/>
              <a:gd name="connsiteY1702" fmla="*/ 38688 h 2638416"/>
              <a:gd name="connsiteX1703" fmla="*/ 2695813 w 4894877"/>
              <a:gd name="connsiteY1703" fmla="*/ 35428 h 2638416"/>
              <a:gd name="connsiteX1704" fmla="*/ 2676437 w 4894877"/>
              <a:gd name="connsiteY1704" fmla="*/ 38507 h 2638416"/>
              <a:gd name="connsiteX1705" fmla="*/ 2696718 w 4894877"/>
              <a:gd name="connsiteY1705" fmla="*/ 41946 h 2638416"/>
              <a:gd name="connsiteX1706" fmla="*/ 2716818 w 4894877"/>
              <a:gd name="connsiteY1706" fmla="*/ 38688 h 2638416"/>
              <a:gd name="connsiteX1707" fmla="*/ 2617588 w 4894877"/>
              <a:gd name="connsiteY1707" fmla="*/ 127596 h 2638416"/>
              <a:gd name="connsiteX1708" fmla="*/ 2575578 w 4894877"/>
              <a:gd name="connsiteY1708" fmla="*/ 120534 h 2638416"/>
              <a:gd name="connsiteX1709" fmla="*/ 2538819 w 4894877"/>
              <a:gd name="connsiteY1709" fmla="*/ 127777 h 2638416"/>
              <a:gd name="connsiteX1710" fmla="*/ 2579924 w 4894877"/>
              <a:gd name="connsiteY1710" fmla="*/ 135020 h 2638416"/>
              <a:gd name="connsiteX1711" fmla="*/ 2617588 w 4894877"/>
              <a:gd name="connsiteY1711" fmla="*/ 127596 h 2638416"/>
              <a:gd name="connsiteX1712" fmla="*/ 2311385 w 4894877"/>
              <a:gd name="connsiteY1712" fmla="*/ 397041 h 2638416"/>
              <a:gd name="connsiteX1713" fmla="*/ 2279696 w 4894877"/>
              <a:gd name="connsiteY1713" fmla="*/ 404284 h 2638416"/>
              <a:gd name="connsiteX1714" fmla="*/ 2253440 w 4894877"/>
              <a:gd name="connsiteY1714" fmla="*/ 395412 h 2638416"/>
              <a:gd name="connsiteX1715" fmla="*/ 2288751 w 4894877"/>
              <a:gd name="connsiteY1715" fmla="*/ 389254 h 2638416"/>
              <a:gd name="connsiteX1716" fmla="*/ 2484676 w 4894877"/>
              <a:gd name="connsiteY1716" fmla="*/ 246565 h 2638416"/>
              <a:gd name="connsiteX1717" fmla="*/ 2423834 w 4894877"/>
              <a:gd name="connsiteY1717" fmla="*/ 233527 h 2638416"/>
              <a:gd name="connsiteX1718" fmla="*/ 2362087 w 4894877"/>
              <a:gd name="connsiteY1718" fmla="*/ 246565 h 2638416"/>
              <a:gd name="connsiteX1719" fmla="*/ 2422748 w 4894877"/>
              <a:gd name="connsiteY1719" fmla="*/ 259966 h 2638416"/>
              <a:gd name="connsiteX1720" fmla="*/ 2484676 w 4894877"/>
              <a:gd name="connsiteY1720" fmla="*/ 246565 h 2638416"/>
              <a:gd name="connsiteX1721" fmla="*/ 2717904 w 4894877"/>
              <a:gd name="connsiteY1721" fmla="*/ 54621 h 2638416"/>
              <a:gd name="connsiteX1722" fmla="*/ 2691829 w 4894877"/>
              <a:gd name="connsiteY1722" fmla="*/ 50639 h 2638416"/>
              <a:gd name="connsiteX1723" fmla="*/ 2670280 w 4894877"/>
              <a:gd name="connsiteY1723" fmla="*/ 54621 h 2638416"/>
              <a:gd name="connsiteX1724" fmla="*/ 2696538 w 4894877"/>
              <a:gd name="connsiteY1724" fmla="*/ 58606 h 2638416"/>
              <a:gd name="connsiteX1725" fmla="*/ 2717904 w 4894877"/>
              <a:gd name="connsiteY1725" fmla="*/ 54621 h 2638416"/>
              <a:gd name="connsiteX1726" fmla="*/ 1834325 w 4894877"/>
              <a:gd name="connsiteY1726" fmla="*/ 835376 h 2638416"/>
              <a:gd name="connsiteX1727" fmla="*/ 1846377 w 4894877"/>
              <a:gd name="connsiteY1727" fmla="*/ 822392 h 2638416"/>
              <a:gd name="connsiteX1728" fmla="*/ 1771773 w 4894877"/>
              <a:gd name="connsiteY1728" fmla="*/ 790703 h 2638416"/>
              <a:gd name="connsiteX1729" fmla="*/ 1667472 w 4894877"/>
              <a:gd name="connsiteY1729" fmla="*/ 822392 h 2638416"/>
              <a:gd name="connsiteX1730" fmla="*/ 1739904 w 4894877"/>
              <a:gd name="connsiteY1730" fmla="*/ 856435 h 2638416"/>
              <a:gd name="connsiteX1731" fmla="*/ 1834325 w 4894877"/>
              <a:gd name="connsiteY1731" fmla="*/ 835376 h 2638416"/>
              <a:gd name="connsiteX1732" fmla="*/ 2618492 w 4894877"/>
              <a:gd name="connsiteY1732" fmla="*/ 148784 h 2638416"/>
              <a:gd name="connsiteX1733" fmla="*/ 2573224 w 4894877"/>
              <a:gd name="connsiteY1733" fmla="*/ 140816 h 2638416"/>
              <a:gd name="connsiteX1734" fmla="*/ 2533204 w 4894877"/>
              <a:gd name="connsiteY1734" fmla="*/ 148603 h 2638416"/>
              <a:gd name="connsiteX1735" fmla="*/ 2577570 w 4894877"/>
              <a:gd name="connsiteY1735" fmla="*/ 156932 h 2638416"/>
              <a:gd name="connsiteX1736" fmla="*/ 2618492 w 4894877"/>
              <a:gd name="connsiteY1736" fmla="*/ 148784 h 2638416"/>
              <a:gd name="connsiteX1737" fmla="*/ 2295811 w 4894877"/>
              <a:gd name="connsiteY1737" fmla="*/ 440319 h 2638416"/>
              <a:gd name="connsiteX1738" fmla="*/ 2261951 w 4894877"/>
              <a:gd name="connsiteY1738" fmla="*/ 448828 h 2638416"/>
              <a:gd name="connsiteX1739" fmla="*/ 2230986 w 4894877"/>
              <a:gd name="connsiteY1739" fmla="*/ 438870 h 2638416"/>
              <a:gd name="connsiteX1740" fmla="*/ 2268470 w 4894877"/>
              <a:gd name="connsiteY1740" fmla="*/ 431627 h 2638416"/>
              <a:gd name="connsiteX1741" fmla="*/ 2722432 w 4894877"/>
              <a:gd name="connsiteY1741" fmla="*/ 72550 h 2638416"/>
              <a:gd name="connsiteX1742" fmla="*/ 2693821 w 4894877"/>
              <a:gd name="connsiteY1742" fmla="*/ 67660 h 2638416"/>
              <a:gd name="connsiteX1743" fmla="*/ 2668470 w 4894877"/>
              <a:gd name="connsiteY1743" fmla="*/ 72006 h 2638416"/>
              <a:gd name="connsiteX1744" fmla="*/ 2697081 w 4894877"/>
              <a:gd name="connsiteY1744" fmla="*/ 76715 h 2638416"/>
              <a:gd name="connsiteX1745" fmla="*/ 2722432 w 4894877"/>
              <a:gd name="connsiteY1745" fmla="*/ 72550 h 2638416"/>
              <a:gd name="connsiteX1746" fmla="*/ 2616139 w 4894877"/>
              <a:gd name="connsiteY1746" fmla="*/ 171599 h 2638416"/>
              <a:gd name="connsiteX1747" fmla="*/ 2568152 w 4894877"/>
              <a:gd name="connsiteY1747" fmla="*/ 162365 h 2638416"/>
              <a:gd name="connsiteX1748" fmla="*/ 2521796 w 4894877"/>
              <a:gd name="connsiteY1748" fmla="*/ 171057 h 2638416"/>
              <a:gd name="connsiteX1749" fmla="*/ 2571049 w 4894877"/>
              <a:gd name="connsiteY1749" fmla="*/ 180654 h 2638416"/>
              <a:gd name="connsiteX1750" fmla="*/ 2616139 w 4894877"/>
              <a:gd name="connsiteY1750" fmla="*/ 171599 h 2638416"/>
              <a:gd name="connsiteX1751" fmla="*/ 2803374 w 4894877"/>
              <a:gd name="connsiteY1751" fmla="*/ 10077 h 2638416"/>
              <a:gd name="connsiteX1752" fmla="*/ 2790880 w 4894877"/>
              <a:gd name="connsiteY1752" fmla="*/ 8268 h 2638416"/>
              <a:gd name="connsiteX1753" fmla="*/ 2779472 w 4894877"/>
              <a:gd name="connsiteY1753" fmla="*/ 9897 h 2638416"/>
              <a:gd name="connsiteX1754" fmla="*/ 2791241 w 4894877"/>
              <a:gd name="connsiteY1754" fmla="*/ 11889 h 2638416"/>
              <a:gd name="connsiteX1755" fmla="*/ 2803374 w 4894877"/>
              <a:gd name="connsiteY1755" fmla="*/ 10077 h 2638416"/>
              <a:gd name="connsiteX1756" fmla="*/ 1768179 w 4894877"/>
              <a:gd name="connsiteY1756" fmla="*/ 924827 h 2638416"/>
              <a:gd name="connsiteX1757" fmla="*/ 1781731 w 4894877"/>
              <a:gd name="connsiteY1757" fmla="*/ 911301 h 2638416"/>
              <a:gd name="connsiteX1758" fmla="*/ 1709299 w 4894877"/>
              <a:gd name="connsiteY1758" fmla="*/ 876534 h 2638416"/>
              <a:gd name="connsiteX1759" fmla="*/ 1602102 w 4894877"/>
              <a:gd name="connsiteY1759" fmla="*/ 910214 h 2638416"/>
              <a:gd name="connsiteX1760" fmla="*/ 1670550 w 4894877"/>
              <a:gd name="connsiteY1760" fmla="*/ 947517 h 2638416"/>
              <a:gd name="connsiteX1761" fmla="*/ 1768179 w 4894877"/>
              <a:gd name="connsiteY1761" fmla="*/ 924827 h 2638416"/>
              <a:gd name="connsiteX1762" fmla="*/ 2723336 w 4894877"/>
              <a:gd name="connsiteY1762" fmla="*/ 90838 h 2638416"/>
              <a:gd name="connsiteX1763" fmla="*/ 2691467 w 4894877"/>
              <a:gd name="connsiteY1763" fmla="*/ 84863 h 2638416"/>
              <a:gd name="connsiteX1764" fmla="*/ 2661951 w 4894877"/>
              <a:gd name="connsiteY1764" fmla="*/ 89933 h 2638416"/>
              <a:gd name="connsiteX1765" fmla="*/ 2695088 w 4894877"/>
              <a:gd name="connsiteY1765" fmla="*/ 95545 h 2638416"/>
              <a:gd name="connsiteX1766" fmla="*/ 2723336 w 4894877"/>
              <a:gd name="connsiteY1766" fmla="*/ 90838 h 2638416"/>
              <a:gd name="connsiteX1767" fmla="*/ 2808625 w 4894877"/>
              <a:gd name="connsiteY1767" fmla="*/ 25107 h 2638416"/>
              <a:gd name="connsiteX1768" fmla="*/ 2790517 w 4894877"/>
              <a:gd name="connsiteY1768" fmla="*/ 22573 h 2638416"/>
              <a:gd name="connsiteX1769" fmla="*/ 2776573 w 4894877"/>
              <a:gd name="connsiteY1769" fmla="*/ 25107 h 2638416"/>
              <a:gd name="connsiteX1770" fmla="*/ 2793051 w 4894877"/>
              <a:gd name="connsiteY1770" fmla="*/ 27643 h 2638416"/>
              <a:gd name="connsiteX1771" fmla="*/ 2808625 w 4894877"/>
              <a:gd name="connsiteY1771" fmla="*/ 25107 h 2638416"/>
              <a:gd name="connsiteX1772" fmla="*/ 2618855 w 4894877"/>
              <a:gd name="connsiteY1772" fmla="*/ 195500 h 2638416"/>
              <a:gd name="connsiteX1773" fmla="*/ 2564532 w 4894877"/>
              <a:gd name="connsiteY1773" fmla="*/ 184998 h 2638416"/>
              <a:gd name="connsiteX1774" fmla="*/ 2514372 w 4894877"/>
              <a:gd name="connsiteY1774" fmla="*/ 195139 h 2638416"/>
              <a:gd name="connsiteX1775" fmla="*/ 2567246 w 4894877"/>
              <a:gd name="connsiteY1775" fmla="*/ 206184 h 2638416"/>
              <a:gd name="connsiteX1776" fmla="*/ 2618855 w 4894877"/>
              <a:gd name="connsiteY1776" fmla="*/ 195500 h 2638416"/>
              <a:gd name="connsiteX1777" fmla="*/ 2290380 w 4894877"/>
              <a:gd name="connsiteY1777" fmla="*/ 486131 h 2638416"/>
              <a:gd name="connsiteX1778" fmla="*/ 2239315 w 4894877"/>
              <a:gd name="connsiteY1778" fmla="*/ 499169 h 2638416"/>
              <a:gd name="connsiteX1779" fmla="*/ 2201290 w 4894877"/>
              <a:gd name="connsiteY1779" fmla="*/ 484863 h 2638416"/>
              <a:gd name="connsiteX1780" fmla="*/ 2254164 w 4894877"/>
              <a:gd name="connsiteY1780" fmla="*/ 474179 h 2638416"/>
              <a:gd name="connsiteX1781" fmla="*/ 2728950 w 4894877"/>
              <a:gd name="connsiteY1781" fmla="*/ 108946 h 2638416"/>
              <a:gd name="connsiteX1782" fmla="*/ 2690379 w 4894877"/>
              <a:gd name="connsiteY1782" fmla="*/ 102608 h 2638416"/>
              <a:gd name="connsiteX1783" fmla="*/ 2658873 w 4894877"/>
              <a:gd name="connsiteY1783" fmla="*/ 108946 h 2638416"/>
              <a:gd name="connsiteX1784" fmla="*/ 2696356 w 4894877"/>
              <a:gd name="connsiteY1784" fmla="*/ 115102 h 2638416"/>
              <a:gd name="connsiteX1785" fmla="*/ 2728950 w 4894877"/>
              <a:gd name="connsiteY1785" fmla="*/ 108946 h 2638416"/>
              <a:gd name="connsiteX1786" fmla="*/ 2814781 w 4894877"/>
              <a:gd name="connsiteY1786" fmla="*/ 40317 h 2638416"/>
              <a:gd name="connsiteX1787" fmla="*/ 2792327 w 4894877"/>
              <a:gd name="connsiteY1787" fmla="*/ 37240 h 2638416"/>
              <a:gd name="connsiteX1788" fmla="*/ 2775849 w 4894877"/>
              <a:gd name="connsiteY1788" fmla="*/ 40317 h 2638416"/>
              <a:gd name="connsiteX1789" fmla="*/ 2798483 w 4894877"/>
              <a:gd name="connsiteY1789" fmla="*/ 43395 h 2638416"/>
              <a:gd name="connsiteX1790" fmla="*/ 2814781 w 4894877"/>
              <a:gd name="connsiteY1790" fmla="*/ 40317 h 2638416"/>
              <a:gd name="connsiteX1791" fmla="*/ 2614688 w 4894877"/>
              <a:gd name="connsiteY1791" fmla="*/ 221034 h 2638416"/>
              <a:gd name="connsiteX1792" fmla="*/ 2556926 w 4894877"/>
              <a:gd name="connsiteY1792" fmla="*/ 209625 h 2638416"/>
              <a:gd name="connsiteX1793" fmla="*/ 2502603 w 4894877"/>
              <a:gd name="connsiteY1793" fmla="*/ 220853 h 2638416"/>
              <a:gd name="connsiteX1794" fmla="*/ 2561814 w 4894877"/>
              <a:gd name="connsiteY1794" fmla="*/ 232984 h 2638416"/>
              <a:gd name="connsiteX1795" fmla="*/ 2614688 w 4894877"/>
              <a:gd name="connsiteY1795" fmla="*/ 221034 h 2638416"/>
              <a:gd name="connsiteX1796" fmla="*/ 2532119 w 4894877"/>
              <a:gd name="connsiteY1796" fmla="*/ 294189 h 2638416"/>
              <a:gd name="connsiteX1797" fmla="*/ 2473267 w 4894877"/>
              <a:gd name="connsiteY1797" fmla="*/ 304873 h 2638416"/>
              <a:gd name="connsiteX1798" fmla="*/ 2420936 w 4894877"/>
              <a:gd name="connsiteY1798" fmla="*/ 291472 h 2638416"/>
              <a:gd name="connsiteX1799" fmla="*/ 2477796 w 4894877"/>
              <a:gd name="connsiteY1799" fmla="*/ 278798 h 2638416"/>
              <a:gd name="connsiteX1800" fmla="*/ 2532119 w 4894877"/>
              <a:gd name="connsiteY1800" fmla="*/ 294189 h 2638416"/>
              <a:gd name="connsiteX1801" fmla="*/ 1701643 w 4894877"/>
              <a:gd name="connsiteY1801" fmla="*/ 1029113 h 2638416"/>
              <a:gd name="connsiteX1802" fmla="*/ 1714553 w 4894877"/>
              <a:gd name="connsiteY1802" fmla="*/ 1014333 h 2638416"/>
              <a:gd name="connsiteX1803" fmla="*/ 1639586 w 4894877"/>
              <a:gd name="connsiteY1803" fmla="*/ 978118 h 2638416"/>
              <a:gd name="connsiteX1804" fmla="*/ 1532751 w 4894877"/>
              <a:gd name="connsiteY1804" fmla="*/ 1016145 h 2638416"/>
              <a:gd name="connsiteX1805" fmla="*/ 1606992 w 4894877"/>
              <a:gd name="connsiteY1805" fmla="*/ 1054170 h 2638416"/>
              <a:gd name="connsiteX1806" fmla="*/ 1701643 w 4894877"/>
              <a:gd name="connsiteY1806" fmla="*/ 1029113 h 2638416"/>
              <a:gd name="connsiteX1807" fmla="*/ 2730219 w 4894877"/>
              <a:gd name="connsiteY1807" fmla="*/ 129227 h 2638416"/>
              <a:gd name="connsiteX1808" fmla="*/ 2689838 w 4894877"/>
              <a:gd name="connsiteY1808" fmla="*/ 121984 h 2638416"/>
              <a:gd name="connsiteX1809" fmla="*/ 2651630 w 4894877"/>
              <a:gd name="connsiteY1809" fmla="*/ 128864 h 2638416"/>
              <a:gd name="connsiteX1810" fmla="*/ 2692192 w 4894877"/>
              <a:gd name="connsiteY1810" fmla="*/ 136471 h 2638416"/>
              <a:gd name="connsiteX1811" fmla="*/ 2730219 w 4894877"/>
              <a:gd name="connsiteY1811" fmla="*/ 129227 h 2638416"/>
              <a:gd name="connsiteX1812" fmla="*/ 2507492 w 4894877"/>
              <a:gd name="connsiteY1812" fmla="*/ 325878 h 2638416"/>
              <a:gd name="connsiteX1813" fmla="*/ 2460954 w 4894877"/>
              <a:gd name="connsiteY1813" fmla="*/ 334387 h 2638416"/>
              <a:gd name="connsiteX1814" fmla="*/ 2416771 w 4894877"/>
              <a:gd name="connsiteY1814" fmla="*/ 324247 h 2638416"/>
              <a:gd name="connsiteX1815" fmla="*/ 2417495 w 4894877"/>
              <a:gd name="connsiteY1815" fmla="*/ 324247 h 2638416"/>
              <a:gd name="connsiteX1816" fmla="*/ 2469828 w 4894877"/>
              <a:gd name="connsiteY1816" fmla="*/ 313382 h 2638416"/>
              <a:gd name="connsiteX1817" fmla="*/ 2507492 w 4894877"/>
              <a:gd name="connsiteY1817" fmla="*/ 325878 h 2638416"/>
              <a:gd name="connsiteX1818" fmla="*/ 2818038 w 4894877"/>
              <a:gd name="connsiteY1818" fmla="*/ 56433 h 2638416"/>
              <a:gd name="connsiteX1819" fmla="*/ 2793051 w 4894877"/>
              <a:gd name="connsiteY1819" fmla="*/ 52812 h 2638416"/>
              <a:gd name="connsiteX1820" fmla="*/ 2772770 w 4894877"/>
              <a:gd name="connsiteY1820" fmla="*/ 56433 h 2638416"/>
              <a:gd name="connsiteX1821" fmla="*/ 2798845 w 4894877"/>
              <a:gd name="connsiteY1821" fmla="*/ 60237 h 2638416"/>
              <a:gd name="connsiteX1822" fmla="*/ 2818038 w 4894877"/>
              <a:gd name="connsiteY1822" fmla="*/ 56433 h 2638416"/>
              <a:gd name="connsiteX1823" fmla="*/ 2170534 w 4894877"/>
              <a:gd name="connsiteY1823" fmla="*/ 627820 h 2638416"/>
              <a:gd name="connsiteX1824" fmla="*/ 2180103 w 4894877"/>
              <a:gd name="connsiteY1824" fmla="*/ 616687 h 2638416"/>
              <a:gd name="connsiteX1825" fmla="*/ 2098255 w 4894877"/>
              <a:gd name="connsiteY1825" fmla="*/ 588620 h 2638416"/>
              <a:gd name="connsiteX1826" fmla="*/ 2001198 w 4894877"/>
              <a:gd name="connsiteY1826" fmla="*/ 615239 h 2638416"/>
              <a:gd name="connsiteX1827" fmla="*/ 2082684 w 4894877"/>
              <a:gd name="connsiteY1827" fmla="*/ 644755 h 2638416"/>
              <a:gd name="connsiteX1828" fmla="*/ 2170534 w 4894877"/>
              <a:gd name="connsiteY1828" fmla="*/ 627820 h 2638416"/>
              <a:gd name="connsiteX1829" fmla="*/ 2487392 w 4894877"/>
              <a:gd name="connsiteY1829" fmla="*/ 361730 h 2638416"/>
              <a:gd name="connsiteX1830" fmla="*/ 2455703 w 4894877"/>
              <a:gd name="connsiteY1830" fmla="*/ 368068 h 2638416"/>
              <a:gd name="connsiteX1831" fmla="*/ 2429809 w 4894877"/>
              <a:gd name="connsiteY1831" fmla="*/ 361369 h 2638416"/>
              <a:gd name="connsiteX1832" fmla="*/ 2457876 w 4894877"/>
              <a:gd name="connsiteY1832" fmla="*/ 352858 h 2638416"/>
              <a:gd name="connsiteX1833" fmla="*/ 2616863 w 4894877"/>
              <a:gd name="connsiteY1833" fmla="*/ 249823 h 2638416"/>
              <a:gd name="connsiteX1834" fmla="*/ 2552943 w 4894877"/>
              <a:gd name="connsiteY1834" fmla="*/ 236424 h 2638416"/>
              <a:gd name="connsiteX1835" fmla="*/ 2493730 w 4894877"/>
              <a:gd name="connsiteY1835" fmla="*/ 249823 h 2638416"/>
              <a:gd name="connsiteX1836" fmla="*/ 2557833 w 4894877"/>
              <a:gd name="connsiteY1836" fmla="*/ 263044 h 2638416"/>
              <a:gd name="connsiteX1837" fmla="*/ 2616863 w 4894877"/>
              <a:gd name="connsiteY1837" fmla="*/ 249823 h 2638416"/>
              <a:gd name="connsiteX1838" fmla="*/ 2734382 w 4894877"/>
              <a:gd name="connsiteY1838" fmla="*/ 150593 h 2638416"/>
              <a:gd name="connsiteX1839" fmla="*/ 2688750 w 4894877"/>
              <a:gd name="connsiteY1839" fmla="*/ 142445 h 2638416"/>
              <a:gd name="connsiteX1840" fmla="*/ 2649637 w 4894877"/>
              <a:gd name="connsiteY1840" fmla="*/ 150232 h 2638416"/>
              <a:gd name="connsiteX1841" fmla="*/ 2695269 w 4894877"/>
              <a:gd name="connsiteY1841" fmla="*/ 158560 h 2638416"/>
              <a:gd name="connsiteX1842" fmla="*/ 2734382 w 4894877"/>
              <a:gd name="connsiteY1842" fmla="*/ 150593 h 2638416"/>
              <a:gd name="connsiteX1843" fmla="*/ 2896444 w 4894877"/>
              <a:gd name="connsiteY1843" fmla="*/ 11345 h 2638416"/>
              <a:gd name="connsiteX1844" fmla="*/ 2884494 w 4894877"/>
              <a:gd name="connsiteY1844" fmla="*/ 9897 h 2638416"/>
              <a:gd name="connsiteX1845" fmla="*/ 2875078 w 4894877"/>
              <a:gd name="connsiteY1845" fmla="*/ 11528 h 2638416"/>
              <a:gd name="connsiteX1846" fmla="*/ 2887028 w 4894877"/>
              <a:gd name="connsiteY1846" fmla="*/ 13157 h 2638416"/>
              <a:gd name="connsiteX1847" fmla="*/ 2896444 w 4894877"/>
              <a:gd name="connsiteY1847" fmla="*/ 11345 h 2638416"/>
              <a:gd name="connsiteX1848" fmla="*/ 2825645 w 4894877"/>
              <a:gd name="connsiteY1848" fmla="*/ 73635 h 2638416"/>
              <a:gd name="connsiteX1849" fmla="*/ 2796853 w 4894877"/>
              <a:gd name="connsiteY1849" fmla="*/ 69109 h 2638416"/>
              <a:gd name="connsiteX1850" fmla="*/ 2772951 w 4894877"/>
              <a:gd name="connsiteY1850" fmla="*/ 72730 h 2638416"/>
              <a:gd name="connsiteX1851" fmla="*/ 2802830 w 4894877"/>
              <a:gd name="connsiteY1851" fmla="*/ 77981 h 2638416"/>
              <a:gd name="connsiteX1852" fmla="*/ 2825645 w 4894877"/>
              <a:gd name="connsiteY1852" fmla="*/ 73635 h 2638416"/>
              <a:gd name="connsiteX1853" fmla="*/ 1612864 w 4894877"/>
              <a:gd name="connsiteY1853" fmla="*/ 1146557 h 2638416"/>
              <a:gd name="connsiteX1854" fmla="*/ 1626911 w 4894877"/>
              <a:gd name="connsiteY1854" fmla="*/ 1130766 h 2638416"/>
              <a:gd name="connsiteX1855" fmla="*/ 1555748 w 4894877"/>
              <a:gd name="connsiteY1855" fmla="*/ 1091473 h 2638416"/>
              <a:gd name="connsiteX1856" fmla="*/ 1449636 w 4894877"/>
              <a:gd name="connsiteY1856" fmla="*/ 1130586 h 2638416"/>
              <a:gd name="connsiteX1857" fmla="*/ 1519894 w 4894877"/>
              <a:gd name="connsiteY1857" fmla="*/ 1171689 h 2638416"/>
              <a:gd name="connsiteX1858" fmla="*/ 1612864 w 4894877"/>
              <a:gd name="connsiteY1858" fmla="*/ 1146557 h 2638416"/>
              <a:gd name="connsiteX1859" fmla="*/ 2308307 w 4894877"/>
              <a:gd name="connsiteY1859" fmla="*/ 538101 h 2638416"/>
              <a:gd name="connsiteX1860" fmla="*/ 2220666 w 4894877"/>
              <a:gd name="connsiteY1860" fmla="*/ 557838 h 2638416"/>
              <a:gd name="connsiteX1861" fmla="*/ 2198212 w 4894877"/>
              <a:gd name="connsiteY1861" fmla="*/ 543532 h 2638416"/>
              <a:gd name="connsiteX1862" fmla="*/ 2161090 w 4894877"/>
              <a:gd name="connsiteY1862" fmla="*/ 532487 h 2638416"/>
              <a:gd name="connsiteX1863" fmla="*/ 2199478 w 4894877"/>
              <a:gd name="connsiteY1863" fmla="*/ 526692 h 2638416"/>
              <a:gd name="connsiteX1864" fmla="*/ 2232435 w 4894877"/>
              <a:gd name="connsiteY1864" fmla="*/ 516733 h 2638416"/>
              <a:gd name="connsiteX1865" fmla="*/ 2232435 w 4894877"/>
              <a:gd name="connsiteY1865" fmla="*/ 517457 h 2638416"/>
              <a:gd name="connsiteX1866" fmla="*/ 2308307 w 4894877"/>
              <a:gd name="connsiteY1866" fmla="*/ 538101 h 2638416"/>
              <a:gd name="connsiteX1867" fmla="*/ 2470370 w 4894877"/>
              <a:gd name="connsiteY1867" fmla="*/ 400119 h 2638416"/>
              <a:gd name="connsiteX1868" fmla="*/ 2441398 w 4894877"/>
              <a:gd name="connsiteY1868" fmla="*/ 406457 h 2638416"/>
              <a:gd name="connsiteX1869" fmla="*/ 2420393 w 4894877"/>
              <a:gd name="connsiteY1869" fmla="*/ 400482 h 2638416"/>
              <a:gd name="connsiteX1870" fmla="*/ 2449909 w 4894877"/>
              <a:gd name="connsiteY1870" fmla="*/ 393600 h 2638416"/>
              <a:gd name="connsiteX1871" fmla="*/ 2142058 w 4894877"/>
              <a:gd name="connsiteY1871" fmla="*/ 690774 h 2638416"/>
              <a:gd name="connsiteX1872" fmla="*/ 2152037 w 4894877"/>
              <a:gd name="connsiteY1872" fmla="*/ 679340 h 2638416"/>
              <a:gd name="connsiteX1873" fmla="*/ 2070734 w 4894877"/>
              <a:gd name="connsiteY1873" fmla="*/ 649824 h 2638416"/>
              <a:gd name="connsiteX1874" fmla="*/ 1969150 w 4894877"/>
              <a:gd name="connsiteY1874" fmla="*/ 678616 h 2638416"/>
              <a:gd name="connsiteX1875" fmla="*/ 2051177 w 4894877"/>
              <a:gd name="connsiteY1875" fmla="*/ 710305 h 2638416"/>
              <a:gd name="connsiteX1876" fmla="*/ 2142058 w 4894877"/>
              <a:gd name="connsiteY1876" fmla="*/ 690774 h 2638416"/>
              <a:gd name="connsiteX1877" fmla="*/ 2830171 w 4894877"/>
              <a:gd name="connsiteY1877" fmla="*/ 90836 h 2638416"/>
              <a:gd name="connsiteX1878" fmla="*/ 2796311 w 4894877"/>
              <a:gd name="connsiteY1878" fmla="*/ 85766 h 2638416"/>
              <a:gd name="connsiteX1879" fmla="*/ 2768968 w 4894877"/>
              <a:gd name="connsiteY1879" fmla="*/ 90836 h 2638416"/>
              <a:gd name="connsiteX1880" fmla="*/ 2802830 w 4894877"/>
              <a:gd name="connsiteY1880" fmla="*/ 96813 h 2638416"/>
              <a:gd name="connsiteX1881" fmla="*/ 2830171 w 4894877"/>
              <a:gd name="connsiteY1881" fmla="*/ 90836 h 2638416"/>
              <a:gd name="connsiteX1882" fmla="*/ 2736374 w 4894877"/>
              <a:gd name="connsiteY1882" fmla="*/ 173954 h 2638416"/>
              <a:gd name="connsiteX1883" fmla="*/ 2685672 w 4894877"/>
              <a:gd name="connsiteY1883" fmla="*/ 164718 h 2638416"/>
              <a:gd name="connsiteX1884" fmla="*/ 2642033 w 4894877"/>
              <a:gd name="connsiteY1884" fmla="*/ 173773 h 2638416"/>
              <a:gd name="connsiteX1885" fmla="*/ 2692735 w 4894877"/>
              <a:gd name="connsiteY1885" fmla="*/ 183187 h 2638416"/>
              <a:gd name="connsiteX1886" fmla="*/ 2736374 w 4894877"/>
              <a:gd name="connsiteY1886" fmla="*/ 173954 h 2638416"/>
              <a:gd name="connsiteX1887" fmla="*/ 2906043 w 4894877"/>
              <a:gd name="connsiteY1887" fmla="*/ 26012 h 2638416"/>
              <a:gd name="connsiteX1888" fmla="*/ 2888840 w 4894877"/>
              <a:gd name="connsiteY1888" fmla="*/ 23839 h 2638416"/>
              <a:gd name="connsiteX1889" fmla="*/ 2877071 w 4894877"/>
              <a:gd name="connsiteY1889" fmla="*/ 26374 h 2638416"/>
              <a:gd name="connsiteX1890" fmla="*/ 2893367 w 4894877"/>
              <a:gd name="connsiteY1890" fmla="*/ 28366 h 2638416"/>
              <a:gd name="connsiteX1891" fmla="*/ 2906043 w 4894877"/>
              <a:gd name="connsiteY1891" fmla="*/ 26012 h 2638416"/>
              <a:gd name="connsiteX1892" fmla="*/ 2912382 w 4894877"/>
              <a:gd name="connsiteY1892" fmla="*/ 41403 h 2638416"/>
              <a:gd name="connsiteX1893" fmla="*/ 2890833 w 4894877"/>
              <a:gd name="connsiteY1893" fmla="*/ 38506 h 2638416"/>
              <a:gd name="connsiteX1894" fmla="*/ 2875803 w 4894877"/>
              <a:gd name="connsiteY1894" fmla="*/ 41403 h 2638416"/>
              <a:gd name="connsiteX1895" fmla="*/ 2896628 w 4894877"/>
              <a:gd name="connsiteY1895" fmla="*/ 44483 h 2638416"/>
              <a:gd name="connsiteX1896" fmla="*/ 2912382 w 4894877"/>
              <a:gd name="connsiteY1896" fmla="*/ 41403 h 2638416"/>
              <a:gd name="connsiteX1897" fmla="*/ 2838502 w 4894877"/>
              <a:gd name="connsiteY1897" fmla="*/ 110575 h 2638416"/>
              <a:gd name="connsiteX1898" fmla="*/ 2800113 w 4894877"/>
              <a:gd name="connsiteY1898" fmla="*/ 104239 h 2638416"/>
              <a:gd name="connsiteX1899" fmla="*/ 2768968 w 4894877"/>
              <a:gd name="connsiteY1899" fmla="*/ 110214 h 2638416"/>
              <a:gd name="connsiteX1900" fmla="*/ 2806452 w 4894877"/>
              <a:gd name="connsiteY1900" fmla="*/ 116733 h 2638416"/>
              <a:gd name="connsiteX1901" fmla="*/ 2838502 w 4894877"/>
              <a:gd name="connsiteY1901" fmla="*/ 110575 h 2638416"/>
              <a:gd name="connsiteX1902" fmla="*/ 2742350 w 4894877"/>
              <a:gd name="connsiteY1902" fmla="*/ 198034 h 2638416"/>
              <a:gd name="connsiteX1903" fmla="*/ 2685492 w 4894877"/>
              <a:gd name="connsiteY1903" fmla="*/ 187713 h 2638416"/>
              <a:gd name="connsiteX1904" fmla="*/ 2638230 w 4894877"/>
              <a:gd name="connsiteY1904" fmla="*/ 198217 h 2638416"/>
              <a:gd name="connsiteX1905" fmla="*/ 2695270 w 4894877"/>
              <a:gd name="connsiteY1905" fmla="*/ 208718 h 2638416"/>
              <a:gd name="connsiteX1906" fmla="*/ 2742350 w 4894877"/>
              <a:gd name="connsiteY1906" fmla="*/ 198034 h 2638416"/>
              <a:gd name="connsiteX1907" fmla="*/ 2099477 w 4894877"/>
              <a:gd name="connsiteY1907" fmla="*/ 764948 h 2638416"/>
              <a:gd name="connsiteX1908" fmla="*/ 2109483 w 4894877"/>
              <a:gd name="connsiteY1908" fmla="*/ 752131 h 2638416"/>
              <a:gd name="connsiteX1909" fmla="*/ 2025282 w 4894877"/>
              <a:gd name="connsiteY1909" fmla="*/ 721168 h 2638416"/>
              <a:gd name="connsiteX1910" fmla="*/ 1926776 w 4894877"/>
              <a:gd name="connsiteY1910" fmla="*/ 751950 h 2638416"/>
              <a:gd name="connsiteX1911" fmla="*/ 2008443 w 4894877"/>
              <a:gd name="connsiteY1911" fmla="*/ 785269 h 2638416"/>
              <a:gd name="connsiteX1912" fmla="*/ 2099477 w 4894877"/>
              <a:gd name="connsiteY1912" fmla="*/ 764948 h 2638416"/>
              <a:gd name="connsiteX1913" fmla="*/ 2465482 w 4894877"/>
              <a:gd name="connsiteY1913" fmla="*/ 445207 h 2638416"/>
              <a:gd name="connsiteX1914" fmla="*/ 2431620 w 4894877"/>
              <a:gd name="connsiteY1914" fmla="*/ 452993 h 2638416"/>
              <a:gd name="connsiteX1915" fmla="*/ 2402648 w 4894877"/>
              <a:gd name="connsiteY1915" fmla="*/ 443034 h 2638416"/>
              <a:gd name="connsiteX1916" fmla="*/ 2431801 w 4894877"/>
              <a:gd name="connsiteY1916" fmla="*/ 436515 h 2638416"/>
              <a:gd name="connsiteX1917" fmla="*/ 1522517 w 4894877"/>
              <a:gd name="connsiteY1917" fmla="*/ 1281553 h 2638416"/>
              <a:gd name="connsiteX1918" fmla="*/ 1537640 w 4894877"/>
              <a:gd name="connsiteY1918" fmla="*/ 1264764 h 2638416"/>
              <a:gd name="connsiteX1919" fmla="*/ 1473901 w 4894877"/>
              <a:gd name="connsiteY1919" fmla="*/ 1223115 h 2638416"/>
              <a:gd name="connsiteX1920" fmla="*/ 1364530 w 4894877"/>
              <a:gd name="connsiteY1920" fmla="*/ 1262772 h 2638416"/>
              <a:gd name="connsiteX1921" fmla="*/ 1423741 w 4894877"/>
              <a:gd name="connsiteY1921" fmla="*/ 1307679 h 2638416"/>
              <a:gd name="connsiteX1922" fmla="*/ 1522517 w 4894877"/>
              <a:gd name="connsiteY1922" fmla="*/ 1281553 h 2638416"/>
              <a:gd name="connsiteX1923" fmla="*/ 2922522 w 4894877"/>
              <a:gd name="connsiteY1923" fmla="*/ 58244 h 2638416"/>
              <a:gd name="connsiteX1924" fmla="*/ 2896810 w 4894877"/>
              <a:gd name="connsiteY1924" fmla="*/ 54623 h 2638416"/>
              <a:gd name="connsiteX1925" fmla="*/ 2878520 w 4894877"/>
              <a:gd name="connsiteY1925" fmla="*/ 58244 h 2638416"/>
              <a:gd name="connsiteX1926" fmla="*/ 2904415 w 4894877"/>
              <a:gd name="connsiteY1926" fmla="*/ 61866 h 2638416"/>
              <a:gd name="connsiteX1927" fmla="*/ 2922522 w 4894877"/>
              <a:gd name="connsiteY1927" fmla="*/ 58244 h 2638416"/>
              <a:gd name="connsiteX1928" fmla="*/ 2847918 w 4894877"/>
              <a:gd name="connsiteY1928" fmla="*/ 131400 h 2638416"/>
              <a:gd name="connsiteX1929" fmla="*/ 2806088 w 4894877"/>
              <a:gd name="connsiteY1929" fmla="*/ 124337 h 2638416"/>
              <a:gd name="connsiteX1930" fmla="*/ 2769873 w 4894877"/>
              <a:gd name="connsiteY1930" fmla="*/ 131400 h 2638416"/>
              <a:gd name="connsiteX1931" fmla="*/ 2812790 w 4894877"/>
              <a:gd name="connsiteY1931" fmla="*/ 138462 h 2638416"/>
              <a:gd name="connsiteX1932" fmla="*/ 2847918 w 4894877"/>
              <a:gd name="connsiteY1932" fmla="*/ 131400 h 2638416"/>
              <a:gd name="connsiteX1933" fmla="*/ 2742710 w 4894877"/>
              <a:gd name="connsiteY1933" fmla="*/ 224111 h 2638416"/>
              <a:gd name="connsiteX1934" fmla="*/ 2682956 w 4894877"/>
              <a:gd name="connsiteY1934" fmla="*/ 212522 h 2638416"/>
              <a:gd name="connsiteX1935" fmla="*/ 2631167 w 4894877"/>
              <a:gd name="connsiteY1935" fmla="*/ 223928 h 2638416"/>
              <a:gd name="connsiteX1936" fmla="*/ 2690923 w 4894877"/>
              <a:gd name="connsiteY1936" fmla="*/ 235880 h 2638416"/>
              <a:gd name="connsiteX1937" fmla="*/ 2742710 w 4894877"/>
              <a:gd name="connsiteY1937" fmla="*/ 224111 h 2638416"/>
              <a:gd name="connsiteX1938" fmla="*/ 2990064 w 4894877"/>
              <a:gd name="connsiteY1938" fmla="*/ 12430 h 2638416"/>
              <a:gd name="connsiteX1939" fmla="*/ 2977931 w 4894877"/>
              <a:gd name="connsiteY1939" fmla="*/ 10982 h 2638416"/>
              <a:gd name="connsiteX1940" fmla="*/ 2969783 w 4894877"/>
              <a:gd name="connsiteY1940" fmla="*/ 12430 h 2638416"/>
              <a:gd name="connsiteX1941" fmla="*/ 2981192 w 4894877"/>
              <a:gd name="connsiteY1941" fmla="*/ 14061 h 2638416"/>
              <a:gd name="connsiteX1942" fmla="*/ 2990064 w 4894877"/>
              <a:gd name="connsiteY1942" fmla="*/ 12430 h 2638416"/>
              <a:gd name="connsiteX1943" fmla="*/ 2930308 w 4894877"/>
              <a:gd name="connsiteY1943" fmla="*/ 75448 h 2638416"/>
              <a:gd name="connsiteX1944" fmla="*/ 2900249 w 4894877"/>
              <a:gd name="connsiteY1944" fmla="*/ 70921 h 2638416"/>
              <a:gd name="connsiteX1945" fmla="*/ 2877978 w 4894877"/>
              <a:gd name="connsiteY1945" fmla="*/ 75267 h 2638416"/>
              <a:gd name="connsiteX1946" fmla="*/ 2908036 w 4894877"/>
              <a:gd name="connsiteY1946" fmla="*/ 79794 h 2638416"/>
              <a:gd name="connsiteX1947" fmla="*/ 2930308 w 4894877"/>
              <a:gd name="connsiteY1947" fmla="*/ 75448 h 2638416"/>
              <a:gd name="connsiteX1948" fmla="*/ 2060071 w 4894877"/>
              <a:gd name="connsiteY1948" fmla="*/ 845127 h 2638416"/>
              <a:gd name="connsiteX1949" fmla="*/ 2070189 w 4894877"/>
              <a:gd name="connsiteY1949" fmla="*/ 831625 h 2638416"/>
              <a:gd name="connsiteX1950" fmla="*/ 1987981 w 4894877"/>
              <a:gd name="connsiteY1950" fmla="*/ 798851 h 2638416"/>
              <a:gd name="connsiteX1951" fmla="*/ 1888568 w 4894877"/>
              <a:gd name="connsiteY1951" fmla="*/ 833256 h 2638416"/>
              <a:gd name="connsiteX1952" fmla="*/ 1968605 w 4894877"/>
              <a:gd name="connsiteY1952" fmla="*/ 866212 h 2638416"/>
              <a:gd name="connsiteX1953" fmla="*/ 2060071 w 4894877"/>
              <a:gd name="connsiteY1953" fmla="*/ 845127 h 2638416"/>
              <a:gd name="connsiteX1954" fmla="*/ 2463851 w 4894877"/>
              <a:gd name="connsiteY1954" fmla="*/ 491382 h 2638416"/>
              <a:gd name="connsiteX1955" fmla="*/ 2414781 w 4894877"/>
              <a:gd name="connsiteY1955" fmla="*/ 506049 h 2638416"/>
              <a:gd name="connsiteX1956" fmla="*/ 2398846 w 4894877"/>
              <a:gd name="connsiteY1956" fmla="*/ 496815 h 2638416"/>
              <a:gd name="connsiteX1957" fmla="*/ 2374761 w 4894877"/>
              <a:gd name="connsiteY1957" fmla="*/ 489209 h 2638416"/>
              <a:gd name="connsiteX1958" fmla="*/ 2423290 w 4894877"/>
              <a:gd name="connsiteY1958" fmla="*/ 478888 h 2638416"/>
              <a:gd name="connsiteX1959" fmla="*/ 2851178 w 4894877"/>
              <a:gd name="connsiteY1959" fmla="*/ 153130 h 2638416"/>
              <a:gd name="connsiteX1960" fmla="*/ 2805183 w 4894877"/>
              <a:gd name="connsiteY1960" fmla="*/ 145162 h 2638416"/>
              <a:gd name="connsiteX1961" fmla="*/ 2766976 w 4894877"/>
              <a:gd name="connsiteY1961" fmla="*/ 152947 h 2638416"/>
              <a:gd name="connsiteX1962" fmla="*/ 2812065 w 4894877"/>
              <a:gd name="connsiteY1962" fmla="*/ 161278 h 2638416"/>
              <a:gd name="connsiteX1963" fmla="*/ 2851178 w 4894877"/>
              <a:gd name="connsiteY1963" fmla="*/ 153130 h 2638416"/>
              <a:gd name="connsiteX1964" fmla="*/ 3002738 w 4894877"/>
              <a:gd name="connsiteY1964" fmla="*/ 27824 h 2638416"/>
              <a:gd name="connsiteX1965" fmla="*/ 2986986 w 4894877"/>
              <a:gd name="connsiteY1965" fmla="*/ 25468 h 2638416"/>
              <a:gd name="connsiteX1966" fmla="*/ 2974673 w 4894877"/>
              <a:gd name="connsiteY1966" fmla="*/ 27641 h 2638416"/>
              <a:gd name="connsiteX1967" fmla="*/ 2990425 w 4894877"/>
              <a:gd name="connsiteY1967" fmla="*/ 29996 h 2638416"/>
              <a:gd name="connsiteX1968" fmla="*/ 3002738 w 4894877"/>
              <a:gd name="connsiteY1968" fmla="*/ 27824 h 2638416"/>
              <a:gd name="connsiteX1969" fmla="*/ 2749232 w 4894877"/>
              <a:gd name="connsiteY1969" fmla="*/ 251454 h 2638416"/>
              <a:gd name="connsiteX1970" fmla="*/ 2682595 w 4894877"/>
              <a:gd name="connsiteY1970" fmla="*/ 238597 h 2638416"/>
              <a:gd name="connsiteX1971" fmla="*/ 2626642 w 4894877"/>
              <a:gd name="connsiteY1971" fmla="*/ 251816 h 2638416"/>
              <a:gd name="connsiteX1972" fmla="*/ 2693459 w 4894877"/>
              <a:gd name="connsiteY1972" fmla="*/ 265217 h 2638416"/>
              <a:gd name="connsiteX1973" fmla="*/ 2749232 w 4894877"/>
              <a:gd name="connsiteY1973" fmla="*/ 251454 h 2638416"/>
              <a:gd name="connsiteX1974" fmla="*/ 1403987 w 4894877"/>
              <a:gd name="connsiteY1974" fmla="*/ 1440774 h 2638416"/>
              <a:gd name="connsiteX1975" fmla="*/ 1421568 w 4894877"/>
              <a:gd name="connsiteY1975" fmla="*/ 1423388 h 2638416"/>
              <a:gd name="connsiteX1976" fmla="*/ 1363080 w 4894877"/>
              <a:gd name="connsiteY1976" fmla="*/ 1375764 h 2638416"/>
              <a:gd name="connsiteX1977" fmla="*/ 1248097 w 4894877"/>
              <a:gd name="connsiteY1977" fmla="*/ 1418859 h 2638416"/>
              <a:gd name="connsiteX1978" fmla="*/ 1305135 w 4894877"/>
              <a:gd name="connsiteY1978" fmla="*/ 1468656 h 2638416"/>
              <a:gd name="connsiteX1979" fmla="*/ 1403987 w 4894877"/>
              <a:gd name="connsiteY1979" fmla="*/ 1440774 h 2638416"/>
              <a:gd name="connsiteX1980" fmla="*/ 2940630 w 4894877"/>
              <a:gd name="connsiteY1980" fmla="*/ 93372 h 2638416"/>
              <a:gd name="connsiteX1981" fmla="*/ 2905320 w 4894877"/>
              <a:gd name="connsiteY1981" fmla="*/ 88121 h 2638416"/>
              <a:gd name="connsiteX1982" fmla="*/ 2880693 w 4894877"/>
              <a:gd name="connsiteY1982" fmla="*/ 93372 h 2638416"/>
              <a:gd name="connsiteX1983" fmla="*/ 2915280 w 4894877"/>
              <a:gd name="connsiteY1983" fmla="*/ 98623 h 2638416"/>
              <a:gd name="connsiteX1984" fmla="*/ 2940630 w 4894877"/>
              <a:gd name="connsiteY1984" fmla="*/ 93372 h 2638416"/>
              <a:gd name="connsiteX1985" fmla="*/ 2672635 w 4894877"/>
              <a:gd name="connsiteY1985" fmla="*/ 329136 h 2638416"/>
              <a:gd name="connsiteX1986" fmla="*/ 2612698 w 4894877"/>
              <a:gd name="connsiteY1986" fmla="*/ 341088 h 2638416"/>
              <a:gd name="connsiteX1987" fmla="*/ 2565600 w 4894877"/>
              <a:gd name="connsiteY1987" fmla="*/ 327732 h 2638416"/>
              <a:gd name="connsiteX1988" fmla="*/ 2564350 w 4894877"/>
              <a:gd name="connsiteY1988" fmla="*/ 328051 h 2638416"/>
              <a:gd name="connsiteX1989" fmla="*/ 2564169 w 4894877"/>
              <a:gd name="connsiteY1989" fmla="*/ 327326 h 2638416"/>
              <a:gd name="connsiteX1990" fmla="*/ 2565600 w 4894877"/>
              <a:gd name="connsiteY1990" fmla="*/ 327732 h 2638416"/>
              <a:gd name="connsiteX1991" fmla="*/ 2612698 w 4894877"/>
              <a:gd name="connsiteY1991" fmla="*/ 315737 h 2638416"/>
              <a:gd name="connsiteX1992" fmla="*/ 2672635 w 4894877"/>
              <a:gd name="connsiteY1992" fmla="*/ 329136 h 2638416"/>
              <a:gd name="connsiteX1993" fmla="*/ 3011793 w 4894877"/>
              <a:gd name="connsiteY1993" fmla="*/ 43215 h 2638416"/>
              <a:gd name="connsiteX1994" fmla="*/ 2992419 w 4894877"/>
              <a:gd name="connsiteY1994" fmla="*/ 40317 h 2638416"/>
              <a:gd name="connsiteX1995" fmla="*/ 2976846 w 4894877"/>
              <a:gd name="connsiteY1995" fmla="*/ 43032 h 2638416"/>
              <a:gd name="connsiteX1996" fmla="*/ 2997307 w 4894877"/>
              <a:gd name="connsiteY1996" fmla="*/ 46112 h 2638416"/>
              <a:gd name="connsiteX1997" fmla="*/ 3011793 w 4894877"/>
              <a:gd name="connsiteY1997" fmla="*/ 43215 h 2638416"/>
              <a:gd name="connsiteX1998" fmla="*/ 2860956 w 4894877"/>
              <a:gd name="connsiteY1998" fmla="*/ 175764 h 2638416"/>
              <a:gd name="connsiteX1999" fmla="*/ 2810798 w 4894877"/>
              <a:gd name="connsiteY1999" fmla="*/ 166528 h 2638416"/>
              <a:gd name="connsiteX2000" fmla="*/ 2767157 w 4894877"/>
              <a:gd name="connsiteY2000" fmla="*/ 175400 h 2638416"/>
              <a:gd name="connsiteX2001" fmla="*/ 2817317 w 4894877"/>
              <a:gd name="connsiteY2001" fmla="*/ 184817 h 2638416"/>
              <a:gd name="connsiteX2002" fmla="*/ 2860956 w 4894877"/>
              <a:gd name="connsiteY2002" fmla="*/ 175764 h 2638416"/>
              <a:gd name="connsiteX2003" fmla="*/ 2648550 w 4894877"/>
              <a:gd name="connsiteY2003" fmla="*/ 366439 h 2638416"/>
              <a:gd name="connsiteX2004" fmla="*/ 2611430 w 4894877"/>
              <a:gd name="connsiteY2004" fmla="*/ 373682 h 2638416"/>
              <a:gd name="connsiteX2005" fmla="*/ 2576119 w 4894877"/>
              <a:gd name="connsiteY2005" fmla="*/ 363723 h 2638416"/>
              <a:gd name="connsiteX2006" fmla="*/ 2610162 w 4894877"/>
              <a:gd name="connsiteY2006" fmla="*/ 354307 h 2638416"/>
              <a:gd name="connsiteX2007" fmla="*/ 2010052 w 4894877"/>
              <a:gd name="connsiteY2007" fmla="*/ 933453 h 2638416"/>
              <a:gd name="connsiteX2008" fmla="*/ 2020212 w 4894877"/>
              <a:gd name="connsiteY2008" fmla="*/ 919630 h 2638416"/>
              <a:gd name="connsiteX2009" fmla="*/ 1939090 w 4894877"/>
              <a:gd name="connsiteY2009" fmla="*/ 885044 h 2638416"/>
              <a:gd name="connsiteX2010" fmla="*/ 1834972 w 4894877"/>
              <a:gd name="connsiteY2010" fmla="*/ 921259 h 2638416"/>
              <a:gd name="connsiteX2011" fmla="*/ 1917543 w 4894877"/>
              <a:gd name="connsiteY2011" fmla="*/ 958562 h 2638416"/>
              <a:gd name="connsiteX2012" fmla="*/ 2010052 w 4894877"/>
              <a:gd name="connsiteY2012" fmla="*/ 933453 h 2638416"/>
              <a:gd name="connsiteX2013" fmla="*/ 2948417 w 4894877"/>
              <a:gd name="connsiteY2013" fmla="*/ 112567 h 2638416"/>
              <a:gd name="connsiteX2014" fmla="*/ 2910390 w 4894877"/>
              <a:gd name="connsiteY2014" fmla="*/ 106591 h 2638416"/>
              <a:gd name="connsiteX2015" fmla="*/ 2880693 w 4894877"/>
              <a:gd name="connsiteY2015" fmla="*/ 112385 h 2638416"/>
              <a:gd name="connsiteX2016" fmla="*/ 2918901 w 4894877"/>
              <a:gd name="connsiteY2016" fmla="*/ 118723 h 2638416"/>
              <a:gd name="connsiteX2017" fmla="*/ 2948417 w 4894877"/>
              <a:gd name="connsiteY2017" fmla="*/ 112567 h 2638416"/>
              <a:gd name="connsiteX2018" fmla="*/ 2365028 w 4894877"/>
              <a:gd name="connsiteY2018" fmla="*/ 634169 h 2638416"/>
              <a:gd name="connsiteX2019" fmla="*/ 2372226 w 4894877"/>
              <a:gd name="connsiteY2019" fmla="*/ 622663 h 2638416"/>
              <a:gd name="connsiteX2020" fmla="*/ 2284585 w 4894877"/>
              <a:gd name="connsiteY2020" fmla="*/ 594596 h 2638416"/>
              <a:gd name="connsiteX2021" fmla="*/ 2190786 w 4894877"/>
              <a:gd name="connsiteY2021" fmla="*/ 622300 h 2638416"/>
              <a:gd name="connsiteX2022" fmla="*/ 2278247 w 4894877"/>
              <a:gd name="connsiteY2022" fmla="*/ 651816 h 2638416"/>
              <a:gd name="connsiteX2023" fmla="*/ 2365028 w 4894877"/>
              <a:gd name="connsiteY2023" fmla="*/ 634169 h 2638416"/>
              <a:gd name="connsiteX2024" fmla="*/ 2471458 w 4894877"/>
              <a:gd name="connsiteY2024" fmla="*/ 541359 h 2638416"/>
              <a:gd name="connsiteX2025" fmla="*/ 2400112 w 4894877"/>
              <a:gd name="connsiteY2025" fmla="*/ 562184 h 2638416"/>
              <a:gd name="connsiteX2026" fmla="*/ 2334200 w 4894877"/>
              <a:gd name="connsiteY2026" fmla="*/ 537918 h 2638416"/>
              <a:gd name="connsiteX2027" fmla="*/ 2411883 w 4894877"/>
              <a:gd name="connsiteY2027" fmla="*/ 518725 h 2638416"/>
              <a:gd name="connsiteX2028" fmla="*/ 2471458 w 4894877"/>
              <a:gd name="connsiteY2028" fmla="*/ 541359 h 2638416"/>
              <a:gd name="connsiteX2029" fmla="*/ 3024469 w 4894877"/>
              <a:gd name="connsiteY2029" fmla="*/ 59511 h 2638416"/>
              <a:gd name="connsiteX2030" fmla="*/ 3000928 w 4894877"/>
              <a:gd name="connsiteY2030" fmla="*/ 55889 h 2638416"/>
              <a:gd name="connsiteX2031" fmla="*/ 2981372 w 4894877"/>
              <a:gd name="connsiteY2031" fmla="*/ 59330 h 2638416"/>
              <a:gd name="connsiteX2032" fmla="*/ 3005998 w 4894877"/>
              <a:gd name="connsiteY2032" fmla="*/ 62952 h 2638416"/>
              <a:gd name="connsiteX2033" fmla="*/ 3024469 w 4894877"/>
              <a:gd name="connsiteY2033" fmla="*/ 59511 h 2638416"/>
              <a:gd name="connsiteX2034" fmla="*/ 2865845 w 4894877"/>
              <a:gd name="connsiteY2034" fmla="*/ 199485 h 2638416"/>
              <a:gd name="connsiteX2035" fmla="*/ 2809710 w 4894877"/>
              <a:gd name="connsiteY2035" fmla="*/ 189344 h 2638416"/>
              <a:gd name="connsiteX2036" fmla="*/ 2763537 w 4894877"/>
              <a:gd name="connsiteY2036" fmla="*/ 199304 h 2638416"/>
              <a:gd name="connsiteX2037" fmla="*/ 2821118 w 4894877"/>
              <a:gd name="connsiteY2037" fmla="*/ 209986 h 2638416"/>
              <a:gd name="connsiteX2038" fmla="*/ 2865845 w 4894877"/>
              <a:gd name="connsiteY2038" fmla="*/ 199485 h 2638416"/>
              <a:gd name="connsiteX2039" fmla="*/ 2643480 w 4894877"/>
              <a:gd name="connsiteY2039" fmla="*/ 405552 h 2638416"/>
              <a:gd name="connsiteX2040" fmla="*/ 2607265 w 4894877"/>
              <a:gd name="connsiteY2040" fmla="*/ 413337 h 2638416"/>
              <a:gd name="connsiteX2041" fmla="*/ 2576663 w 4894877"/>
              <a:gd name="connsiteY2041" fmla="*/ 403016 h 2638416"/>
              <a:gd name="connsiteX2042" fmla="*/ 2606179 w 4894877"/>
              <a:gd name="connsiteY2042" fmla="*/ 395592 h 2638416"/>
              <a:gd name="connsiteX2043" fmla="*/ 2958737 w 4894877"/>
              <a:gd name="connsiteY2043" fmla="*/ 132668 h 2638416"/>
              <a:gd name="connsiteX2044" fmla="*/ 2916547 w 4894877"/>
              <a:gd name="connsiteY2044" fmla="*/ 125967 h 2638416"/>
              <a:gd name="connsiteX2045" fmla="*/ 2886307 w 4894877"/>
              <a:gd name="connsiteY2045" fmla="*/ 132849 h 2638416"/>
              <a:gd name="connsiteX2046" fmla="*/ 2926868 w 4894877"/>
              <a:gd name="connsiteY2046" fmla="*/ 139729 h 2638416"/>
              <a:gd name="connsiteX2047" fmla="*/ 2958737 w 4894877"/>
              <a:gd name="connsiteY2047" fmla="*/ 132668 h 2638416"/>
              <a:gd name="connsiteX2048" fmla="*/ 3035514 w 4894877"/>
              <a:gd name="connsiteY2048" fmla="*/ 76894 h 2638416"/>
              <a:gd name="connsiteX2049" fmla="*/ 3006542 w 4894877"/>
              <a:gd name="connsiteY2049" fmla="*/ 72368 h 2638416"/>
              <a:gd name="connsiteX2050" fmla="*/ 2984088 w 4894877"/>
              <a:gd name="connsiteY2050" fmla="*/ 76352 h 2638416"/>
              <a:gd name="connsiteX2051" fmla="*/ 3013061 w 4894877"/>
              <a:gd name="connsiteY2051" fmla="*/ 80879 h 2638416"/>
              <a:gd name="connsiteX2052" fmla="*/ 3035514 w 4894877"/>
              <a:gd name="connsiteY2052" fmla="*/ 76894 h 2638416"/>
              <a:gd name="connsiteX2053" fmla="*/ 3099073 w 4894877"/>
              <a:gd name="connsiteY2053" fmla="*/ 28728 h 2638416"/>
              <a:gd name="connsiteX2054" fmla="*/ 3083863 w 4894877"/>
              <a:gd name="connsiteY2054" fmla="*/ 26736 h 2638416"/>
              <a:gd name="connsiteX2055" fmla="*/ 3072454 w 4894877"/>
              <a:gd name="connsiteY2055" fmla="*/ 28728 h 2638416"/>
              <a:gd name="connsiteX2056" fmla="*/ 3088750 w 4894877"/>
              <a:gd name="connsiteY2056" fmla="*/ 30901 h 2638416"/>
              <a:gd name="connsiteX2057" fmla="*/ 3099073 w 4894877"/>
              <a:gd name="connsiteY2057" fmla="*/ 28728 h 2638416"/>
              <a:gd name="connsiteX2058" fmla="*/ 1277167 w 4894877"/>
              <a:gd name="connsiteY2058" fmla="*/ 1629144 h 2638416"/>
              <a:gd name="connsiteX2059" fmla="*/ 1295721 w 4894877"/>
              <a:gd name="connsiteY2059" fmla="*/ 1610439 h 2638416"/>
              <a:gd name="connsiteX2060" fmla="*/ 1239405 w 4894877"/>
              <a:gd name="connsiteY2060" fmla="*/ 1558471 h 2638416"/>
              <a:gd name="connsiteX2061" fmla="*/ 1146127 w 4894877"/>
              <a:gd name="connsiteY2061" fmla="*/ 1585691 h 2638416"/>
              <a:gd name="connsiteX2062" fmla="*/ 1140881 w 4894877"/>
              <a:gd name="connsiteY2062" fmla="*/ 1590599 h 2638416"/>
              <a:gd name="connsiteX2063" fmla="*/ 1197563 w 4894877"/>
              <a:gd name="connsiteY2063" fmla="*/ 1655126 h 2638416"/>
              <a:gd name="connsiteX2064" fmla="*/ 1248734 w 4894877"/>
              <a:gd name="connsiteY2064" fmla="*/ 1644641 h 2638416"/>
              <a:gd name="connsiteX2065" fmla="*/ 1277167 w 4894877"/>
              <a:gd name="connsiteY2065" fmla="*/ 1629144 h 2638416"/>
              <a:gd name="connsiteX2066" fmla="*/ 2875261 w 4894877"/>
              <a:gd name="connsiteY2066" fmla="*/ 225921 h 2638416"/>
              <a:gd name="connsiteX2067" fmla="*/ 2814780 w 4894877"/>
              <a:gd name="connsiteY2067" fmla="*/ 214515 h 2638416"/>
              <a:gd name="connsiteX2068" fmla="*/ 2764984 w 4894877"/>
              <a:gd name="connsiteY2068" fmla="*/ 225560 h 2638416"/>
              <a:gd name="connsiteX2069" fmla="*/ 2824560 w 4894877"/>
              <a:gd name="connsiteY2069" fmla="*/ 237510 h 2638416"/>
              <a:gd name="connsiteX2070" fmla="*/ 2875261 w 4894877"/>
              <a:gd name="connsiteY2070" fmla="*/ 225921 h 2638416"/>
              <a:gd name="connsiteX2071" fmla="*/ 1957574 w 4894877"/>
              <a:gd name="connsiteY2071" fmla="*/ 1038385 h 2638416"/>
              <a:gd name="connsiteX2072" fmla="*/ 1969330 w 4894877"/>
              <a:gd name="connsiteY2072" fmla="*/ 1022844 h 2638416"/>
              <a:gd name="connsiteX2073" fmla="*/ 1892010 w 4894877"/>
              <a:gd name="connsiteY2073" fmla="*/ 985000 h 2638416"/>
              <a:gd name="connsiteX2074" fmla="*/ 1785718 w 4894877"/>
              <a:gd name="connsiteY2074" fmla="*/ 1022844 h 2638416"/>
              <a:gd name="connsiteX2075" fmla="*/ 1862313 w 4894877"/>
              <a:gd name="connsiteY2075" fmla="*/ 1062501 h 2638416"/>
              <a:gd name="connsiteX2076" fmla="*/ 1957574 w 4894877"/>
              <a:gd name="connsiteY2076" fmla="*/ 1038385 h 2638416"/>
              <a:gd name="connsiteX2077" fmla="*/ 2344882 w 4894877"/>
              <a:gd name="connsiteY2077" fmla="*/ 698661 h 2638416"/>
              <a:gd name="connsiteX2078" fmla="*/ 2353939 w 4894877"/>
              <a:gd name="connsiteY2078" fmla="*/ 686945 h 2638416"/>
              <a:gd name="connsiteX2079" fmla="*/ 2265573 w 4894877"/>
              <a:gd name="connsiteY2079" fmla="*/ 656344 h 2638416"/>
              <a:gd name="connsiteX2080" fmla="*/ 2168515 w 4894877"/>
              <a:gd name="connsiteY2080" fmla="*/ 686041 h 2638416"/>
              <a:gd name="connsiteX2081" fmla="*/ 2256701 w 4894877"/>
              <a:gd name="connsiteY2081" fmla="*/ 718091 h 2638416"/>
              <a:gd name="connsiteX2082" fmla="*/ 2344882 w 4894877"/>
              <a:gd name="connsiteY2082" fmla="*/ 698661 h 2638416"/>
              <a:gd name="connsiteX2083" fmla="*/ 2967791 w 4894877"/>
              <a:gd name="connsiteY2083" fmla="*/ 154215 h 2638416"/>
              <a:gd name="connsiteX2084" fmla="*/ 2921255 w 4894877"/>
              <a:gd name="connsiteY2084" fmla="*/ 146608 h 2638416"/>
              <a:gd name="connsiteX2085" fmla="*/ 2885039 w 4894877"/>
              <a:gd name="connsiteY2085" fmla="*/ 154576 h 2638416"/>
              <a:gd name="connsiteX2086" fmla="*/ 2932482 w 4894877"/>
              <a:gd name="connsiteY2086" fmla="*/ 162363 h 2638416"/>
              <a:gd name="connsiteX2087" fmla="*/ 2967791 w 4894877"/>
              <a:gd name="connsiteY2087" fmla="*/ 154215 h 2638416"/>
              <a:gd name="connsiteX2088" fmla="*/ 2642032 w 4894877"/>
              <a:gd name="connsiteY2088" fmla="*/ 448104 h 2638416"/>
              <a:gd name="connsiteX2089" fmla="*/ 2598212 w 4894877"/>
              <a:gd name="connsiteY2089" fmla="*/ 458064 h 2638416"/>
              <a:gd name="connsiteX2090" fmla="*/ 2561996 w 4894877"/>
              <a:gd name="connsiteY2090" fmla="*/ 447018 h 2638416"/>
              <a:gd name="connsiteX2091" fmla="*/ 2602919 w 4894877"/>
              <a:gd name="connsiteY2091" fmla="*/ 437059 h 2638416"/>
              <a:gd name="connsiteX2092" fmla="*/ 3048008 w 4894877"/>
              <a:gd name="connsiteY2092" fmla="*/ 94823 h 2638416"/>
              <a:gd name="connsiteX2093" fmla="*/ 3014509 w 4894877"/>
              <a:gd name="connsiteY2093" fmla="*/ 89753 h 2638416"/>
              <a:gd name="connsiteX2094" fmla="*/ 2989702 w 4894877"/>
              <a:gd name="connsiteY2094" fmla="*/ 94641 h 2638416"/>
              <a:gd name="connsiteX2095" fmla="*/ 3023382 w 4894877"/>
              <a:gd name="connsiteY2095" fmla="*/ 99893 h 2638416"/>
              <a:gd name="connsiteX2096" fmla="*/ 3048008 w 4894877"/>
              <a:gd name="connsiteY2096" fmla="*/ 94823 h 2638416"/>
              <a:gd name="connsiteX2097" fmla="*/ 3110661 w 4894877"/>
              <a:gd name="connsiteY2097" fmla="*/ 44301 h 2638416"/>
              <a:gd name="connsiteX2098" fmla="*/ 3090924 w 4894877"/>
              <a:gd name="connsiteY2098" fmla="*/ 41586 h 2638416"/>
              <a:gd name="connsiteX2099" fmla="*/ 3076438 w 4894877"/>
              <a:gd name="connsiteY2099" fmla="*/ 44301 h 2638416"/>
              <a:gd name="connsiteX2100" fmla="*/ 3096355 w 4894877"/>
              <a:gd name="connsiteY2100" fmla="*/ 47017 h 2638416"/>
              <a:gd name="connsiteX2101" fmla="*/ 3110661 w 4894877"/>
              <a:gd name="connsiteY2101" fmla="*/ 44301 h 2638416"/>
              <a:gd name="connsiteX2102" fmla="*/ 2882502 w 4894877"/>
              <a:gd name="connsiteY2102" fmla="*/ 254894 h 2638416"/>
              <a:gd name="connsiteX2103" fmla="*/ 2815504 w 4894877"/>
              <a:gd name="connsiteY2103" fmla="*/ 241675 h 2638416"/>
              <a:gd name="connsiteX2104" fmla="*/ 2760999 w 4894877"/>
              <a:gd name="connsiteY2104" fmla="*/ 254532 h 2638416"/>
              <a:gd name="connsiteX2105" fmla="*/ 2828179 w 4894877"/>
              <a:gd name="connsiteY2105" fmla="*/ 268114 h 2638416"/>
              <a:gd name="connsiteX2106" fmla="*/ 2882502 w 4894877"/>
              <a:gd name="connsiteY2106" fmla="*/ 254894 h 2638416"/>
              <a:gd name="connsiteX2107" fmla="*/ 2981011 w 4894877"/>
              <a:gd name="connsiteY2107" fmla="*/ 177393 h 2638416"/>
              <a:gd name="connsiteX2108" fmla="*/ 2929946 w 4894877"/>
              <a:gd name="connsiteY2108" fmla="*/ 168340 h 2638416"/>
              <a:gd name="connsiteX2109" fmla="*/ 2889204 w 4894877"/>
              <a:gd name="connsiteY2109" fmla="*/ 177212 h 2638416"/>
              <a:gd name="connsiteX2110" fmla="*/ 2942623 w 4894877"/>
              <a:gd name="connsiteY2110" fmla="*/ 186448 h 2638416"/>
              <a:gd name="connsiteX2111" fmla="*/ 2981011 w 4894877"/>
              <a:gd name="connsiteY2111" fmla="*/ 177393 h 2638416"/>
              <a:gd name="connsiteX2112" fmla="*/ 3057969 w 4894877"/>
              <a:gd name="connsiteY2112" fmla="*/ 114197 h 2638416"/>
              <a:gd name="connsiteX2113" fmla="*/ 3021573 w 4894877"/>
              <a:gd name="connsiteY2113" fmla="*/ 108222 h 2638416"/>
              <a:gd name="connsiteX2114" fmla="*/ 2993142 w 4894877"/>
              <a:gd name="connsiteY2114" fmla="*/ 113655 h 2638416"/>
              <a:gd name="connsiteX2115" fmla="*/ 3030626 w 4894877"/>
              <a:gd name="connsiteY2115" fmla="*/ 119811 h 2638416"/>
              <a:gd name="connsiteX2116" fmla="*/ 3057969 w 4894877"/>
              <a:gd name="connsiteY2116" fmla="*/ 114197 h 2638416"/>
              <a:gd name="connsiteX2117" fmla="*/ 2314947 w 4894877"/>
              <a:gd name="connsiteY2117" fmla="*/ 770588 h 2638416"/>
              <a:gd name="connsiteX2118" fmla="*/ 2323154 w 4894877"/>
              <a:gd name="connsiteY2118" fmla="*/ 757928 h 2638416"/>
              <a:gd name="connsiteX2119" fmla="*/ 2235332 w 4894877"/>
              <a:gd name="connsiteY2119" fmla="*/ 726239 h 2638416"/>
              <a:gd name="connsiteX2120" fmla="*/ 2138999 w 4894877"/>
              <a:gd name="connsiteY2120" fmla="*/ 757565 h 2638416"/>
              <a:gd name="connsiteX2121" fmla="*/ 2226460 w 4894877"/>
              <a:gd name="connsiteY2121" fmla="*/ 790883 h 2638416"/>
              <a:gd name="connsiteX2122" fmla="*/ 2314947 w 4894877"/>
              <a:gd name="connsiteY2122" fmla="*/ 770588 h 2638416"/>
              <a:gd name="connsiteX2123" fmla="*/ 3126234 w 4894877"/>
              <a:gd name="connsiteY2123" fmla="*/ 60598 h 2638416"/>
              <a:gd name="connsiteX2124" fmla="*/ 3102332 w 4894877"/>
              <a:gd name="connsiteY2124" fmla="*/ 57157 h 2638416"/>
              <a:gd name="connsiteX2125" fmla="*/ 3084224 w 4894877"/>
              <a:gd name="connsiteY2125" fmla="*/ 60598 h 2638416"/>
              <a:gd name="connsiteX2126" fmla="*/ 3110117 w 4894877"/>
              <a:gd name="connsiteY2126" fmla="*/ 64039 h 2638416"/>
              <a:gd name="connsiteX2127" fmla="*/ 3126234 w 4894877"/>
              <a:gd name="connsiteY2127" fmla="*/ 60598 h 2638416"/>
              <a:gd name="connsiteX2128" fmla="*/ 2818222 w 4894877"/>
              <a:gd name="connsiteY2128" fmla="*/ 333663 h 2638416"/>
              <a:gd name="connsiteX2129" fmla="*/ 2761725 w 4894877"/>
              <a:gd name="connsiteY2129" fmla="*/ 345071 h 2638416"/>
              <a:gd name="connsiteX2130" fmla="*/ 2697804 w 4894877"/>
              <a:gd name="connsiteY2130" fmla="*/ 330765 h 2638416"/>
              <a:gd name="connsiteX2131" fmla="*/ 2756292 w 4894877"/>
              <a:gd name="connsiteY2131" fmla="*/ 318635 h 2638416"/>
              <a:gd name="connsiteX2132" fmla="*/ 2782006 w 4894877"/>
              <a:gd name="connsiteY2132" fmla="*/ 327507 h 2638416"/>
              <a:gd name="connsiteX2133" fmla="*/ 2818222 w 4894877"/>
              <a:gd name="connsiteY2133" fmla="*/ 333663 h 2638416"/>
              <a:gd name="connsiteX2134" fmla="*/ 1889411 w 4894877"/>
              <a:gd name="connsiteY2134" fmla="*/ 1155520 h 2638416"/>
              <a:gd name="connsiteX2135" fmla="*/ 1900700 w 4894877"/>
              <a:gd name="connsiteY2135" fmla="*/ 1138915 h 2638416"/>
              <a:gd name="connsiteX2136" fmla="*/ 1822293 w 4894877"/>
              <a:gd name="connsiteY2136" fmla="*/ 1099622 h 2638416"/>
              <a:gd name="connsiteX2137" fmla="*/ 1719803 w 4894877"/>
              <a:gd name="connsiteY2137" fmla="*/ 1140183 h 2638416"/>
              <a:gd name="connsiteX2138" fmla="*/ 1797485 w 4894877"/>
              <a:gd name="connsiteY2138" fmla="*/ 1181469 h 2638416"/>
              <a:gd name="connsiteX2139" fmla="*/ 1889411 w 4894877"/>
              <a:gd name="connsiteY2139" fmla="*/ 1155520 h 2638416"/>
              <a:gd name="connsiteX2140" fmla="*/ 2643119 w 4894877"/>
              <a:gd name="connsiteY2140" fmla="*/ 494823 h 2638416"/>
              <a:gd name="connsiteX2141" fmla="*/ 2593322 w 4894877"/>
              <a:gd name="connsiteY2141" fmla="*/ 508585 h 2638416"/>
              <a:gd name="connsiteX2142" fmla="*/ 2551493 w 4894877"/>
              <a:gd name="connsiteY2142" fmla="*/ 493374 h 2638416"/>
              <a:gd name="connsiteX2143" fmla="*/ 2596220 w 4894877"/>
              <a:gd name="connsiteY2143" fmla="*/ 482146 h 2638416"/>
              <a:gd name="connsiteX2144" fmla="*/ 2990064 w 4894877"/>
              <a:gd name="connsiteY2144" fmla="*/ 202744 h 2638416"/>
              <a:gd name="connsiteX2145" fmla="*/ 2935921 w 4894877"/>
              <a:gd name="connsiteY2145" fmla="*/ 192603 h 2638416"/>
              <a:gd name="connsiteX2146" fmla="*/ 2891375 w 4894877"/>
              <a:gd name="connsiteY2146" fmla="*/ 202382 h 2638416"/>
              <a:gd name="connsiteX2147" fmla="*/ 2945698 w 4894877"/>
              <a:gd name="connsiteY2147" fmla="*/ 212703 h 2638416"/>
              <a:gd name="connsiteX2148" fmla="*/ 2990064 w 4894877"/>
              <a:gd name="connsiteY2148" fmla="*/ 202744 h 2638416"/>
              <a:gd name="connsiteX2149" fmla="*/ 2890441 w 4894877"/>
              <a:gd name="connsiteY2149" fmla="*/ 290755 h 2638416"/>
              <a:gd name="connsiteX2150" fmla="*/ 2892645 w 4894877"/>
              <a:gd name="connsiteY2150" fmla="*/ 284952 h 2638416"/>
              <a:gd name="connsiteX2151" fmla="*/ 2821482 w 4894877"/>
              <a:gd name="connsiteY2151" fmla="*/ 270285 h 2638416"/>
              <a:gd name="connsiteX2152" fmla="*/ 2762993 w 4894877"/>
              <a:gd name="connsiteY2152" fmla="*/ 284047 h 2638416"/>
              <a:gd name="connsiteX2153" fmla="*/ 2833071 w 4894877"/>
              <a:gd name="connsiteY2153" fmla="*/ 299438 h 2638416"/>
              <a:gd name="connsiteX2154" fmla="*/ 2890441 w 4894877"/>
              <a:gd name="connsiteY2154" fmla="*/ 290755 h 2638416"/>
              <a:gd name="connsiteX2155" fmla="*/ 3073903 w 4894877"/>
              <a:gd name="connsiteY2155" fmla="*/ 135202 h 2638416"/>
              <a:gd name="connsiteX2156" fmla="*/ 3031168 w 4894877"/>
              <a:gd name="connsiteY2156" fmla="*/ 128322 h 2638416"/>
              <a:gd name="connsiteX2157" fmla="*/ 3000747 w 4894877"/>
              <a:gd name="connsiteY2157" fmla="*/ 134841 h 2638416"/>
              <a:gd name="connsiteX2158" fmla="*/ 3043662 w 4894877"/>
              <a:gd name="connsiteY2158" fmla="*/ 141903 h 2638416"/>
              <a:gd name="connsiteX2159" fmla="*/ 3073903 w 4894877"/>
              <a:gd name="connsiteY2159" fmla="*/ 135202 h 2638416"/>
              <a:gd name="connsiteX2160" fmla="*/ 3194139 w 4894877"/>
              <a:gd name="connsiteY2160" fmla="*/ 29814 h 2638416"/>
              <a:gd name="connsiteX2161" fmla="*/ 3181464 w 4894877"/>
              <a:gd name="connsiteY2161" fmla="*/ 28185 h 2638416"/>
              <a:gd name="connsiteX2162" fmla="*/ 3172048 w 4894877"/>
              <a:gd name="connsiteY2162" fmla="*/ 29814 h 2638416"/>
              <a:gd name="connsiteX2163" fmla="*/ 3184723 w 4894877"/>
              <a:gd name="connsiteY2163" fmla="*/ 31626 h 2638416"/>
              <a:gd name="connsiteX2164" fmla="*/ 3194139 w 4894877"/>
              <a:gd name="connsiteY2164" fmla="*/ 29814 h 2638416"/>
              <a:gd name="connsiteX2165" fmla="*/ 3139814 w 4894877"/>
              <a:gd name="connsiteY2165" fmla="*/ 78524 h 2638416"/>
              <a:gd name="connsiteX2166" fmla="*/ 3109393 w 4894877"/>
              <a:gd name="connsiteY2166" fmla="*/ 74360 h 2638416"/>
              <a:gd name="connsiteX2167" fmla="*/ 3091285 w 4894877"/>
              <a:gd name="connsiteY2167" fmla="*/ 78706 h 2638416"/>
              <a:gd name="connsiteX2168" fmla="*/ 3120077 w 4894877"/>
              <a:gd name="connsiteY2168" fmla="*/ 82689 h 2638416"/>
              <a:gd name="connsiteX2169" fmla="*/ 3139814 w 4894877"/>
              <a:gd name="connsiteY2169" fmla="*/ 78524 h 2638416"/>
              <a:gd name="connsiteX2170" fmla="*/ 2813876 w 4894877"/>
              <a:gd name="connsiteY2170" fmla="*/ 369698 h 2638416"/>
              <a:gd name="connsiteX2171" fmla="*/ 2763174 w 4894877"/>
              <a:gd name="connsiteY2171" fmla="*/ 378570 h 2638416"/>
              <a:gd name="connsiteX2172" fmla="*/ 2720620 w 4894877"/>
              <a:gd name="connsiteY2172" fmla="*/ 367344 h 2638416"/>
              <a:gd name="connsiteX2173" fmla="*/ 2763174 w 4894877"/>
              <a:gd name="connsiteY2173" fmla="*/ 356841 h 2638416"/>
              <a:gd name="connsiteX2174" fmla="*/ 2288472 w 4894877"/>
              <a:gd name="connsiteY2174" fmla="*/ 852055 h 2638416"/>
              <a:gd name="connsiteX2175" fmla="*/ 2296898 w 4894877"/>
              <a:gd name="connsiteY2175" fmla="*/ 838146 h 2638416"/>
              <a:gd name="connsiteX2176" fmla="*/ 2210886 w 4894877"/>
              <a:gd name="connsiteY2176" fmla="*/ 803560 h 2638416"/>
              <a:gd name="connsiteX2177" fmla="*/ 2113648 w 4894877"/>
              <a:gd name="connsiteY2177" fmla="*/ 836516 h 2638416"/>
              <a:gd name="connsiteX2178" fmla="*/ 2199297 w 4894877"/>
              <a:gd name="connsiteY2178" fmla="*/ 872732 h 2638416"/>
              <a:gd name="connsiteX2179" fmla="*/ 2288472 w 4894877"/>
              <a:gd name="connsiteY2179" fmla="*/ 852055 h 2638416"/>
              <a:gd name="connsiteX2180" fmla="*/ 3085493 w 4894877"/>
              <a:gd name="connsiteY2180" fmla="*/ 156751 h 2638416"/>
              <a:gd name="connsiteX2181" fmla="*/ 3038776 w 4894877"/>
              <a:gd name="connsiteY2181" fmla="*/ 148964 h 2638416"/>
              <a:gd name="connsiteX2182" fmla="*/ 3004008 w 4894877"/>
              <a:gd name="connsiteY2182" fmla="*/ 156751 h 2638416"/>
              <a:gd name="connsiteX2183" fmla="*/ 3050726 w 4894877"/>
              <a:gd name="connsiteY2183" fmla="*/ 164537 h 2638416"/>
              <a:gd name="connsiteX2184" fmla="*/ 3085493 w 4894877"/>
              <a:gd name="connsiteY2184" fmla="*/ 156751 h 2638416"/>
              <a:gd name="connsiteX2185" fmla="*/ 3004006 w 4894877"/>
              <a:gd name="connsiteY2185" fmla="*/ 228637 h 2638416"/>
              <a:gd name="connsiteX2186" fmla="*/ 2940630 w 4894877"/>
              <a:gd name="connsiteY2186" fmla="*/ 217592 h 2638416"/>
              <a:gd name="connsiteX2187" fmla="*/ 2895179 w 4894877"/>
              <a:gd name="connsiteY2187" fmla="*/ 229001 h 2638416"/>
              <a:gd name="connsiteX2188" fmla="*/ 2958013 w 4894877"/>
              <a:gd name="connsiteY2188" fmla="*/ 240589 h 2638416"/>
              <a:gd name="connsiteX2189" fmla="*/ 3004006 w 4894877"/>
              <a:gd name="connsiteY2189" fmla="*/ 228637 h 2638416"/>
              <a:gd name="connsiteX2190" fmla="*/ 3212246 w 4894877"/>
              <a:gd name="connsiteY2190" fmla="*/ 46112 h 2638416"/>
              <a:gd name="connsiteX2191" fmla="*/ 3194139 w 4894877"/>
              <a:gd name="connsiteY2191" fmla="*/ 43576 h 2638416"/>
              <a:gd name="connsiteX2192" fmla="*/ 3181462 w 4894877"/>
              <a:gd name="connsiteY2192" fmla="*/ 46112 h 2638416"/>
              <a:gd name="connsiteX2193" fmla="*/ 3199570 w 4894877"/>
              <a:gd name="connsiteY2193" fmla="*/ 48465 h 2638416"/>
              <a:gd name="connsiteX2194" fmla="*/ 3212246 w 4894877"/>
              <a:gd name="connsiteY2194" fmla="*/ 46112 h 2638416"/>
              <a:gd name="connsiteX2195" fmla="*/ 3155207 w 4894877"/>
              <a:gd name="connsiteY2195" fmla="*/ 96813 h 2638416"/>
              <a:gd name="connsiteX2196" fmla="*/ 3122252 w 4894877"/>
              <a:gd name="connsiteY2196" fmla="*/ 91924 h 2638416"/>
              <a:gd name="connsiteX2197" fmla="*/ 3100342 w 4894877"/>
              <a:gd name="connsiteY2197" fmla="*/ 96450 h 2638416"/>
              <a:gd name="connsiteX2198" fmla="*/ 3132573 w 4894877"/>
              <a:gd name="connsiteY2198" fmla="*/ 101520 h 2638416"/>
              <a:gd name="connsiteX2199" fmla="*/ 3155207 w 4894877"/>
              <a:gd name="connsiteY2199" fmla="*/ 96813 h 2638416"/>
              <a:gd name="connsiteX2200" fmla="*/ 2812608 w 4894877"/>
              <a:gd name="connsiteY2200" fmla="*/ 408810 h 2638416"/>
              <a:gd name="connsiteX2201" fmla="*/ 2766252 w 4894877"/>
              <a:gd name="connsiteY2201" fmla="*/ 418951 h 2638416"/>
              <a:gd name="connsiteX2202" fmla="*/ 2725510 w 4894877"/>
              <a:gd name="connsiteY2202" fmla="*/ 407362 h 2638416"/>
              <a:gd name="connsiteX2203" fmla="*/ 2763898 w 4894877"/>
              <a:gd name="connsiteY2203" fmla="*/ 397402 h 2638416"/>
              <a:gd name="connsiteX2204" fmla="*/ 2659054 w 4894877"/>
              <a:gd name="connsiteY2204" fmla="*/ 544256 h 2638416"/>
              <a:gd name="connsiteX2205" fmla="*/ 2584269 w 4894877"/>
              <a:gd name="connsiteY2205" fmla="*/ 567073 h 2638416"/>
              <a:gd name="connsiteX2206" fmla="*/ 2518175 w 4894877"/>
              <a:gd name="connsiteY2206" fmla="*/ 541903 h 2638416"/>
              <a:gd name="connsiteX2207" fmla="*/ 2591874 w 4894877"/>
              <a:gd name="connsiteY2207" fmla="*/ 525424 h 2638416"/>
              <a:gd name="connsiteX2208" fmla="*/ 2659054 w 4894877"/>
              <a:gd name="connsiteY2208" fmla="*/ 544256 h 2638416"/>
              <a:gd name="connsiteX2209" fmla="*/ 1822096 w 4894877"/>
              <a:gd name="connsiteY2209" fmla="*/ 1291507 h 2638416"/>
              <a:gd name="connsiteX2210" fmla="*/ 1834245 w 4894877"/>
              <a:gd name="connsiteY2210" fmla="*/ 1274180 h 2638416"/>
              <a:gd name="connsiteX2211" fmla="*/ 1757107 w 4894877"/>
              <a:gd name="connsiteY2211" fmla="*/ 1231627 h 2638416"/>
              <a:gd name="connsiteX2212" fmla="*/ 1651538 w 4894877"/>
              <a:gd name="connsiteY2212" fmla="*/ 1275448 h 2638416"/>
              <a:gd name="connsiteX2213" fmla="*/ 1728135 w 4894877"/>
              <a:gd name="connsiteY2213" fmla="*/ 1320536 h 2638416"/>
              <a:gd name="connsiteX2214" fmla="*/ 1822096 w 4894877"/>
              <a:gd name="connsiteY2214" fmla="*/ 1291507 h 2638416"/>
              <a:gd name="connsiteX2215" fmla="*/ 2567247 w 4894877"/>
              <a:gd name="connsiteY2215" fmla="*/ 638163 h 2638416"/>
              <a:gd name="connsiteX2216" fmla="*/ 2572136 w 4894877"/>
              <a:gd name="connsiteY2216" fmla="*/ 626648 h 2638416"/>
              <a:gd name="connsiteX2217" fmla="*/ 2478339 w 4894877"/>
              <a:gd name="connsiteY2217" fmla="*/ 598761 h 2638416"/>
              <a:gd name="connsiteX2218" fmla="*/ 2390154 w 4894877"/>
              <a:gd name="connsiteY2218" fmla="*/ 627009 h 2638416"/>
              <a:gd name="connsiteX2219" fmla="*/ 2484134 w 4894877"/>
              <a:gd name="connsiteY2219" fmla="*/ 656345 h 2638416"/>
              <a:gd name="connsiteX2220" fmla="*/ 2567247 w 4894877"/>
              <a:gd name="connsiteY2220" fmla="*/ 638163 h 2638416"/>
              <a:gd name="connsiteX2221" fmla="*/ 3227818 w 4894877"/>
              <a:gd name="connsiteY2221" fmla="*/ 62590 h 2638416"/>
              <a:gd name="connsiteX2222" fmla="*/ 3205001 w 4894877"/>
              <a:gd name="connsiteY2222" fmla="*/ 59332 h 2638416"/>
              <a:gd name="connsiteX2223" fmla="*/ 3189610 w 4894877"/>
              <a:gd name="connsiteY2223" fmla="*/ 62229 h 2638416"/>
              <a:gd name="connsiteX2224" fmla="*/ 3211883 w 4894877"/>
              <a:gd name="connsiteY2224" fmla="*/ 65668 h 2638416"/>
              <a:gd name="connsiteX2225" fmla="*/ 3227818 w 4894877"/>
              <a:gd name="connsiteY2225" fmla="*/ 62590 h 2638416"/>
              <a:gd name="connsiteX2226" fmla="*/ 3173132 w 4894877"/>
              <a:gd name="connsiteY2226" fmla="*/ 116189 h 2638416"/>
              <a:gd name="connsiteX2227" fmla="*/ 3136192 w 4894877"/>
              <a:gd name="connsiteY2227" fmla="*/ 110395 h 2638416"/>
              <a:gd name="connsiteX2228" fmla="*/ 3110480 w 4894877"/>
              <a:gd name="connsiteY2228" fmla="*/ 116189 h 2638416"/>
              <a:gd name="connsiteX2229" fmla="*/ 3148144 w 4894877"/>
              <a:gd name="connsiteY2229" fmla="*/ 121803 h 2638416"/>
              <a:gd name="connsiteX2230" fmla="*/ 3173132 w 4894877"/>
              <a:gd name="connsiteY2230" fmla="*/ 116189 h 2638416"/>
              <a:gd name="connsiteX2231" fmla="*/ 3003893 w 4894877"/>
              <a:gd name="connsiteY2231" fmla="*/ 265918 h 2638416"/>
              <a:gd name="connsiteX2232" fmla="*/ 3013058 w 4894877"/>
              <a:gd name="connsiteY2232" fmla="*/ 256706 h 2638416"/>
              <a:gd name="connsiteX2233" fmla="*/ 2946061 w 4894877"/>
              <a:gd name="connsiteY2233" fmla="*/ 244392 h 2638416"/>
              <a:gd name="connsiteX2234" fmla="*/ 2897169 w 4894877"/>
              <a:gd name="connsiteY2234" fmla="*/ 256886 h 2638416"/>
              <a:gd name="connsiteX2235" fmla="*/ 2964712 w 4894877"/>
              <a:gd name="connsiteY2235" fmla="*/ 269563 h 2638416"/>
              <a:gd name="connsiteX2236" fmla="*/ 3003893 w 4894877"/>
              <a:gd name="connsiteY2236" fmla="*/ 265918 h 2638416"/>
              <a:gd name="connsiteX2237" fmla="*/ 3094818 w 4894877"/>
              <a:gd name="connsiteY2237" fmla="*/ 186085 h 2638416"/>
              <a:gd name="connsiteX2238" fmla="*/ 3101246 w 4894877"/>
              <a:gd name="connsiteY2238" fmla="*/ 179748 h 2638416"/>
              <a:gd name="connsiteX2239" fmla="*/ 3049276 w 4894877"/>
              <a:gd name="connsiteY2239" fmla="*/ 171237 h 2638416"/>
              <a:gd name="connsiteX2240" fmla="*/ 3013060 w 4894877"/>
              <a:gd name="connsiteY2240" fmla="*/ 179928 h 2638416"/>
              <a:gd name="connsiteX2241" fmla="*/ 3065030 w 4894877"/>
              <a:gd name="connsiteY2241" fmla="*/ 188620 h 2638416"/>
              <a:gd name="connsiteX2242" fmla="*/ 3094818 w 4894877"/>
              <a:gd name="connsiteY2242" fmla="*/ 186085 h 2638416"/>
              <a:gd name="connsiteX2243" fmla="*/ 2252533 w 4894877"/>
              <a:gd name="connsiteY2243" fmla="*/ 941896 h 2638416"/>
              <a:gd name="connsiteX2244" fmla="*/ 2261227 w 4894877"/>
              <a:gd name="connsiteY2244" fmla="*/ 927597 h 2638416"/>
              <a:gd name="connsiteX2245" fmla="*/ 2171956 w 4894877"/>
              <a:gd name="connsiteY2245" fmla="*/ 892106 h 2638416"/>
              <a:gd name="connsiteX2246" fmla="*/ 2073811 w 4894877"/>
              <a:gd name="connsiteY2246" fmla="*/ 928321 h 2638416"/>
              <a:gd name="connsiteX2247" fmla="*/ 2162720 w 4894877"/>
              <a:gd name="connsiteY2247" fmla="*/ 965986 h 2638416"/>
              <a:gd name="connsiteX2248" fmla="*/ 2252533 w 4894877"/>
              <a:gd name="connsiteY2248" fmla="*/ 941896 h 2638416"/>
              <a:gd name="connsiteX2249" fmla="*/ 3291740 w 4894877"/>
              <a:gd name="connsiteY2249" fmla="*/ 31444 h 2638416"/>
              <a:gd name="connsiteX2250" fmla="*/ 3279246 w 4894877"/>
              <a:gd name="connsiteY2250" fmla="*/ 29995 h 2638416"/>
              <a:gd name="connsiteX2251" fmla="*/ 3271640 w 4894877"/>
              <a:gd name="connsiteY2251" fmla="*/ 31444 h 2638416"/>
              <a:gd name="connsiteX2252" fmla="*/ 3283592 w 4894877"/>
              <a:gd name="connsiteY2252" fmla="*/ 33075 h 2638416"/>
              <a:gd name="connsiteX2253" fmla="*/ 3291740 w 4894877"/>
              <a:gd name="connsiteY2253" fmla="*/ 31444 h 2638416"/>
              <a:gd name="connsiteX2254" fmla="*/ 3244002 w 4894877"/>
              <a:gd name="connsiteY2254" fmla="*/ 82554 h 2638416"/>
              <a:gd name="connsiteX2255" fmla="*/ 3246469 w 4894877"/>
              <a:gd name="connsiteY2255" fmla="*/ 79610 h 2638416"/>
              <a:gd name="connsiteX2256" fmla="*/ 3218763 w 4894877"/>
              <a:gd name="connsiteY2256" fmla="*/ 75989 h 2638416"/>
              <a:gd name="connsiteX2257" fmla="*/ 3201199 w 4894877"/>
              <a:gd name="connsiteY2257" fmla="*/ 79793 h 2638416"/>
              <a:gd name="connsiteX2258" fmla="*/ 3228361 w 4894877"/>
              <a:gd name="connsiteY2258" fmla="*/ 83595 h 2638416"/>
              <a:gd name="connsiteX2259" fmla="*/ 3244002 w 4894877"/>
              <a:gd name="connsiteY2259" fmla="*/ 82554 h 2638416"/>
              <a:gd name="connsiteX2260" fmla="*/ 3187618 w 4894877"/>
              <a:gd name="connsiteY2260" fmla="*/ 136650 h 2638416"/>
              <a:gd name="connsiteX2261" fmla="*/ 3145790 w 4894877"/>
              <a:gd name="connsiteY2261" fmla="*/ 130132 h 2638416"/>
              <a:gd name="connsiteX2262" fmla="*/ 3116635 w 4894877"/>
              <a:gd name="connsiteY2262" fmla="*/ 136287 h 2638416"/>
              <a:gd name="connsiteX2263" fmla="*/ 3157741 w 4894877"/>
              <a:gd name="connsiteY2263" fmla="*/ 143169 h 2638416"/>
              <a:gd name="connsiteX2264" fmla="*/ 3187618 w 4894877"/>
              <a:gd name="connsiteY2264" fmla="*/ 136650 h 2638416"/>
              <a:gd name="connsiteX2265" fmla="*/ 3115370 w 4894877"/>
              <a:gd name="connsiteY2265" fmla="*/ 204736 h 2638416"/>
              <a:gd name="connsiteX2266" fmla="*/ 3058510 w 4894877"/>
              <a:gd name="connsiteY2266" fmla="*/ 194596 h 2638416"/>
              <a:gd name="connsiteX2267" fmla="*/ 3017768 w 4894877"/>
              <a:gd name="connsiteY2267" fmla="*/ 204556 h 2638416"/>
              <a:gd name="connsiteX2268" fmla="*/ 3074445 w 4894877"/>
              <a:gd name="connsiteY2268" fmla="*/ 214516 h 2638416"/>
              <a:gd name="connsiteX2269" fmla="*/ 3115370 w 4894877"/>
              <a:gd name="connsiteY2269" fmla="*/ 204736 h 2638416"/>
              <a:gd name="connsiteX2270" fmla="*/ 2550966 w 4894877"/>
              <a:gd name="connsiteY2270" fmla="*/ 703552 h 2638416"/>
              <a:gd name="connsiteX2271" fmla="*/ 2557467 w 4894877"/>
              <a:gd name="connsiteY2271" fmla="*/ 691472 h 2638416"/>
              <a:gd name="connsiteX2272" fmla="*/ 2463126 w 4894877"/>
              <a:gd name="connsiteY2272" fmla="*/ 661051 h 2638416"/>
              <a:gd name="connsiteX2273" fmla="*/ 2371320 w 4894877"/>
              <a:gd name="connsiteY2273" fmla="*/ 691109 h 2638416"/>
              <a:gd name="connsiteX2274" fmla="*/ 2465662 w 4894877"/>
              <a:gd name="connsiteY2274" fmla="*/ 723161 h 2638416"/>
              <a:gd name="connsiteX2275" fmla="*/ 2550966 w 4894877"/>
              <a:gd name="connsiteY2275" fmla="*/ 703552 h 2638416"/>
              <a:gd name="connsiteX2276" fmla="*/ 3019828 w 4894877"/>
              <a:gd name="connsiteY2276" fmla="*/ 296791 h 2638416"/>
              <a:gd name="connsiteX2277" fmla="*/ 3031168 w 4894877"/>
              <a:gd name="connsiteY2277" fmla="*/ 286583 h 2638416"/>
              <a:gd name="connsiteX2278" fmla="*/ 2958737 w 4894877"/>
              <a:gd name="connsiteY2278" fmla="*/ 272821 h 2638416"/>
              <a:gd name="connsiteX2279" fmla="*/ 2904414 w 4894877"/>
              <a:gd name="connsiteY2279" fmla="*/ 287127 h 2638416"/>
              <a:gd name="connsiteX2280" fmla="*/ 2976845 w 4894877"/>
              <a:gd name="connsiteY2280" fmla="*/ 301431 h 2638416"/>
              <a:gd name="connsiteX2281" fmla="*/ 3019828 w 4894877"/>
              <a:gd name="connsiteY2281" fmla="*/ 296791 h 2638416"/>
              <a:gd name="connsiteX2282" fmla="*/ 3312745 w 4894877"/>
              <a:gd name="connsiteY2282" fmla="*/ 47380 h 2638416"/>
              <a:gd name="connsiteX2283" fmla="*/ 3295723 w 4894877"/>
              <a:gd name="connsiteY2283" fmla="*/ 44844 h 2638416"/>
              <a:gd name="connsiteX2284" fmla="*/ 3284497 w 4894877"/>
              <a:gd name="connsiteY2284" fmla="*/ 47199 h 2638416"/>
              <a:gd name="connsiteX2285" fmla="*/ 3300974 w 4894877"/>
              <a:gd name="connsiteY2285" fmla="*/ 49372 h 2638416"/>
              <a:gd name="connsiteX2286" fmla="*/ 3312745 w 4894877"/>
              <a:gd name="connsiteY2286" fmla="*/ 47380 h 2638416"/>
              <a:gd name="connsiteX2287" fmla="*/ 3263129 w 4894877"/>
              <a:gd name="connsiteY2287" fmla="*/ 98081 h 2638416"/>
              <a:gd name="connsiteX2288" fmla="*/ 3232345 w 4894877"/>
              <a:gd name="connsiteY2288" fmla="*/ 93555 h 2638416"/>
              <a:gd name="connsiteX2289" fmla="*/ 3209710 w 4894877"/>
              <a:gd name="connsiteY2289" fmla="*/ 97901 h 2638416"/>
              <a:gd name="connsiteX2290" fmla="*/ 3241943 w 4894877"/>
              <a:gd name="connsiteY2290" fmla="*/ 102790 h 2638416"/>
              <a:gd name="connsiteX2291" fmla="*/ 3263129 w 4894877"/>
              <a:gd name="connsiteY2291" fmla="*/ 98081 h 2638416"/>
              <a:gd name="connsiteX2292" fmla="*/ 1725907 w 4894877"/>
              <a:gd name="connsiteY2292" fmla="*/ 1458995 h 2638416"/>
              <a:gd name="connsiteX2293" fmla="*/ 1740628 w 4894877"/>
              <a:gd name="connsiteY2293" fmla="*/ 1440228 h 2638416"/>
              <a:gd name="connsiteX2294" fmla="*/ 1671457 w 4894877"/>
              <a:gd name="connsiteY2294" fmla="*/ 1392423 h 2638416"/>
              <a:gd name="connsiteX2295" fmla="*/ 1559731 w 4894877"/>
              <a:gd name="connsiteY2295" fmla="*/ 1438960 h 2638416"/>
              <a:gd name="connsiteX2296" fmla="*/ 1627998 w 4894877"/>
              <a:gd name="connsiteY2296" fmla="*/ 1489118 h 2638416"/>
              <a:gd name="connsiteX2297" fmla="*/ 1725907 w 4894877"/>
              <a:gd name="connsiteY2297" fmla="*/ 1458995 h 2638416"/>
              <a:gd name="connsiteX2298" fmla="*/ 3201541 w 4894877"/>
              <a:gd name="connsiteY2298" fmla="*/ 163608 h 2638416"/>
              <a:gd name="connsiteX2299" fmla="*/ 3205728 w 4894877"/>
              <a:gd name="connsiteY2299" fmla="*/ 158017 h 2638416"/>
              <a:gd name="connsiteX2300" fmla="*/ 3159011 w 4894877"/>
              <a:gd name="connsiteY2300" fmla="*/ 151137 h 2638416"/>
              <a:gd name="connsiteX2301" fmla="*/ 3129495 w 4894877"/>
              <a:gd name="connsiteY2301" fmla="*/ 158380 h 2638416"/>
              <a:gd name="connsiteX2302" fmla="*/ 3175487 w 4894877"/>
              <a:gd name="connsiteY2302" fmla="*/ 165804 h 2638416"/>
              <a:gd name="connsiteX2303" fmla="*/ 3201541 w 4894877"/>
              <a:gd name="connsiteY2303" fmla="*/ 163608 h 2638416"/>
              <a:gd name="connsiteX2304" fmla="*/ 3124696 w 4894877"/>
              <a:gd name="connsiteY2304" fmla="*/ 238710 h 2638416"/>
              <a:gd name="connsiteX2305" fmla="*/ 3132391 w 4894877"/>
              <a:gd name="connsiteY2305" fmla="*/ 230811 h 2638416"/>
              <a:gd name="connsiteX2306" fmla="*/ 3071369 w 4894877"/>
              <a:gd name="connsiteY2306" fmla="*/ 219946 h 2638416"/>
              <a:gd name="connsiteX2307" fmla="*/ 3028452 w 4894877"/>
              <a:gd name="connsiteY2307" fmla="*/ 230631 h 2638416"/>
              <a:gd name="connsiteX2308" fmla="*/ 3089838 w 4894877"/>
              <a:gd name="connsiteY2308" fmla="*/ 241856 h 2638416"/>
              <a:gd name="connsiteX2309" fmla="*/ 3124696 w 4894877"/>
              <a:gd name="connsiteY2309" fmla="*/ 238710 h 2638416"/>
              <a:gd name="connsiteX2310" fmla="*/ 3329766 w 4894877"/>
              <a:gd name="connsiteY2310" fmla="*/ 63676 h 2638416"/>
              <a:gd name="connsiteX2311" fmla="*/ 3308580 w 4894877"/>
              <a:gd name="connsiteY2311" fmla="*/ 60598 h 2638416"/>
              <a:gd name="connsiteX2312" fmla="*/ 3294455 w 4894877"/>
              <a:gd name="connsiteY2312" fmla="*/ 63676 h 2638416"/>
              <a:gd name="connsiteX2313" fmla="*/ 3315823 w 4894877"/>
              <a:gd name="connsiteY2313" fmla="*/ 66574 h 2638416"/>
              <a:gd name="connsiteX2314" fmla="*/ 3329766 w 4894877"/>
              <a:gd name="connsiteY2314" fmla="*/ 63676 h 2638416"/>
              <a:gd name="connsiteX2315" fmla="*/ 2839227 w 4894877"/>
              <a:gd name="connsiteY2315" fmla="*/ 500074 h 2638416"/>
              <a:gd name="connsiteX2316" fmla="*/ 2770417 w 4894877"/>
              <a:gd name="connsiteY2316" fmla="*/ 518181 h 2638416"/>
              <a:gd name="connsiteX2317" fmla="*/ 2708658 w 4894877"/>
              <a:gd name="connsiteY2317" fmla="*/ 495642 h 2638416"/>
              <a:gd name="connsiteX2318" fmla="*/ 2707583 w 4894877"/>
              <a:gd name="connsiteY2318" fmla="*/ 495908 h 2638416"/>
              <a:gd name="connsiteX2319" fmla="*/ 2707402 w 4894877"/>
              <a:gd name="connsiteY2319" fmla="*/ 495184 h 2638416"/>
              <a:gd name="connsiteX2320" fmla="*/ 2708658 w 4894877"/>
              <a:gd name="connsiteY2320" fmla="*/ 495642 h 2638416"/>
              <a:gd name="connsiteX2321" fmla="*/ 2763898 w 4894877"/>
              <a:gd name="connsiteY2321" fmla="*/ 481966 h 2638416"/>
              <a:gd name="connsiteX2322" fmla="*/ 2839227 w 4894877"/>
              <a:gd name="connsiteY2322" fmla="*/ 500074 h 2638416"/>
              <a:gd name="connsiteX2323" fmla="*/ 2984450 w 4894877"/>
              <a:gd name="connsiteY2323" fmla="*/ 374044 h 2638416"/>
              <a:gd name="connsiteX2324" fmla="*/ 2919081 w 4894877"/>
              <a:gd name="connsiteY2324" fmla="*/ 387081 h 2638416"/>
              <a:gd name="connsiteX2325" fmla="*/ 2895360 w 4894877"/>
              <a:gd name="connsiteY2325" fmla="*/ 377304 h 2638416"/>
              <a:gd name="connsiteX2326" fmla="*/ 2859144 w 4894877"/>
              <a:gd name="connsiteY2326" fmla="*/ 370241 h 2638416"/>
              <a:gd name="connsiteX2327" fmla="*/ 2911658 w 4894877"/>
              <a:gd name="connsiteY2327" fmla="*/ 356841 h 2638416"/>
              <a:gd name="connsiteX2328" fmla="*/ 2940811 w 4894877"/>
              <a:gd name="connsiteY2328" fmla="*/ 367164 h 2638416"/>
              <a:gd name="connsiteX2329" fmla="*/ 2984450 w 4894877"/>
              <a:gd name="connsiteY2329" fmla="*/ 374044 h 2638416"/>
              <a:gd name="connsiteX2330" fmla="*/ 3039962 w 4894877"/>
              <a:gd name="connsiteY2330" fmla="*/ 325947 h 2638416"/>
              <a:gd name="connsiteX2331" fmla="*/ 3041309 w 4894877"/>
              <a:gd name="connsiteY2331" fmla="*/ 319720 h 2638416"/>
              <a:gd name="connsiteX2332" fmla="*/ 2965074 w 4894877"/>
              <a:gd name="connsiteY2332" fmla="*/ 303785 h 2638416"/>
              <a:gd name="connsiteX2333" fmla="*/ 2906224 w 4894877"/>
              <a:gd name="connsiteY2333" fmla="*/ 318996 h 2638416"/>
              <a:gd name="connsiteX2334" fmla="*/ 2981191 w 4894877"/>
              <a:gd name="connsiteY2334" fmla="*/ 335292 h 2638416"/>
              <a:gd name="connsiteX2335" fmla="*/ 3039962 w 4894877"/>
              <a:gd name="connsiteY2335" fmla="*/ 325947 h 2638416"/>
              <a:gd name="connsiteX2336" fmla="*/ 2217146 w 4894877"/>
              <a:gd name="connsiteY2336" fmla="*/ 1049861 h 2638416"/>
              <a:gd name="connsiteX2337" fmla="*/ 2225916 w 4894877"/>
              <a:gd name="connsiteY2337" fmla="*/ 1034070 h 2638416"/>
              <a:gd name="connsiteX2338" fmla="*/ 2137189 w 4894877"/>
              <a:gd name="connsiteY2338" fmla="*/ 996226 h 2638416"/>
              <a:gd name="connsiteX2339" fmla="*/ 2039768 w 4894877"/>
              <a:gd name="connsiteY2339" fmla="*/ 1034070 h 2638416"/>
              <a:gd name="connsiteX2340" fmla="*/ 2125781 w 4894877"/>
              <a:gd name="connsiteY2340" fmla="*/ 1074995 h 2638416"/>
              <a:gd name="connsiteX2341" fmla="*/ 2217146 w 4894877"/>
              <a:gd name="connsiteY2341" fmla="*/ 1049861 h 2638416"/>
              <a:gd name="connsiteX2342" fmla="*/ 3283408 w 4894877"/>
              <a:gd name="connsiteY2342" fmla="*/ 117638 h 2638416"/>
              <a:gd name="connsiteX2343" fmla="*/ 3247193 w 4894877"/>
              <a:gd name="connsiteY2343" fmla="*/ 112024 h 2638416"/>
              <a:gd name="connsiteX2344" fmla="*/ 3223472 w 4894877"/>
              <a:gd name="connsiteY2344" fmla="*/ 117457 h 2638416"/>
              <a:gd name="connsiteX2345" fmla="*/ 3259687 w 4894877"/>
              <a:gd name="connsiteY2345" fmla="*/ 123069 h 2638416"/>
              <a:gd name="connsiteX2346" fmla="*/ 3283408 w 4894877"/>
              <a:gd name="connsiteY2346" fmla="*/ 117638 h 2638416"/>
              <a:gd name="connsiteX2347" fmla="*/ 2539964 w 4894877"/>
              <a:gd name="connsiteY2347" fmla="*/ 779128 h 2638416"/>
              <a:gd name="connsiteX2348" fmla="*/ 2546242 w 4894877"/>
              <a:gd name="connsiteY2348" fmla="*/ 766258 h 2638416"/>
              <a:gd name="connsiteX2349" fmla="*/ 2452988 w 4894877"/>
              <a:gd name="connsiteY2349" fmla="*/ 733845 h 2638416"/>
              <a:gd name="connsiteX2350" fmla="*/ 2360818 w 4894877"/>
              <a:gd name="connsiteY2350" fmla="*/ 765533 h 2638416"/>
              <a:gd name="connsiteX2351" fmla="*/ 2454074 w 4894877"/>
              <a:gd name="connsiteY2351" fmla="*/ 799576 h 2638416"/>
              <a:gd name="connsiteX2352" fmla="*/ 2539964 w 4894877"/>
              <a:gd name="connsiteY2352" fmla="*/ 779128 h 2638416"/>
              <a:gd name="connsiteX2353" fmla="*/ 3215957 w 4894877"/>
              <a:gd name="connsiteY2353" fmla="*/ 187714 h 2638416"/>
              <a:gd name="connsiteX2354" fmla="*/ 3222928 w 4894877"/>
              <a:gd name="connsiteY2354" fmla="*/ 181557 h 2638416"/>
              <a:gd name="connsiteX2355" fmla="*/ 3171683 w 4894877"/>
              <a:gd name="connsiteY2355" fmla="*/ 173048 h 2638416"/>
              <a:gd name="connsiteX2356" fmla="*/ 3136555 w 4894877"/>
              <a:gd name="connsiteY2356" fmla="*/ 181377 h 2638416"/>
              <a:gd name="connsiteX2357" fmla="*/ 3186713 w 4894877"/>
              <a:gd name="connsiteY2357" fmla="*/ 190068 h 2638416"/>
              <a:gd name="connsiteX2358" fmla="*/ 3215957 w 4894877"/>
              <a:gd name="connsiteY2358" fmla="*/ 187714 h 2638416"/>
              <a:gd name="connsiteX2359" fmla="*/ 3351677 w 4894877"/>
              <a:gd name="connsiteY2359" fmla="*/ 81242 h 2638416"/>
              <a:gd name="connsiteX2360" fmla="*/ 3325421 w 4894877"/>
              <a:gd name="connsiteY2360" fmla="*/ 77438 h 2638416"/>
              <a:gd name="connsiteX2361" fmla="*/ 3308762 w 4894877"/>
              <a:gd name="connsiteY2361" fmla="*/ 80698 h 2638416"/>
              <a:gd name="connsiteX2362" fmla="*/ 3334474 w 4894877"/>
              <a:gd name="connsiteY2362" fmla="*/ 84681 h 2638416"/>
              <a:gd name="connsiteX2363" fmla="*/ 3351677 w 4894877"/>
              <a:gd name="connsiteY2363" fmla="*/ 81242 h 2638416"/>
              <a:gd name="connsiteX2364" fmla="*/ 3152129 w 4894877"/>
              <a:gd name="connsiteY2364" fmla="*/ 259966 h 2638416"/>
              <a:gd name="connsiteX2365" fmla="*/ 3086217 w 4894877"/>
              <a:gd name="connsiteY2365" fmla="*/ 246928 h 2638416"/>
              <a:gd name="connsiteX2366" fmla="*/ 3037505 w 4894877"/>
              <a:gd name="connsiteY2366" fmla="*/ 258517 h 2638416"/>
              <a:gd name="connsiteX2367" fmla="*/ 3103600 w 4894877"/>
              <a:gd name="connsiteY2367" fmla="*/ 271916 h 2638416"/>
              <a:gd name="connsiteX2368" fmla="*/ 3152129 w 4894877"/>
              <a:gd name="connsiteY2368" fmla="*/ 259966 h 2638416"/>
              <a:gd name="connsiteX2369" fmla="*/ 2989701 w 4894877"/>
              <a:gd name="connsiteY2369" fmla="*/ 412613 h 2638416"/>
              <a:gd name="connsiteX2370" fmla="*/ 2928859 w 4894877"/>
              <a:gd name="connsiteY2370" fmla="*/ 428006 h 2638416"/>
              <a:gd name="connsiteX2371" fmla="*/ 2866568 w 4894877"/>
              <a:gd name="connsiteY2371" fmla="*/ 409898 h 2638416"/>
              <a:gd name="connsiteX2372" fmla="*/ 2918176 w 4894877"/>
              <a:gd name="connsiteY2372" fmla="*/ 395592 h 2638416"/>
              <a:gd name="connsiteX2373" fmla="*/ 2989701 w 4894877"/>
              <a:gd name="connsiteY2373" fmla="*/ 412613 h 2638416"/>
              <a:gd name="connsiteX2374" fmla="*/ 3298574 w 4894877"/>
              <a:gd name="connsiteY2374" fmla="*/ 143192 h 2638416"/>
              <a:gd name="connsiteX2375" fmla="*/ 3301697 w 4894877"/>
              <a:gd name="connsiteY2375" fmla="*/ 138643 h 2638416"/>
              <a:gd name="connsiteX2376" fmla="*/ 3260231 w 4894877"/>
              <a:gd name="connsiteY2376" fmla="*/ 132667 h 2638416"/>
              <a:gd name="connsiteX2377" fmla="*/ 3235604 w 4894877"/>
              <a:gd name="connsiteY2377" fmla="*/ 139004 h 2638416"/>
              <a:gd name="connsiteX2378" fmla="*/ 3277253 w 4894877"/>
              <a:gd name="connsiteY2378" fmla="*/ 145162 h 2638416"/>
              <a:gd name="connsiteX2379" fmla="*/ 3298574 w 4894877"/>
              <a:gd name="connsiteY2379" fmla="*/ 143192 h 2638416"/>
              <a:gd name="connsiteX2380" fmla="*/ 3412155 w 4894877"/>
              <a:gd name="connsiteY2380" fmla="*/ 49190 h 2638416"/>
              <a:gd name="connsiteX2381" fmla="*/ 3397851 w 4894877"/>
              <a:gd name="connsiteY2381" fmla="*/ 47017 h 2638416"/>
              <a:gd name="connsiteX2382" fmla="*/ 3388796 w 4894877"/>
              <a:gd name="connsiteY2382" fmla="*/ 48829 h 2638416"/>
              <a:gd name="connsiteX2383" fmla="*/ 3402558 w 4894877"/>
              <a:gd name="connsiteY2383" fmla="*/ 50820 h 2638416"/>
              <a:gd name="connsiteX2384" fmla="*/ 3412155 w 4894877"/>
              <a:gd name="connsiteY2384" fmla="*/ 49190 h 2638416"/>
              <a:gd name="connsiteX2385" fmla="*/ 3238840 w 4894877"/>
              <a:gd name="connsiteY2385" fmla="*/ 213902 h 2638416"/>
              <a:gd name="connsiteX2386" fmla="*/ 3244114 w 4894877"/>
              <a:gd name="connsiteY2386" fmla="*/ 206909 h 2638416"/>
              <a:gd name="connsiteX2387" fmla="*/ 3186169 w 4894877"/>
              <a:gd name="connsiteY2387" fmla="*/ 197854 h 2638416"/>
              <a:gd name="connsiteX2388" fmla="*/ 3151402 w 4894877"/>
              <a:gd name="connsiteY2388" fmla="*/ 207089 h 2638416"/>
              <a:gd name="connsiteX2389" fmla="*/ 3207898 w 4894877"/>
              <a:gd name="connsiteY2389" fmla="*/ 216686 h 2638416"/>
              <a:gd name="connsiteX2390" fmla="*/ 3238840 w 4894877"/>
              <a:gd name="connsiteY2390" fmla="*/ 213902 h 2638416"/>
              <a:gd name="connsiteX2391" fmla="*/ 3368560 w 4894877"/>
              <a:gd name="connsiteY2391" fmla="*/ 103288 h 2638416"/>
              <a:gd name="connsiteX2392" fmla="*/ 3371231 w 4894877"/>
              <a:gd name="connsiteY2392" fmla="*/ 100255 h 2638416"/>
              <a:gd name="connsiteX2393" fmla="*/ 3342441 w 4894877"/>
              <a:gd name="connsiteY2393" fmla="*/ 95909 h 2638416"/>
              <a:gd name="connsiteX2394" fmla="*/ 3322702 w 4894877"/>
              <a:gd name="connsiteY2394" fmla="*/ 99894 h 2638416"/>
              <a:gd name="connsiteX2395" fmla="*/ 3353123 w 4894877"/>
              <a:gd name="connsiteY2395" fmla="*/ 104420 h 2638416"/>
              <a:gd name="connsiteX2396" fmla="*/ 3368560 w 4894877"/>
              <a:gd name="connsiteY2396" fmla="*/ 103288 h 2638416"/>
              <a:gd name="connsiteX2397" fmla="*/ 2762667 w 4894877"/>
              <a:gd name="connsiteY2397" fmla="*/ 645651 h 2638416"/>
              <a:gd name="connsiteX2398" fmla="*/ 2766976 w 4894877"/>
              <a:gd name="connsiteY2398" fmla="*/ 634252 h 2638416"/>
              <a:gd name="connsiteX2399" fmla="*/ 2670280 w 4894877"/>
              <a:gd name="connsiteY2399" fmla="*/ 605280 h 2638416"/>
              <a:gd name="connsiteX2400" fmla="*/ 2584991 w 4894877"/>
              <a:gd name="connsiteY2400" fmla="*/ 632442 h 2638416"/>
              <a:gd name="connsiteX2401" fmla="*/ 2681869 w 4894877"/>
              <a:gd name="connsiteY2401" fmla="*/ 663044 h 2638416"/>
              <a:gd name="connsiteX2402" fmla="*/ 2762667 w 4894877"/>
              <a:gd name="connsiteY2402" fmla="*/ 645651 h 2638416"/>
              <a:gd name="connsiteX2403" fmla="*/ 2518915 w 4894877"/>
              <a:gd name="connsiteY2403" fmla="*/ 860402 h 2638416"/>
              <a:gd name="connsiteX2404" fmla="*/ 2524149 w 4894877"/>
              <a:gd name="connsiteY2404" fmla="*/ 846111 h 2638416"/>
              <a:gd name="connsiteX2405" fmla="*/ 2427816 w 4894877"/>
              <a:gd name="connsiteY2405" fmla="*/ 813337 h 2638416"/>
              <a:gd name="connsiteX2406" fmla="*/ 2339813 w 4894877"/>
              <a:gd name="connsiteY2406" fmla="*/ 847018 h 2638416"/>
              <a:gd name="connsiteX2407" fmla="*/ 2433610 w 4894877"/>
              <a:gd name="connsiteY2407" fmla="*/ 882327 h 2638416"/>
              <a:gd name="connsiteX2408" fmla="*/ 2518915 w 4894877"/>
              <a:gd name="connsiteY2408" fmla="*/ 860402 h 2638416"/>
              <a:gd name="connsiteX2409" fmla="*/ 3160526 w 4894877"/>
              <a:gd name="connsiteY2409" fmla="*/ 299937 h 2638416"/>
              <a:gd name="connsiteX2410" fmla="*/ 3168425 w 4894877"/>
              <a:gd name="connsiteY2410" fmla="*/ 290024 h 2638416"/>
              <a:gd name="connsiteX2411" fmla="*/ 3095994 w 4894877"/>
              <a:gd name="connsiteY2411" fmla="*/ 276623 h 2638416"/>
              <a:gd name="connsiteX2412" fmla="*/ 3048009 w 4894877"/>
              <a:gd name="connsiteY2412" fmla="*/ 290386 h 2638416"/>
              <a:gd name="connsiteX2413" fmla="*/ 3120440 w 4894877"/>
              <a:gd name="connsiteY2413" fmla="*/ 304148 h 2638416"/>
              <a:gd name="connsiteX2414" fmla="*/ 3160526 w 4894877"/>
              <a:gd name="connsiteY2414" fmla="*/ 299937 h 2638416"/>
              <a:gd name="connsiteX2415" fmla="*/ 1627613 w 4894877"/>
              <a:gd name="connsiteY2415" fmla="*/ 1650110 h 2638416"/>
              <a:gd name="connsiteX2416" fmla="*/ 1642665 w 4894877"/>
              <a:gd name="connsiteY2416" fmla="*/ 1629997 h 2638416"/>
              <a:gd name="connsiteX2417" fmla="*/ 1573675 w 4894877"/>
              <a:gd name="connsiteY2417" fmla="*/ 1578932 h 2638416"/>
              <a:gd name="connsiteX2418" fmla="*/ 1467744 w 4894877"/>
              <a:gd name="connsiteY2418" fmla="*/ 1626556 h 2638416"/>
              <a:gd name="connsiteX2419" fmla="*/ 1531665 w 4894877"/>
              <a:gd name="connsiteY2419" fmla="*/ 1681965 h 2638416"/>
              <a:gd name="connsiteX2420" fmla="*/ 1627613 w 4894877"/>
              <a:gd name="connsiteY2420" fmla="*/ 1650110 h 2638416"/>
              <a:gd name="connsiteX2421" fmla="*/ 3431010 w 4894877"/>
              <a:gd name="connsiteY2421" fmla="*/ 67274 h 2638416"/>
              <a:gd name="connsiteX2422" fmla="*/ 3431712 w 4894877"/>
              <a:gd name="connsiteY2422" fmla="*/ 65305 h 2638416"/>
              <a:gd name="connsiteX2423" fmla="*/ 3412880 w 4894877"/>
              <a:gd name="connsiteY2423" fmla="*/ 62952 h 2638416"/>
              <a:gd name="connsiteX2424" fmla="*/ 3401652 w 4894877"/>
              <a:gd name="connsiteY2424" fmla="*/ 65487 h 2638416"/>
              <a:gd name="connsiteX2425" fmla="*/ 3420667 w 4894877"/>
              <a:gd name="connsiteY2425" fmla="*/ 68021 h 2638416"/>
              <a:gd name="connsiteX2426" fmla="*/ 3431010 w 4894877"/>
              <a:gd name="connsiteY2426" fmla="*/ 67274 h 2638416"/>
              <a:gd name="connsiteX2427" fmla="*/ 2176382 w 4894877"/>
              <a:gd name="connsiteY2427" fmla="*/ 1170124 h 2638416"/>
              <a:gd name="connsiteX2428" fmla="*/ 2185535 w 4894877"/>
              <a:gd name="connsiteY2428" fmla="*/ 1153581 h 2638416"/>
              <a:gd name="connsiteX2429" fmla="*/ 2103508 w 4894877"/>
              <a:gd name="connsiteY2429" fmla="*/ 1111934 h 2638416"/>
              <a:gd name="connsiteX2430" fmla="*/ 2003371 w 4894877"/>
              <a:gd name="connsiteY2430" fmla="*/ 1151047 h 2638416"/>
              <a:gd name="connsiteX2431" fmla="*/ 2087029 w 4894877"/>
              <a:gd name="connsiteY2431" fmla="*/ 1195411 h 2638416"/>
              <a:gd name="connsiteX2432" fmla="*/ 2176382 w 4894877"/>
              <a:gd name="connsiteY2432" fmla="*/ 1170124 h 2638416"/>
              <a:gd name="connsiteX2433" fmla="*/ 3320124 w 4894877"/>
              <a:gd name="connsiteY2433" fmla="*/ 165938 h 2638416"/>
              <a:gd name="connsiteX2434" fmla="*/ 3325420 w 4894877"/>
              <a:gd name="connsiteY2434" fmla="*/ 160914 h 2638416"/>
              <a:gd name="connsiteX2435" fmla="*/ 3279608 w 4894877"/>
              <a:gd name="connsiteY2435" fmla="*/ 153671 h 2638416"/>
              <a:gd name="connsiteX2436" fmla="*/ 3250274 w 4894877"/>
              <a:gd name="connsiteY2436" fmla="*/ 160553 h 2638416"/>
              <a:gd name="connsiteX2437" fmla="*/ 3296086 w 4894877"/>
              <a:gd name="connsiteY2437" fmla="*/ 167976 h 2638416"/>
              <a:gd name="connsiteX2438" fmla="*/ 3320124 w 4894877"/>
              <a:gd name="connsiteY2438" fmla="*/ 165938 h 2638416"/>
              <a:gd name="connsiteX2439" fmla="*/ 3256383 w 4894877"/>
              <a:gd name="connsiteY2439" fmla="*/ 241290 h 2638416"/>
              <a:gd name="connsiteX2440" fmla="*/ 3262947 w 4894877"/>
              <a:gd name="connsiteY2440" fmla="*/ 233525 h 2638416"/>
              <a:gd name="connsiteX2441" fmla="*/ 3200295 w 4894877"/>
              <a:gd name="connsiteY2441" fmla="*/ 223024 h 2638416"/>
              <a:gd name="connsiteX2442" fmla="*/ 3161906 w 4894877"/>
              <a:gd name="connsiteY2442" fmla="*/ 233889 h 2638416"/>
              <a:gd name="connsiteX2443" fmla="*/ 3223473 w 4894877"/>
              <a:gd name="connsiteY2443" fmla="*/ 244572 h 2638416"/>
              <a:gd name="connsiteX2444" fmla="*/ 3256383 w 4894877"/>
              <a:gd name="connsiteY2444" fmla="*/ 241290 h 2638416"/>
              <a:gd name="connsiteX2445" fmla="*/ 3392418 w 4894877"/>
              <a:gd name="connsiteY2445" fmla="*/ 123252 h 2638416"/>
              <a:gd name="connsiteX2446" fmla="*/ 3395134 w 4894877"/>
              <a:gd name="connsiteY2446" fmla="*/ 119631 h 2638416"/>
              <a:gd name="connsiteX2447" fmla="*/ 3358918 w 4894877"/>
              <a:gd name="connsiteY2447" fmla="*/ 114560 h 2638416"/>
              <a:gd name="connsiteX2448" fmla="*/ 3338818 w 4894877"/>
              <a:gd name="connsiteY2448" fmla="*/ 119631 h 2638416"/>
              <a:gd name="connsiteX2449" fmla="*/ 3375034 w 4894877"/>
              <a:gd name="connsiteY2449" fmla="*/ 124701 h 2638416"/>
              <a:gd name="connsiteX2450" fmla="*/ 3392418 w 4894877"/>
              <a:gd name="connsiteY2450" fmla="*/ 123252 h 2638416"/>
              <a:gd name="connsiteX2451" fmla="*/ 3455772 w 4894877"/>
              <a:gd name="connsiteY2451" fmla="*/ 85269 h 2638416"/>
              <a:gd name="connsiteX2452" fmla="*/ 3456882 w 4894877"/>
              <a:gd name="connsiteY2452" fmla="*/ 82871 h 2638416"/>
              <a:gd name="connsiteX2453" fmla="*/ 3432797 w 4894877"/>
              <a:gd name="connsiteY2453" fmla="*/ 79793 h 2638416"/>
              <a:gd name="connsiteX2454" fmla="*/ 3419399 w 4894877"/>
              <a:gd name="connsiteY2454" fmla="*/ 83232 h 2638416"/>
              <a:gd name="connsiteX2455" fmla="*/ 3444206 w 4894877"/>
              <a:gd name="connsiteY2455" fmla="*/ 86311 h 2638416"/>
              <a:gd name="connsiteX2456" fmla="*/ 3455772 w 4894877"/>
              <a:gd name="connsiteY2456" fmla="*/ 85269 h 2638416"/>
              <a:gd name="connsiteX2457" fmla="*/ 3340381 w 4894877"/>
              <a:gd name="connsiteY2457" fmla="*/ 189909 h 2638416"/>
              <a:gd name="connsiteX2458" fmla="*/ 3344071 w 4894877"/>
              <a:gd name="connsiteY2458" fmla="*/ 183913 h 2638416"/>
              <a:gd name="connsiteX2459" fmla="*/ 3294999 w 4894877"/>
              <a:gd name="connsiteY2459" fmla="*/ 176126 h 2638416"/>
              <a:gd name="connsiteX2460" fmla="*/ 3263310 w 4894877"/>
              <a:gd name="connsiteY2460" fmla="*/ 184093 h 2638416"/>
              <a:gd name="connsiteX2461" fmla="*/ 3314011 w 4894877"/>
              <a:gd name="connsiteY2461" fmla="*/ 192241 h 2638416"/>
              <a:gd name="connsiteX2462" fmla="*/ 3340381 w 4894877"/>
              <a:gd name="connsiteY2462" fmla="*/ 189909 h 2638416"/>
              <a:gd name="connsiteX2463" fmla="*/ 3190386 w 4894877"/>
              <a:gd name="connsiteY2463" fmla="*/ 328952 h 2638416"/>
              <a:gd name="connsiteX2464" fmla="*/ 3190878 w 4894877"/>
              <a:gd name="connsiteY2464" fmla="*/ 322979 h 2638416"/>
              <a:gd name="connsiteX2465" fmla="*/ 3112472 w 4894877"/>
              <a:gd name="connsiteY2465" fmla="*/ 307588 h 2638416"/>
              <a:gd name="connsiteX2466" fmla="*/ 3058149 w 4894877"/>
              <a:gd name="connsiteY2466" fmla="*/ 322618 h 2638416"/>
              <a:gd name="connsiteX2467" fmla="*/ 3136555 w 4894877"/>
              <a:gd name="connsiteY2467" fmla="*/ 338553 h 2638416"/>
              <a:gd name="connsiteX2468" fmla="*/ 3190386 w 4894877"/>
              <a:gd name="connsiteY2468" fmla="*/ 328952 h 2638416"/>
              <a:gd name="connsiteX2469" fmla="*/ 2757928 w 4894877"/>
              <a:gd name="connsiteY2469" fmla="*/ 710618 h 2638416"/>
              <a:gd name="connsiteX2470" fmla="*/ 2761906 w 4894877"/>
              <a:gd name="connsiteY2470" fmla="*/ 698715 h 2638416"/>
              <a:gd name="connsiteX2471" fmla="*/ 2661407 w 4894877"/>
              <a:gd name="connsiteY2471" fmla="*/ 668476 h 2638416"/>
              <a:gd name="connsiteX2472" fmla="*/ 2577750 w 4894877"/>
              <a:gd name="connsiteY2472" fmla="*/ 699802 h 2638416"/>
              <a:gd name="connsiteX2473" fmla="*/ 2678429 w 4894877"/>
              <a:gd name="connsiteY2473" fmla="*/ 730404 h 2638416"/>
              <a:gd name="connsiteX2474" fmla="*/ 2757928 w 4894877"/>
              <a:gd name="connsiteY2474" fmla="*/ 710618 h 2638416"/>
              <a:gd name="connsiteX2475" fmla="*/ 3413807 w 4894877"/>
              <a:gd name="connsiteY2475" fmla="*/ 144323 h 2638416"/>
              <a:gd name="connsiteX2476" fmla="*/ 3416138 w 4894877"/>
              <a:gd name="connsiteY2476" fmla="*/ 139909 h 2638416"/>
              <a:gd name="connsiteX2477" fmla="*/ 3375216 w 4894877"/>
              <a:gd name="connsiteY2477" fmla="*/ 134478 h 2638416"/>
              <a:gd name="connsiteX2478" fmla="*/ 3352580 w 4894877"/>
              <a:gd name="connsiteY2478" fmla="*/ 140272 h 2638416"/>
              <a:gd name="connsiteX2479" fmla="*/ 3394229 w 4894877"/>
              <a:gd name="connsiteY2479" fmla="*/ 146428 h 2638416"/>
              <a:gd name="connsiteX2480" fmla="*/ 3413807 w 4894877"/>
              <a:gd name="connsiteY2480" fmla="*/ 144323 h 2638416"/>
              <a:gd name="connsiteX2481" fmla="*/ 3279539 w 4894877"/>
              <a:gd name="connsiteY2481" fmla="*/ 270692 h 2638416"/>
              <a:gd name="connsiteX2482" fmla="*/ 3286126 w 4894877"/>
              <a:gd name="connsiteY2482" fmla="*/ 262137 h 2638416"/>
              <a:gd name="connsiteX2483" fmla="*/ 3220758 w 4894877"/>
              <a:gd name="connsiteY2483" fmla="*/ 250367 h 2638416"/>
              <a:gd name="connsiteX2484" fmla="*/ 3178024 w 4894877"/>
              <a:gd name="connsiteY2484" fmla="*/ 261774 h 2638416"/>
              <a:gd name="connsiteX2485" fmla="*/ 3243755 w 4894877"/>
              <a:gd name="connsiteY2485" fmla="*/ 274087 h 2638416"/>
              <a:gd name="connsiteX2486" fmla="*/ 3279539 w 4894877"/>
              <a:gd name="connsiteY2486" fmla="*/ 270692 h 2638416"/>
              <a:gd name="connsiteX2487" fmla="*/ 2506274 w 4894877"/>
              <a:gd name="connsiteY2487" fmla="*/ 952301 h 2638416"/>
              <a:gd name="connsiteX2488" fmla="*/ 2512382 w 4894877"/>
              <a:gd name="connsiteY2488" fmla="*/ 937737 h 2638416"/>
              <a:gd name="connsiteX2489" fmla="*/ 2414962 w 4894877"/>
              <a:gd name="connsiteY2489" fmla="*/ 901883 h 2638416"/>
              <a:gd name="connsiteX2490" fmla="*/ 2324425 w 4894877"/>
              <a:gd name="connsiteY2490" fmla="*/ 938098 h 2638416"/>
              <a:gd name="connsiteX2491" fmla="*/ 2419671 w 4894877"/>
              <a:gd name="connsiteY2491" fmla="*/ 976850 h 2638416"/>
              <a:gd name="connsiteX2492" fmla="*/ 2506274 w 4894877"/>
              <a:gd name="connsiteY2492" fmla="*/ 952301 h 2638416"/>
              <a:gd name="connsiteX2493" fmla="*/ 3481484 w 4894877"/>
              <a:gd name="connsiteY2493" fmla="*/ 104328 h 2638416"/>
              <a:gd name="connsiteX2494" fmla="*/ 3483861 w 4894877"/>
              <a:gd name="connsiteY2494" fmla="*/ 101521 h 2638416"/>
              <a:gd name="connsiteX2495" fmla="*/ 3454164 w 4894877"/>
              <a:gd name="connsiteY2495" fmla="*/ 97538 h 2638416"/>
              <a:gd name="connsiteX2496" fmla="*/ 3438049 w 4894877"/>
              <a:gd name="connsiteY2496" fmla="*/ 101340 h 2638416"/>
              <a:gd name="connsiteX2497" fmla="*/ 3467021 w 4894877"/>
              <a:gd name="connsiteY2497" fmla="*/ 105506 h 2638416"/>
              <a:gd name="connsiteX2498" fmla="*/ 3481484 w 4894877"/>
              <a:gd name="connsiteY2498" fmla="*/ 104328 h 2638416"/>
              <a:gd name="connsiteX2499" fmla="*/ 2119595 w 4894877"/>
              <a:gd name="connsiteY2499" fmla="*/ 1308289 h 2638416"/>
              <a:gd name="connsiteX2500" fmla="*/ 2130307 w 4894877"/>
              <a:gd name="connsiteY2500" fmla="*/ 1291200 h 2638416"/>
              <a:gd name="connsiteX2501" fmla="*/ 2048097 w 4894877"/>
              <a:gd name="connsiteY2501" fmla="*/ 1246293 h 2638416"/>
              <a:gd name="connsiteX2502" fmla="*/ 1946694 w 4894877"/>
              <a:gd name="connsiteY2502" fmla="*/ 1289932 h 2638416"/>
              <a:gd name="connsiteX2503" fmla="*/ 2028180 w 4894877"/>
              <a:gd name="connsiteY2503" fmla="*/ 1337012 h 2638416"/>
              <a:gd name="connsiteX2504" fmla="*/ 2119595 w 4894877"/>
              <a:gd name="connsiteY2504" fmla="*/ 1308289 h 2638416"/>
              <a:gd name="connsiteX2505" fmla="*/ 3364962 w 4894877"/>
              <a:gd name="connsiteY2505" fmla="*/ 215532 h 2638416"/>
              <a:gd name="connsiteX2506" fmla="*/ 3370326 w 4894877"/>
              <a:gd name="connsiteY2506" fmla="*/ 209081 h 2638416"/>
              <a:gd name="connsiteX2507" fmla="*/ 3316727 w 4894877"/>
              <a:gd name="connsiteY2507" fmla="*/ 199846 h 2638416"/>
              <a:gd name="connsiteX2508" fmla="*/ 3280512 w 4894877"/>
              <a:gd name="connsiteY2508" fmla="*/ 208901 h 2638416"/>
              <a:gd name="connsiteX2509" fmla="*/ 3337189 w 4894877"/>
              <a:gd name="connsiteY2509" fmla="*/ 218317 h 2638416"/>
              <a:gd name="connsiteX2510" fmla="*/ 3364962 w 4894877"/>
              <a:gd name="connsiteY2510" fmla="*/ 215532 h 2638416"/>
              <a:gd name="connsiteX2511" fmla="*/ 3538184 w 4894877"/>
              <a:gd name="connsiteY2511" fmla="*/ 66393 h 2638416"/>
              <a:gd name="connsiteX2512" fmla="*/ 3520076 w 4894877"/>
              <a:gd name="connsiteY2512" fmla="*/ 64403 h 2638416"/>
              <a:gd name="connsiteX2513" fmla="*/ 3511204 w 4894877"/>
              <a:gd name="connsiteY2513" fmla="*/ 66756 h 2638416"/>
              <a:gd name="connsiteX2514" fmla="*/ 3530760 w 4894877"/>
              <a:gd name="connsiteY2514" fmla="*/ 68929 h 2638416"/>
              <a:gd name="connsiteX2515" fmla="*/ 3538184 w 4894877"/>
              <a:gd name="connsiteY2515" fmla="*/ 66393 h 2638416"/>
              <a:gd name="connsiteX2516" fmla="*/ 2946596 w 4894877"/>
              <a:gd name="connsiteY2516" fmla="*/ 590163 h 2638416"/>
              <a:gd name="connsiteX2517" fmla="*/ 2949502 w 4894877"/>
              <a:gd name="connsiteY2517" fmla="*/ 579565 h 2638416"/>
              <a:gd name="connsiteX2518" fmla="*/ 2853530 w 4894877"/>
              <a:gd name="connsiteY2518" fmla="*/ 552585 h 2638416"/>
              <a:gd name="connsiteX2519" fmla="*/ 2773314 w 4894877"/>
              <a:gd name="connsiteY2519" fmla="*/ 577755 h 2638416"/>
              <a:gd name="connsiteX2520" fmla="*/ 2869465 w 4894877"/>
              <a:gd name="connsiteY2520" fmla="*/ 606003 h 2638416"/>
              <a:gd name="connsiteX2521" fmla="*/ 2946596 w 4894877"/>
              <a:gd name="connsiteY2521" fmla="*/ 590163 h 2638416"/>
              <a:gd name="connsiteX2522" fmla="*/ 3207822 w 4894877"/>
              <a:gd name="connsiteY2522" fmla="*/ 364834 h 2638416"/>
              <a:gd name="connsiteX2523" fmla="*/ 3207539 w 4894877"/>
              <a:gd name="connsiteY2523" fmla="*/ 358109 h 2638416"/>
              <a:gd name="connsiteX2524" fmla="*/ 3124785 w 4894877"/>
              <a:gd name="connsiteY2524" fmla="*/ 341450 h 2638416"/>
              <a:gd name="connsiteX2525" fmla="*/ 3068833 w 4894877"/>
              <a:gd name="connsiteY2525" fmla="*/ 358109 h 2638416"/>
              <a:gd name="connsiteX2526" fmla="*/ 3152309 w 4894877"/>
              <a:gd name="connsiteY2526" fmla="*/ 376217 h 2638416"/>
              <a:gd name="connsiteX2527" fmla="*/ 3207822 w 4894877"/>
              <a:gd name="connsiteY2527" fmla="*/ 364834 h 2638416"/>
              <a:gd name="connsiteX2528" fmla="*/ 3438821 w 4894877"/>
              <a:gd name="connsiteY2528" fmla="*/ 168249 h 2638416"/>
              <a:gd name="connsiteX2529" fmla="*/ 3442216 w 4894877"/>
              <a:gd name="connsiteY2529" fmla="*/ 163269 h 2638416"/>
              <a:gd name="connsiteX2530" fmla="*/ 3398938 w 4894877"/>
              <a:gd name="connsiteY2530" fmla="*/ 155663 h 2638416"/>
              <a:gd name="connsiteX2531" fmla="*/ 3372500 w 4894877"/>
              <a:gd name="connsiteY2531" fmla="*/ 163089 h 2638416"/>
              <a:gd name="connsiteX2532" fmla="*/ 3415054 w 4894877"/>
              <a:gd name="connsiteY2532" fmla="*/ 169969 h 2638416"/>
              <a:gd name="connsiteX2533" fmla="*/ 3438821 w 4894877"/>
              <a:gd name="connsiteY2533" fmla="*/ 168249 h 2638416"/>
              <a:gd name="connsiteX2534" fmla="*/ 1496823 w 4894877"/>
              <a:gd name="connsiteY2534" fmla="*/ 1878849 h 2638416"/>
              <a:gd name="connsiteX2535" fmla="*/ 1510115 w 4894877"/>
              <a:gd name="connsiteY2535" fmla="*/ 1857250 h 2638416"/>
              <a:gd name="connsiteX2536" fmla="*/ 1445290 w 4894877"/>
              <a:gd name="connsiteY2536" fmla="*/ 1805824 h 2638416"/>
              <a:gd name="connsiteX2537" fmla="*/ 1381301 w 4894877"/>
              <a:gd name="connsiteY2537" fmla="*/ 1820151 h 2638416"/>
              <a:gd name="connsiteX2538" fmla="*/ 1356951 w 4894877"/>
              <a:gd name="connsiteY2538" fmla="*/ 1836576 h 2638416"/>
              <a:gd name="connsiteX2539" fmla="*/ 1423413 w 4894877"/>
              <a:gd name="connsiteY2539" fmla="*/ 1912238 h 2638416"/>
              <a:gd name="connsiteX2540" fmla="*/ 1442534 w 4894877"/>
              <a:gd name="connsiteY2540" fmla="*/ 1909349 h 2638416"/>
              <a:gd name="connsiteX2541" fmla="*/ 1496823 w 4894877"/>
              <a:gd name="connsiteY2541" fmla="*/ 1878849 h 2638416"/>
              <a:gd name="connsiteX2542" fmla="*/ 3299277 w 4894877"/>
              <a:gd name="connsiteY2542" fmla="*/ 302089 h 2638416"/>
              <a:gd name="connsiteX2543" fmla="*/ 3307493 w 4894877"/>
              <a:gd name="connsiteY2543" fmla="*/ 292741 h 2638416"/>
              <a:gd name="connsiteX2544" fmla="*/ 3237054 w 4894877"/>
              <a:gd name="connsiteY2544" fmla="*/ 279340 h 2638416"/>
              <a:gd name="connsiteX2545" fmla="*/ 3189430 w 4894877"/>
              <a:gd name="connsiteY2545" fmla="*/ 292016 h 2638416"/>
              <a:gd name="connsiteX2546" fmla="*/ 3261861 w 4894877"/>
              <a:gd name="connsiteY2546" fmla="*/ 306140 h 2638416"/>
              <a:gd name="connsiteX2547" fmla="*/ 3299277 w 4894877"/>
              <a:gd name="connsiteY2547" fmla="*/ 302089 h 2638416"/>
              <a:gd name="connsiteX2548" fmla="*/ 3503872 w 4894877"/>
              <a:gd name="connsiteY2548" fmla="*/ 124562 h 2638416"/>
              <a:gd name="connsiteX2549" fmla="*/ 3506678 w 4894877"/>
              <a:gd name="connsiteY2549" fmla="*/ 121257 h 2638416"/>
              <a:gd name="connsiteX2550" fmla="*/ 3472998 w 4894877"/>
              <a:gd name="connsiteY2550" fmla="*/ 116370 h 2638416"/>
              <a:gd name="connsiteX2551" fmla="*/ 3453622 w 4894877"/>
              <a:gd name="connsiteY2551" fmla="*/ 121077 h 2638416"/>
              <a:gd name="connsiteX2552" fmla="*/ 3487485 w 4894877"/>
              <a:gd name="connsiteY2552" fmla="*/ 125966 h 2638416"/>
              <a:gd name="connsiteX2553" fmla="*/ 3503872 w 4894877"/>
              <a:gd name="connsiteY2553" fmla="*/ 124562 h 2638416"/>
              <a:gd name="connsiteX2554" fmla="*/ 2757968 w 4894877"/>
              <a:gd name="connsiteY2554" fmla="*/ 785273 h 2638416"/>
              <a:gd name="connsiteX2555" fmla="*/ 2763354 w 4894877"/>
              <a:gd name="connsiteY2555" fmla="*/ 772414 h 2638416"/>
              <a:gd name="connsiteX2556" fmla="*/ 2664848 w 4894877"/>
              <a:gd name="connsiteY2556" fmla="*/ 738371 h 2638416"/>
              <a:gd name="connsiteX2557" fmla="*/ 2577026 w 4894877"/>
              <a:gd name="connsiteY2557" fmla="*/ 768792 h 2638416"/>
              <a:gd name="connsiteX2558" fmla="*/ 2672816 w 4894877"/>
              <a:gd name="connsiteY2558" fmla="*/ 805008 h 2638416"/>
              <a:gd name="connsiteX2559" fmla="*/ 2757968 w 4894877"/>
              <a:gd name="connsiteY2559" fmla="*/ 785273 h 2638416"/>
              <a:gd name="connsiteX2560" fmla="*/ 3108307 w 4894877"/>
              <a:gd name="connsiteY2560" fmla="*/ 481966 h 2638416"/>
              <a:gd name="connsiteX2561" fmla="*/ 3090199 w 4894877"/>
              <a:gd name="connsiteY2561" fmla="*/ 467480 h 2638416"/>
              <a:gd name="connsiteX2562" fmla="*/ 3021753 w 4894877"/>
              <a:gd name="connsiteY2562" fmla="*/ 455529 h 2638416"/>
              <a:gd name="connsiteX2563" fmla="*/ 3089475 w 4894877"/>
              <a:gd name="connsiteY2563" fmla="*/ 434161 h 2638416"/>
              <a:gd name="connsiteX2564" fmla="*/ 3011612 w 4894877"/>
              <a:gd name="connsiteY2564" fmla="*/ 412251 h 2638416"/>
              <a:gd name="connsiteX2565" fmla="*/ 3070462 w 4894877"/>
              <a:gd name="connsiteY2565" fmla="*/ 391971 h 2638416"/>
              <a:gd name="connsiteX2566" fmla="*/ 3002377 w 4894877"/>
              <a:gd name="connsiteY2566" fmla="*/ 373863 h 2638416"/>
              <a:gd name="connsiteX2567" fmla="*/ 3047465 w 4894877"/>
              <a:gd name="connsiteY2567" fmla="*/ 366620 h 2638416"/>
              <a:gd name="connsiteX2568" fmla="*/ 3056881 w 4894877"/>
              <a:gd name="connsiteY2568" fmla="*/ 352858 h 2638416"/>
              <a:gd name="connsiteX2569" fmla="*/ 2982640 w 4894877"/>
              <a:gd name="connsiteY2569" fmla="*/ 337284 h 2638416"/>
              <a:gd name="connsiteX2570" fmla="*/ 2935377 w 4894877"/>
              <a:gd name="connsiteY2570" fmla="*/ 340364 h 2638416"/>
              <a:gd name="connsiteX2571" fmla="*/ 2911295 w 4894877"/>
              <a:gd name="connsiteY2571" fmla="*/ 351770 h 2638416"/>
              <a:gd name="connsiteX2572" fmla="*/ 2847375 w 4894877"/>
              <a:gd name="connsiteY2572" fmla="*/ 333663 h 2638416"/>
              <a:gd name="connsiteX2573" fmla="*/ 2897713 w 4894877"/>
              <a:gd name="connsiteY2573" fmla="*/ 315555 h 2638416"/>
              <a:gd name="connsiteX2574" fmla="*/ 2829628 w 4894877"/>
              <a:gd name="connsiteY2574" fmla="*/ 300888 h 2638416"/>
              <a:gd name="connsiteX2575" fmla="*/ 2757197 w 4894877"/>
              <a:gd name="connsiteY2575" fmla="*/ 313201 h 2638416"/>
              <a:gd name="connsiteX2576" fmla="*/ 2697442 w 4894877"/>
              <a:gd name="connsiteY2576" fmla="*/ 297267 h 2638416"/>
              <a:gd name="connsiteX2577" fmla="*/ 2752851 w 4894877"/>
              <a:gd name="connsiteY2577" fmla="*/ 279159 h 2638416"/>
              <a:gd name="connsiteX2578" fmla="*/ 2682593 w 4894877"/>
              <a:gd name="connsiteY2578" fmla="*/ 266665 h 2638416"/>
              <a:gd name="connsiteX2579" fmla="*/ 2623382 w 4894877"/>
              <a:gd name="connsiteY2579" fmla="*/ 278978 h 2638416"/>
              <a:gd name="connsiteX2580" fmla="*/ 2629718 w 4894877"/>
              <a:gd name="connsiteY2580" fmla="*/ 287126 h 2638416"/>
              <a:gd name="connsiteX2581" fmla="*/ 2651991 w 4894877"/>
              <a:gd name="connsiteY2581" fmla="*/ 293101 h 2638416"/>
              <a:gd name="connsiteX2582" fmla="*/ 2683861 w 4894877"/>
              <a:gd name="connsiteY2582" fmla="*/ 296723 h 2638416"/>
              <a:gd name="connsiteX2583" fmla="*/ 2615232 w 4894877"/>
              <a:gd name="connsiteY2583" fmla="*/ 307588 h 2638416"/>
              <a:gd name="connsiteX2584" fmla="*/ 2594590 w 4894877"/>
              <a:gd name="connsiteY2584" fmla="*/ 300164 h 2638416"/>
              <a:gd name="connsiteX2585" fmla="*/ 2563626 w 4894877"/>
              <a:gd name="connsiteY2585" fmla="*/ 294369 h 2638416"/>
              <a:gd name="connsiteX2586" fmla="*/ 2612879 w 4894877"/>
              <a:gd name="connsiteY2586" fmla="*/ 277530 h 2638416"/>
              <a:gd name="connsiteX2587" fmla="*/ 2551312 w 4894877"/>
              <a:gd name="connsiteY2587" fmla="*/ 264311 h 2638416"/>
              <a:gd name="connsiteX2588" fmla="*/ 2478881 w 4894877"/>
              <a:gd name="connsiteY2588" fmla="*/ 276081 h 2638416"/>
              <a:gd name="connsiteX2589" fmla="*/ 2414056 w 4894877"/>
              <a:gd name="connsiteY2589" fmla="*/ 261232 h 2638416"/>
              <a:gd name="connsiteX2590" fmla="*/ 2344884 w 4894877"/>
              <a:gd name="connsiteY2590" fmla="*/ 271916 h 2638416"/>
              <a:gd name="connsiteX2591" fmla="*/ 2316999 w 4894877"/>
              <a:gd name="connsiteY2591" fmla="*/ 262863 h 2638416"/>
              <a:gd name="connsiteX2592" fmla="*/ 2268831 w 4894877"/>
              <a:gd name="connsiteY2592" fmla="*/ 259783 h 2638416"/>
              <a:gd name="connsiteX2593" fmla="*/ 2209438 w 4894877"/>
              <a:gd name="connsiteY2593" fmla="*/ 272096 h 2638416"/>
              <a:gd name="connsiteX2594" fmla="*/ 2256337 w 4894877"/>
              <a:gd name="connsiteY2594" fmla="*/ 289119 h 2638416"/>
              <a:gd name="connsiteX2595" fmla="*/ 2190969 w 4894877"/>
              <a:gd name="connsiteY2595" fmla="*/ 302700 h 2638416"/>
              <a:gd name="connsiteX2596" fmla="*/ 2227184 w 4894877"/>
              <a:gd name="connsiteY2596" fmla="*/ 320808 h 2638416"/>
              <a:gd name="connsiteX2597" fmla="*/ 2168515 w 4894877"/>
              <a:gd name="connsiteY2597" fmla="*/ 331672 h 2638416"/>
              <a:gd name="connsiteX2598" fmla="*/ 2123608 w 4894877"/>
              <a:gd name="connsiteY2598" fmla="*/ 319540 h 2638416"/>
              <a:gd name="connsiteX2599" fmla="*/ 2183543 w 4894877"/>
              <a:gd name="connsiteY2599" fmla="*/ 299440 h 2638416"/>
              <a:gd name="connsiteX2600" fmla="*/ 2121252 w 4894877"/>
              <a:gd name="connsiteY2600" fmla="*/ 286946 h 2638416"/>
              <a:gd name="connsiteX2601" fmla="*/ 2050270 w 4894877"/>
              <a:gd name="connsiteY2601" fmla="*/ 298172 h 2638416"/>
              <a:gd name="connsiteX2602" fmla="*/ 2050270 w 4894877"/>
              <a:gd name="connsiteY2602" fmla="*/ 310304 h 2638416"/>
              <a:gd name="connsiteX2603" fmla="*/ 2089565 w 4894877"/>
              <a:gd name="connsiteY2603" fmla="*/ 318815 h 2638416"/>
              <a:gd name="connsiteX2604" fmla="*/ 2026007 w 4894877"/>
              <a:gd name="connsiteY2604" fmla="*/ 331853 h 2638416"/>
              <a:gd name="connsiteX2605" fmla="*/ 1949049 w 4894877"/>
              <a:gd name="connsiteY2605" fmla="*/ 317186 h 2638416"/>
              <a:gd name="connsiteX2606" fmla="*/ 1881145 w 4894877"/>
              <a:gd name="connsiteY2606" fmla="*/ 331853 h 2638416"/>
              <a:gd name="connsiteX2607" fmla="*/ 1884403 w 4894877"/>
              <a:gd name="connsiteY2607" fmla="*/ 341993 h 2638416"/>
              <a:gd name="connsiteX2608" fmla="*/ 1925871 w 4894877"/>
              <a:gd name="connsiteY2608" fmla="*/ 350685 h 2638416"/>
              <a:gd name="connsiteX2609" fmla="*/ 1842032 w 4894877"/>
              <a:gd name="connsiteY2609" fmla="*/ 368793 h 2638416"/>
              <a:gd name="connsiteX2610" fmla="*/ 1882230 w 4894877"/>
              <a:gd name="connsiteY2610" fmla="*/ 386900 h 2638416"/>
              <a:gd name="connsiteX2611" fmla="*/ 1988162 w 4894877"/>
              <a:gd name="connsiteY2611" fmla="*/ 376216 h 2638416"/>
              <a:gd name="connsiteX2612" fmla="*/ 2029265 w 4894877"/>
              <a:gd name="connsiteY2612" fmla="*/ 391971 h 2638416"/>
              <a:gd name="connsiteX2613" fmla="*/ 1965526 w 4894877"/>
              <a:gd name="connsiteY2613" fmla="*/ 404465 h 2638416"/>
              <a:gd name="connsiteX2614" fmla="*/ 1887300 w 4894877"/>
              <a:gd name="connsiteY2614" fmla="*/ 389798 h 2638416"/>
              <a:gd name="connsiteX2615" fmla="*/ 1810706 w 4894877"/>
              <a:gd name="connsiteY2615" fmla="*/ 405552 h 2638416"/>
              <a:gd name="connsiteX2616" fmla="*/ 1853801 w 4894877"/>
              <a:gd name="connsiteY2616" fmla="*/ 430179 h 2638416"/>
              <a:gd name="connsiteX2617" fmla="*/ 1766340 w 4894877"/>
              <a:gd name="connsiteY2617" fmla="*/ 450096 h 2638416"/>
              <a:gd name="connsiteX2618" fmla="*/ 1817949 w 4894877"/>
              <a:gd name="connsiteY2618" fmla="*/ 475086 h 2638416"/>
              <a:gd name="connsiteX2619" fmla="*/ 1724874 w 4894877"/>
              <a:gd name="connsiteY2619" fmla="*/ 500437 h 2638416"/>
              <a:gd name="connsiteX2620" fmla="*/ 1787889 w 4894877"/>
              <a:gd name="connsiteY2620" fmla="*/ 522527 h 2638416"/>
              <a:gd name="connsiteX2621" fmla="*/ 1851992 w 4894877"/>
              <a:gd name="connsiteY2621" fmla="*/ 517276 h 2638416"/>
              <a:gd name="connsiteX2622" fmla="*/ 1890741 w 4894877"/>
              <a:gd name="connsiteY2622" fmla="*/ 501161 h 2638416"/>
              <a:gd name="connsiteX2623" fmla="*/ 1955929 w 4894877"/>
              <a:gd name="connsiteY2623" fmla="*/ 527054 h 2638416"/>
              <a:gd name="connsiteX2624" fmla="*/ 2058781 w 4894877"/>
              <a:gd name="connsiteY2624" fmla="*/ 511119 h 2638416"/>
              <a:gd name="connsiteX2625" fmla="*/ 2076889 w 4894877"/>
              <a:gd name="connsiteY2625" fmla="*/ 523432 h 2638416"/>
              <a:gd name="connsiteX2626" fmla="*/ 2111295 w 4894877"/>
              <a:gd name="connsiteY2626" fmla="*/ 532848 h 2638416"/>
              <a:gd name="connsiteX2627" fmla="*/ 2067112 w 4894877"/>
              <a:gd name="connsiteY2627" fmla="*/ 541359 h 2638416"/>
              <a:gd name="connsiteX2628" fmla="*/ 2035784 w 4894877"/>
              <a:gd name="connsiteY2628" fmla="*/ 553673 h 2638416"/>
              <a:gd name="connsiteX2629" fmla="*/ 1945245 w 4894877"/>
              <a:gd name="connsiteY2629" fmla="*/ 530314 h 2638416"/>
              <a:gd name="connsiteX2630" fmla="*/ 1857603 w 4894877"/>
              <a:gd name="connsiteY2630" fmla="*/ 555302 h 2638416"/>
              <a:gd name="connsiteX2631" fmla="*/ 1922791 w 4894877"/>
              <a:gd name="connsiteY2631" fmla="*/ 581740 h 2638416"/>
              <a:gd name="connsiteX2632" fmla="*/ 2033250 w 4894877"/>
              <a:gd name="connsiteY2632" fmla="*/ 557838 h 2638416"/>
              <a:gd name="connsiteX2633" fmla="*/ 2111295 w 4894877"/>
              <a:gd name="connsiteY2633" fmla="*/ 586991 h 2638416"/>
              <a:gd name="connsiteX2634" fmla="*/ 2214508 w 4894877"/>
              <a:gd name="connsiteY2634" fmla="*/ 565805 h 2638416"/>
              <a:gd name="connsiteX2635" fmla="*/ 2292372 w 4894877"/>
              <a:gd name="connsiteY2635" fmla="*/ 593148 h 2638416"/>
              <a:gd name="connsiteX2636" fmla="*/ 2397397 w 4894877"/>
              <a:gd name="connsiteY2636" fmla="*/ 572505 h 2638416"/>
              <a:gd name="connsiteX2637" fmla="*/ 2487936 w 4894877"/>
              <a:gd name="connsiteY2637" fmla="*/ 597494 h 2638416"/>
              <a:gd name="connsiteX2638" fmla="*/ 2582458 w 4894877"/>
              <a:gd name="connsiteY2638" fmla="*/ 576126 h 2638416"/>
              <a:gd name="connsiteX2639" fmla="*/ 2594047 w 4894877"/>
              <a:gd name="connsiteY2639" fmla="*/ 584274 h 2638416"/>
              <a:gd name="connsiteX2640" fmla="*/ 2689112 w 4894877"/>
              <a:gd name="connsiteY2640" fmla="*/ 601296 h 2638416"/>
              <a:gd name="connsiteX2641" fmla="*/ 2766432 w 4894877"/>
              <a:gd name="connsiteY2641" fmla="*/ 578480 h 2638416"/>
              <a:gd name="connsiteX2642" fmla="*/ 2717723 w 4894877"/>
              <a:gd name="connsiteY2642" fmla="*/ 550595 h 2638416"/>
              <a:gd name="connsiteX2643" fmla="*/ 2695269 w 4894877"/>
              <a:gd name="connsiteY2643" fmla="*/ 546610 h 2638416"/>
              <a:gd name="connsiteX2644" fmla="*/ 2769693 w 4894877"/>
              <a:gd name="connsiteY2644" fmla="*/ 528502 h 2638416"/>
              <a:gd name="connsiteX2645" fmla="*/ 2878339 w 4894877"/>
              <a:gd name="connsiteY2645" fmla="*/ 550775 h 2638416"/>
              <a:gd name="connsiteX2646" fmla="*/ 2947329 w 4894877"/>
              <a:gd name="connsiteY2646" fmla="*/ 527597 h 2638416"/>
              <a:gd name="connsiteX2647" fmla="*/ 2870553 w 4894877"/>
              <a:gd name="connsiteY2647" fmla="*/ 500798 h 2638416"/>
              <a:gd name="connsiteX2648" fmla="*/ 2934111 w 4894877"/>
              <a:gd name="connsiteY2648" fmla="*/ 476534 h 2638416"/>
              <a:gd name="connsiteX2649" fmla="*/ 2865663 w 4894877"/>
              <a:gd name="connsiteY2649" fmla="*/ 454261 h 2638416"/>
              <a:gd name="connsiteX2650" fmla="*/ 2766613 w 4894877"/>
              <a:gd name="connsiteY2650" fmla="*/ 465487 h 2638416"/>
              <a:gd name="connsiteX2651" fmla="*/ 2744523 w 4894877"/>
              <a:gd name="connsiteY2651" fmla="*/ 455347 h 2638416"/>
              <a:gd name="connsiteX2652" fmla="*/ 2721164 w 4894877"/>
              <a:gd name="connsiteY2652" fmla="*/ 449011 h 2638416"/>
              <a:gd name="connsiteX2653" fmla="*/ 2769693 w 4894877"/>
              <a:gd name="connsiteY2653" fmla="*/ 436697 h 2638416"/>
              <a:gd name="connsiteX2654" fmla="*/ 2856247 w 4894877"/>
              <a:gd name="connsiteY2654" fmla="*/ 450820 h 2638416"/>
              <a:gd name="connsiteX2655" fmla="*/ 2927592 w 4894877"/>
              <a:gd name="connsiteY2655" fmla="*/ 436515 h 2638416"/>
              <a:gd name="connsiteX2656" fmla="*/ 2959280 w 4894877"/>
              <a:gd name="connsiteY2656" fmla="*/ 447743 h 2638416"/>
              <a:gd name="connsiteX2657" fmla="*/ 3002014 w 4894877"/>
              <a:gd name="connsiteY2657" fmla="*/ 454986 h 2638416"/>
              <a:gd name="connsiteX2658" fmla="*/ 2944976 w 4894877"/>
              <a:gd name="connsiteY2658" fmla="*/ 481241 h 2638416"/>
              <a:gd name="connsiteX2659" fmla="*/ 3039136 w 4894877"/>
              <a:gd name="connsiteY2659" fmla="*/ 501522 h 2638416"/>
              <a:gd name="connsiteX2660" fmla="*/ 3108307 w 4894877"/>
              <a:gd name="connsiteY2660" fmla="*/ 481966 h 2638416"/>
              <a:gd name="connsiteX2661" fmla="*/ 3562449 w 4894877"/>
              <a:gd name="connsiteY2661" fmla="*/ 84500 h 2638416"/>
              <a:gd name="connsiteX2662" fmla="*/ 3541264 w 4894877"/>
              <a:gd name="connsiteY2662" fmla="*/ 81242 h 2638416"/>
              <a:gd name="connsiteX2663" fmla="*/ 3527863 w 4894877"/>
              <a:gd name="connsiteY2663" fmla="*/ 84320 h 2638416"/>
              <a:gd name="connsiteX2664" fmla="*/ 3549775 w 4894877"/>
              <a:gd name="connsiteY2664" fmla="*/ 87217 h 2638416"/>
              <a:gd name="connsiteX2665" fmla="*/ 3562449 w 4894877"/>
              <a:gd name="connsiteY2665" fmla="*/ 84500 h 2638416"/>
              <a:gd name="connsiteX2666" fmla="*/ 3387484 w 4894877"/>
              <a:gd name="connsiteY2666" fmla="*/ 243191 h 2638416"/>
              <a:gd name="connsiteX2667" fmla="*/ 3391514 w 4894877"/>
              <a:gd name="connsiteY2667" fmla="*/ 235700 h 2638416"/>
              <a:gd name="connsiteX2668" fmla="*/ 3330309 w 4894877"/>
              <a:gd name="connsiteY2668" fmla="*/ 225741 h 2638416"/>
              <a:gd name="connsiteX2669" fmla="*/ 3296086 w 4894877"/>
              <a:gd name="connsiteY2669" fmla="*/ 235700 h 2638416"/>
              <a:gd name="connsiteX2670" fmla="*/ 3356565 w 4894877"/>
              <a:gd name="connsiteY2670" fmla="*/ 246202 h 2638416"/>
              <a:gd name="connsiteX2671" fmla="*/ 3387484 w 4894877"/>
              <a:gd name="connsiteY2671" fmla="*/ 243191 h 2638416"/>
              <a:gd name="connsiteX2672" fmla="*/ 3461953 w 4894877"/>
              <a:gd name="connsiteY2672" fmla="*/ 191494 h 2638416"/>
              <a:gd name="connsiteX2673" fmla="*/ 3466299 w 4894877"/>
              <a:gd name="connsiteY2673" fmla="*/ 185903 h 2638416"/>
              <a:gd name="connsiteX2674" fmla="*/ 3417590 w 4894877"/>
              <a:gd name="connsiteY2674" fmla="*/ 178117 h 2638416"/>
              <a:gd name="connsiteX2675" fmla="*/ 3388254 w 4894877"/>
              <a:gd name="connsiteY2675" fmla="*/ 185542 h 2638416"/>
              <a:gd name="connsiteX2676" fmla="*/ 3436422 w 4894877"/>
              <a:gd name="connsiteY2676" fmla="*/ 193690 h 2638416"/>
              <a:gd name="connsiteX2677" fmla="*/ 3461953 w 4894877"/>
              <a:gd name="connsiteY2677" fmla="*/ 191494 h 2638416"/>
              <a:gd name="connsiteX2678" fmla="*/ 2479570 w 4894877"/>
              <a:gd name="connsiteY2678" fmla="*/ 1058013 h 2638416"/>
              <a:gd name="connsiteX2679" fmla="*/ 2486668 w 4894877"/>
              <a:gd name="connsiteY2679" fmla="*/ 1042763 h 2638416"/>
              <a:gd name="connsiteX2680" fmla="*/ 2397397 w 4894877"/>
              <a:gd name="connsiteY2680" fmla="*/ 1003650 h 2638416"/>
              <a:gd name="connsiteX2681" fmla="*/ 2300339 w 4894877"/>
              <a:gd name="connsiteY2681" fmla="*/ 1041314 h 2638416"/>
              <a:gd name="connsiteX2682" fmla="*/ 2390878 w 4894877"/>
              <a:gd name="connsiteY2682" fmla="*/ 1083324 h 2638416"/>
              <a:gd name="connsiteX2683" fmla="*/ 2479570 w 4894877"/>
              <a:gd name="connsiteY2683" fmla="*/ 1058013 h 2638416"/>
              <a:gd name="connsiteX2684" fmla="*/ 3231118 w 4894877"/>
              <a:gd name="connsiteY2684" fmla="*/ 403624 h 2638416"/>
              <a:gd name="connsiteX2685" fmla="*/ 3230354 w 4894877"/>
              <a:gd name="connsiteY2685" fmla="*/ 396135 h 2638416"/>
              <a:gd name="connsiteX2686" fmla="*/ 3144161 w 4894877"/>
              <a:gd name="connsiteY2686" fmla="*/ 378027 h 2638416"/>
              <a:gd name="connsiteX2687" fmla="*/ 3085131 w 4894877"/>
              <a:gd name="connsiteY2687" fmla="*/ 396135 h 2638416"/>
              <a:gd name="connsiteX2688" fmla="*/ 3171685 w 4894877"/>
              <a:gd name="connsiteY2688" fmla="*/ 414243 h 2638416"/>
              <a:gd name="connsiteX2689" fmla="*/ 3231118 w 4894877"/>
              <a:gd name="connsiteY2689" fmla="*/ 403624 h 2638416"/>
              <a:gd name="connsiteX2690" fmla="*/ 3532595 w 4894877"/>
              <a:gd name="connsiteY2690" fmla="*/ 145841 h 2638416"/>
              <a:gd name="connsiteX2691" fmla="*/ 3534203 w 4894877"/>
              <a:gd name="connsiteY2691" fmla="*/ 141901 h 2638416"/>
              <a:gd name="connsiteX2692" fmla="*/ 3497988 w 4894877"/>
              <a:gd name="connsiteY2692" fmla="*/ 136470 h 2638416"/>
              <a:gd name="connsiteX2693" fmla="*/ 3475896 w 4894877"/>
              <a:gd name="connsiteY2693" fmla="*/ 141721 h 2638416"/>
              <a:gd name="connsiteX2694" fmla="*/ 3513740 w 4894877"/>
              <a:gd name="connsiteY2694" fmla="*/ 147335 h 2638416"/>
              <a:gd name="connsiteX2695" fmla="*/ 3532595 w 4894877"/>
              <a:gd name="connsiteY2695" fmla="*/ 145841 h 2638416"/>
              <a:gd name="connsiteX2696" fmla="*/ 2959641 w 4894877"/>
              <a:gd name="connsiteY2696" fmla="*/ 649742 h 2638416"/>
              <a:gd name="connsiteX2697" fmla="*/ 2962360 w 4894877"/>
              <a:gd name="connsiteY2697" fmla="*/ 638417 h 2638416"/>
              <a:gd name="connsiteX2698" fmla="*/ 2861500 w 4894877"/>
              <a:gd name="connsiteY2698" fmla="*/ 609806 h 2638416"/>
              <a:gd name="connsiteX2699" fmla="*/ 2781462 w 4894877"/>
              <a:gd name="connsiteY2699" fmla="*/ 636786 h 2638416"/>
              <a:gd name="connsiteX2700" fmla="*/ 2881237 w 4894877"/>
              <a:gd name="connsiteY2700" fmla="*/ 667389 h 2638416"/>
              <a:gd name="connsiteX2701" fmla="*/ 2959641 w 4894877"/>
              <a:gd name="connsiteY2701" fmla="*/ 649742 h 2638416"/>
              <a:gd name="connsiteX2702" fmla="*/ 3591038 w 4894877"/>
              <a:gd name="connsiteY2702" fmla="*/ 106228 h 2638416"/>
              <a:gd name="connsiteX2703" fmla="*/ 3592509 w 4894877"/>
              <a:gd name="connsiteY2703" fmla="*/ 103694 h 2638416"/>
              <a:gd name="connsiteX2704" fmla="*/ 3566072 w 4894877"/>
              <a:gd name="connsiteY2704" fmla="*/ 99891 h 2638416"/>
              <a:gd name="connsiteX2705" fmla="*/ 3552128 w 4894877"/>
              <a:gd name="connsiteY2705" fmla="*/ 103513 h 2638416"/>
              <a:gd name="connsiteX2706" fmla="*/ 3577479 w 4894877"/>
              <a:gd name="connsiteY2706" fmla="*/ 107134 h 2638416"/>
              <a:gd name="connsiteX2707" fmla="*/ 3591038 w 4894877"/>
              <a:gd name="connsiteY2707" fmla="*/ 106228 h 2638416"/>
              <a:gd name="connsiteX2708" fmla="*/ 3334572 w 4894877"/>
              <a:gd name="connsiteY2708" fmla="*/ 332044 h 2638416"/>
              <a:gd name="connsiteX2709" fmla="*/ 3333567 w 4894877"/>
              <a:gd name="connsiteY2709" fmla="*/ 326239 h 2638416"/>
              <a:gd name="connsiteX2710" fmla="*/ 3258602 w 4894877"/>
              <a:gd name="connsiteY2710" fmla="*/ 311570 h 2638416"/>
              <a:gd name="connsiteX2711" fmla="*/ 3208444 w 4894877"/>
              <a:gd name="connsiteY2711" fmla="*/ 325332 h 2638416"/>
              <a:gd name="connsiteX2712" fmla="*/ 3285402 w 4894877"/>
              <a:gd name="connsiteY2712" fmla="*/ 340906 h 2638416"/>
              <a:gd name="connsiteX2713" fmla="*/ 3334572 w 4894877"/>
              <a:gd name="connsiteY2713" fmla="*/ 332044 h 2638416"/>
              <a:gd name="connsiteX2714" fmla="*/ 3641402 w 4894877"/>
              <a:gd name="connsiteY2714" fmla="*/ 68566 h 2638416"/>
              <a:gd name="connsiteX2715" fmla="*/ 3626372 w 4894877"/>
              <a:gd name="connsiteY2715" fmla="*/ 66754 h 2638416"/>
              <a:gd name="connsiteX2716" fmla="*/ 3619490 w 4894877"/>
              <a:gd name="connsiteY2716" fmla="*/ 68566 h 2638416"/>
              <a:gd name="connsiteX2717" fmla="*/ 3633252 w 4894877"/>
              <a:gd name="connsiteY2717" fmla="*/ 70376 h 2638416"/>
              <a:gd name="connsiteX2718" fmla="*/ 3641402 w 4894877"/>
              <a:gd name="connsiteY2718" fmla="*/ 68566 h 2638416"/>
              <a:gd name="connsiteX2719" fmla="*/ 3415007 w 4894877"/>
              <a:gd name="connsiteY2719" fmla="*/ 272324 h 2638416"/>
              <a:gd name="connsiteX2720" fmla="*/ 3421209 w 4894877"/>
              <a:gd name="connsiteY2720" fmla="*/ 264312 h 2638416"/>
              <a:gd name="connsiteX2721" fmla="*/ 3354934 w 4894877"/>
              <a:gd name="connsiteY2721" fmla="*/ 252723 h 2638416"/>
              <a:gd name="connsiteX2722" fmla="*/ 3315821 w 4894877"/>
              <a:gd name="connsiteY2722" fmla="*/ 263768 h 2638416"/>
              <a:gd name="connsiteX2723" fmla="*/ 3382457 w 4894877"/>
              <a:gd name="connsiteY2723" fmla="*/ 275719 h 2638416"/>
              <a:gd name="connsiteX2724" fmla="*/ 3415007 w 4894877"/>
              <a:gd name="connsiteY2724" fmla="*/ 272324 h 2638416"/>
              <a:gd name="connsiteX2725" fmla="*/ 3121370 w 4894877"/>
              <a:gd name="connsiteY2725" fmla="*/ 538772 h 2638416"/>
              <a:gd name="connsiteX2726" fmla="*/ 3121706 w 4894877"/>
              <a:gd name="connsiteY2726" fmla="*/ 529046 h 2638416"/>
              <a:gd name="connsiteX2727" fmla="*/ 3023924 w 4894877"/>
              <a:gd name="connsiteY2727" fmla="*/ 504781 h 2638416"/>
              <a:gd name="connsiteX2728" fmla="*/ 2953848 w 4894877"/>
              <a:gd name="connsiteY2728" fmla="*/ 528322 h 2638416"/>
              <a:gd name="connsiteX2729" fmla="*/ 3051267 w 4894877"/>
              <a:gd name="connsiteY2729" fmla="*/ 553490 h 2638416"/>
              <a:gd name="connsiteX2730" fmla="*/ 3121370 w 4894877"/>
              <a:gd name="connsiteY2730" fmla="*/ 538772 h 2638416"/>
              <a:gd name="connsiteX2731" fmla="*/ 2751380 w 4894877"/>
              <a:gd name="connsiteY2731" fmla="*/ 867057 h 2638416"/>
              <a:gd name="connsiteX2732" fmla="*/ 2754843 w 4894877"/>
              <a:gd name="connsiteY2732" fmla="*/ 853174 h 2638416"/>
              <a:gd name="connsiteX2733" fmla="*/ 2654888 w 4894877"/>
              <a:gd name="connsiteY2733" fmla="*/ 819312 h 2638416"/>
              <a:gd name="connsiteX2734" fmla="*/ 2571412 w 4894877"/>
              <a:gd name="connsiteY2734" fmla="*/ 853174 h 2638416"/>
              <a:gd name="connsiteX2735" fmla="*/ 2671728 w 4894877"/>
              <a:gd name="connsiteY2735" fmla="*/ 889389 h 2638416"/>
              <a:gd name="connsiteX2736" fmla="*/ 2751380 w 4894877"/>
              <a:gd name="connsiteY2736" fmla="*/ 867057 h 2638416"/>
              <a:gd name="connsiteX2737" fmla="*/ 2064875 w 4894877"/>
              <a:gd name="connsiteY2737" fmla="*/ 1471310 h 2638416"/>
              <a:gd name="connsiteX2738" fmla="*/ 2076345 w 4894877"/>
              <a:gd name="connsiteY2738" fmla="*/ 1451997 h 2638416"/>
              <a:gd name="connsiteX2739" fmla="*/ 1997215 w 4894877"/>
              <a:gd name="connsiteY2739" fmla="*/ 1404737 h 2638416"/>
              <a:gd name="connsiteX2740" fmla="*/ 1892733 w 4894877"/>
              <a:gd name="connsiteY2740" fmla="*/ 1452722 h 2638416"/>
              <a:gd name="connsiteX2741" fmla="*/ 1971320 w 4894877"/>
              <a:gd name="connsiteY2741" fmla="*/ 1503243 h 2638416"/>
              <a:gd name="connsiteX2742" fmla="*/ 2064875 w 4894877"/>
              <a:gd name="connsiteY2742" fmla="*/ 1471310 h 2638416"/>
              <a:gd name="connsiteX2743" fmla="*/ 3493573 w 4894877"/>
              <a:gd name="connsiteY2743" fmla="*/ 217953 h 2638416"/>
              <a:gd name="connsiteX2744" fmla="*/ 3496176 w 4894877"/>
              <a:gd name="connsiteY2744" fmla="*/ 211615 h 2638416"/>
              <a:gd name="connsiteX2745" fmla="*/ 3441490 w 4894877"/>
              <a:gd name="connsiteY2745" fmla="*/ 203287 h 2638416"/>
              <a:gd name="connsiteX2746" fmla="*/ 3412337 w 4894877"/>
              <a:gd name="connsiteY2746" fmla="*/ 211615 h 2638416"/>
              <a:gd name="connsiteX2747" fmla="*/ 3466660 w 4894877"/>
              <a:gd name="connsiteY2747" fmla="*/ 220489 h 2638416"/>
              <a:gd name="connsiteX2748" fmla="*/ 3493573 w 4894877"/>
              <a:gd name="connsiteY2748" fmla="*/ 217953 h 2638416"/>
              <a:gd name="connsiteX2749" fmla="*/ 3559483 w 4894877"/>
              <a:gd name="connsiteY2749" fmla="*/ 169334 h 2638416"/>
              <a:gd name="connsiteX2750" fmla="*/ 3562268 w 4894877"/>
              <a:gd name="connsiteY2750" fmla="*/ 164718 h 2638416"/>
              <a:gd name="connsiteX2751" fmla="*/ 3518266 w 4894877"/>
              <a:gd name="connsiteY2751" fmla="*/ 158380 h 2638416"/>
              <a:gd name="connsiteX2752" fmla="*/ 3495449 w 4894877"/>
              <a:gd name="connsiteY2752" fmla="*/ 164718 h 2638416"/>
              <a:gd name="connsiteX2753" fmla="*/ 3538908 w 4894877"/>
              <a:gd name="connsiteY2753" fmla="*/ 171237 h 2638416"/>
              <a:gd name="connsiteX2754" fmla="*/ 3559483 w 4894877"/>
              <a:gd name="connsiteY2754" fmla="*/ 169334 h 2638416"/>
              <a:gd name="connsiteX2755" fmla="*/ 3251086 w 4894877"/>
              <a:gd name="connsiteY2755" fmla="*/ 445768 h 2638416"/>
              <a:gd name="connsiteX2756" fmla="*/ 3250090 w 4894877"/>
              <a:gd name="connsiteY2756" fmla="*/ 437783 h 2638416"/>
              <a:gd name="connsiteX2757" fmla="*/ 3157379 w 4894877"/>
              <a:gd name="connsiteY2757" fmla="*/ 417864 h 2638416"/>
              <a:gd name="connsiteX2758" fmla="*/ 3098166 w 4894877"/>
              <a:gd name="connsiteY2758" fmla="*/ 437603 h 2638416"/>
              <a:gd name="connsiteX2759" fmla="*/ 3191602 w 4894877"/>
              <a:gd name="connsiteY2759" fmla="*/ 458245 h 2638416"/>
              <a:gd name="connsiteX2760" fmla="*/ 3251086 w 4894877"/>
              <a:gd name="connsiteY2760" fmla="*/ 445768 h 2638416"/>
              <a:gd name="connsiteX2761" fmla="*/ 3617723 w 4894877"/>
              <a:gd name="connsiteY2761" fmla="*/ 126308 h 2638416"/>
              <a:gd name="connsiteX2762" fmla="*/ 3618764 w 4894877"/>
              <a:gd name="connsiteY2762" fmla="*/ 123252 h 2638416"/>
              <a:gd name="connsiteX2763" fmla="*/ 3587619 w 4894877"/>
              <a:gd name="connsiteY2763" fmla="*/ 118906 h 2638416"/>
              <a:gd name="connsiteX2764" fmla="*/ 3570780 w 4894877"/>
              <a:gd name="connsiteY2764" fmla="*/ 123070 h 2638416"/>
              <a:gd name="connsiteX2765" fmla="*/ 3603373 w 4894877"/>
              <a:gd name="connsiteY2765" fmla="*/ 127598 h 2638416"/>
              <a:gd name="connsiteX2766" fmla="*/ 3617723 w 4894877"/>
              <a:gd name="connsiteY2766" fmla="*/ 126308 h 2638416"/>
              <a:gd name="connsiteX2767" fmla="*/ 3667770 w 4894877"/>
              <a:gd name="connsiteY2767" fmla="*/ 88032 h 2638416"/>
              <a:gd name="connsiteX2768" fmla="*/ 3668561 w 4894877"/>
              <a:gd name="connsiteY2768" fmla="*/ 86132 h 2638416"/>
              <a:gd name="connsiteX2769" fmla="*/ 3649368 w 4894877"/>
              <a:gd name="connsiteY2769" fmla="*/ 83595 h 2638416"/>
              <a:gd name="connsiteX2770" fmla="*/ 3639228 w 4894877"/>
              <a:gd name="connsiteY2770" fmla="*/ 86312 h 2638416"/>
              <a:gd name="connsiteX2771" fmla="*/ 3658421 w 4894877"/>
              <a:gd name="connsiteY2771" fmla="*/ 88847 h 2638416"/>
              <a:gd name="connsiteX2772" fmla="*/ 3667770 w 4894877"/>
              <a:gd name="connsiteY2772" fmla="*/ 88032 h 2638416"/>
              <a:gd name="connsiteX2773" fmla="*/ 3358040 w 4894877"/>
              <a:gd name="connsiteY2773" fmla="*/ 367750 h 2638416"/>
              <a:gd name="connsiteX2774" fmla="*/ 3357106 w 4894877"/>
              <a:gd name="connsiteY2774" fmla="*/ 361367 h 2638416"/>
              <a:gd name="connsiteX2775" fmla="*/ 3277252 w 4894877"/>
              <a:gd name="connsiteY2775" fmla="*/ 344347 h 2638416"/>
              <a:gd name="connsiteX2776" fmla="*/ 3224740 w 4894877"/>
              <a:gd name="connsiteY2776" fmla="*/ 360101 h 2638416"/>
              <a:gd name="connsiteX2777" fmla="*/ 3304414 w 4894877"/>
              <a:gd name="connsiteY2777" fmla="*/ 377121 h 2638416"/>
              <a:gd name="connsiteX2778" fmla="*/ 3358040 w 4894877"/>
              <a:gd name="connsiteY2778" fmla="*/ 367750 h 2638416"/>
              <a:gd name="connsiteX2779" fmla="*/ 2964832 w 4894877"/>
              <a:gd name="connsiteY2779" fmla="*/ 716234 h 2638416"/>
              <a:gd name="connsiteX2780" fmla="*/ 2966342 w 4894877"/>
              <a:gd name="connsiteY2780" fmla="*/ 703785 h 2638416"/>
              <a:gd name="connsiteX2781" fmla="*/ 2865663 w 4894877"/>
              <a:gd name="connsiteY2781" fmla="*/ 674089 h 2638416"/>
              <a:gd name="connsiteX2782" fmla="*/ 2786713 w 4894877"/>
              <a:gd name="connsiteY2782" fmla="*/ 703242 h 2638416"/>
              <a:gd name="connsiteX2783" fmla="*/ 2887574 w 4894877"/>
              <a:gd name="connsiteY2783" fmla="*/ 734570 h 2638416"/>
              <a:gd name="connsiteX2784" fmla="*/ 2964832 w 4894877"/>
              <a:gd name="connsiteY2784" fmla="*/ 716234 h 2638416"/>
              <a:gd name="connsiteX2785" fmla="*/ 3442011 w 4894877"/>
              <a:gd name="connsiteY2785" fmla="*/ 304623 h 2638416"/>
              <a:gd name="connsiteX2786" fmla="*/ 3446017 w 4894877"/>
              <a:gd name="connsiteY2786" fmla="*/ 295275 h 2638416"/>
              <a:gd name="connsiteX2787" fmla="*/ 3374672 w 4894877"/>
              <a:gd name="connsiteY2787" fmla="*/ 282781 h 2638416"/>
              <a:gd name="connsiteX2788" fmla="*/ 3335018 w 4894877"/>
              <a:gd name="connsiteY2788" fmla="*/ 295275 h 2638416"/>
              <a:gd name="connsiteX2789" fmla="*/ 3407448 w 4894877"/>
              <a:gd name="connsiteY2789" fmla="*/ 308132 h 2638416"/>
              <a:gd name="connsiteX2790" fmla="*/ 3442011 w 4894877"/>
              <a:gd name="connsiteY2790" fmla="*/ 304623 h 2638416"/>
              <a:gd name="connsiteX2791" fmla="*/ 2458785 w 4894877"/>
              <a:gd name="connsiteY2791" fmla="*/ 1179117 h 2638416"/>
              <a:gd name="connsiteX2792" fmla="*/ 2464758 w 4894877"/>
              <a:gd name="connsiteY2792" fmla="*/ 1161912 h 2638416"/>
              <a:gd name="connsiteX2793" fmla="*/ 2373675 w 4894877"/>
              <a:gd name="connsiteY2793" fmla="*/ 1120988 h 2638416"/>
              <a:gd name="connsiteX2794" fmla="*/ 2280963 w 4894877"/>
              <a:gd name="connsiteY2794" fmla="*/ 1161369 h 2638416"/>
              <a:gd name="connsiteX2795" fmla="*/ 2374219 w 4894877"/>
              <a:gd name="connsiteY2795" fmla="*/ 1205371 h 2638416"/>
              <a:gd name="connsiteX2796" fmla="*/ 2458785 w 4894877"/>
              <a:gd name="connsiteY2796" fmla="*/ 1179117 h 2638416"/>
              <a:gd name="connsiteX2797" fmla="*/ 3525170 w 4894877"/>
              <a:gd name="connsiteY2797" fmla="*/ 245365 h 2638416"/>
              <a:gd name="connsiteX2798" fmla="*/ 3528045 w 4894877"/>
              <a:gd name="connsiteY2798" fmla="*/ 238235 h 2638416"/>
              <a:gd name="connsiteX2799" fmla="*/ 3468289 w 4894877"/>
              <a:gd name="connsiteY2799" fmla="*/ 228819 h 2638416"/>
              <a:gd name="connsiteX2800" fmla="*/ 3435877 w 4894877"/>
              <a:gd name="connsiteY2800" fmla="*/ 238598 h 2638416"/>
              <a:gd name="connsiteX2801" fmla="*/ 3497444 w 4894877"/>
              <a:gd name="connsiteY2801" fmla="*/ 248558 h 2638416"/>
              <a:gd name="connsiteX2802" fmla="*/ 3525170 w 4894877"/>
              <a:gd name="connsiteY2802" fmla="*/ 245365 h 2638416"/>
              <a:gd name="connsiteX2803" fmla="*/ 3590812 w 4894877"/>
              <a:gd name="connsiteY2803" fmla="*/ 193621 h 2638416"/>
              <a:gd name="connsiteX2804" fmla="*/ 3592510 w 4894877"/>
              <a:gd name="connsiteY2804" fmla="*/ 188438 h 2638416"/>
              <a:gd name="connsiteX2805" fmla="*/ 3545973 w 4894877"/>
              <a:gd name="connsiteY2805" fmla="*/ 181376 h 2638416"/>
              <a:gd name="connsiteX2806" fmla="*/ 3520440 w 4894877"/>
              <a:gd name="connsiteY2806" fmla="*/ 188258 h 2638416"/>
              <a:gd name="connsiteX2807" fmla="*/ 3568607 w 4894877"/>
              <a:gd name="connsiteY2807" fmla="*/ 195681 h 2638416"/>
              <a:gd name="connsiteX2808" fmla="*/ 3590812 w 4894877"/>
              <a:gd name="connsiteY2808" fmla="*/ 193621 h 2638416"/>
              <a:gd name="connsiteX2809" fmla="*/ 3142130 w 4894877"/>
              <a:gd name="connsiteY2809" fmla="*/ 592691 h 2638416"/>
              <a:gd name="connsiteX2810" fmla="*/ 3141627 w 4894877"/>
              <a:gd name="connsiteY2810" fmla="*/ 582282 h 2638416"/>
              <a:gd name="connsiteX2811" fmla="*/ 3039136 w 4894877"/>
              <a:gd name="connsiteY2811" fmla="*/ 556931 h 2638416"/>
              <a:gd name="connsiteX2812" fmla="*/ 2969602 w 4894877"/>
              <a:gd name="connsiteY2812" fmla="*/ 583187 h 2638416"/>
              <a:gd name="connsiteX2813" fmla="*/ 3072817 w 4894877"/>
              <a:gd name="connsiteY2813" fmla="*/ 609625 h 2638416"/>
              <a:gd name="connsiteX2814" fmla="*/ 3142130 w 4894877"/>
              <a:gd name="connsiteY2814" fmla="*/ 592691 h 2638416"/>
              <a:gd name="connsiteX2815" fmla="*/ 3649796 w 4894877"/>
              <a:gd name="connsiteY2815" fmla="*/ 147833 h 2638416"/>
              <a:gd name="connsiteX2816" fmla="*/ 3650815 w 4894877"/>
              <a:gd name="connsiteY2816" fmla="*/ 144801 h 2638416"/>
              <a:gd name="connsiteX2817" fmla="*/ 3614600 w 4894877"/>
              <a:gd name="connsiteY2817" fmla="*/ 139731 h 2638416"/>
              <a:gd name="connsiteX2818" fmla="*/ 3596492 w 4894877"/>
              <a:gd name="connsiteY2818" fmla="*/ 145162 h 2638416"/>
              <a:gd name="connsiteX2819" fmla="*/ 3633975 w 4894877"/>
              <a:gd name="connsiteY2819" fmla="*/ 149508 h 2638416"/>
              <a:gd name="connsiteX2820" fmla="*/ 3649796 w 4894877"/>
              <a:gd name="connsiteY2820" fmla="*/ 147833 h 2638416"/>
              <a:gd name="connsiteX2821" fmla="*/ 3700248 w 4894877"/>
              <a:gd name="connsiteY2821" fmla="*/ 107113 h 2638416"/>
              <a:gd name="connsiteX2822" fmla="*/ 3701154 w 4894877"/>
              <a:gd name="connsiteY2822" fmla="*/ 104781 h 2638416"/>
              <a:gd name="connsiteX2823" fmla="*/ 3675803 w 4894877"/>
              <a:gd name="connsiteY2823" fmla="*/ 101522 h 2638416"/>
              <a:gd name="connsiteX2824" fmla="*/ 3664939 w 4894877"/>
              <a:gd name="connsiteY2824" fmla="*/ 104963 h 2638416"/>
              <a:gd name="connsiteX2825" fmla="*/ 3689565 w 4894877"/>
              <a:gd name="connsiteY2825" fmla="*/ 108221 h 2638416"/>
              <a:gd name="connsiteX2826" fmla="*/ 3700248 w 4894877"/>
              <a:gd name="connsiteY2826" fmla="*/ 107113 h 2638416"/>
              <a:gd name="connsiteX2827" fmla="*/ 3278874 w 4894877"/>
              <a:gd name="connsiteY2827" fmla="*/ 493947 h 2638416"/>
              <a:gd name="connsiteX2828" fmla="*/ 3278520 w 4894877"/>
              <a:gd name="connsiteY2828" fmla="*/ 485405 h 2638416"/>
              <a:gd name="connsiteX2829" fmla="*/ 3185084 w 4894877"/>
              <a:gd name="connsiteY2829" fmla="*/ 463132 h 2638416"/>
              <a:gd name="connsiteX2830" fmla="*/ 3119715 w 4894877"/>
              <a:gd name="connsiteY2830" fmla="*/ 484500 h 2638416"/>
              <a:gd name="connsiteX2831" fmla="*/ 3214780 w 4894877"/>
              <a:gd name="connsiteY2831" fmla="*/ 507315 h 2638416"/>
              <a:gd name="connsiteX2832" fmla="*/ 3278874 w 4894877"/>
              <a:gd name="connsiteY2832" fmla="*/ 493947 h 2638416"/>
              <a:gd name="connsiteX2833" fmla="*/ 2753315 w 4894877"/>
              <a:gd name="connsiteY2833" fmla="*/ 959724 h 2638416"/>
              <a:gd name="connsiteX2834" fmla="*/ 2757559 w 4894877"/>
              <a:gd name="connsiteY2834" fmla="*/ 945161 h 2638416"/>
              <a:gd name="connsiteX2835" fmla="*/ 2655251 w 4894877"/>
              <a:gd name="connsiteY2835" fmla="*/ 908402 h 2638416"/>
              <a:gd name="connsiteX2836" fmla="*/ 2569420 w 4894877"/>
              <a:gd name="connsiteY2836" fmla="*/ 944617 h 2638416"/>
              <a:gd name="connsiteX2837" fmla="*/ 2670099 w 4894877"/>
              <a:gd name="connsiteY2837" fmla="*/ 984093 h 2638416"/>
              <a:gd name="connsiteX2838" fmla="*/ 2753315 w 4894877"/>
              <a:gd name="connsiteY2838" fmla="*/ 959724 h 2638416"/>
              <a:gd name="connsiteX2839" fmla="*/ 3389570 w 4894877"/>
              <a:gd name="connsiteY2839" fmla="*/ 407587 h 2638416"/>
              <a:gd name="connsiteX2840" fmla="*/ 3388254 w 4894877"/>
              <a:gd name="connsiteY2840" fmla="*/ 400480 h 2638416"/>
              <a:gd name="connsiteX2841" fmla="*/ 3302242 w 4894877"/>
              <a:gd name="connsiteY2841" fmla="*/ 382373 h 2638416"/>
              <a:gd name="connsiteX2842" fmla="*/ 3247918 w 4894877"/>
              <a:gd name="connsiteY2842" fmla="*/ 400480 h 2638416"/>
              <a:gd name="connsiteX2843" fmla="*/ 3333931 w 4894877"/>
              <a:gd name="connsiteY2843" fmla="*/ 418588 h 2638416"/>
              <a:gd name="connsiteX2844" fmla="*/ 3389570 w 4894877"/>
              <a:gd name="connsiteY2844" fmla="*/ 407587 h 2638416"/>
              <a:gd name="connsiteX2845" fmla="*/ 3472750 w 4894877"/>
              <a:gd name="connsiteY2845" fmla="*/ 340294 h 2638416"/>
              <a:gd name="connsiteX2846" fmla="*/ 3480061 w 4894877"/>
              <a:gd name="connsiteY2846" fmla="*/ 330402 h 2638416"/>
              <a:gd name="connsiteX2847" fmla="*/ 3404369 w 4894877"/>
              <a:gd name="connsiteY2847" fmla="*/ 315736 h 2638416"/>
              <a:gd name="connsiteX2848" fmla="*/ 3359101 w 4894877"/>
              <a:gd name="connsiteY2848" fmla="*/ 329317 h 2638416"/>
              <a:gd name="connsiteX2849" fmla="*/ 3435154 w 4894877"/>
              <a:gd name="connsiteY2849" fmla="*/ 344347 h 2638416"/>
              <a:gd name="connsiteX2850" fmla="*/ 3472750 w 4894877"/>
              <a:gd name="connsiteY2850" fmla="*/ 340294 h 2638416"/>
              <a:gd name="connsiteX2851" fmla="*/ 3552717 w 4894877"/>
              <a:gd name="connsiteY2851" fmla="*/ 275266 h 2638416"/>
              <a:gd name="connsiteX2852" fmla="*/ 3556294 w 4894877"/>
              <a:gd name="connsiteY2852" fmla="*/ 267390 h 2638416"/>
              <a:gd name="connsiteX2853" fmla="*/ 3493821 w 4894877"/>
              <a:gd name="connsiteY2853" fmla="*/ 256525 h 2638416"/>
              <a:gd name="connsiteX2854" fmla="*/ 3457605 w 4894877"/>
              <a:gd name="connsiteY2854" fmla="*/ 267209 h 2638416"/>
              <a:gd name="connsiteX2855" fmla="*/ 3520078 w 4894877"/>
              <a:gd name="connsiteY2855" fmla="*/ 278255 h 2638416"/>
              <a:gd name="connsiteX2856" fmla="*/ 3552717 w 4894877"/>
              <a:gd name="connsiteY2856" fmla="*/ 275266 h 2638416"/>
              <a:gd name="connsiteX2857" fmla="*/ 3620711 w 4894877"/>
              <a:gd name="connsiteY2857" fmla="*/ 219244 h 2638416"/>
              <a:gd name="connsiteX2858" fmla="*/ 3622205 w 4894877"/>
              <a:gd name="connsiteY2858" fmla="*/ 213427 h 2638416"/>
              <a:gd name="connsiteX2859" fmla="*/ 3569149 w 4894877"/>
              <a:gd name="connsiteY2859" fmla="*/ 205460 h 2638416"/>
              <a:gd name="connsiteX2860" fmla="*/ 3542350 w 4894877"/>
              <a:gd name="connsiteY2860" fmla="*/ 213788 h 2638416"/>
              <a:gd name="connsiteX2861" fmla="*/ 3596673 w 4894877"/>
              <a:gd name="connsiteY2861" fmla="*/ 221938 h 2638416"/>
              <a:gd name="connsiteX2862" fmla="*/ 3620711 w 4894877"/>
              <a:gd name="connsiteY2862" fmla="*/ 219244 h 2638416"/>
              <a:gd name="connsiteX2863" fmla="*/ 3679020 w 4894877"/>
              <a:gd name="connsiteY2863" fmla="*/ 170716 h 2638416"/>
              <a:gd name="connsiteX2864" fmla="*/ 3680151 w 4894877"/>
              <a:gd name="connsiteY2864" fmla="*/ 166530 h 2638416"/>
              <a:gd name="connsiteX2865" fmla="*/ 3639409 w 4894877"/>
              <a:gd name="connsiteY2865" fmla="*/ 160735 h 2638416"/>
              <a:gd name="connsiteX2866" fmla="*/ 3620214 w 4894877"/>
              <a:gd name="connsiteY2866" fmla="*/ 166710 h 2638416"/>
              <a:gd name="connsiteX2867" fmla="*/ 3659690 w 4894877"/>
              <a:gd name="connsiteY2867" fmla="*/ 172324 h 2638416"/>
              <a:gd name="connsiteX2868" fmla="*/ 3679020 w 4894877"/>
              <a:gd name="connsiteY2868" fmla="*/ 170716 h 2638416"/>
              <a:gd name="connsiteX2869" fmla="*/ 3729630 w 4894877"/>
              <a:gd name="connsiteY2869" fmla="*/ 127574 h 2638416"/>
              <a:gd name="connsiteX2870" fmla="*/ 3730489 w 4894877"/>
              <a:gd name="connsiteY2870" fmla="*/ 124881 h 2638416"/>
              <a:gd name="connsiteX2871" fmla="*/ 3702241 w 4894877"/>
              <a:gd name="connsiteY2871" fmla="*/ 120899 h 2638416"/>
              <a:gd name="connsiteX2872" fmla="*/ 3687936 w 4894877"/>
              <a:gd name="connsiteY2872" fmla="*/ 124701 h 2638416"/>
              <a:gd name="connsiteX2873" fmla="*/ 3716003 w 4894877"/>
              <a:gd name="connsiteY2873" fmla="*/ 128503 h 2638416"/>
              <a:gd name="connsiteX2874" fmla="*/ 3729630 w 4894877"/>
              <a:gd name="connsiteY2874" fmla="*/ 127574 h 2638416"/>
              <a:gd name="connsiteX2875" fmla="*/ 3777206 w 4894877"/>
              <a:gd name="connsiteY2875" fmla="*/ 87579 h 2638416"/>
              <a:gd name="connsiteX2876" fmla="*/ 3761454 w 4894877"/>
              <a:gd name="connsiteY2876" fmla="*/ 85586 h 2638416"/>
              <a:gd name="connsiteX2877" fmla="*/ 3754572 w 4894877"/>
              <a:gd name="connsiteY2877" fmla="*/ 87579 h 2638416"/>
              <a:gd name="connsiteX2878" fmla="*/ 3769058 w 4894877"/>
              <a:gd name="connsiteY2878" fmla="*/ 89390 h 2638416"/>
              <a:gd name="connsiteX2879" fmla="*/ 3777206 w 4894877"/>
              <a:gd name="connsiteY2879" fmla="*/ 87579 h 2638416"/>
              <a:gd name="connsiteX2880" fmla="*/ 2978664 w 4894877"/>
              <a:gd name="connsiteY2880" fmla="*/ 789992 h 2638416"/>
              <a:gd name="connsiteX2881" fmla="*/ 2981010 w 4894877"/>
              <a:gd name="connsiteY2881" fmla="*/ 777121 h 2638416"/>
              <a:gd name="connsiteX2882" fmla="*/ 2877795 w 4894877"/>
              <a:gd name="connsiteY2882" fmla="*/ 744891 h 2638416"/>
              <a:gd name="connsiteX2883" fmla="*/ 2797216 w 4894877"/>
              <a:gd name="connsiteY2883" fmla="*/ 776580 h 2638416"/>
              <a:gd name="connsiteX2884" fmla="*/ 2900973 w 4894877"/>
              <a:gd name="connsiteY2884" fmla="*/ 810440 h 2638416"/>
              <a:gd name="connsiteX2885" fmla="*/ 2978664 w 4894877"/>
              <a:gd name="connsiteY2885" fmla="*/ 789992 h 2638416"/>
              <a:gd name="connsiteX2886" fmla="*/ 1985244 w 4894877"/>
              <a:gd name="connsiteY2886" fmla="*/ 1665692 h 2638416"/>
              <a:gd name="connsiteX2887" fmla="*/ 1996853 w 4894877"/>
              <a:gd name="connsiteY2887" fmla="*/ 1645208 h 2638416"/>
              <a:gd name="connsiteX2888" fmla="*/ 1920257 w 4894877"/>
              <a:gd name="connsiteY2888" fmla="*/ 1593419 h 2638416"/>
              <a:gd name="connsiteX2889" fmla="*/ 1818492 w 4894877"/>
              <a:gd name="connsiteY2889" fmla="*/ 1643759 h 2638416"/>
              <a:gd name="connsiteX2890" fmla="*/ 1894362 w 4894877"/>
              <a:gd name="connsiteY2890" fmla="*/ 1698082 h 2638416"/>
              <a:gd name="connsiteX2891" fmla="*/ 1985244 w 4894877"/>
              <a:gd name="connsiteY2891" fmla="*/ 1665692 h 2638416"/>
              <a:gd name="connsiteX2892" fmla="*/ 3158167 w 4894877"/>
              <a:gd name="connsiteY2892" fmla="*/ 655361 h 2638416"/>
              <a:gd name="connsiteX2893" fmla="*/ 3157924 w 4894877"/>
              <a:gd name="connsiteY2893" fmla="*/ 644392 h 2638416"/>
              <a:gd name="connsiteX2894" fmla="*/ 3056520 w 4894877"/>
              <a:gd name="connsiteY2894" fmla="*/ 617048 h 2638416"/>
              <a:gd name="connsiteX2895" fmla="*/ 2982458 w 4894877"/>
              <a:gd name="connsiteY2895" fmla="*/ 644755 h 2638416"/>
              <a:gd name="connsiteX2896" fmla="*/ 3088751 w 4894877"/>
              <a:gd name="connsiteY2896" fmla="*/ 673364 h 2638416"/>
              <a:gd name="connsiteX2897" fmla="*/ 3158167 w 4894877"/>
              <a:gd name="connsiteY2897" fmla="*/ 655361 h 2638416"/>
              <a:gd name="connsiteX2898" fmla="*/ 3300532 w 4894877"/>
              <a:gd name="connsiteY2898" fmla="*/ 544100 h 2638416"/>
              <a:gd name="connsiteX2899" fmla="*/ 3300973 w 4894877"/>
              <a:gd name="connsiteY2899" fmla="*/ 535021 h 2638416"/>
              <a:gd name="connsiteX2900" fmla="*/ 3201923 w 4894877"/>
              <a:gd name="connsiteY2900" fmla="*/ 510756 h 2638416"/>
              <a:gd name="connsiteX2901" fmla="*/ 3135650 w 4894877"/>
              <a:gd name="connsiteY2901" fmla="*/ 533209 h 2638416"/>
              <a:gd name="connsiteX2902" fmla="*/ 3235242 w 4894877"/>
              <a:gd name="connsiteY2902" fmla="*/ 558743 h 2638416"/>
              <a:gd name="connsiteX2903" fmla="*/ 3300532 w 4894877"/>
              <a:gd name="connsiteY2903" fmla="*/ 544100 h 2638416"/>
              <a:gd name="connsiteX2904" fmla="*/ 2424592 w 4894877"/>
              <a:gd name="connsiteY2904" fmla="*/ 1319439 h 2638416"/>
              <a:gd name="connsiteX2905" fmla="*/ 2432344 w 4894877"/>
              <a:gd name="connsiteY2905" fmla="*/ 1301882 h 2638416"/>
              <a:gd name="connsiteX2906" fmla="*/ 2341805 w 4894877"/>
              <a:gd name="connsiteY2906" fmla="*/ 1256434 h 2638416"/>
              <a:gd name="connsiteX2907" fmla="*/ 2246558 w 4894877"/>
              <a:gd name="connsiteY2907" fmla="*/ 1300616 h 2638416"/>
              <a:gd name="connsiteX2908" fmla="*/ 2337096 w 4894877"/>
              <a:gd name="connsiteY2908" fmla="*/ 1348238 h 2638416"/>
              <a:gd name="connsiteX2909" fmla="*/ 2424592 w 4894877"/>
              <a:gd name="connsiteY2909" fmla="*/ 1319439 h 2638416"/>
              <a:gd name="connsiteX2910" fmla="*/ 3415791 w 4894877"/>
              <a:gd name="connsiteY2910" fmla="*/ 450873 h 2638416"/>
              <a:gd name="connsiteX2911" fmla="*/ 3414871 w 4894877"/>
              <a:gd name="connsiteY2911" fmla="*/ 443395 h 2638416"/>
              <a:gd name="connsiteX2912" fmla="*/ 3323066 w 4894877"/>
              <a:gd name="connsiteY2912" fmla="*/ 423658 h 2638416"/>
              <a:gd name="connsiteX2913" fmla="*/ 3267112 w 4894877"/>
              <a:gd name="connsiteY2913" fmla="*/ 441766 h 2638416"/>
              <a:gd name="connsiteX2914" fmla="*/ 3359643 w 4894877"/>
              <a:gd name="connsiteY2914" fmla="*/ 462410 h 2638416"/>
              <a:gd name="connsiteX2915" fmla="*/ 3415791 w 4894877"/>
              <a:gd name="connsiteY2915" fmla="*/ 450873 h 2638416"/>
              <a:gd name="connsiteX2916" fmla="*/ 3510139 w 4894877"/>
              <a:gd name="connsiteY2916" fmla="*/ 370605 h 2638416"/>
              <a:gd name="connsiteX2917" fmla="*/ 3508489 w 4894877"/>
              <a:gd name="connsiteY2917" fmla="*/ 364628 h 2638416"/>
              <a:gd name="connsiteX2918" fmla="*/ 3427910 w 4894877"/>
              <a:gd name="connsiteY2918" fmla="*/ 349236 h 2638416"/>
              <a:gd name="connsiteX2919" fmla="*/ 3380649 w 4894877"/>
              <a:gd name="connsiteY2919" fmla="*/ 364266 h 2638416"/>
              <a:gd name="connsiteX2920" fmla="*/ 3460865 w 4894877"/>
              <a:gd name="connsiteY2920" fmla="*/ 380562 h 2638416"/>
              <a:gd name="connsiteX2921" fmla="*/ 3510139 w 4894877"/>
              <a:gd name="connsiteY2921" fmla="*/ 370605 h 2638416"/>
              <a:gd name="connsiteX2922" fmla="*/ 3810096 w 4894877"/>
              <a:gd name="connsiteY2922" fmla="*/ 108922 h 2638416"/>
              <a:gd name="connsiteX2923" fmla="*/ 3810525 w 4894877"/>
              <a:gd name="connsiteY2923" fmla="*/ 106954 h 2638416"/>
              <a:gd name="connsiteX2924" fmla="*/ 3790244 w 4894877"/>
              <a:gd name="connsiteY2924" fmla="*/ 104237 h 2638416"/>
              <a:gd name="connsiteX2925" fmla="*/ 3780104 w 4894877"/>
              <a:gd name="connsiteY2925" fmla="*/ 106954 h 2638416"/>
              <a:gd name="connsiteX2926" fmla="*/ 3800567 w 4894877"/>
              <a:gd name="connsiteY2926" fmla="*/ 109668 h 2638416"/>
              <a:gd name="connsiteX2927" fmla="*/ 3810096 w 4894877"/>
              <a:gd name="connsiteY2927" fmla="*/ 108922 h 2638416"/>
              <a:gd name="connsiteX2928" fmla="*/ 3766072 w 4894877"/>
              <a:gd name="connsiteY2928" fmla="*/ 148555 h 2638416"/>
              <a:gd name="connsiteX2929" fmla="*/ 3765800 w 4894877"/>
              <a:gd name="connsiteY2929" fmla="*/ 145159 h 2638416"/>
              <a:gd name="connsiteX2930" fmla="*/ 3732301 w 4894877"/>
              <a:gd name="connsiteY2930" fmla="*/ 140633 h 2638416"/>
              <a:gd name="connsiteX2931" fmla="*/ 3716547 w 4894877"/>
              <a:gd name="connsiteY2931" fmla="*/ 145159 h 2638416"/>
              <a:gd name="connsiteX2932" fmla="*/ 3751677 w 4894877"/>
              <a:gd name="connsiteY2932" fmla="*/ 150049 h 2638416"/>
              <a:gd name="connsiteX2933" fmla="*/ 3766072 w 4894877"/>
              <a:gd name="connsiteY2933" fmla="*/ 148555 h 2638416"/>
              <a:gd name="connsiteX2934" fmla="*/ 3714306 w 4894877"/>
              <a:gd name="connsiteY2934" fmla="*/ 195093 h 2638416"/>
              <a:gd name="connsiteX2935" fmla="*/ 3716547 w 4894877"/>
              <a:gd name="connsiteY2935" fmla="*/ 190068 h 2638416"/>
              <a:gd name="connsiteX2936" fmla="*/ 3671640 w 4894877"/>
              <a:gd name="connsiteY2936" fmla="*/ 183369 h 2638416"/>
              <a:gd name="connsiteX2937" fmla="*/ 3648099 w 4894877"/>
              <a:gd name="connsiteY2937" fmla="*/ 190249 h 2638416"/>
              <a:gd name="connsiteX2938" fmla="*/ 3693187 w 4894877"/>
              <a:gd name="connsiteY2938" fmla="*/ 197131 h 2638416"/>
              <a:gd name="connsiteX2939" fmla="*/ 3714306 w 4894877"/>
              <a:gd name="connsiteY2939" fmla="*/ 195093 h 2638416"/>
              <a:gd name="connsiteX2940" fmla="*/ 3587437 w 4894877"/>
              <a:gd name="connsiteY2940" fmla="*/ 306999 h 2638416"/>
              <a:gd name="connsiteX2941" fmla="*/ 3592507 w 4894877"/>
              <a:gd name="connsiteY2941" fmla="*/ 298172 h 2638416"/>
              <a:gd name="connsiteX2942" fmla="*/ 3521888 w 4894877"/>
              <a:gd name="connsiteY2942" fmla="*/ 286039 h 2638416"/>
              <a:gd name="connsiteX2943" fmla="*/ 3483861 w 4894877"/>
              <a:gd name="connsiteY2943" fmla="*/ 297811 h 2638416"/>
              <a:gd name="connsiteX2944" fmla="*/ 3554119 w 4894877"/>
              <a:gd name="connsiteY2944" fmla="*/ 310666 h 2638416"/>
              <a:gd name="connsiteX2945" fmla="*/ 3587437 w 4894877"/>
              <a:gd name="connsiteY2945" fmla="*/ 306999 h 2638416"/>
              <a:gd name="connsiteX2946" fmla="*/ 3655931 w 4894877"/>
              <a:gd name="connsiteY2946" fmla="*/ 247311 h 2638416"/>
              <a:gd name="connsiteX2947" fmla="*/ 3658058 w 4894877"/>
              <a:gd name="connsiteY2947" fmla="*/ 240588 h 2638416"/>
              <a:gd name="connsiteX2948" fmla="*/ 3602286 w 4894877"/>
              <a:gd name="connsiteY2948" fmla="*/ 231535 h 2638416"/>
              <a:gd name="connsiteX2949" fmla="*/ 3572046 w 4894877"/>
              <a:gd name="connsiteY2949" fmla="*/ 240227 h 2638416"/>
              <a:gd name="connsiteX2950" fmla="*/ 3627457 w 4894877"/>
              <a:gd name="connsiteY2950" fmla="*/ 249824 h 2638416"/>
              <a:gd name="connsiteX2951" fmla="*/ 3655931 w 4894877"/>
              <a:gd name="connsiteY2951" fmla="*/ 247311 h 2638416"/>
              <a:gd name="connsiteX2952" fmla="*/ 2743895 w 4894877"/>
              <a:gd name="connsiteY2952" fmla="*/ 1070608 h 2638416"/>
              <a:gd name="connsiteX2953" fmla="*/ 2748507 w 4894877"/>
              <a:gd name="connsiteY2953" fmla="*/ 1055075 h 2638416"/>
              <a:gd name="connsiteX2954" fmla="*/ 2650906 w 4894877"/>
              <a:gd name="connsiteY2954" fmla="*/ 1015238 h 2638416"/>
              <a:gd name="connsiteX2955" fmla="*/ 2561997 w 4894877"/>
              <a:gd name="connsiteY2955" fmla="*/ 1054894 h 2638416"/>
              <a:gd name="connsiteX2956" fmla="*/ 2661951 w 4894877"/>
              <a:gd name="connsiteY2956" fmla="*/ 1095819 h 2638416"/>
              <a:gd name="connsiteX2957" fmla="*/ 2743895 w 4894877"/>
              <a:gd name="connsiteY2957" fmla="*/ 1070608 h 2638416"/>
              <a:gd name="connsiteX2958" fmla="*/ 2986502 w 4894877"/>
              <a:gd name="connsiteY2958" fmla="*/ 875621 h 2638416"/>
              <a:gd name="connsiteX2959" fmla="*/ 2987529 w 4894877"/>
              <a:gd name="connsiteY2959" fmla="*/ 861865 h 2638416"/>
              <a:gd name="connsiteX2960" fmla="*/ 2882866 w 4894877"/>
              <a:gd name="connsiteY2960" fmla="*/ 828547 h 2638416"/>
              <a:gd name="connsiteX2961" fmla="*/ 2805184 w 4894877"/>
              <a:gd name="connsiteY2961" fmla="*/ 863133 h 2638416"/>
              <a:gd name="connsiteX2962" fmla="*/ 2910389 w 4894877"/>
              <a:gd name="connsiteY2962" fmla="*/ 898081 h 2638416"/>
              <a:gd name="connsiteX2963" fmla="*/ 2986502 w 4894877"/>
              <a:gd name="connsiteY2963" fmla="*/ 875621 h 2638416"/>
              <a:gd name="connsiteX2964" fmla="*/ 3847512 w 4894877"/>
              <a:gd name="connsiteY2964" fmla="*/ 129452 h 2638416"/>
              <a:gd name="connsiteX2965" fmla="*/ 3848735 w 4894877"/>
              <a:gd name="connsiteY2965" fmla="*/ 127052 h 2638416"/>
              <a:gd name="connsiteX2966" fmla="*/ 3822297 w 4894877"/>
              <a:gd name="connsiteY2966" fmla="*/ 123613 h 2638416"/>
              <a:gd name="connsiteX2967" fmla="*/ 3809803 w 4894877"/>
              <a:gd name="connsiteY2967" fmla="*/ 127052 h 2638416"/>
              <a:gd name="connsiteX2968" fmla="*/ 3836239 w 4894877"/>
              <a:gd name="connsiteY2968" fmla="*/ 130493 h 2638416"/>
              <a:gd name="connsiteX2969" fmla="*/ 3847512 w 4894877"/>
              <a:gd name="connsiteY2969" fmla="*/ 129452 h 2638416"/>
              <a:gd name="connsiteX2970" fmla="*/ 3800952 w 4894877"/>
              <a:gd name="connsiteY2970" fmla="*/ 172618 h 2638416"/>
              <a:gd name="connsiteX2971" fmla="*/ 3801290 w 4894877"/>
              <a:gd name="connsiteY2971" fmla="*/ 168703 h 2638416"/>
              <a:gd name="connsiteX2972" fmla="*/ 3762361 w 4894877"/>
              <a:gd name="connsiteY2972" fmla="*/ 163450 h 2638416"/>
              <a:gd name="connsiteX2973" fmla="*/ 3744253 w 4894877"/>
              <a:gd name="connsiteY2973" fmla="*/ 168883 h 2638416"/>
              <a:gd name="connsiteX2974" fmla="*/ 3784995 w 4894877"/>
              <a:gd name="connsiteY2974" fmla="*/ 174497 h 2638416"/>
              <a:gd name="connsiteX2975" fmla="*/ 3800952 w 4894877"/>
              <a:gd name="connsiteY2975" fmla="*/ 172618 h 2638416"/>
              <a:gd name="connsiteX2976" fmla="*/ 3748554 w 4894877"/>
              <a:gd name="connsiteY2976" fmla="*/ 220853 h 2638416"/>
              <a:gd name="connsiteX2977" fmla="*/ 3748780 w 4894877"/>
              <a:gd name="connsiteY2977" fmla="*/ 215240 h 2638416"/>
              <a:gd name="connsiteX2978" fmla="*/ 3698622 w 4894877"/>
              <a:gd name="connsiteY2978" fmla="*/ 207997 h 2638416"/>
              <a:gd name="connsiteX2979" fmla="*/ 3675805 w 4894877"/>
              <a:gd name="connsiteY2979" fmla="*/ 215601 h 2638416"/>
              <a:gd name="connsiteX2980" fmla="*/ 3726327 w 4894877"/>
              <a:gd name="connsiteY2980" fmla="*/ 223207 h 2638416"/>
              <a:gd name="connsiteX2981" fmla="*/ 3748554 w 4894877"/>
              <a:gd name="connsiteY2981" fmla="*/ 220853 h 2638416"/>
              <a:gd name="connsiteX2982" fmla="*/ 3688209 w 4894877"/>
              <a:gd name="connsiteY2982" fmla="*/ 277008 h 2638416"/>
              <a:gd name="connsiteX2983" fmla="*/ 3692826 w 4894877"/>
              <a:gd name="connsiteY2983" fmla="*/ 269924 h 2638416"/>
              <a:gd name="connsiteX2984" fmla="*/ 3630535 w 4894877"/>
              <a:gd name="connsiteY2984" fmla="*/ 259059 h 2638416"/>
              <a:gd name="connsiteX2985" fmla="*/ 3597036 w 4894877"/>
              <a:gd name="connsiteY2985" fmla="*/ 268836 h 2638416"/>
              <a:gd name="connsiteX2986" fmla="*/ 3659690 w 4894877"/>
              <a:gd name="connsiteY2986" fmla="*/ 279883 h 2638416"/>
              <a:gd name="connsiteX2987" fmla="*/ 3688209 w 4894877"/>
              <a:gd name="connsiteY2987" fmla="*/ 277008 h 2638416"/>
              <a:gd name="connsiteX2988" fmla="*/ 3181817 w 4894877"/>
              <a:gd name="connsiteY2988" fmla="*/ 723464 h 2638416"/>
              <a:gd name="connsiteX2989" fmla="*/ 3182369 w 4894877"/>
              <a:gd name="connsiteY2989" fmla="*/ 711570 h 2638416"/>
              <a:gd name="connsiteX2990" fmla="*/ 3078069 w 4894877"/>
              <a:gd name="connsiteY2990" fmla="*/ 681693 h 2638416"/>
              <a:gd name="connsiteX2991" fmla="*/ 3004370 w 4894877"/>
              <a:gd name="connsiteY2991" fmla="*/ 710665 h 2638416"/>
              <a:gd name="connsiteX2992" fmla="*/ 3107946 w 4894877"/>
              <a:gd name="connsiteY2992" fmla="*/ 742716 h 2638416"/>
              <a:gd name="connsiteX2993" fmla="*/ 3181817 w 4894877"/>
              <a:gd name="connsiteY2993" fmla="*/ 723464 h 2638416"/>
              <a:gd name="connsiteX2994" fmla="*/ 3620282 w 4894877"/>
              <a:gd name="connsiteY2994" fmla="*/ 341020 h 2638416"/>
              <a:gd name="connsiteX2995" fmla="*/ 3624560 w 4894877"/>
              <a:gd name="connsiteY2995" fmla="*/ 331671 h 2638416"/>
              <a:gd name="connsiteX2996" fmla="*/ 3552129 w 4894877"/>
              <a:gd name="connsiteY2996" fmla="*/ 318092 h 2638416"/>
              <a:gd name="connsiteX2997" fmla="*/ 3510663 w 4894877"/>
              <a:gd name="connsiteY2997" fmla="*/ 331129 h 2638416"/>
              <a:gd name="connsiteX2998" fmla="*/ 3585991 w 4894877"/>
              <a:gd name="connsiteY2998" fmla="*/ 345072 h 2638416"/>
              <a:gd name="connsiteX2999" fmla="*/ 3620282 w 4894877"/>
              <a:gd name="connsiteY2999" fmla="*/ 341020 h 2638416"/>
              <a:gd name="connsiteX3000" fmla="*/ 3330730 w 4894877"/>
              <a:gd name="connsiteY3000" fmla="*/ 598600 h 2638416"/>
              <a:gd name="connsiteX3001" fmla="*/ 3328136 w 4894877"/>
              <a:gd name="connsiteY3001" fmla="*/ 588440 h 2638416"/>
              <a:gd name="connsiteX3002" fmla="*/ 3227274 w 4894877"/>
              <a:gd name="connsiteY3002" fmla="*/ 563994 h 2638416"/>
              <a:gd name="connsiteX3003" fmla="*/ 3163718 w 4894877"/>
              <a:gd name="connsiteY3003" fmla="*/ 588620 h 2638416"/>
              <a:gd name="connsiteX3004" fmla="*/ 3267655 w 4894877"/>
              <a:gd name="connsiteY3004" fmla="*/ 614515 h 2638416"/>
              <a:gd name="connsiteX3005" fmla="*/ 3330730 w 4894877"/>
              <a:gd name="connsiteY3005" fmla="*/ 598600 h 2638416"/>
              <a:gd name="connsiteX3006" fmla="*/ 3546772 w 4894877"/>
              <a:gd name="connsiteY3006" fmla="*/ 409838 h 2638416"/>
              <a:gd name="connsiteX3007" fmla="*/ 3544704 w 4894877"/>
              <a:gd name="connsiteY3007" fmla="*/ 403197 h 2638416"/>
              <a:gd name="connsiteX3008" fmla="*/ 3458331 w 4894877"/>
              <a:gd name="connsiteY3008" fmla="*/ 386177 h 2638416"/>
              <a:gd name="connsiteX3009" fmla="*/ 3410707 w 4894877"/>
              <a:gd name="connsiteY3009" fmla="*/ 402655 h 2638416"/>
              <a:gd name="connsiteX3010" fmla="*/ 3497805 w 4894877"/>
              <a:gd name="connsiteY3010" fmla="*/ 420763 h 2638416"/>
              <a:gd name="connsiteX3011" fmla="*/ 3546772 w 4894877"/>
              <a:gd name="connsiteY3011" fmla="*/ 409838 h 2638416"/>
              <a:gd name="connsiteX3012" fmla="*/ 3449803 w 4894877"/>
              <a:gd name="connsiteY3012" fmla="*/ 495914 h 2638416"/>
              <a:gd name="connsiteX3013" fmla="*/ 3446741 w 4894877"/>
              <a:gd name="connsiteY3013" fmla="*/ 487580 h 2638416"/>
              <a:gd name="connsiteX3014" fmla="*/ 3351675 w 4894877"/>
              <a:gd name="connsiteY3014" fmla="*/ 467480 h 2638416"/>
              <a:gd name="connsiteX3015" fmla="*/ 3297532 w 4894877"/>
              <a:gd name="connsiteY3015" fmla="*/ 488304 h 2638416"/>
              <a:gd name="connsiteX3016" fmla="*/ 3393324 w 4894877"/>
              <a:gd name="connsiteY3016" fmla="*/ 509309 h 2638416"/>
              <a:gd name="connsiteX3017" fmla="*/ 3449803 w 4894877"/>
              <a:gd name="connsiteY3017" fmla="*/ 495914 h 2638416"/>
              <a:gd name="connsiteX3018" fmla="*/ 3919715 w 4894877"/>
              <a:gd name="connsiteY3018" fmla="*/ 108947 h 2638416"/>
              <a:gd name="connsiteX3019" fmla="*/ 3903236 w 4894877"/>
              <a:gd name="connsiteY3019" fmla="*/ 106593 h 2638416"/>
              <a:gd name="connsiteX3020" fmla="*/ 3894727 w 4894877"/>
              <a:gd name="connsiteY3020" fmla="*/ 108586 h 2638416"/>
              <a:gd name="connsiteX3021" fmla="*/ 3911204 w 4894877"/>
              <a:gd name="connsiteY3021" fmla="*/ 110939 h 2638416"/>
              <a:gd name="connsiteX3022" fmla="*/ 3919715 w 4894877"/>
              <a:gd name="connsiteY3022" fmla="*/ 108947 h 2638416"/>
              <a:gd name="connsiteX3023" fmla="*/ 3882412 w 4894877"/>
              <a:gd name="connsiteY3023" fmla="*/ 151090 h 2638416"/>
              <a:gd name="connsiteX3024" fmla="*/ 3882231 w 4894877"/>
              <a:gd name="connsiteY3024" fmla="*/ 148057 h 2638416"/>
              <a:gd name="connsiteX3025" fmla="*/ 3851993 w 4894877"/>
              <a:gd name="connsiteY3025" fmla="*/ 144074 h 2638416"/>
              <a:gd name="connsiteX3026" fmla="*/ 3838772 w 4894877"/>
              <a:gd name="connsiteY3026" fmla="*/ 147876 h 2638416"/>
              <a:gd name="connsiteX3027" fmla="*/ 3868469 w 4894877"/>
              <a:gd name="connsiteY3027" fmla="*/ 152222 h 2638416"/>
              <a:gd name="connsiteX3028" fmla="*/ 3882412 w 4894877"/>
              <a:gd name="connsiteY3028" fmla="*/ 151090 h 2638416"/>
              <a:gd name="connsiteX3029" fmla="*/ 3838934 w 4894877"/>
              <a:gd name="connsiteY3029" fmla="*/ 197538 h 2638416"/>
              <a:gd name="connsiteX3030" fmla="*/ 3840948 w 4894877"/>
              <a:gd name="connsiteY3030" fmla="*/ 193147 h 2638416"/>
              <a:gd name="connsiteX3031" fmla="*/ 3800750 w 4894877"/>
              <a:gd name="connsiteY3031" fmla="*/ 186628 h 2638416"/>
              <a:gd name="connsiteX3032" fmla="*/ 3777933 w 4894877"/>
              <a:gd name="connsiteY3032" fmla="*/ 192423 h 2638416"/>
              <a:gd name="connsiteX3033" fmla="*/ 3818314 w 4894877"/>
              <a:gd name="connsiteY3033" fmla="*/ 198941 h 2638416"/>
              <a:gd name="connsiteX3034" fmla="*/ 3838934 w 4894877"/>
              <a:gd name="connsiteY3034" fmla="*/ 197538 h 2638416"/>
              <a:gd name="connsiteX3035" fmla="*/ 1901569 w 4894877"/>
              <a:gd name="connsiteY3035" fmla="*/ 1901868 h 2638416"/>
              <a:gd name="connsiteX3036" fmla="*/ 1913375 w 4894877"/>
              <a:gd name="connsiteY3036" fmla="*/ 1879521 h 2638416"/>
              <a:gd name="connsiteX3037" fmla="*/ 1838047 w 4894877"/>
              <a:gd name="connsiteY3037" fmla="*/ 1823388 h 2638416"/>
              <a:gd name="connsiteX3038" fmla="*/ 1742077 w 4894877"/>
              <a:gd name="connsiteY3038" fmla="*/ 1877711 h 2638416"/>
              <a:gd name="connsiteX3039" fmla="*/ 1814508 w 4894877"/>
              <a:gd name="connsiteY3039" fmla="*/ 1934207 h 2638416"/>
              <a:gd name="connsiteX3040" fmla="*/ 1901569 w 4894877"/>
              <a:gd name="connsiteY3040" fmla="*/ 1901868 h 2638416"/>
              <a:gd name="connsiteX3041" fmla="*/ 3789544 w 4894877"/>
              <a:gd name="connsiteY3041" fmla="*/ 249800 h 2638416"/>
              <a:gd name="connsiteX3042" fmla="*/ 3792238 w 4894877"/>
              <a:gd name="connsiteY3042" fmla="*/ 243848 h 2638416"/>
              <a:gd name="connsiteX3043" fmla="*/ 3735922 w 4894877"/>
              <a:gd name="connsiteY3043" fmla="*/ 234793 h 2638416"/>
              <a:gd name="connsiteX3044" fmla="*/ 3709304 w 4894877"/>
              <a:gd name="connsiteY3044" fmla="*/ 243304 h 2638416"/>
              <a:gd name="connsiteX3045" fmla="*/ 3765800 w 4894877"/>
              <a:gd name="connsiteY3045" fmla="*/ 252357 h 2638416"/>
              <a:gd name="connsiteX3046" fmla="*/ 3789544 w 4894877"/>
              <a:gd name="connsiteY3046" fmla="*/ 249800 h 2638416"/>
              <a:gd name="connsiteX3047" fmla="*/ 3731803 w 4894877"/>
              <a:gd name="connsiteY3047" fmla="*/ 309761 h 2638416"/>
              <a:gd name="connsiteX3048" fmla="*/ 3733569 w 4894877"/>
              <a:gd name="connsiteY3048" fmla="*/ 301432 h 2638416"/>
              <a:gd name="connsiteX3049" fmla="*/ 3665301 w 4894877"/>
              <a:gd name="connsiteY3049" fmla="*/ 290205 h 2638416"/>
              <a:gd name="connsiteX3050" fmla="*/ 3633251 w 4894877"/>
              <a:gd name="connsiteY3050" fmla="*/ 301432 h 2638416"/>
              <a:gd name="connsiteX3051" fmla="*/ 3700975 w 4894877"/>
              <a:gd name="connsiteY3051" fmla="*/ 313202 h 2638416"/>
              <a:gd name="connsiteX3052" fmla="*/ 3731803 w 4894877"/>
              <a:gd name="connsiteY3052" fmla="*/ 309761 h 2638416"/>
              <a:gd name="connsiteX3053" fmla="*/ 3667025 w 4894877"/>
              <a:gd name="connsiteY3053" fmla="*/ 373100 h 2638416"/>
              <a:gd name="connsiteX3054" fmla="*/ 3663672 w 4894877"/>
              <a:gd name="connsiteY3054" fmla="*/ 367343 h 2638416"/>
              <a:gd name="connsiteX3055" fmla="*/ 3585083 w 4894877"/>
              <a:gd name="connsiteY3055" fmla="*/ 352857 h 2638416"/>
              <a:gd name="connsiteX3056" fmla="*/ 3544705 w 4894877"/>
              <a:gd name="connsiteY3056" fmla="*/ 367343 h 2638416"/>
              <a:gd name="connsiteX3057" fmla="*/ 3624015 w 4894877"/>
              <a:gd name="connsiteY3057" fmla="*/ 382192 h 2638416"/>
              <a:gd name="connsiteX3058" fmla="*/ 3667025 w 4894877"/>
              <a:gd name="connsiteY3058" fmla="*/ 373100 h 2638416"/>
              <a:gd name="connsiteX3059" fmla="*/ 2394090 w 4894877"/>
              <a:gd name="connsiteY3059" fmla="*/ 1493025 h 2638416"/>
              <a:gd name="connsiteX3060" fmla="*/ 2403735 w 4894877"/>
              <a:gd name="connsiteY3060" fmla="*/ 1474270 h 2638416"/>
              <a:gd name="connsiteX3061" fmla="*/ 2315911 w 4894877"/>
              <a:gd name="connsiteY3061" fmla="*/ 1422120 h 2638416"/>
              <a:gd name="connsiteX3062" fmla="*/ 2218854 w 4894877"/>
              <a:gd name="connsiteY3062" fmla="*/ 1468115 h 2638416"/>
              <a:gd name="connsiteX3063" fmla="*/ 2306315 w 4894877"/>
              <a:gd name="connsiteY3063" fmla="*/ 1522438 h 2638416"/>
              <a:gd name="connsiteX3064" fmla="*/ 2394090 w 4894877"/>
              <a:gd name="connsiteY3064" fmla="*/ 1493025 h 2638416"/>
              <a:gd name="connsiteX3065" fmla="*/ 3586001 w 4894877"/>
              <a:gd name="connsiteY3065" fmla="*/ 451543 h 2638416"/>
              <a:gd name="connsiteX3066" fmla="*/ 3584542 w 4894877"/>
              <a:gd name="connsiteY3066" fmla="*/ 444844 h 2638416"/>
              <a:gd name="connsiteX3067" fmla="*/ 3497442 w 4894877"/>
              <a:gd name="connsiteY3067" fmla="*/ 426736 h 2638416"/>
              <a:gd name="connsiteX3068" fmla="*/ 3443119 w 4894877"/>
              <a:gd name="connsiteY3068" fmla="*/ 444844 h 2638416"/>
              <a:gd name="connsiteX3069" fmla="*/ 3531304 w 4894877"/>
              <a:gd name="connsiteY3069" fmla="*/ 462952 h 2638416"/>
              <a:gd name="connsiteX3070" fmla="*/ 3586001 w 4894877"/>
              <a:gd name="connsiteY3070" fmla="*/ 451543 h 2638416"/>
              <a:gd name="connsiteX3071" fmla="*/ 2742564 w 4894877"/>
              <a:gd name="connsiteY3071" fmla="*/ 1194283 h 2638416"/>
              <a:gd name="connsiteX3072" fmla="*/ 2747419 w 4894877"/>
              <a:gd name="connsiteY3072" fmla="*/ 1177304 h 2638416"/>
              <a:gd name="connsiteX3073" fmla="*/ 2652354 w 4894877"/>
              <a:gd name="connsiteY3073" fmla="*/ 1134206 h 2638416"/>
              <a:gd name="connsiteX3074" fmla="*/ 2563264 w 4894877"/>
              <a:gd name="connsiteY3074" fmla="*/ 1174043 h 2638416"/>
              <a:gd name="connsiteX3075" fmla="*/ 2658329 w 4894877"/>
              <a:gd name="connsiteY3075" fmla="*/ 1219314 h 2638416"/>
              <a:gd name="connsiteX3076" fmla="*/ 2742564 w 4894877"/>
              <a:gd name="connsiteY3076" fmla="*/ 1194283 h 2638416"/>
              <a:gd name="connsiteX3077" fmla="*/ 3480162 w 4894877"/>
              <a:gd name="connsiteY3077" fmla="*/ 547066 h 2638416"/>
              <a:gd name="connsiteX3078" fmla="*/ 3476982 w 4894877"/>
              <a:gd name="connsiteY3078" fmla="*/ 537738 h 2638416"/>
              <a:gd name="connsiteX3079" fmla="*/ 3380649 w 4894877"/>
              <a:gd name="connsiteY3079" fmla="*/ 515646 h 2638416"/>
              <a:gd name="connsiteX3080" fmla="*/ 3322522 w 4894877"/>
              <a:gd name="connsiteY3080" fmla="*/ 537919 h 2638416"/>
              <a:gd name="connsiteX3081" fmla="*/ 3419762 w 4894877"/>
              <a:gd name="connsiteY3081" fmla="*/ 561097 h 2638416"/>
              <a:gd name="connsiteX3082" fmla="*/ 3480162 w 4894877"/>
              <a:gd name="connsiteY3082" fmla="*/ 547066 h 2638416"/>
              <a:gd name="connsiteX3083" fmla="*/ 3002071 w 4894877"/>
              <a:gd name="connsiteY3083" fmla="*/ 971103 h 2638416"/>
              <a:gd name="connsiteX3084" fmla="*/ 3003101 w 4894877"/>
              <a:gd name="connsiteY3084" fmla="*/ 956206 h 2638416"/>
              <a:gd name="connsiteX3085" fmla="*/ 2898438 w 4894877"/>
              <a:gd name="connsiteY3085" fmla="*/ 919991 h 2638416"/>
              <a:gd name="connsiteX3086" fmla="*/ 2821300 w 4894877"/>
              <a:gd name="connsiteY3086" fmla="*/ 957474 h 2638416"/>
              <a:gd name="connsiteX3087" fmla="*/ 2924152 w 4894877"/>
              <a:gd name="connsiteY3087" fmla="*/ 993690 h 2638416"/>
              <a:gd name="connsiteX3088" fmla="*/ 3002071 w 4894877"/>
              <a:gd name="connsiteY3088" fmla="*/ 971103 h 2638416"/>
              <a:gd name="connsiteX3089" fmla="*/ 3356440 w 4894877"/>
              <a:gd name="connsiteY3089" fmla="*/ 660027 h 2638416"/>
              <a:gd name="connsiteX3090" fmla="*/ 3354754 w 4894877"/>
              <a:gd name="connsiteY3090" fmla="*/ 649281 h 2638416"/>
              <a:gd name="connsiteX3091" fmla="*/ 3250995 w 4894877"/>
              <a:gd name="connsiteY3091" fmla="*/ 622482 h 2638416"/>
              <a:gd name="connsiteX3092" fmla="*/ 3185446 w 4894877"/>
              <a:gd name="connsiteY3092" fmla="*/ 648920 h 2638416"/>
              <a:gd name="connsiteX3093" fmla="*/ 3289928 w 4894877"/>
              <a:gd name="connsiteY3093" fmla="*/ 676986 h 2638416"/>
              <a:gd name="connsiteX3094" fmla="*/ 3356440 w 4894877"/>
              <a:gd name="connsiteY3094" fmla="*/ 660027 h 2638416"/>
              <a:gd name="connsiteX3095" fmla="*/ 3960436 w 4894877"/>
              <a:gd name="connsiteY3095" fmla="*/ 130359 h 2638416"/>
              <a:gd name="connsiteX3096" fmla="*/ 3960096 w 4894877"/>
              <a:gd name="connsiteY3096" fmla="*/ 128141 h 2638416"/>
              <a:gd name="connsiteX3097" fmla="*/ 3938186 w 4894877"/>
              <a:gd name="connsiteY3097" fmla="*/ 125425 h 2638416"/>
              <a:gd name="connsiteX3098" fmla="*/ 3929131 w 4894877"/>
              <a:gd name="connsiteY3098" fmla="*/ 128503 h 2638416"/>
              <a:gd name="connsiteX3099" fmla="*/ 3950860 w 4894877"/>
              <a:gd name="connsiteY3099" fmla="*/ 131219 h 2638416"/>
              <a:gd name="connsiteX3100" fmla="*/ 3960436 w 4894877"/>
              <a:gd name="connsiteY3100" fmla="*/ 130359 h 2638416"/>
              <a:gd name="connsiteX3101" fmla="*/ 3200226 w 4894877"/>
              <a:gd name="connsiteY3101" fmla="*/ 798459 h 2638416"/>
              <a:gd name="connsiteX3102" fmla="*/ 3199753 w 4894877"/>
              <a:gd name="connsiteY3102" fmla="*/ 785815 h 2638416"/>
              <a:gd name="connsiteX3103" fmla="*/ 3095272 w 4894877"/>
              <a:gd name="connsiteY3103" fmla="*/ 754307 h 2638416"/>
              <a:gd name="connsiteX3104" fmla="*/ 3022840 w 4894877"/>
              <a:gd name="connsiteY3104" fmla="*/ 784728 h 2638416"/>
              <a:gd name="connsiteX3105" fmla="*/ 3127322 w 4894877"/>
              <a:gd name="connsiteY3105" fmla="*/ 817685 h 2638416"/>
              <a:gd name="connsiteX3106" fmla="*/ 3200226 w 4894877"/>
              <a:gd name="connsiteY3106" fmla="*/ 798459 h 2638416"/>
              <a:gd name="connsiteX3107" fmla="*/ 3924221 w 4894877"/>
              <a:gd name="connsiteY3107" fmla="*/ 174066 h 2638416"/>
              <a:gd name="connsiteX3108" fmla="*/ 3924425 w 4894877"/>
              <a:gd name="connsiteY3108" fmla="*/ 170513 h 2638416"/>
              <a:gd name="connsiteX3109" fmla="*/ 3887665 w 4894877"/>
              <a:gd name="connsiteY3109" fmla="*/ 165625 h 2638416"/>
              <a:gd name="connsiteX3110" fmla="*/ 3872998 w 4894877"/>
              <a:gd name="connsiteY3110" fmla="*/ 170332 h 2638416"/>
              <a:gd name="connsiteX3111" fmla="*/ 3909214 w 4894877"/>
              <a:gd name="connsiteY3111" fmla="*/ 175583 h 2638416"/>
              <a:gd name="connsiteX3112" fmla="*/ 3924221 w 4894877"/>
              <a:gd name="connsiteY3112" fmla="*/ 174066 h 2638416"/>
              <a:gd name="connsiteX3113" fmla="*/ 3881870 w 4894877"/>
              <a:gd name="connsiteY3113" fmla="*/ 222662 h 2638416"/>
              <a:gd name="connsiteX3114" fmla="*/ 3882232 w 4894877"/>
              <a:gd name="connsiteY3114" fmla="*/ 217591 h 2638416"/>
              <a:gd name="connsiteX3115" fmla="*/ 3834427 w 4894877"/>
              <a:gd name="connsiteY3115" fmla="*/ 211072 h 2638416"/>
              <a:gd name="connsiteX3116" fmla="*/ 3813422 w 4894877"/>
              <a:gd name="connsiteY3116" fmla="*/ 217773 h 2638416"/>
              <a:gd name="connsiteX3117" fmla="*/ 3861951 w 4894877"/>
              <a:gd name="connsiteY3117" fmla="*/ 225017 h 2638416"/>
              <a:gd name="connsiteX3118" fmla="*/ 3881870 w 4894877"/>
              <a:gd name="connsiteY3118" fmla="*/ 222662 h 2638416"/>
              <a:gd name="connsiteX3119" fmla="*/ 3827208 w 4894877"/>
              <a:gd name="connsiteY3119" fmla="*/ 279792 h 2638416"/>
              <a:gd name="connsiteX3120" fmla="*/ 3829539 w 4894877"/>
              <a:gd name="connsiteY3120" fmla="*/ 272821 h 2638416"/>
              <a:gd name="connsiteX3121" fmla="*/ 3771594 w 4894877"/>
              <a:gd name="connsiteY3121" fmla="*/ 262498 h 2638416"/>
              <a:gd name="connsiteX3122" fmla="*/ 3741356 w 4894877"/>
              <a:gd name="connsiteY3122" fmla="*/ 271914 h 2638416"/>
              <a:gd name="connsiteX3123" fmla="*/ 3799481 w 4894877"/>
              <a:gd name="connsiteY3123" fmla="*/ 282418 h 2638416"/>
              <a:gd name="connsiteX3124" fmla="*/ 3827208 w 4894877"/>
              <a:gd name="connsiteY3124" fmla="*/ 279792 h 2638416"/>
              <a:gd name="connsiteX3125" fmla="*/ 3769399 w 4894877"/>
              <a:gd name="connsiteY3125" fmla="*/ 344437 h 2638416"/>
              <a:gd name="connsiteX3126" fmla="*/ 3770870 w 4894877"/>
              <a:gd name="connsiteY3126" fmla="*/ 335474 h 2638416"/>
              <a:gd name="connsiteX3127" fmla="*/ 3701156 w 4894877"/>
              <a:gd name="connsiteY3127" fmla="*/ 322617 h 2638416"/>
              <a:gd name="connsiteX3128" fmla="*/ 3664940 w 4894877"/>
              <a:gd name="connsiteY3128" fmla="*/ 335111 h 2638416"/>
              <a:gd name="connsiteX3129" fmla="*/ 3736284 w 4894877"/>
              <a:gd name="connsiteY3129" fmla="*/ 347968 h 2638416"/>
              <a:gd name="connsiteX3130" fmla="*/ 3769399 w 4894877"/>
              <a:gd name="connsiteY3130" fmla="*/ 344437 h 2638416"/>
              <a:gd name="connsiteX3131" fmla="*/ 3998960 w 4894877"/>
              <a:gd name="connsiteY3131" fmla="*/ 152247 h 2638416"/>
              <a:gd name="connsiteX3132" fmla="*/ 3999572 w 4894877"/>
              <a:gd name="connsiteY3132" fmla="*/ 149689 h 2638416"/>
              <a:gd name="connsiteX3133" fmla="*/ 3973677 w 4894877"/>
              <a:gd name="connsiteY3133" fmla="*/ 146067 h 2638416"/>
              <a:gd name="connsiteX3134" fmla="*/ 3960278 w 4894877"/>
              <a:gd name="connsiteY3134" fmla="*/ 149327 h 2638416"/>
              <a:gd name="connsiteX3135" fmla="*/ 3987620 w 4894877"/>
              <a:gd name="connsiteY3135" fmla="*/ 153310 h 2638416"/>
              <a:gd name="connsiteX3136" fmla="*/ 3998960 w 4894877"/>
              <a:gd name="connsiteY3136" fmla="*/ 152247 h 2638416"/>
              <a:gd name="connsiteX3137" fmla="*/ 3706560 w 4894877"/>
              <a:gd name="connsiteY3137" fmla="*/ 414269 h 2638416"/>
              <a:gd name="connsiteX3138" fmla="*/ 3703148 w 4894877"/>
              <a:gd name="connsiteY3138" fmla="*/ 408087 h 2638416"/>
              <a:gd name="connsiteX3139" fmla="*/ 3621662 w 4894877"/>
              <a:gd name="connsiteY3139" fmla="*/ 391789 h 2638416"/>
              <a:gd name="connsiteX3140" fmla="*/ 3577659 w 4894877"/>
              <a:gd name="connsiteY3140" fmla="*/ 407724 h 2638416"/>
              <a:gd name="connsiteX3141" fmla="*/ 3660775 w 4894877"/>
              <a:gd name="connsiteY3141" fmla="*/ 424022 h 2638416"/>
              <a:gd name="connsiteX3142" fmla="*/ 3706560 w 4894877"/>
              <a:gd name="connsiteY3142" fmla="*/ 414269 h 2638416"/>
              <a:gd name="connsiteX3143" fmla="*/ 3963876 w 4894877"/>
              <a:gd name="connsiteY3143" fmla="*/ 198170 h 2638416"/>
              <a:gd name="connsiteX3144" fmla="*/ 3963537 w 4894877"/>
              <a:gd name="connsiteY3144" fmla="*/ 193871 h 2638416"/>
              <a:gd name="connsiteX3145" fmla="*/ 3925329 w 4894877"/>
              <a:gd name="connsiteY3145" fmla="*/ 188258 h 2638416"/>
              <a:gd name="connsiteX3146" fmla="*/ 3908309 w 4894877"/>
              <a:gd name="connsiteY3146" fmla="*/ 193871 h 2638416"/>
              <a:gd name="connsiteX3147" fmla="*/ 3947241 w 4894877"/>
              <a:gd name="connsiteY3147" fmla="*/ 199483 h 2638416"/>
              <a:gd name="connsiteX3148" fmla="*/ 3963876 w 4894877"/>
              <a:gd name="connsiteY3148" fmla="*/ 198170 h 2638416"/>
              <a:gd name="connsiteX3149" fmla="*/ 3622252 w 4894877"/>
              <a:gd name="connsiteY3149" fmla="*/ 499194 h 2638416"/>
              <a:gd name="connsiteX3150" fmla="*/ 3619309 w 4894877"/>
              <a:gd name="connsiteY3150" fmla="*/ 491382 h 2638416"/>
              <a:gd name="connsiteX3151" fmla="*/ 3525692 w 4894877"/>
              <a:gd name="connsiteY3151" fmla="*/ 471102 h 2638416"/>
              <a:gd name="connsiteX3152" fmla="*/ 3474085 w 4894877"/>
              <a:gd name="connsiteY3152" fmla="*/ 491745 h 2638416"/>
              <a:gd name="connsiteX3153" fmla="*/ 3569695 w 4894877"/>
              <a:gd name="connsiteY3153" fmla="*/ 512207 h 2638416"/>
              <a:gd name="connsiteX3154" fmla="*/ 3622252 w 4894877"/>
              <a:gd name="connsiteY3154" fmla="*/ 499194 h 2638416"/>
              <a:gd name="connsiteX3155" fmla="*/ 3519299 w 4894877"/>
              <a:gd name="connsiteY3155" fmla="*/ 602680 h 2638416"/>
              <a:gd name="connsiteX3156" fmla="*/ 3517542 w 4894877"/>
              <a:gd name="connsiteY3156" fmla="*/ 593329 h 2638416"/>
              <a:gd name="connsiteX3157" fmla="*/ 3419036 w 4894877"/>
              <a:gd name="connsiteY3157" fmla="*/ 568703 h 2638416"/>
              <a:gd name="connsiteX3158" fmla="*/ 3355841 w 4894877"/>
              <a:gd name="connsiteY3158" fmla="*/ 591881 h 2638416"/>
              <a:gd name="connsiteX3159" fmla="*/ 3457244 w 4894877"/>
              <a:gd name="connsiteY3159" fmla="*/ 618136 h 2638416"/>
              <a:gd name="connsiteX3160" fmla="*/ 3519299 w 4894877"/>
              <a:gd name="connsiteY3160" fmla="*/ 602680 h 2638416"/>
              <a:gd name="connsiteX3161" fmla="*/ 3922546 w 4894877"/>
              <a:gd name="connsiteY3161" fmla="*/ 251273 h 2638416"/>
              <a:gd name="connsiteX3162" fmla="*/ 3922794 w 4894877"/>
              <a:gd name="connsiteY3162" fmla="*/ 245660 h 2638416"/>
              <a:gd name="connsiteX3163" fmla="*/ 3871368 w 4894877"/>
              <a:gd name="connsiteY3163" fmla="*/ 237512 h 2638416"/>
              <a:gd name="connsiteX3164" fmla="*/ 3847466 w 4894877"/>
              <a:gd name="connsiteY3164" fmla="*/ 245297 h 2638416"/>
              <a:gd name="connsiteX3165" fmla="*/ 3900704 w 4894877"/>
              <a:gd name="connsiteY3165" fmla="*/ 253627 h 2638416"/>
              <a:gd name="connsiteX3166" fmla="*/ 3922546 w 4894877"/>
              <a:gd name="connsiteY3166" fmla="*/ 251273 h 2638416"/>
              <a:gd name="connsiteX3167" fmla="*/ 3392462 w 4894877"/>
              <a:gd name="connsiteY3167" fmla="*/ 727392 h 2638416"/>
              <a:gd name="connsiteX3168" fmla="*/ 3390607 w 4894877"/>
              <a:gd name="connsiteY3168" fmla="*/ 715916 h 2638416"/>
              <a:gd name="connsiteX3169" fmla="*/ 3281598 w 4894877"/>
              <a:gd name="connsiteY3169" fmla="*/ 687126 h 2638416"/>
              <a:gd name="connsiteX3170" fmla="*/ 3216591 w 4894877"/>
              <a:gd name="connsiteY3170" fmla="*/ 715555 h 2638416"/>
              <a:gd name="connsiteX3171" fmla="*/ 3325237 w 4894877"/>
              <a:gd name="connsiteY3171" fmla="*/ 746337 h 2638416"/>
              <a:gd name="connsiteX3172" fmla="*/ 3392462 w 4894877"/>
              <a:gd name="connsiteY3172" fmla="*/ 727392 h 2638416"/>
              <a:gd name="connsiteX3173" fmla="*/ 4073993 w 4894877"/>
              <a:gd name="connsiteY3173" fmla="*/ 130493 h 2638416"/>
              <a:gd name="connsiteX3174" fmla="*/ 4055344 w 4894877"/>
              <a:gd name="connsiteY3174" fmla="*/ 128320 h 2638416"/>
              <a:gd name="connsiteX3175" fmla="*/ 4049186 w 4894877"/>
              <a:gd name="connsiteY3175" fmla="*/ 130493 h 2638416"/>
              <a:gd name="connsiteX3176" fmla="*/ 4067294 w 4894877"/>
              <a:gd name="connsiteY3176" fmla="*/ 132847 h 2638416"/>
              <a:gd name="connsiteX3177" fmla="*/ 4073993 w 4894877"/>
              <a:gd name="connsiteY3177" fmla="*/ 130493 h 2638416"/>
              <a:gd name="connsiteX3178" fmla="*/ 3874016 w 4894877"/>
              <a:gd name="connsiteY3178" fmla="*/ 311639 h 2638416"/>
              <a:gd name="connsiteX3179" fmla="*/ 3873359 w 4894877"/>
              <a:gd name="connsiteY3179" fmla="*/ 303603 h 2638416"/>
              <a:gd name="connsiteX3180" fmla="*/ 3809802 w 4894877"/>
              <a:gd name="connsiteY3180" fmla="*/ 293463 h 2638416"/>
              <a:gd name="connsiteX3181" fmla="*/ 3781191 w 4894877"/>
              <a:gd name="connsiteY3181" fmla="*/ 303784 h 2638416"/>
              <a:gd name="connsiteX3182" fmla="*/ 3844387 w 4894877"/>
              <a:gd name="connsiteY3182" fmla="*/ 314649 h 2638416"/>
              <a:gd name="connsiteX3183" fmla="*/ 3874016 w 4894877"/>
              <a:gd name="connsiteY3183" fmla="*/ 311639 h 2638416"/>
              <a:gd name="connsiteX3184" fmla="*/ 3230521 w 4894877"/>
              <a:gd name="connsiteY3184" fmla="*/ 882489 h 2638416"/>
              <a:gd name="connsiteX3185" fmla="*/ 3230354 w 4894877"/>
              <a:gd name="connsiteY3185" fmla="*/ 869471 h 2638416"/>
              <a:gd name="connsiteX3186" fmla="*/ 3123519 w 4894877"/>
              <a:gd name="connsiteY3186" fmla="*/ 835066 h 2638416"/>
              <a:gd name="connsiteX3187" fmla="*/ 3049276 w 4894877"/>
              <a:gd name="connsiteY3187" fmla="*/ 869108 h 2638416"/>
              <a:gd name="connsiteX3188" fmla="*/ 3157923 w 4894877"/>
              <a:gd name="connsiteY3188" fmla="*/ 904056 h 2638416"/>
              <a:gd name="connsiteX3189" fmla="*/ 3230521 w 4894877"/>
              <a:gd name="connsiteY3189" fmla="*/ 882489 h 2638416"/>
              <a:gd name="connsiteX3190" fmla="*/ 4045589 w 4894877"/>
              <a:gd name="connsiteY3190" fmla="*/ 176397 h 2638416"/>
              <a:gd name="connsiteX3191" fmla="*/ 4046109 w 4894877"/>
              <a:gd name="connsiteY3191" fmla="*/ 173229 h 2638416"/>
              <a:gd name="connsiteX3192" fmla="*/ 4016412 w 4894877"/>
              <a:gd name="connsiteY3192" fmla="*/ 168883 h 2638416"/>
              <a:gd name="connsiteX3193" fmla="*/ 4001384 w 4894877"/>
              <a:gd name="connsiteY3193" fmla="*/ 172685 h 2638416"/>
              <a:gd name="connsiteX3194" fmla="*/ 4030537 w 4894877"/>
              <a:gd name="connsiteY3194" fmla="*/ 177392 h 2638416"/>
              <a:gd name="connsiteX3195" fmla="*/ 4045589 w 4894877"/>
              <a:gd name="connsiteY3195" fmla="*/ 176397 h 2638416"/>
              <a:gd name="connsiteX3196" fmla="*/ 3021189 w 4894877"/>
              <a:gd name="connsiteY3196" fmla="*/ 1078117 h 2638416"/>
              <a:gd name="connsiteX3197" fmla="*/ 3022838 w 4894877"/>
              <a:gd name="connsiteY3197" fmla="*/ 1062318 h 2638416"/>
              <a:gd name="connsiteX3198" fmla="*/ 2915097 w 4894877"/>
              <a:gd name="connsiteY3198" fmla="*/ 1023386 h 2638416"/>
              <a:gd name="connsiteX3199" fmla="*/ 2837054 w 4894877"/>
              <a:gd name="connsiteY3199" fmla="*/ 1061955 h 2638416"/>
              <a:gd name="connsiteX3200" fmla="*/ 2943345 w 4894877"/>
              <a:gd name="connsiteY3200" fmla="*/ 1103785 h 2638416"/>
              <a:gd name="connsiteX3201" fmla="*/ 3021189 w 4894877"/>
              <a:gd name="connsiteY3201" fmla="*/ 1078117 h 2638416"/>
              <a:gd name="connsiteX3202" fmla="*/ 3815959 w 4894877"/>
              <a:gd name="connsiteY3202" fmla="*/ 381444 h 2638416"/>
              <a:gd name="connsiteX3203" fmla="*/ 3816684 w 4894877"/>
              <a:gd name="connsiteY3203" fmla="*/ 371327 h 2638416"/>
              <a:gd name="connsiteX3204" fmla="*/ 3740268 w 4894877"/>
              <a:gd name="connsiteY3204" fmla="*/ 357746 h 2638416"/>
              <a:gd name="connsiteX3205" fmla="*/ 3705140 w 4894877"/>
              <a:gd name="connsiteY3205" fmla="*/ 371688 h 2638416"/>
              <a:gd name="connsiteX3206" fmla="*/ 3780469 w 4894877"/>
              <a:gd name="connsiteY3206" fmla="*/ 385450 h 2638416"/>
              <a:gd name="connsiteX3207" fmla="*/ 3815959 w 4894877"/>
              <a:gd name="connsiteY3207" fmla="*/ 381444 h 2638416"/>
              <a:gd name="connsiteX3208" fmla="*/ 2730859 w 4894877"/>
              <a:gd name="connsiteY3208" fmla="*/ 1337409 h 2638416"/>
              <a:gd name="connsiteX3209" fmla="*/ 2735106 w 4894877"/>
              <a:gd name="connsiteY3209" fmla="*/ 1318724 h 2638416"/>
              <a:gd name="connsiteX3210" fmla="*/ 2638049 w 4894877"/>
              <a:gd name="connsiteY3210" fmla="*/ 1273093 h 2638416"/>
              <a:gd name="connsiteX3211" fmla="*/ 2553304 w 4894877"/>
              <a:gd name="connsiteY3211" fmla="*/ 1316190 h 2638416"/>
              <a:gd name="connsiteX3212" fmla="*/ 2650723 w 4894877"/>
              <a:gd name="connsiteY3212" fmla="*/ 1363995 h 2638416"/>
              <a:gd name="connsiteX3213" fmla="*/ 2730859 w 4894877"/>
              <a:gd name="connsiteY3213" fmla="*/ 1337409 h 2638416"/>
              <a:gd name="connsiteX3214" fmla="*/ 4010344 w 4894877"/>
              <a:gd name="connsiteY3214" fmla="*/ 224835 h 2638416"/>
              <a:gd name="connsiteX3215" fmla="*/ 4010435 w 4894877"/>
              <a:gd name="connsiteY3215" fmla="*/ 220127 h 2638416"/>
              <a:gd name="connsiteX3216" fmla="*/ 3965710 w 4894877"/>
              <a:gd name="connsiteY3216" fmla="*/ 213608 h 2638416"/>
              <a:gd name="connsiteX3217" fmla="*/ 3947602 w 4894877"/>
              <a:gd name="connsiteY3217" fmla="*/ 219946 h 2638416"/>
              <a:gd name="connsiteX3218" fmla="*/ 3992327 w 4894877"/>
              <a:gd name="connsiteY3218" fmla="*/ 226828 h 2638416"/>
              <a:gd name="connsiteX3219" fmla="*/ 4010344 w 4894877"/>
              <a:gd name="connsiteY3219" fmla="*/ 224835 h 2638416"/>
              <a:gd name="connsiteX3220" fmla="*/ 2346826 w 4894877"/>
              <a:gd name="connsiteY3220" fmla="*/ 1688141 h 2638416"/>
              <a:gd name="connsiteX3221" fmla="*/ 2355024 w 4894877"/>
              <a:gd name="connsiteY3221" fmla="*/ 1667659 h 2638416"/>
              <a:gd name="connsiteX3222" fmla="*/ 2269012 w 4894877"/>
              <a:gd name="connsiteY3222" fmla="*/ 1614604 h 2638416"/>
              <a:gd name="connsiteX3223" fmla="*/ 2174671 w 4894877"/>
              <a:gd name="connsiteY3223" fmla="*/ 1666210 h 2638416"/>
              <a:gd name="connsiteX3224" fmla="*/ 2260503 w 4894877"/>
              <a:gd name="connsiteY3224" fmla="*/ 1721982 h 2638416"/>
              <a:gd name="connsiteX3225" fmla="*/ 2346826 w 4894877"/>
              <a:gd name="connsiteY3225" fmla="*/ 1688141 h 2638416"/>
              <a:gd name="connsiteX3226" fmla="*/ 3747058 w 4894877"/>
              <a:gd name="connsiteY3226" fmla="*/ 462704 h 2638416"/>
              <a:gd name="connsiteX3227" fmla="*/ 3748055 w 4894877"/>
              <a:gd name="connsiteY3227" fmla="*/ 449916 h 2638416"/>
              <a:gd name="connsiteX3228" fmla="*/ 3660414 w 4894877"/>
              <a:gd name="connsiteY3228" fmla="*/ 431808 h 2638416"/>
              <a:gd name="connsiteX3229" fmla="*/ 3617497 w 4894877"/>
              <a:gd name="connsiteY3229" fmla="*/ 449916 h 2638416"/>
              <a:gd name="connsiteX3230" fmla="*/ 3708035 w 4894877"/>
              <a:gd name="connsiteY3230" fmla="*/ 468024 h 2638416"/>
              <a:gd name="connsiteX3231" fmla="*/ 3747058 w 4894877"/>
              <a:gd name="connsiteY3231" fmla="*/ 462704 h 2638416"/>
              <a:gd name="connsiteX3232" fmla="*/ 1760706 w 4894877"/>
              <a:gd name="connsiteY3232" fmla="*/ 2218543 h 2638416"/>
              <a:gd name="connsiteX3233" fmla="*/ 1793322 w 4894877"/>
              <a:gd name="connsiteY3233" fmla="*/ 2173229 h 2638416"/>
              <a:gd name="connsiteX3234" fmla="*/ 1725056 w 4894877"/>
              <a:gd name="connsiteY3234" fmla="*/ 2118906 h 2638416"/>
              <a:gd name="connsiteX3235" fmla="*/ 1643699 w 4894877"/>
              <a:gd name="connsiteY3235" fmla="*/ 2151983 h 2638416"/>
              <a:gd name="connsiteX3236" fmla="*/ 1640114 w 4894877"/>
              <a:gd name="connsiteY3236" fmla="*/ 2158933 h 2638416"/>
              <a:gd name="connsiteX3237" fmla="*/ 1706494 w 4894877"/>
              <a:gd name="connsiteY3237" fmla="*/ 2234501 h 2638416"/>
              <a:gd name="connsiteX3238" fmla="*/ 1730656 w 4894877"/>
              <a:gd name="connsiteY3238" fmla="*/ 2231643 h 2638416"/>
              <a:gd name="connsiteX3239" fmla="*/ 1760706 w 4894877"/>
              <a:gd name="connsiteY3239" fmla="*/ 2218543 h 2638416"/>
              <a:gd name="connsiteX3240" fmla="*/ 3969196 w 4894877"/>
              <a:gd name="connsiteY3240" fmla="*/ 281534 h 2638416"/>
              <a:gd name="connsiteX3241" fmla="*/ 3970055 w 4894877"/>
              <a:gd name="connsiteY3241" fmla="*/ 275174 h 2638416"/>
              <a:gd name="connsiteX3242" fmla="*/ 3915732 w 4894877"/>
              <a:gd name="connsiteY3242" fmla="*/ 265939 h 2638416"/>
              <a:gd name="connsiteX3243" fmla="*/ 3888208 w 4894877"/>
              <a:gd name="connsiteY3243" fmla="*/ 274087 h 2638416"/>
              <a:gd name="connsiteX3244" fmla="*/ 3942531 w 4894877"/>
              <a:gd name="connsiteY3244" fmla="*/ 283686 h 2638416"/>
              <a:gd name="connsiteX3245" fmla="*/ 3969196 w 4894877"/>
              <a:gd name="connsiteY3245" fmla="*/ 281534 h 2638416"/>
              <a:gd name="connsiteX3246" fmla="*/ 4117746 w 4894877"/>
              <a:gd name="connsiteY3246" fmla="*/ 154125 h 2638416"/>
              <a:gd name="connsiteX3247" fmla="*/ 4117452 w 4894877"/>
              <a:gd name="connsiteY3247" fmla="*/ 152042 h 2638416"/>
              <a:gd name="connsiteX3248" fmla="*/ 4094817 w 4894877"/>
              <a:gd name="connsiteY3248" fmla="*/ 148964 h 2638416"/>
              <a:gd name="connsiteX3249" fmla="*/ 4084677 w 4894877"/>
              <a:gd name="connsiteY3249" fmla="*/ 151680 h 2638416"/>
              <a:gd name="connsiteX3250" fmla="*/ 4108941 w 4894877"/>
              <a:gd name="connsiteY3250" fmla="*/ 155122 h 2638416"/>
              <a:gd name="connsiteX3251" fmla="*/ 4117746 w 4894877"/>
              <a:gd name="connsiteY3251" fmla="*/ 154125 h 2638416"/>
              <a:gd name="connsiteX3252" fmla="*/ 3660662 w 4894877"/>
              <a:gd name="connsiteY3252" fmla="*/ 559444 h 2638416"/>
              <a:gd name="connsiteX3253" fmla="*/ 3664941 w 4894877"/>
              <a:gd name="connsiteY3253" fmla="*/ 543533 h 2638416"/>
              <a:gd name="connsiteX3254" fmla="*/ 3564986 w 4894877"/>
              <a:gd name="connsiteY3254" fmla="*/ 522165 h 2638416"/>
              <a:gd name="connsiteX3255" fmla="*/ 3515008 w 4894877"/>
              <a:gd name="connsiteY3255" fmla="*/ 543713 h 2638416"/>
              <a:gd name="connsiteX3256" fmla="*/ 3614963 w 4894877"/>
              <a:gd name="connsiteY3256" fmla="*/ 566528 h 2638416"/>
              <a:gd name="connsiteX3257" fmla="*/ 3660662 w 4894877"/>
              <a:gd name="connsiteY3257" fmla="*/ 559444 h 2638416"/>
              <a:gd name="connsiteX3258" fmla="*/ 3918243 w 4894877"/>
              <a:gd name="connsiteY3258" fmla="*/ 345931 h 2638416"/>
              <a:gd name="connsiteX3259" fmla="*/ 3918446 w 4894877"/>
              <a:gd name="connsiteY3259" fmla="*/ 337466 h 2638416"/>
              <a:gd name="connsiteX3260" fmla="*/ 3849095 w 4894877"/>
              <a:gd name="connsiteY3260" fmla="*/ 325696 h 2638416"/>
              <a:gd name="connsiteX3261" fmla="*/ 3818855 w 4894877"/>
              <a:gd name="connsiteY3261" fmla="*/ 338009 h 2638416"/>
              <a:gd name="connsiteX3262" fmla="*/ 3889657 w 4894877"/>
              <a:gd name="connsiteY3262" fmla="*/ 349779 h 2638416"/>
              <a:gd name="connsiteX3263" fmla="*/ 3918243 w 4894877"/>
              <a:gd name="connsiteY3263" fmla="*/ 345931 h 2638416"/>
              <a:gd name="connsiteX3264" fmla="*/ 3557687 w 4894877"/>
              <a:gd name="connsiteY3264" fmla="*/ 667075 h 2638416"/>
              <a:gd name="connsiteX3265" fmla="*/ 3555930 w 4894877"/>
              <a:gd name="connsiteY3265" fmla="*/ 656886 h 2638416"/>
              <a:gd name="connsiteX3266" fmla="*/ 3451267 w 4894877"/>
              <a:gd name="connsiteY3266" fmla="*/ 629906 h 2638416"/>
              <a:gd name="connsiteX3267" fmla="*/ 3390244 w 4894877"/>
              <a:gd name="connsiteY3267" fmla="*/ 654894 h 2638416"/>
              <a:gd name="connsiteX3268" fmla="*/ 3495632 w 4894877"/>
              <a:gd name="connsiteY3268" fmla="*/ 683142 h 2638416"/>
              <a:gd name="connsiteX3269" fmla="*/ 3557687 w 4894877"/>
              <a:gd name="connsiteY3269" fmla="*/ 667075 h 2638416"/>
              <a:gd name="connsiteX3270" fmla="*/ 4090516 w 4894877"/>
              <a:gd name="connsiteY3270" fmla="*/ 200775 h 2638416"/>
              <a:gd name="connsiteX3271" fmla="*/ 4089928 w 4894877"/>
              <a:gd name="connsiteY3271" fmla="*/ 197131 h 2638416"/>
              <a:gd name="connsiteX3272" fmla="*/ 4053532 w 4894877"/>
              <a:gd name="connsiteY3272" fmla="*/ 192061 h 2638416"/>
              <a:gd name="connsiteX3273" fmla="*/ 4038682 w 4894877"/>
              <a:gd name="connsiteY3273" fmla="*/ 197131 h 2638416"/>
              <a:gd name="connsiteX3274" fmla="*/ 4076710 w 4894877"/>
              <a:gd name="connsiteY3274" fmla="*/ 202382 h 2638416"/>
              <a:gd name="connsiteX3275" fmla="*/ 4090516 w 4894877"/>
              <a:gd name="connsiteY3275" fmla="*/ 200775 h 2638416"/>
              <a:gd name="connsiteX3276" fmla="*/ 3412745 w 4894877"/>
              <a:gd name="connsiteY3276" fmla="*/ 813269 h 2638416"/>
              <a:gd name="connsiteX3277" fmla="*/ 3420304 w 4894877"/>
              <a:gd name="connsiteY3277" fmla="*/ 790341 h 2638416"/>
              <a:gd name="connsiteX3278" fmla="*/ 3311477 w 4894877"/>
              <a:gd name="connsiteY3278" fmla="*/ 760825 h 2638416"/>
              <a:gd name="connsiteX3279" fmla="*/ 3247738 w 4894877"/>
              <a:gd name="connsiteY3279" fmla="*/ 791426 h 2638416"/>
              <a:gd name="connsiteX3280" fmla="*/ 3357652 w 4894877"/>
              <a:gd name="connsiteY3280" fmla="*/ 822754 h 2638416"/>
              <a:gd name="connsiteX3281" fmla="*/ 3412745 w 4894877"/>
              <a:gd name="connsiteY3281" fmla="*/ 813269 h 2638416"/>
              <a:gd name="connsiteX3282" fmla="*/ 3860277 w 4894877"/>
              <a:gd name="connsiteY3282" fmla="*/ 421464 h 2638416"/>
              <a:gd name="connsiteX3283" fmla="*/ 3861409 w 4894877"/>
              <a:gd name="connsiteY3283" fmla="*/ 410623 h 2638416"/>
              <a:gd name="connsiteX3284" fmla="*/ 3780105 w 4894877"/>
              <a:gd name="connsiteY3284" fmla="*/ 395412 h 2638416"/>
              <a:gd name="connsiteX3285" fmla="*/ 3741536 w 4894877"/>
              <a:gd name="connsiteY3285" fmla="*/ 410260 h 2638416"/>
              <a:gd name="connsiteX3286" fmla="*/ 3825193 w 4894877"/>
              <a:gd name="connsiteY3286" fmla="*/ 426195 h 2638416"/>
              <a:gd name="connsiteX3287" fmla="*/ 3860277 w 4894877"/>
              <a:gd name="connsiteY3287" fmla="*/ 421464 h 2638416"/>
              <a:gd name="connsiteX3288" fmla="*/ 4057697 w 4894877"/>
              <a:gd name="connsiteY3288" fmla="*/ 254237 h 2638416"/>
              <a:gd name="connsiteX3289" fmla="*/ 4055524 w 4894877"/>
              <a:gd name="connsiteY3289" fmla="*/ 248556 h 2638416"/>
              <a:gd name="connsiteX3290" fmla="*/ 4006995 w 4894877"/>
              <a:gd name="connsiteY3290" fmla="*/ 241313 h 2638416"/>
              <a:gd name="connsiteX3291" fmla="*/ 3988887 w 4894877"/>
              <a:gd name="connsiteY3291" fmla="*/ 248556 h 2638416"/>
              <a:gd name="connsiteX3292" fmla="*/ 4037597 w 4894877"/>
              <a:gd name="connsiteY3292" fmla="*/ 255980 h 2638416"/>
              <a:gd name="connsiteX3293" fmla="*/ 4057697 w 4894877"/>
              <a:gd name="connsiteY3293" fmla="*/ 254237 h 2638416"/>
              <a:gd name="connsiteX3294" fmla="*/ 3240970 w 4894877"/>
              <a:gd name="connsiteY3294" fmla="*/ 989389 h 2638416"/>
              <a:gd name="connsiteX3295" fmla="*/ 3251903 w 4894877"/>
              <a:gd name="connsiteY3295" fmla="*/ 962907 h 2638416"/>
              <a:gd name="connsiteX3296" fmla="*/ 3144886 w 4894877"/>
              <a:gd name="connsiteY3296" fmla="*/ 927597 h 2638416"/>
              <a:gd name="connsiteX3297" fmla="*/ 3072455 w 4894877"/>
              <a:gd name="connsiteY3297" fmla="*/ 962364 h 2638416"/>
              <a:gd name="connsiteX3298" fmla="*/ 3182913 w 4894877"/>
              <a:gd name="connsiteY3298" fmla="*/ 1000389 h 2638416"/>
              <a:gd name="connsiteX3299" fmla="*/ 3240970 w 4894877"/>
              <a:gd name="connsiteY3299" fmla="*/ 989389 h 2638416"/>
              <a:gd name="connsiteX3300" fmla="*/ 4166457 w 4894877"/>
              <a:gd name="connsiteY3300" fmla="*/ 177371 h 2638416"/>
              <a:gd name="connsiteX3301" fmla="*/ 4165257 w 4894877"/>
              <a:gd name="connsiteY3301" fmla="*/ 174678 h 2638416"/>
              <a:gd name="connsiteX3302" fmla="*/ 4140086 w 4894877"/>
              <a:gd name="connsiteY3302" fmla="*/ 171237 h 2638416"/>
              <a:gd name="connsiteX3303" fmla="*/ 4129584 w 4894877"/>
              <a:gd name="connsiteY3303" fmla="*/ 174678 h 2638416"/>
              <a:gd name="connsiteX3304" fmla="*/ 4154755 w 4894877"/>
              <a:gd name="connsiteY3304" fmla="*/ 178300 h 2638416"/>
              <a:gd name="connsiteX3305" fmla="*/ 4166457 w 4894877"/>
              <a:gd name="connsiteY3305" fmla="*/ 177371 h 2638416"/>
              <a:gd name="connsiteX3306" fmla="*/ 3791310 w 4894877"/>
              <a:gd name="connsiteY3306" fmla="*/ 510056 h 2638416"/>
              <a:gd name="connsiteX3307" fmla="*/ 3791695 w 4894877"/>
              <a:gd name="connsiteY3307" fmla="*/ 496091 h 2638416"/>
              <a:gd name="connsiteX3308" fmla="*/ 3699707 w 4894877"/>
              <a:gd name="connsiteY3308" fmla="*/ 478345 h 2638416"/>
              <a:gd name="connsiteX3309" fmla="*/ 3656066 w 4894877"/>
              <a:gd name="connsiteY3309" fmla="*/ 496452 h 2638416"/>
              <a:gd name="connsiteX3310" fmla="*/ 3751133 w 4894877"/>
              <a:gd name="connsiteY3310" fmla="*/ 516009 h 2638416"/>
              <a:gd name="connsiteX3311" fmla="*/ 3791310 w 4894877"/>
              <a:gd name="connsiteY3311" fmla="*/ 510056 h 2638416"/>
              <a:gd name="connsiteX3312" fmla="*/ 4016750 w 4894877"/>
              <a:gd name="connsiteY3312" fmla="*/ 313201 h 2638416"/>
              <a:gd name="connsiteX3313" fmla="*/ 4016411 w 4894877"/>
              <a:gd name="connsiteY3313" fmla="*/ 306140 h 2638416"/>
              <a:gd name="connsiteX3314" fmla="*/ 3954481 w 4894877"/>
              <a:gd name="connsiteY3314" fmla="*/ 296180 h 2638416"/>
              <a:gd name="connsiteX3315" fmla="*/ 3928406 w 4894877"/>
              <a:gd name="connsiteY3315" fmla="*/ 305959 h 2638416"/>
              <a:gd name="connsiteX3316" fmla="*/ 3992509 w 4894877"/>
              <a:gd name="connsiteY3316" fmla="*/ 316461 h 2638416"/>
              <a:gd name="connsiteX3317" fmla="*/ 4016750 w 4894877"/>
              <a:gd name="connsiteY3317" fmla="*/ 313201 h 2638416"/>
              <a:gd name="connsiteX3318" fmla="*/ 4140428 w 4894877"/>
              <a:gd name="connsiteY3318" fmla="*/ 227800 h 2638416"/>
              <a:gd name="connsiteX3319" fmla="*/ 4140451 w 4894877"/>
              <a:gd name="connsiteY3319" fmla="*/ 223568 h 2638416"/>
              <a:gd name="connsiteX3320" fmla="*/ 4101519 w 4894877"/>
              <a:gd name="connsiteY3320" fmla="*/ 217591 h 2638416"/>
              <a:gd name="connsiteX3321" fmla="*/ 4084135 w 4894877"/>
              <a:gd name="connsiteY3321" fmla="*/ 222844 h 2638416"/>
              <a:gd name="connsiteX3322" fmla="*/ 4122344 w 4894877"/>
              <a:gd name="connsiteY3322" fmla="*/ 229180 h 2638416"/>
              <a:gd name="connsiteX3323" fmla="*/ 4140428 w 4894877"/>
              <a:gd name="connsiteY3323" fmla="*/ 227800 h 2638416"/>
              <a:gd name="connsiteX3324" fmla="*/ 3014849 w 4894877"/>
              <a:gd name="connsiteY3324" fmla="*/ 1216574 h 2638416"/>
              <a:gd name="connsiteX3325" fmla="*/ 3031168 w 4894877"/>
              <a:gd name="connsiteY3325" fmla="*/ 1185451 h 2638416"/>
              <a:gd name="connsiteX3326" fmla="*/ 2929946 w 4894877"/>
              <a:gd name="connsiteY3326" fmla="*/ 1143985 h 2638416"/>
              <a:gd name="connsiteX3327" fmla="*/ 2850091 w 4894877"/>
              <a:gd name="connsiteY3327" fmla="*/ 1185451 h 2638416"/>
              <a:gd name="connsiteX3328" fmla="*/ 2951675 w 4894877"/>
              <a:gd name="connsiteY3328" fmla="*/ 1229092 h 2638416"/>
              <a:gd name="connsiteX3329" fmla="*/ 3014849 w 4894877"/>
              <a:gd name="connsiteY3329" fmla="*/ 1216574 h 2638416"/>
              <a:gd name="connsiteX3330" fmla="*/ 3711565 w 4894877"/>
              <a:gd name="connsiteY3330" fmla="*/ 609399 h 2638416"/>
              <a:gd name="connsiteX3331" fmla="*/ 3707855 w 4894877"/>
              <a:gd name="connsiteY3331" fmla="*/ 600029 h 2638416"/>
              <a:gd name="connsiteX3332" fmla="*/ 3609349 w 4894877"/>
              <a:gd name="connsiteY3332" fmla="*/ 576126 h 2638416"/>
              <a:gd name="connsiteX3333" fmla="*/ 3555026 w 4894877"/>
              <a:gd name="connsiteY3333" fmla="*/ 597673 h 2638416"/>
              <a:gd name="connsiteX3334" fmla="*/ 3653532 w 4894877"/>
              <a:gd name="connsiteY3334" fmla="*/ 622844 h 2638416"/>
              <a:gd name="connsiteX3335" fmla="*/ 3711565 w 4894877"/>
              <a:gd name="connsiteY3335" fmla="*/ 609399 h 2638416"/>
              <a:gd name="connsiteX3336" fmla="*/ 3970328 w 4894877"/>
              <a:gd name="connsiteY3336" fmla="*/ 383280 h 2638416"/>
              <a:gd name="connsiteX3337" fmla="*/ 3970055 w 4894877"/>
              <a:gd name="connsiteY3337" fmla="*/ 373683 h 2638416"/>
              <a:gd name="connsiteX3338" fmla="*/ 3894366 w 4894877"/>
              <a:gd name="connsiteY3338" fmla="*/ 361006 h 2638416"/>
              <a:gd name="connsiteX3339" fmla="*/ 3864126 w 4894877"/>
              <a:gd name="connsiteY3339" fmla="*/ 373863 h 2638416"/>
              <a:gd name="connsiteX3340" fmla="*/ 3939634 w 4894877"/>
              <a:gd name="connsiteY3340" fmla="*/ 387444 h 2638416"/>
              <a:gd name="connsiteX3341" fmla="*/ 3970328 w 4894877"/>
              <a:gd name="connsiteY3341" fmla="*/ 383280 h 2638416"/>
              <a:gd name="connsiteX3342" fmla="*/ 4109984 w 4894877"/>
              <a:gd name="connsiteY3342" fmla="*/ 284024 h 2638416"/>
              <a:gd name="connsiteX3343" fmla="*/ 4110030 w 4894877"/>
              <a:gd name="connsiteY3343" fmla="*/ 278252 h 2638416"/>
              <a:gd name="connsiteX3344" fmla="*/ 4055707 w 4894877"/>
              <a:gd name="connsiteY3344" fmla="*/ 269743 h 2638416"/>
              <a:gd name="connsiteX3345" fmla="*/ 4034158 w 4894877"/>
              <a:gd name="connsiteY3345" fmla="*/ 277891 h 2638416"/>
              <a:gd name="connsiteX3346" fmla="*/ 4088481 w 4894877"/>
              <a:gd name="connsiteY3346" fmla="*/ 286402 h 2638416"/>
              <a:gd name="connsiteX3347" fmla="*/ 4109984 w 4894877"/>
              <a:gd name="connsiteY3347" fmla="*/ 284024 h 2638416"/>
              <a:gd name="connsiteX3348" fmla="*/ 3913242 w 4894877"/>
              <a:gd name="connsiteY3348" fmla="*/ 464945 h 2638416"/>
              <a:gd name="connsiteX3349" fmla="*/ 3914827 w 4894877"/>
              <a:gd name="connsiteY3349" fmla="*/ 452993 h 2638416"/>
              <a:gd name="connsiteX3350" fmla="*/ 3830263 w 4894877"/>
              <a:gd name="connsiteY3350" fmla="*/ 435973 h 2638416"/>
              <a:gd name="connsiteX3351" fmla="*/ 3789339 w 4894877"/>
              <a:gd name="connsiteY3351" fmla="*/ 451725 h 2638416"/>
              <a:gd name="connsiteX3352" fmla="*/ 3876619 w 4894877"/>
              <a:gd name="connsiteY3352" fmla="*/ 469833 h 2638416"/>
              <a:gd name="connsiteX3353" fmla="*/ 3913242 w 4894877"/>
              <a:gd name="connsiteY3353" fmla="*/ 464945 h 2638416"/>
              <a:gd name="connsiteX3354" fmla="*/ 3595315 w 4894877"/>
              <a:gd name="connsiteY3354" fmla="*/ 744255 h 2638416"/>
              <a:gd name="connsiteX3355" fmla="*/ 3601199 w 4894877"/>
              <a:gd name="connsiteY3355" fmla="*/ 724066 h 2638416"/>
              <a:gd name="connsiteX3356" fmla="*/ 3495089 w 4894877"/>
              <a:gd name="connsiteY3356" fmla="*/ 695999 h 2638416"/>
              <a:gd name="connsiteX3357" fmla="*/ 3435695 w 4894877"/>
              <a:gd name="connsiteY3357" fmla="*/ 723342 h 2638416"/>
              <a:gd name="connsiteX3358" fmla="*/ 3542713 w 4894877"/>
              <a:gd name="connsiteY3358" fmla="*/ 752495 h 2638416"/>
              <a:gd name="connsiteX3359" fmla="*/ 3595315 w 4894877"/>
              <a:gd name="connsiteY3359" fmla="*/ 744255 h 2638416"/>
              <a:gd name="connsiteX3360" fmla="*/ 2730282 w 4894877"/>
              <a:gd name="connsiteY3360" fmla="*/ 1504334 h 2638416"/>
              <a:gd name="connsiteX3361" fmla="*/ 2736011 w 4894877"/>
              <a:gd name="connsiteY3361" fmla="*/ 1485496 h 2638416"/>
              <a:gd name="connsiteX3362" fmla="*/ 2636963 w 4894877"/>
              <a:gd name="connsiteY3362" fmla="*/ 1434614 h 2638416"/>
              <a:gd name="connsiteX3363" fmla="*/ 2550407 w 4894877"/>
              <a:gd name="connsiteY3363" fmla="*/ 1482238 h 2638416"/>
              <a:gd name="connsiteX3364" fmla="*/ 2649637 w 4894877"/>
              <a:gd name="connsiteY3364" fmla="*/ 1535656 h 2638416"/>
              <a:gd name="connsiteX3365" fmla="*/ 2730282 w 4894877"/>
              <a:gd name="connsiteY3365" fmla="*/ 1504334 h 2638416"/>
              <a:gd name="connsiteX3366" fmla="*/ 4218630 w 4894877"/>
              <a:gd name="connsiteY3366" fmla="*/ 202723 h 2638416"/>
              <a:gd name="connsiteX3367" fmla="*/ 4217770 w 4894877"/>
              <a:gd name="connsiteY3367" fmla="*/ 199485 h 2638416"/>
              <a:gd name="connsiteX3368" fmla="*/ 4186262 w 4894877"/>
              <a:gd name="connsiteY3368" fmla="*/ 194958 h 2638416"/>
              <a:gd name="connsiteX3369" fmla="*/ 4175397 w 4894877"/>
              <a:gd name="connsiteY3369" fmla="*/ 199485 h 2638416"/>
              <a:gd name="connsiteX3370" fmla="*/ 4206723 w 4894877"/>
              <a:gd name="connsiteY3370" fmla="*/ 204194 h 2638416"/>
              <a:gd name="connsiteX3371" fmla="*/ 4218630 w 4894877"/>
              <a:gd name="connsiteY3371" fmla="*/ 202723 h 2638416"/>
              <a:gd name="connsiteX3372" fmla="*/ 4073722 w 4894877"/>
              <a:gd name="connsiteY3372" fmla="*/ 349282 h 2638416"/>
              <a:gd name="connsiteX3373" fmla="*/ 4072727 w 4894877"/>
              <a:gd name="connsiteY3373" fmla="*/ 341270 h 2638416"/>
              <a:gd name="connsiteX3374" fmla="*/ 4005366 w 4894877"/>
              <a:gd name="connsiteY3374" fmla="*/ 330224 h 2638416"/>
              <a:gd name="connsiteX3375" fmla="*/ 3980557 w 4894877"/>
              <a:gd name="connsiteY3375" fmla="*/ 341813 h 2638416"/>
              <a:gd name="connsiteX3376" fmla="*/ 4046469 w 4894877"/>
              <a:gd name="connsiteY3376" fmla="*/ 352678 h 2638416"/>
              <a:gd name="connsiteX3377" fmla="*/ 4073722 w 4894877"/>
              <a:gd name="connsiteY3377" fmla="*/ 349282 h 2638416"/>
              <a:gd name="connsiteX3378" fmla="*/ 4191919 w 4894877"/>
              <a:gd name="connsiteY3378" fmla="*/ 255188 h 2638416"/>
              <a:gd name="connsiteX3379" fmla="*/ 4190063 w 4894877"/>
              <a:gd name="connsiteY3379" fmla="*/ 250367 h 2638416"/>
              <a:gd name="connsiteX3380" fmla="*/ 4143707 w 4894877"/>
              <a:gd name="connsiteY3380" fmla="*/ 244029 h 2638416"/>
              <a:gd name="connsiteX3381" fmla="*/ 4129584 w 4894877"/>
              <a:gd name="connsiteY3381" fmla="*/ 251091 h 2638416"/>
              <a:gd name="connsiteX3382" fmla="*/ 4174491 w 4894877"/>
              <a:gd name="connsiteY3382" fmla="*/ 257430 h 2638416"/>
              <a:gd name="connsiteX3383" fmla="*/ 4191919 w 4894877"/>
              <a:gd name="connsiteY3383" fmla="*/ 255188 h 2638416"/>
              <a:gd name="connsiteX3384" fmla="*/ 3843347 w 4894877"/>
              <a:gd name="connsiteY3384" fmla="*/ 562568 h 2638416"/>
              <a:gd name="connsiteX3385" fmla="*/ 3846923 w 4894877"/>
              <a:gd name="connsiteY3385" fmla="*/ 547879 h 2638416"/>
              <a:gd name="connsiteX3386" fmla="*/ 3754031 w 4894877"/>
              <a:gd name="connsiteY3386" fmla="*/ 526873 h 2638416"/>
              <a:gd name="connsiteX3387" fmla="*/ 3703510 w 4894877"/>
              <a:gd name="connsiteY3387" fmla="*/ 546249 h 2638416"/>
              <a:gd name="connsiteX3388" fmla="*/ 3799301 w 4894877"/>
              <a:gd name="connsiteY3388" fmla="*/ 568703 h 2638416"/>
              <a:gd name="connsiteX3389" fmla="*/ 3843347 w 4894877"/>
              <a:gd name="connsiteY3389" fmla="*/ 562568 h 2638416"/>
              <a:gd name="connsiteX3390" fmla="*/ 3457129 w 4894877"/>
              <a:gd name="connsiteY3390" fmla="*/ 902789 h 2638416"/>
              <a:gd name="connsiteX3391" fmla="*/ 3465753 w 4894877"/>
              <a:gd name="connsiteY3391" fmla="*/ 878888 h 2638416"/>
              <a:gd name="connsiteX3392" fmla="*/ 3357106 w 4894877"/>
              <a:gd name="connsiteY3392" fmla="*/ 845750 h 2638416"/>
              <a:gd name="connsiteX3393" fmla="*/ 3292642 w 4894877"/>
              <a:gd name="connsiteY3393" fmla="*/ 878344 h 2638416"/>
              <a:gd name="connsiteX3394" fmla="*/ 3399479 w 4894877"/>
              <a:gd name="connsiteY3394" fmla="*/ 912025 h 2638416"/>
              <a:gd name="connsiteX3395" fmla="*/ 3457129 w 4894877"/>
              <a:gd name="connsiteY3395" fmla="*/ 902789 h 2638416"/>
              <a:gd name="connsiteX3396" fmla="*/ 4288208 w 4894877"/>
              <a:gd name="connsiteY3396" fmla="*/ 177212 h 2638416"/>
              <a:gd name="connsiteX3397" fmla="*/ 4268472 w 4894877"/>
              <a:gd name="connsiteY3397" fmla="*/ 174495 h 2638416"/>
              <a:gd name="connsiteX3398" fmla="*/ 4260685 w 4894877"/>
              <a:gd name="connsiteY3398" fmla="*/ 177392 h 2638416"/>
              <a:gd name="connsiteX3399" fmla="*/ 4280604 w 4894877"/>
              <a:gd name="connsiteY3399" fmla="*/ 179928 h 2638416"/>
              <a:gd name="connsiteX3400" fmla="*/ 4288208 w 4894877"/>
              <a:gd name="connsiteY3400" fmla="*/ 177212 h 2638416"/>
              <a:gd name="connsiteX3401" fmla="*/ 2283137 w 4894877"/>
              <a:gd name="connsiteY3401" fmla="*/ 1945636 h 2638416"/>
              <a:gd name="connsiteX3402" fmla="*/ 2309212 w 4894877"/>
              <a:gd name="connsiteY3402" fmla="*/ 1905052 h 2638416"/>
              <a:gd name="connsiteX3403" fmla="*/ 2227728 w 4894877"/>
              <a:gd name="connsiteY3403" fmla="*/ 1849824 h 2638416"/>
              <a:gd name="connsiteX3404" fmla="*/ 2137189 w 4894877"/>
              <a:gd name="connsiteY3404" fmla="*/ 1903060 h 2638416"/>
              <a:gd name="connsiteX3405" fmla="*/ 2221209 w 4894877"/>
              <a:gd name="connsiteY3405" fmla="*/ 1962997 h 2638416"/>
              <a:gd name="connsiteX3406" fmla="*/ 2283137 w 4894877"/>
              <a:gd name="connsiteY3406" fmla="*/ 1945636 h 2638416"/>
              <a:gd name="connsiteX3407" fmla="*/ 4028793 w 4894877"/>
              <a:gd name="connsiteY3407" fmla="*/ 425311 h 2638416"/>
              <a:gd name="connsiteX3408" fmla="*/ 4028363 w 4894877"/>
              <a:gd name="connsiteY3408" fmla="*/ 414967 h 2638416"/>
              <a:gd name="connsiteX3409" fmla="*/ 3948326 w 4894877"/>
              <a:gd name="connsiteY3409" fmla="*/ 400663 h 2638416"/>
              <a:gd name="connsiteX3410" fmla="*/ 3916637 w 4894877"/>
              <a:gd name="connsiteY3410" fmla="*/ 414786 h 2638416"/>
              <a:gd name="connsiteX3411" fmla="*/ 3996494 w 4894877"/>
              <a:gd name="connsiteY3411" fmla="*/ 429816 h 2638416"/>
              <a:gd name="connsiteX3412" fmla="*/ 4028793 w 4894877"/>
              <a:gd name="connsiteY3412" fmla="*/ 425311 h 2638416"/>
              <a:gd name="connsiteX3413" fmla="*/ 4162541 w 4894877"/>
              <a:gd name="connsiteY3413" fmla="*/ 316212 h 2638416"/>
              <a:gd name="connsiteX3414" fmla="*/ 4160549 w 4894877"/>
              <a:gd name="connsiteY3414" fmla="*/ 309580 h 2638416"/>
              <a:gd name="connsiteX3415" fmla="*/ 4102243 w 4894877"/>
              <a:gd name="connsiteY3415" fmla="*/ 300527 h 2638416"/>
              <a:gd name="connsiteX3416" fmla="*/ 4081419 w 4894877"/>
              <a:gd name="connsiteY3416" fmla="*/ 309943 h 2638416"/>
              <a:gd name="connsiteX3417" fmla="*/ 4140087 w 4894877"/>
              <a:gd name="connsiteY3417" fmla="*/ 319177 h 2638416"/>
              <a:gd name="connsiteX3418" fmla="*/ 4162541 w 4894877"/>
              <a:gd name="connsiteY3418" fmla="*/ 316212 h 2638416"/>
              <a:gd name="connsiteX3419" fmla="*/ 3277321 w 4894877"/>
              <a:gd name="connsiteY3419" fmla="*/ 1098920 h 2638416"/>
              <a:gd name="connsiteX3420" fmla="*/ 3289204 w 4894877"/>
              <a:gd name="connsiteY3420" fmla="*/ 1070830 h 2638416"/>
              <a:gd name="connsiteX3421" fmla="*/ 3180013 w 4894877"/>
              <a:gd name="connsiteY3421" fmla="*/ 1032442 h 2638416"/>
              <a:gd name="connsiteX3422" fmla="*/ 3106497 w 4894877"/>
              <a:gd name="connsiteY3422" fmla="*/ 1069925 h 2638416"/>
              <a:gd name="connsiteX3423" fmla="*/ 3219670 w 4894877"/>
              <a:gd name="connsiteY3423" fmla="*/ 1111392 h 2638416"/>
              <a:gd name="connsiteX3424" fmla="*/ 3277321 w 4894877"/>
              <a:gd name="connsiteY3424" fmla="*/ 1098920 h 2638416"/>
              <a:gd name="connsiteX3425" fmla="*/ 4270577 w 4894877"/>
              <a:gd name="connsiteY3425" fmla="*/ 228433 h 2638416"/>
              <a:gd name="connsiteX3426" fmla="*/ 4267748 w 4894877"/>
              <a:gd name="connsiteY3426" fmla="*/ 224653 h 2638416"/>
              <a:gd name="connsiteX3427" fmla="*/ 4233342 w 4894877"/>
              <a:gd name="connsiteY3427" fmla="*/ 219946 h 2638416"/>
              <a:gd name="connsiteX3428" fmla="*/ 4220486 w 4894877"/>
              <a:gd name="connsiteY3428" fmla="*/ 224834 h 2638416"/>
              <a:gd name="connsiteX3429" fmla="*/ 4256702 w 4894877"/>
              <a:gd name="connsiteY3429" fmla="*/ 229904 h 2638416"/>
              <a:gd name="connsiteX3430" fmla="*/ 4270577 w 4894877"/>
              <a:gd name="connsiteY3430" fmla="*/ 228433 h 2638416"/>
              <a:gd name="connsiteX3431" fmla="*/ 3758286 w 4894877"/>
              <a:gd name="connsiteY3431" fmla="*/ 678864 h 2638416"/>
              <a:gd name="connsiteX3432" fmla="*/ 3761273 w 4894877"/>
              <a:gd name="connsiteY3432" fmla="*/ 660871 h 2638416"/>
              <a:gd name="connsiteX3433" fmla="*/ 3656792 w 4894877"/>
              <a:gd name="connsiteY3433" fmla="*/ 635701 h 2638416"/>
              <a:gd name="connsiteX3434" fmla="*/ 3605003 w 4894877"/>
              <a:gd name="connsiteY3434" fmla="*/ 660690 h 2638416"/>
              <a:gd name="connsiteX3435" fmla="*/ 3711840 w 4894877"/>
              <a:gd name="connsiteY3435" fmla="*/ 686402 h 2638416"/>
              <a:gd name="connsiteX3436" fmla="*/ 3758286 w 4894877"/>
              <a:gd name="connsiteY3436" fmla="*/ 678864 h 2638416"/>
              <a:gd name="connsiteX3437" fmla="*/ 3965960 w 4894877"/>
              <a:gd name="connsiteY3437" fmla="*/ 512770 h 2638416"/>
              <a:gd name="connsiteX3438" fmla="*/ 3964443 w 4894877"/>
              <a:gd name="connsiteY3438" fmla="*/ 499710 h 2638416"/>
              <a:gd name="connsiteX3439" fmla="*/ 3874809 w 4894877"/>
              <a:gd name="connsiteY3439" fmla="*/ 481603 h 2638416"/>
              <a:gd name="connsiteX3440" fmla="*/ 3837689 w 4894877"/>
              <a:gd name="connsiteY3440" fmla="*/ 499710 h 2638416"/>
              <a:gd name="connsiteX3441" fmla="*/ 3928228 w 4894877"/>
              <a:gd name="connsiteY3441" fmla="*/ 517818 h 2638416"/>
              <a:gd name="connsiteX3442" fmla="*/ 3965960 w 4894877"/>
              <a:gd name="connsiteY3442" fmla="*/ 512770 h 2638416"/>
              <a:gd name="connsiteX3443" fmla="*/ 4126710 w 4894877"/>
              <a:gd name="connsiteY3443" fmla="*/ 387035 h 2638416"/>
              <a:gd name="connsiteX3444" fmla="*/ 4126506 w 4894877"/>
              <a:gd name="connsiteY3444" fmla="*/ 378389 h 2638416"/>
              <a:gd name="connsiteX3445" fmla="*/ 4054075 w 4894877"/>
              <a:gd name="connsiteY3445" fmla="*/ 366076 h 2638416"/>
              <a:gd name="connsiteX3446" fmla="*/ 4027639 w 4894877"/>
              <a:gd name="connsiteY3446" fmla="*/ 378026 h 2638416"/>
              <a:gd name="connsiteX3447" fmla="*/ 4098258 w 4894877"/>
              <a:gd name="connsiteY3447" fmla="*/ 390520 h 2638416"/>
              <a:gd name="connsiteX3448" fmla="*/ 4126710 w 4894877"/>
              <a:gd name="connsiteY3448" fmla="*/ 387035 h 2638416"/>
              <a:gd name="connsiteX3449" fmla="*/ 4248350 w 4894877"/>
              <a:gd name="connsiteY3449" fmla="*/ 285677 h 2638416"/>
              <a:gd name="connsiteX3450" fmla="*/ 4247286 w 4894877"/>
              <a:gd name="connsiteY3450" fmla="*/ 280245 h 2638416"/>
              <a:gd name="connsiteX3451" fmla="*/ 4198394 w 4894877"/>
              <a:gd name="connsiteY3451" fmla="*/ 272821 h 2638416"/>
              <a:gd name="connsiteX3452" fmla="*/ 4180286 w 4894877"/>
              <a:gd name="connsiteY3452" fmla="*/ 280245 h 2638416"/>
              <a:gd name="connsiteX3453" fmla="*/ 4229178 w 4894877"/>
              <a:gd name="connsiteY3453" fmla="*/ 287851 h 2638416"/>
              <a:gd name="connsiteX3454" fmla="*/ 4248350 w 4894877"/>
              <a:gd name="connsiteY3454" fmla="*/ 285677 h 2638416"/>
              <a:gd name="connsiteX3455" fmla="*/ 3640087 w 4894877"/>
              <a:gd name="connsiteY3455" fmla="*/ 820716 h 2638416"/>
              <a:gd name="connsiteX3456" fmla="*/ 3645203 w 4894877"/>
              <a:gd name="connsiteY3456" fmla="*/ 798850 h 2638416"/>
              <a:gd name="connsiteX3457" fmla="*/ 3536556 w 4894877"/>
              <a:gd name="connsiteY3457" fmla="*/ 769336 h 2638416"/>
              <a:gd name="connsiteX3458" fmla="*/ 3476256 w 4894877"/>
              <a:gd name="connsiteY3458" fmla="*/ 799214 h 2638416"/>
              <a:gd name="connsiteX3459" fmla="*/ 3589068 w 4894877"/>
              <a:gd name="connsiteY3459" fmla="*/ 830903 h 2638416"/>
              <a:gd name="connsiteX3460" fmla="*/ 3640087 w 4894877"/>
              <a:gd name="connsiteY3460" fmla="*/ 820716 h 2638416"/>
              <a:gd name="connsiteX3461" fmla="*/ 4345521 w 4894877"/>
              <a:gd name="connsiteY3461" fmla="*/ 204237 h 2638416"/>
              <a:gd name="connsiteX3462" fmla="*/ 4345068 w 4894877"/>
              <a:gd name="connsiteY3462" fmla="*/ 201839 h 2638416"/>
              <a:gd name="connsiteX3463" fmla="*/ 4320080 w 4894877"/>
              <a:gd name="connsiteY3463" fmla="*/ 198217 h 2638416"/>
              <a:gd name="connsiteX3464" fmla="*/ 4309032 w 4894877"/>
              <a:gd name="connsiteY3464" fmla="*/ 201475 h 2638416"/>
              <a:gd name="connsiteX3465" fmla="*/ 4336195 w 4894877"/>
              <a:gd name="connsiteY3465" fmla="*/ 205278 h 2638416"/>
              <a:gd name="connsiteX3466" fmla="*/ 4345521 w 4894877"/>
              <a:gd name="connsiteY3466" fmla="*/ 204237 h 2638416"/>
              <a:gd name="connsiteX3467" fmla="*/ 3039068 w 4894877"/>
              <a:gd name="connsiteY3467" fmla="*/ 1361503 h 2638416"/>
              <a:gd name="connsiteX3468" fmla="*/ 3053802 w 4894877"/>
              <a:gd name="connsiteY3468" fmla="*/ 1327777 h 2638416"/>
              <a:gd name="connsiteX3469" fmla="*/ 2950589 w 4894877"/>
              <a:gd name="connsiteY3469" fmla="*/ 1284138 h 2638416"/>
              <a:gd name="connsiteX3470" fmla="*/ 2873632 w 4894877"/>
              <a:gd name="connsiteY3470" fmla="*/ 1327596 h 2638416"/>
              <a:gd name="connsiteX3471" fmla="*/ 2975035 w 4894877"/>
              <a:gd name="connsiteY3471" fmla="*/ 1374857 h 2638416"/>
              <a:gd name="connsiteX3472" fmla="*/ 3039068 w 4894877"/>
              <a:gd name="connsiteY3472" fmla="*/ 1361503 h 2638416"/>
              <a:gd name="connsiteX3473" fmla="*/ 3897036 w 4894877"/>
              <a:gd name="connsiteY3473" fmla="*/ 619108 h 2638416"/>
              <a:gd name="connsiteX3474" fmla="*/ 3897805 w 4894877"/>
              <a:gd name="connsiteY3474" fmla="*/ 602925 h 2638416"/>
              <a:gd name="connsiteX3475" fmla="*/ 3796584 w 4894877"/>
              <a:gd name="connsiteY3475" fmla="*/ 581014 h 2638416"/>
              <a:gd name="connsiteX3476" fmla="*/ 3752219 w 4894877"/>
              <a:gd name="connsiteY3476" fmla="*/ 603650 h 2638416"/>
              <a:gd name="connsiteX3477" fmla="*/ 3854709 w 4894877"/>
              <a:gd name="connsiteY3477" fmla="*/ 626465 h 2638416"/>
              <a:gd name="connsiteX3478" fmla="*/ 3897036 w 4894877"/>
              <a:gd name="connsiteY3478" fmla="*/ 619108 h 2638416"/>
              <a:gd name="connsiteX3479" fmla="*/ 4083749 w 4894877"/>
              <a:gd name="connsiteY3479" fmla="*/ 469720 h 2638416"/>
              <a:gd name="connsiteX3480" fmla="*/ 4084133 w 4894877"/>
              <a:gd name="connsiteY3480" fmla="*/ 458425 h 2638416"/>
              <a:gd name="connsiteX3481" fmla="*/ 4002106 w 4894877"/>
              <a:gd name="connsiteY3481" fmla="*/ 442490 h 2638416"/>
              <a:gd name="connsiteX3482" fmla="*/ 3965890 w 4894877"/>
              <a:gd name="connsiteY3482" fmla="*/ 457700 h 2638416"/>
              <a:gd name="connsiteX3483" fmla="*/ 4049549 w 4894877"/>
              <a:gd name="connsiteY3483" fmla="*/ 474359 h 2638416"/>
              <a:gd name="connsiteX3484" fmla="*/ 4083749 w 4894877"/>
              <a:gd name="connsiteY3484" fmla="*/ 469720 h 2638416"/>
              <a:gd name="connsiteX3485" fmla="*/ 4222704 w 4894877"/>
              <a:gd name="connsiteY3485" fmla="*/ 351431 h 2638416"/>
              <a:gd name="connsiteX3486" fmla="*/ 4221028 w 4894877"/>
              <a:gd name="connsiteY3486" fmla="*/ 344346 h 2638416"/>
              <a:gd name="connsiteX3487" fmla="*/ 4161273 w 4894877"/>
              <a:gd name="connsiteY3487" fmla="*/ 334567 h 2638416"/>
              <a:gd name="connsiteX3488" fmla="*/ 4135740 w 4894877"/>
              <a:gd name="connsiteY3488" fmla="*/ 344346 h 2638416"/>
              <a:gd name="connsiteX3489" fmla="*/ 4198575 w 4894877"/>
              <a:gd name="connsiteY3489" fmla="*/ 354306 h 2638416"/>
              <a:gd name="connsiteX3490" fmla="*/ 4222704 w 4894877"/>
              <a:gd name="connsiteY3490" fmla="*/ 351431 h 2638416"/>
              <a:gd name="connsiteX3491" fmla="*/ 4331849 w 4894877"/>
              <a:gd name="connsiteY3491" fmla="*/ 257814 h 2638416"/>
              <a:gd name="connsiteX3492" fmla="*/ 4329857 w 4894877"/>
              <a:gd name="connsiteY3492" fmla="*/ 253808 h 2638416"/>
              <a:gd name="connsiteX3493" fmla="*/ 4288752 w 4894877"/>
              <a:gd name="connsiteY3493" fmla="*/ 248013 h 2638416"/>
              <a:gd name="connsiteX3494" fmla="*/ 4275172 w 4894877"/>
              <a:gd name="connsiteY3494" fmla="*/ 253808 h 2638416"/>
              <a:gd name="connsiteX3495" fmla="*/ 4318087 w 4894877"/>
              <a:gd name="connsiteY3495" fmla="*/ 259785 h 2638416"/>
              <a:gd name="connsiteX3496" fmla="*/ 4331849 w 4894877"/>
              <a:gd name="connsiteY3496" fmla="*/ 257814 h 2638416"/>
              <a:gd name="connsiteX3497" fmla="*/ 3497171 w 4894877"/>
              <a:gd name="connsiteY3497" fmla="*/ 999349 h 2638416"/>
              <a:gd name="connsiteX3498" fmla="*/ 3505592 w 4894877"/>
              <a:gd name="connsiteY3498" fmla="*/ 973229 h 2638416"/>
              <a:gd name="connsiteX3499" fmla="*/ 3393324 w 4894877"/>
              <a:gd name="connsiteY3499" fmla="*/ 938643 h 2638416"/>
              <a:gd name="connsiteX3500" fmla="*/ 3328860 w 4894877"/>
              <a:gd name="connsiteY3500" fmla="*/ 973590 h 2638416"/>
              <a:gd name="connsiteX3501" fmla="*/ 3440404 w 4894877"/>
              <a:gd name="connsiteY3501" fmla="*/ 1011074 h 2638416"/>
              <a:gd name="connsiteX3502" fmla="*/ 3497171 w 4894877"/>
              <a:gd name="connsiteY3502" fmla="*/ 999349 h 2638416"/>
              <a:gd name="connsiteX3503" fmla="*/ 2693505 w 4894877"/>
              <a:gd name="connsiteY3503" fmla="*/ 1722210 h 2638416"/>
              <a:gd name="connsiteX3504" fmla="*/ 2719355 w 4894877"/>
              <a:gd name="connsiteY3504" fmla="*/ 1684320 h 2638416"/>
              <a:gd name="connsiteX3505" fmla="*/ 2625011 w 4894877"/>
              <a:gd name="connsiteY3505" fmla="*/ 1629997 h 2638416"/>
              <a:gd name="connsiteX3506" fmla="*/ 2538277 w 4894877"/>
              <a:gd name="connsiteY3506" fmla="*/ 1681967 h 2638416"/>
              <a:gd name="connsiteX3507" fmla="*/ 2628816 w 4894877"/>
              <a:gd name="connsiteY3507" fmla="*/ 1737556 h 2638416"/>
              <a:gd name="connsiteX3508" fmla="*/ 2693505 w 4894877"/>
              <a:gd name="connsiteY3508" fmla="*/ 1722210 h 2638416"/>
              <a:gd name="connsiteX3509" fmla="*/ 3809305 w 4894877"/>
              <a:gd name="connsiteY3509" fmla="*/ 748579 h 2638416"/>
              <a:gd name="connsiteX3510" fmla="*/ 3812700 w 4894877"/>
              <a:gd name="connsiteY3510" fmla="*/ 728593 h 2638416"/>
              <a:gd name="connsiteX3511" fmla="*/ 3706227 w 4894877"/>
              <a:gd name="connsiteY3511" fmla="*/ 701793 h 2638416"/>
              <a:gd name="connsiteX3512" fmla="*/ 3651903 w 4894877"/>
              <a:gd name="connsiteY3512" fmla="*/ 728954 h 2638416"/>
              <a:gd name="connsiteX3513" fmla="*/ 3760550 w 4894877"/>
              <a:gd name="connsiteY3513" fmla="*/ 757021 h 2638416"/>
              <a:gd name="connsiteX3514" fmla="*/ 3809305 w 4894877"/>
              <a:gd name="connsiteY3514" fmla="*/ 748579 h 2638416"/>
              <a:gd name="connsiteX3515" fmla="*/ 4401632 w 4894877"/>
              <a:gd name="connsiteY3515" fmla="*/ 230675 h 2638416"/>
              <a:gd name="connsiteX3516" fmla="*/ 4398486 w 4894877"/>
              <a:gd name="connsiteY3516" fmla="*/ 227552 h 2638416"/>
              <a:gd name="connsiteX3517" fmla="*/ 4369694 w 4894877"/>
              <a:gd name="connsiteY3517" fmla="*/ 223748 h 2638416"/>
              <a:gd name="connsiteX3518" fmla="*/ 4359917 w 4894877"/>
              <a:gd name="connsiteY3518" fmla="*/ 227732 h 2638416"/>
              <a:gd name="connsiteX3519" fmla="*/ 4390518 w 4894877"/>
              <a:gd name="connsiteY3519" fmla="*/ 231898 h 2638416"/>
              <a:gd name="connsiteX3520" fmla="*/ 4401632 w 4894877"/>
              <a:gd name="connsiteY3520" fmla="*/ 230675 h 2638416"/>
              <a:gd name="connsiteX3521" fmla="*/ 4305978 w 4894877"/>
              <a:gd name="connsiteY3521" fmla="*/ 318136 h 2638416"/>
              <a:gd name="connsiteX3522" fmla="*/ 4303963 w 4894877"/>
              <a:gd name="connsiteY3522" fmla="*/ 312297 h 2638416"/>
              <a:gd name="connsiteX3523" fmla="*/ 4249640 w 4894877"/>
              <a:gd name="connsiteY3523" fmla="*/ 303786 h 2638416"/>
              <a:gd name="connsiteX3524" fmla="*/ 4231532 w 4894877"/>
              <a:gd name="connsiteY3524" fmla="*/ 311753 h 2638416"/>
              <a:gd name="connsiteX3525" fmla="*/ 4285855 w 4894877"/>
              <a:gd name="connsiteY3525" fmla="*/ 320445 h 2638416"/>
              <a:gd name="connsiteX3526" fmla="*/ 4305978 w 4894877"/>
              <a:gd name="connsiteY3526" fmla="*/ 318136 h 2638416"/>
              <a:gd name="connsiteX3527" fmla="*/ 4189657 w 4894877"/>
              <a:gd name="connsiteY3527" fmla="*/ 427664 h 2638416"/>
              <a:gd name="connsiteX3528" fmla="*/ 4188073 w 4894877"/>
              <a:gd name="connsiteY3528" fmla="*/ 418045 h 2638416"/>
              <a:gd name="connsiteX3529" fmla="*/ 4114735 w 4894877"/>
              <a:gd name="connsiteY3529" fmla="*/ 404826 h 2638416"/>
              <a:gd name="connsiteX3530" fmla="*/ 4085582 w 4894877"/>
              <a:gd name="connsiteY3530" fmla="*/ 418045 h 2638416"/>
              <a:gd name="connsiteX3531" fmla="*/ 4159462 w 4894877"/>
              <a:gd name="connsiteY3531" fmla="*/ 431445 h 2638416"/>
              <a:gd name="connsiteX3532" fmla="*/ 4189657 w 4894877"/>
              <a:gd name="connsiteY3532" fmla="*/ 427664 h 2638416"/>
              <a:gd name="connsiteX3533" fmla="*/ 4031350 w 4894877"/>
              <a:gd name="connsiteY3533" fmla="*/ 567479 h 2638416"/>
              <a:gd name="connsiteX3534" fmla="*/ 4030354 w 4894877"/>
              <a:gd name="connsiteY3534" fmla="*/ 553491 h 2638416"/>
              <a:gd name="connsiteX3535" fmla="*/ 3936556 w 4894877"/>
              <a:gd name="connsiteY3535" fmla="*/ 533753 h 2638416"/>
              <a:gd name="connsiteX3536" fmla="*/ 3896900 w 4894877"/>
              <a:gd name="connsiteY3536" fmla="*/ 552585 h 2638416"/>
              <a:gd name="connsiteX3537" fmla="*/ 3991604 w 4894877"/>
              <a:gd name="connsiteY3537" fmla="*/ 573048 h 2638416"/>
              <a:gd name="connsiteX3538" fmla="*/ 4031350 w 4894877"/>
              <a:gd name="connsiteY3538" fmla="*/ 567479 h 2638416"/>
              <a:gd name="connsiteX3539" fmla="*/ 4468745 w 4894877"/>
              <a:gd name="connsiteY3539" fmla="*/ 203470 h 2638416"/>
              <a:gd name="connsiteX3540" fmla="*/ 4449732 w 4894877"/>
              <a:gd name="connsiteY3540" fmla="*/ 200933 h 2638416"/>
              <a:gd name="connsiteX3541" fmla="*/ 4443574 w 4894877"/>
              <a:gd name="connsiteY3541" fmla="*/ 203470 h 2638416"/>
              <a:gd name="connsiteX3542" fmla="*/ 4464218 w 4894877"/>
              <a:gd name="connsiteY3542" fmla="*/ 206184 h 2638416"/>
              <a:gd name="connsiteX3543" fmla="*/ 4468745 w 4894877"/>
              <a:gd name="connsiteY3543" fmla="*/ 203470 h 2638416"/>
              <a:gd name="connsiteX3544" fmla="*/ 3309211 w 4894877"/>
              <a:gd name="connsiteY3544" fmla="*/ 1230880 h 2638416"/>
              <a:gd name="connsiteX3545" fmla="*/ 3322339 w 4894877"/>
              <a:gd name="connsiteY3545" fmla="*/ 1200301 h 2638416"/>
              <a:gd name="connsiteX3546" fmla="*/ 3212244 w 4894877"/>
              <a:gd name="connsiteY3546" fmla="*/ 1159196 h 2638416"/>
              <a:gd name="connsiteX3547" fmla="*/ 3139813 w 4894877"/>
              <a:gd name="connsiteY3547" fmla="*/ 1197948 h 2638416"/>
              <a:gd name="connsiteX3548" fmla="*/ 3249908 w 4894877"/>
              <a:gd name="connsiteY3548" fmla="*/ 1243397 h 2638416"/>
              <a:gd name="connsiteX3549" fmla="*/ 3309211 w 4894877"/>
              <a:gd name="connsiteY3549" fmla="*/ 1230880 h 2638416"/>
              <a:gd name="connsiteX3550" fmla="*/ 4389746 w 4894877"/>
              <a:gd name="connsiteY3550" fmla="*/ 288281 h 2638416"/>
              <a:gd name="connsiteX3551" fmla="*/ 4388343 w 4894877"/>
              <a:gd name="connsiteY3551" fmla="*/ 283686 h 2638416"/>
              <a:gd name="connsiteX3552" fmla="*/ 4342170 w 4894877"/>
              <a:gd name="connsiteY3552" fmla="*/ 276806 h 2638416"/>
              <a:gd name="connsiteX3553" fmla="*/ 4328589 w 4894877"/>
              <a:gd name="connsiteY3553" fmla="*/ 283325 h 2638416"/>
              <a:gd name="connsiteX3554" fmla="*/ 4372952 w 4894877"/>
              <a:gd name="connsiteY3554" fmla="*/ 290024 h 2638416"/>
              <a:gd name="connsiteX3555" fmla="*/ 4389746 w 4894877"/>
              <a:gd name="connsiteY3555" fmla="*/ 288281 h 2638416"/>
              <a:gd name="connsiteX3556" fmla="*/ 4282641 w 4894877"/>
              <a:gd name="connsiteY3556" fmla="*/ 388801 h 2638416"/>
              <a:gd name="connsiteX3557" fmla="*/ 4278612 w 4894877"/>
              <a:gd name="connsiteY3557" fmla="*/ 380562 h 2638416"/>
              <a:gd name="connsiteX3558" fmla="*/ 4211433 w 4894877"/>
              <a:gd name="connsiteY3558" fmla="*/ 369698 h 2638416"/>
              <a:gd name="connsiteX3559" fmla="*/ 4190065 w 4894877"/>
              <a:gd name="connsiteY3559" fmla="*/ 380562 h 2638416"/>
              <a:gd name="connsiteX3560" fmla="*/ 4257065 w 4894877"/>
              <a:gd name="connsiteY3560" fmla="*/ 392151 h 2638416"/>
              <a:gd name="connsiteX3561" fmla="*/ 4282641 w 4894877"/>
              <a:gd name="connsiteY3561" fmla="*/ 388801 h 2638416"/>
              <a:gd name="connsiteX3562" fmla="*/ 3697218 w 4894877"/>
              <a:gd name="connsiteY3562" fmla="*/ 908606 h 2638416"/>
              <a:gd name="connsiteX3563" fmla="*/ 3702785 w 4894877"/>
              <a:gd name="connsiteY3563" fmla="*/ 885406 h 2638416"/>
              <a:gd name="connsiteX3564" fmla="*/ 3591785 w 4894877"/>
              <a:gd name="connsiteY3564" fmla="*/ 852993 h 2638416"/>
              <a:gd name="connsiteX3565" fmla="*/ 3532572 w 4894877"/>
              <a:gd name="connsiteY3565" fmla="*/ 883052 h 2638416"/>
              <a:gd name="connsiteX3566" fmla="*/ 3643030 w 4894877"/>
              <a:gd name="connsiteY3566" fmla="*/ 917819 h 2638416"/>
              <a:gd name="connsiteX3567" fmla="*/ 3697218 w 4894877"/>
              <a:gd name="connsiteY3567" fmla="*/ 908606 h 2638416"/>
              <a:gd name="connsiteX3568" fmla="*/ 3961227 w 4894877"/>
              <a:gd name="connsiteY3568" fmla="*/ 682803 h 2638416"/>
              <a:gd name="connsiteX3569" fmla="*/ 3960457 w 4894877"/>
              <a:gd name="connsiteY3569" fmla="*/ 665397 h 2638416"/>
              <a:gd name="connsiteX3570" fmla="*/ 3858149 w 4894877"/>
              <a:gd name="connsiteY3570" fmla="*/ 641676 h 2638416"/>
              <a:gd name="connsiteX3571" fmla="*/ 3813061 w 4894877"/>
              <a:gd name="connsiteY3571" fmla="*/ 664492 h 2638416"/>
              <a:gd name="connsiteX3572" fmla="*/ 3915550 w 4894877"/>
              <a:gd name="connsiteY3572" fmla="*/ 689480 h 2638416"/>
              <a:gd name="connsiteX3573" fmla="*/ 3961227 w 4894877"/>
              <a:gd name="connsiteY3573" fmla="*/ 682803 h 2638416"/>
              <a:gd name="connsiteX3574" fmla="*/ 4150476 w 4894877"/>
              <a:gd name="connsiteY3574" fmla="*/ 517661 h 2638416"/>
              <a:gd name="connsiteX3575" fmla="*/ 4148778 w 4894877"/>
              <a:gd name="connsiteY3575" fmla="*/ 505144 h 2638416"/>
              <a:gd name="connsiteX3576" fmla="*/ 4060051 w 4894877"/>
              <a:gd name="connsiteY3576" fmla="*/ 488485 h 2638416"/>
              <a:gd name="connsiteX3577" fmla="*/ 4026913 w 4894877"/>
              <a:gd name="connsiteY3577" fmla="*/ 505144 h 2638416"/>
              <a:gd name="connsiteX3578" fmla="*/ 4115642 w 4894877"/>
              <a:gd name="connsiteY3578" fmla="*/ 523252 h 2638416"/>
              <a:gd name="connsiteX3579" fmla="*/ 4150476 w 4894877"/>
              <a:gd name="connsiteY3579" fmla="*/ 517661 h 2638416"/>
              <a:gd name="connsiteX3580" fmla="*/ 4464578 w 4894877"/>
              <a:gd name="connsiteY3580" fmla="*/ 259263 h 2638416"/>
              <a:gd name="connsiteX3581" fmla="*/ 4463672 w 4894877"/>
              <a:gd name="connsiteY3581" fmla="*/ 255800 h 2638416"/>
              <a:gd name="connsiteX3582" fmla="*/ 4428544 w 4894877"/>
              <a:gd name="connsiteY3582" fmla="*/ 250730 h 2638416"/>
              <a:gd name="connsiteX3583" fmla="*/ 4417316 w 4894877"/>
              <a:gd name="connsiteY3583" fmla="*/ 255620 h 2638416"/>
              <a:gd name="connsiteX3584" fmla="*/ 4452446 w 4894877"/>
              <a:gd name="connsiteY3584" fmla="*/ 260690 h 2638416"/>
              <a:gd name="connsiteX3585" fmla="*/ 4464578 w 4894877"/>
              <a:gd name="connsiteY3585" fmla="*/ 259263 h 2638416"/>
              <a:gd name="connsiteX3586" fmla="*/ 2208963 w 4894877"/>
              <a:gd name="connsiteY3586" fmla="*/ 2245388 h 2638416"/>
              <a:gd name="connsiteX3587" fmla="*/ 2236418 w 4894877"/>
              <a:gd name="connsiteY3587" fmla="*/ 2202926 h 2638416"/>
              <a:gd name="connsiteX3588" fmla="*/ 2165255 w 4894877"/>
              <a:gd name="connsiteY3588" fmla="*/ 2141540 h 2638416"/>
              <a:gd name="connsiteX3589" fmla="*/ 2074716 w 4894877"/>
              <a:gd name="connsiteY3589" fmla="*/ 2194415 h 2638416"/>
              <a:gd name="connsiteX3590" fmla="*/ 2148235 w 4894877"/>
              <a:gd name="connsiteY3590" fmla="*/ 2261232 h 2638416"/>
              <a:gd name="connsiteX3591" fmla="*/ 2208963 w 4894877"/>
              <a:gd name="connsiteY3591" fmla="*/ 2245388 h 2638416"/>
              <a:gd name="connsiteX3592" fmla="*/ 4374854 w 4894877"/>
              <a:gd name="connsiteY3592" fmla="*/ 354600 h 2638416"/>
              <a:gd name="connsiteX3593" fmla="*/ 4372048 w 4894877"/>
              <a:gd name="connsiteY3593" fmla="*/ 347969 h 2638416"/>
              <a:gd name="connsiteX3594" fmla="*/ 4315189 w 4894877"/>
              <a:gd name="connsiteY3594" fmla="*/ 338553 h 2638416"/>
              <a:gd name="connsiteX3595" fmla="*/ 4294908 w 4894877"/>
              <a:gd name="connsiteY3595" fmla="*/ 347426 h 2638416"/>
              <a:gd name="connsiteX3596" fmla="*/ 4352129 w 4894877"/>
              <a:gd name="connsiteY3596" fmla="*/ 357022 h 2638416"/>
              <a:gd name="connsiteX3597" fmla="*/ 4374854 w 4894877"/>
              <a:gd name="connsiteY3597" fmla="*/ 354600 h 2638416"/>
              <a:gd name="connsiteX3598" fmla="*/ 4253465 w 4894877"/>
              <a:gd name="connsiteY3598" fmla="*/ 471847 h 2638416"/>
              <a:gd name="connsiteX3599" fmla="*/ 4249640 w 4894877"/>
              <a:gd name="connsiteY3599" fmla="*/ 461142 h 2638416"/>
              <a:gd name="connsiteX3600" fmla="*/ 4171414 w 4894877"/>
              <a:gd name="connsiteY3600" fmla="*/ 447017 h 2638416"/>
              <a:gd name="connsiteX3601" fmla="*/ 4143166 w 4894877"/>
              <a:gd name="connsiteY3601" fmla="*/ 461686 h 2638416"/>
              <a:gd name="connsiteX3602" fmla="*/ 4222116 w 4894877"/>
              <a:gd name="connsiteY3602" fmla="*/ 476172 h 2638416"/>
              <a:gd name="connsiteX3603" fmla="*/ 4253465 w 4894877"/>
              <a:gd name="connsiteY3603" fmla="*/ 471847 h 2638416"/>
              <a:gd name="connsiteX3604" fmla="*/ 4529856 w 4894877"/>
              <a:gd name="connsiteY3604" fmla="*/ 232078 h 2638416"/>
              <a:gd name="connsiteX3605" fmla="*/ 4527775 w 4894877"/>
              <a:gd name="connsiteY3605" fmla="*/ 229723 h 2638416"/>
              <a:gd name="connsiteX3606" fmla="*/ 4505141 w 4894877"/>
              <a:gd name="connsiteY3606" fmla="*/ 226645 h 2638416"/>
              <a:gd name="connsiteX3607" fmla="*/ 4497897 w 4894877"/>
              <a:gd name="connsiteY3607" fmla="*/ 229723 h 2638416"/>
              <a:gd name="connsiteX3608" fmla="*/ 4520532 w 4894877"/>
              <a:gd name="connsiteY3608" fmla="*/ 232803 h 2638416"/>
              <a:gd name="connsiteX3609" fmla="*/ 4529856 w 4894877"/>
              <a:gd name="connsiteY3609" fmla="*/ 232078 h 2638416"/>
              <a:gd name="connsiteX3610" fmla="*/ 4093075 w 4894877"/>
              <a:gd name="connsiteY3610" fmla="*/ 625199 h 2638416"/>
              <a:gd name="connsiteX3611" fmla="*/ 4091739 w 4894877"/>
              <a:gd name="connsiteY3611" fmla="*/ 609808 h 2638416"/>
              <a:gd name="connsiteX3612" fmla="*/ 3997398 w 4894877"/>
              <a:gd name="connsiteY3612" fmla="*/ 588620 h 2638416"/>
              <a:gd name="connsiteX3613" fmla="*/ 3953940 w 4894877"/>
              <a:gd name="connsiteY3613" fmla="*/ 608901 h 2638416"/>
              <a:gd name="connsiteX3614" fmla="*/ 4051902 w 4894877"/>
              <a:gd name="connsiteY3614" fmla="*/ 631355 h 2638416"/>
              <a:gd name="connsiteX3615" fmla="*/ 4093075 w 4894877"/>
              <a:gd name="connsiteY3615" fmla="*/ 625199 h 2638416"/>
              <a:gd name="connsiteX3616" fmla="*/ 3052423 w 4894877"/>
              <a:gd name="connsiteY3616" fmla="*/ 1541269 h 2638416"/>
              <a:gd name="connsiteX3617" fmla="*/ 3072636 w 4894877"/>
              <a:gd name="connsiteY3617" fmla="*/ 1505959 h 2638416"/>
              <a:gd name="connsiteX3618" fmla="*/ 2970147 w 4894877"/>
              <a:gd name="connsiteY3618" fmla="*/ 1454897 h 2638416"/>
              <a:gd name="connsiteX3619" fmla="*/ 2890290 w 4894877"/>
              <a:gd name="connsiteY3619" fmla="*/ 1499984 h 2638416"/>
              <a:gd name="connsiteX3620" fmla="*/ 2989703 w 4894877"/>
              <a:gd name="connsiteY3620" fmla="*/ 1554307 h 2638416"/>
              <a:gd name="connsiteX3621" fmla="*/ 3052423 w 4894877"/>
              <a:gd name="connsiteY3621" fmla="*/ 1541269 h 2638416"/>
              <a:gd name="connsiteX3622" fmla="*/ 3875828 w 4894877"/>
              <a:gd name="connsiteY3622" fmla="*/ 826555 h 2638416"/>
              <a:gd name="connsiteX3623" fmla="*/ 3877163 w 4894877"/>
              <a:gd name="connsiteY3623" fmla="*/ 805731 h 2638416"/>
              <a:gd name="connsiteX3624" fmla="*/ 3768517 w 4894877"/>
              <a:gd name="connsiteY3624" fmla="*/ 776758 h 2638416"/>
              <a:gd name="connsiteX3625" fmla="*/ 3717091 w 4894877"/>
              <a:gd name="connsiteY3625" fmla="*/ 804645 h 2638416"/>
              <a:gd name="connsiteX3626" fmla="*/ 3825737 w 4894877"/>
              <a:gd name="connsiteY3626" fmla="*/ 834886 h 2638416"/>
              <a:gd name="connsiteX3627" fmla="*/ 3875828 w 4894877"/>
              <a:gd name="connsiteY3627" fmla="*/ 826555 h 2638416"/>
              <a:gd name="connsiteX3628" fmla="*/ 3553759 w 4894877"/>
              <a:gd name="connsiteY3628" fmla="*/ 1111141 h 2638416"/>
              <a:gd name="connsiteX3629" fmla="*/ 3558466 w 4894877"/>
              <a:gd name="connsiteY3629" fmla="*/ 1082600 h 2638416"/>
              <a:gd name="connsiteX3630" fmla="*/ 3445474 w 4894877"/>
              <a:gd name="connsiteY3630" fmla="*/ 1046565 h 2638416"/>
              <a:gd name="connsiteX3631" fmla="*/ 3384813 w 4894877"/>
              <a:gd name="connsiteY3631" fmla="*/ 1084590 h 2638416"/>
              <a:gd name="connsiteX3632" fmla="*/ 3499073 w 4894877"/>
              <a:gd name="connsiteY3632" fmla="*/ 1122979 h 2638416"/>
              <a:gd name="connsiteX3633" fmla="*/ 3553759 w 4894877"/>
              <a:gd name="connsiteY3633" fmla="*/ 1111141 h 2638416"/>
              <a:gd name="connsiteX3634" fmla="*/ 4457879 w 4894877"/>
              <a:gd name="connsiteY3634" fmla="*/ 320807 h 2638416"/>
              <a:gd name="connsiteX3635" fmla="*/ 4453351 w 4894877"/>
              <a:gd name="connsiteY3635" fmla="*/ 315375 h 2638416"/>
              <a:gd name="connsiteX3636" fmla="*/ 4406451 w 4894877"/>
              <a:gd name="connsiteY3636" fmla="*/ 308313 h 2638416"/>
              <a:gd name="connsiteX3637" fmla="*/ 4391423 w 4894877"/>
              <a:gd name="connsiteY3637" fmla="*/ 315737 h 2638416"/>
              <a:gd name="connsiteX3638" fmla="*/ 4440677 w 4894877"/>
              <a:gd name="connsiteY3638" fmla="*/ 322980 h 2638416"/>
              <a:gd name="connsiteX3639" fmla="*/ 4457879 w 4894877"/>
              <a:gd name="connsiteY3639" fmla="*/ 320807 h 2638416"/>
              <a:gd name="connsiteX3640" fmla="*/ 4352468 w 4894877"/>
              <a:gd name="connsiteY3640" fmla="*/ 429974 h 2638416"/>
              <a:gd name="connsiteX3641" fmla="*/ 4348870 w 4894877"/>
              <a:gd name="connsiteY3641" fmla="*/ 421124 h 2638416"/>
              <a:gd name="connsiteX3642" fmla="*/ 4279336 w 4894877"/>
              <a:gd name="connsiteY3642" fmla="*/ 408992 h 2638416"/>
              <a:gd name="connsiteX3643" fmla="*/ 4254890 w 4894877"/>
              <a:gd name="connsiteY3643" fmla="*/ 420763 h 2638416"/>
              <a:gd name="connsiteX3644" fmla="*/ 4324967 w 4894877"/>
              <a:gd name="connsiteY3644" fmla="*/ 433257 h 2638416"/>
              <a:gd name="connsiteX3645" fmla="*/ 4352468 w 4894877"/>
              <a:gd name="connsiteY3645" fmla="*/ 429974 h 2638416"/>
              <a:gd name="connsiteX3646" fmla="*/ 4529291 w 4894877"/>
              <a:gd name="connsiteY3646" fmla="*/ 289729 h 2638416"/>
              <a:gd name="connsiteX3647" fmla="*/ 4525963 w 4894877"/>
              <a:gd name="connsiteY3647" fmla="*/ 285678 h 2638416"/>
              <a:gd name="connsiteX3648" fmla="*/ 4487757 w 4894877"/>
              <a:gd name="connsiteY3648" fmla="*/ 280064 h 2638416"/>
              <a:gd name="connsiteX3649" fmla="*/ 4475444 w 4894877"/>
              <a:gd name="connsiteY3649" fmla="*/ 285498 h 2638416"/>
              <a:gd name="connsiteX3650" fmla="*/ 4515642 w 4894877"/>
              <a:gd name="connsiteY3650" fmla="*/ 291473 h 2638416"/>
              <a:gd name="connsiteX3651" fmla="*/ 4529291 w 4894877"/>
              <a:gd name="connsiteY3651" fmla="*/ 289729 h 2638416"/>
              <a:gd name="connsiteX3652" fmla="*/ 4216389 w 4894877"/>
              <a:gd name="connsiteY3652" fmla="*/ 570286 h 2638416"/>
              <a:gd name="connsiteX3653" fmla="*/ 4214692 w 4894877"/>
              <a:gd name="connsiteY3653" fmla="*/ 556570 h 2638416"/>
              <a:gd name="connsiteX3654" fmla="*/ 4121437 w 4894877"/>
              <a:gd name="connsiteY3654" fmla="*/ 538462 h 2638416"/>
              <a:gd name="connsiteX3655" fmla="*/ 4087394 w 4894877"/>
              <a:gd name="connsiteY3655" fmla="*/ 556570 h 2638416"/>
              <a:gd name="connsiteX3656" fmla="*/ 4181555 w 4894877"/>
              <a:gd name="connsiteY3656" fmla="*/ 576126 h 2638416"/>
              <a:gd name="connsiteX3657" fmla="*/ 4216389 w 4894877"/>
              <a:gd name="connsiteY3657" fmla="*/ 570286 h 2638416"/>
              <a:gd name="connsiteX3658" fmla="*/ 4028543 w 4894877"/>
              <a:gd name="connsiteY3658" fmla="*/ 755279 h 2638416"/>
              <a:gd name="connsiteX3659" fmla="*/ 4027095 w 4894877"/>
              <a:gd name="connsiteY3659" fmla="*/ 736379 h 2638416"/>
              <a:gd name="connsiteX3660" fmla="*/ 3919535 w 4894877"/>
              <a:gd name="connsiteY3660" fmla="*/ 711029 h 2638416"/>
              <a:gd name="connsiteX3661" fmla="*/ 3876983 w 4894877"/>
              <a:gd name="connsiteY3661" fmla="*/ 737284 h 2638416"/>
              <a:gd name="connsiteX3662" fmla="*/ 3983274 w 4894877"/>
              <a:gd name="connsiteY3662" fmla="*/ 763179 h 2638416"/>
              <a:gd name="connsiteX3663" fmla="*/ 4028543 w 4894877"/>
              <a:gd name="connsiteY3663" fmla="*/ 755279 h 2638416"/>
              <a:gd name="connsiteX3664" fmla="*/ 4447037 w 4894877"/>
              <a:gd name="connsiteY3664" fmla="*/ 392422 h 2638416"/>
              <a:gd name="connsiteX3665" fmla="*/ 4442850 w 4894877"/>
              <a:gd name="connsiteY3665" fmla="*/ 385270 h 2638416"/>
              <a:gd name="connsiteX3666" fmla="*/ 4380378 w 4894877"/>
              <a:gd name="connsiteY3666" fmla="*/ 374949 h 2638416"/>
              <a:gd name="connsiteX3667" fmla="*/ 4361727 w 4894877"/>
              <a:gd name="connsiteY3667" fmla="*/ 384726 h 2638416"/>
              <a:gd name="connsiteX3668" fmla="*/ 4424742 w 4894877"/>
              <a:gd name="connsiteY3668" fmla="*/ 395230 h 2638416"/>
              <a:gd name="connsiteX3669" fmla="*/ 4447037 w 4894877"/>
              <a:gd name="connsiteY3669" fmla="*/ 392422 h 2638416"/>
              <a:gd name="connsiteX3670" fmla="*/ 4602197 w 4894877"/>
              <a:gd name="connsiteY3670" fmla="*/ 261457 h 2638416"/>
              <a:gd name="connsiteX3671" fmla="*/ 4599843 w 4894877"/>
              <a:gd name="connsiteY3671" fmla="*/ 258695 h 2638416"/>
              <a:gd name="connsiteX3672" fmla="*/ 4571051 w 4894877"/>
              <a:gd name="connsiteY3672" fmla="*/ 254893 h 2638416"/>
              <a:gd name="connsiteX3673" fmla="*/ 4564351 w 4894877"/>
              <a:gd name="connsiteY3673" fmla="*/ 259239 h 2638416"/>
              <a:gd name="connsiteX3674" fmla="*/ 4593687 w 4894877"/>
              <a:gd name="connsiteY3674" fmla="*/ 262861 h 2638416"/>
              <a:gd name="connsiteX3675" fmla="*/ 4602197 w 4894877"/>
              <a:gd name="connsiteY3675" fmla="*/ 261457 h 2638416"/>
              <a:gd name="connsiteX3676" fmla="*/ 3763470 w 4894877"/>
              <a:gd name="connsiteY3676" fmla="*/ 1006977 h 2638416"/>
              <a:gd name="connsiteX3677" fmla="*/ 3767974 w 4894877"/>
              <a:gd name="connsiteY3677" fmla="*/ 981739 h 2638416"/>
              <a:gd name="connsiteX3678" fmla="*/ 3654257 w 4894877"/>
              <a:gd name="connsiteY3678" fmla="*/ 947697 h 2638416"/>
              <a:gd name="connsiteX3679" fmla="*/ 3596312 w 4894877"/>
              <a:gd name="connsiteY3679" fmla="*/ 981739 h 2638416"/>
              <a:gd name="connsiteX3680" fmla="*/ 3711297 w 4894877"/>
              <a:gd name="connsiteY3680" fmla="*/ 1017955 h 2638416"/>
              <a:gd name="connsiteX3681" fmla="*/ 3763470 w 4894877"/>
              <a:gd name="connsiteY3681" fmla="*/ 1006977 h 2638416"/>
              <a:gd name="connsiteX3682" fmla="*/ 4327434 w 4894877"/>
              <a:gd name="connsiteY3682" fmla="*/ 520104 h 2638416"/>
              <a:gd name="connsiteX3683" fmla="*/ 4322974 w 4894877"/>
              <a:gd name="connsiteY3683" fmla="*/ 508402 h 2638416"/>
              <a:gd name="connsiteX3684" fmla="*/ 4239860 w 4894877"/>
              <a:gd name="connsiteY3684" fmla="*/ 493191 h 2638416"/>
              <a:gd name="connsiteX3685" fmla="*/ 4211792 w 4894877"/>
              <a:gd name="connsiteY3685" fmla="*/ 508765 h 2638416"/>
              <a:gd name="connsiteX3686" fmla="*/ 4295090 w 4894877"/>
              <a:gd name="connsiteY3686" fmla="*/ 524880 h 2638416"/>
              <a:gd name="connsiteX3687" fmla="*/ 4327434 w 4894877"/>
              <a:gd name="connsiteY3687" fmla="*/ 520104 h 2638416"/>
              <a:gd name="connsiteX3688" fmla="*/ 3356316 w 4894877"/>
              <a:gd name="connsiteY3688" fmla="*/ 1379452 h 2638416"/>
              <a:gd name="connsiteX3689" fmla="*/ 3368515 w 4894877"/>
              <a:gd name="connsiteY3689" fmla="*/ 1346609 h 2638416"/>
              <a:gd name="connsiteX3690" fmla="*/ 3263672 w 4894877"/>
              <a:gd name="connsiteY3690" fmla="*/ 1300978 h 2638416"/>
              <a:gd name="connsiteX3691" fmla="*/ 3189249 w 4894877"/>
              <a:gd name="connsiteY3691" fmla="*/ 1343712 h 2638416"/>
              <a:gd name="connsiteX3692" fmla="*/ 3294817 w 4894877"/>
              <a:gd name="connsiteY3692" fmla="*/ 1391517 h 2638416"/>
              <a:gd name="connsiteX3693" fmla="*/ 3356316 w 4894877"/>
              <a:gd name="connsiteY3693" fmla="*/ 1379452 h 2638416"/>
              <a:gd name="connsiteX3694" fmla="*/ 2687822 w 4894877"/>
              <a:gd name="connsiteY3694" fmla="*/ 1968067 h 2638416"/>
              <a:gd name="connsiteX3695" fmla="*/ 2713014 w 4894877"/>
              <a:gd name="connsiteY3695" fmla="*/ 1928229 h 2638416"/>
              <a:gd name="connsiteX3696" fmla="*/ 2629538 w 4894877"/>
              <a:gd name="connsiteY3696" fmla="*/ 1867207 h 2638416"/>
              <a:gd name="connsiteX3697" fmla="*/ 2538999 w 4894877"/>
              <a:gd name="connsiteY3697" fmla="*/ 1921530 h 2638416"/>
              <a:gd name="connsiteX3698" fmla="*/ 2625555 w 4894877"/>
              <a:gd name="connsiteY3698" fmla="*/ 1982915 h 2638416"/>
              <a:gd name="connsiteX3699" fmla="*/ 2687822 w 4894877"/>
              <a:gd name="connsiteY3699" fmla="*/ 1968067 h 2638416"/>
              <a:gd name="connsiteX3700" fmla="*/ 4525058 w 4894877"/>
              <a:gd name="connsiteY3700" fmla="*/ 356071 h 2638416"/>
              <a:gd name="connsiteX3701" fmla="*/ 4520893 w 4894877"/>
              <a:gd name="connsiteY3701" fmla="*/ 350142 h 2638416"/>
              <a:gd name="connsiteX3702" fmla="*/ 4466570 w 4894877"/>
              <a:gd name="connsiteY3702" fmla="*/ 342174 h 2638416"/>
              <a:gd name="connsiteX3703" fmla="*/ 4454619 w 4894877"/>
              <a:gd name="connsiteY3703" fmla="*/ 350683 h 2638416"/>
              <a:gd name="connsiteX3704" fmla="*/ 4506950 w 4894877"/>
              <a:gd name="connsiteY3704" fmla="*/ 358470 h 2638416"/>
              <a:gd name="connsiteX3705" fmla="*/ 4525058 w 4894877"/>
              <a:gd name="connsiteY3705" fmla="*/ 356071 h 2638416"/>
              <a:gd name="connsiteX3706" fmla="*/ 4169059 w 4894877"/>
              <a:gd name="connsiteY3706" fmla="*/ 688958 h 2638416"/>
              <a:gd name="connsiteX3707" fmla="*/ 4167611 w 4894877"/>
              <a:gd name="connsiteY3707" fmla="*/ 672459 h 2638416"/>
              <a:gd name="connsiteX3708" fmla="*/ 4065483 w 4894877"/>
              <a:gd name="connsiteY3708" fmla="*/ 649281 h 2638416"/>
              <a:gd name="connsiteX3709" fmla="*/ 4024922 w 4894877"/>
              <a:gd name="connsiteY3709" fmla="*/ 671915 h 2638416"/>
              <a:gd name="connsiteX3710" fmla="*/ 4128135 w 4894877"/>
              <a:gd name="connsiteY3710" fmla="*/ 695817 h 2638416"/>
              <a:gd name="connsiteX3711" fmla="*/ 4169059 w 4894877"/>
              <a:gd name="connsiteY3711" fmla="*/ 688958 h 2638416"/>
              <a:gd name="connsiteX3712" fmla="*/ 4426417 w 4894877"/>
              <a:gd name="connsiteY3712" fmla="*/ 475944 h 2638416"/>
              <a:gd name="connsiteX3713" fmla="*/ 4420396 w 4894877"/>
              <a:gd name="connsiteY3713" fmla="*/ 465849 h 2638416"/>
              <a:gd name="connsiteX3714" fmla="*/ 4345973 w 4894877"/>
              <a:gd name="connsiteY3714" fmla="*/ 452992 h 2638416"/>
              <a:gd name="connsiteX3715" fmla="*/ 4323158 w 4894877"/>
              <a:gd name="connsiteY3715" fmla="*/ 466212 h 2638416"/>
              <a:gd name="connsiteX3716" fmla="*/ 4397399 w 4894877"/>
              <a:gd name="connsiteY3716" fmla="*/ 479791 h 2638416"/>
              <a:gd name="connsiteX3717" fmla="*/ 4426417 w 4894877"/>
              <a:gd name="connsiteY3717" fmla="*/ 475944 h 2638416"/>
              <a:gd name="connsiteX3718" fmla="*/ 4601495 w 4894877"/>
              <a:gd name="connsiteY3718" fmla="*/ 322753 h 2638416"/>
              <a:gd name="connsiteX3719" fmla="*/ 4598393 w 4894877"/>
              <a:gd name="connsiteY3719" fmla="*/ 318272 h 2638416"/>
              <a:gd name="connsiteX3720" fmla="*/ 4556383 w 4894877"/>
              <a:gd name="connsiteY3720" fmla="*/ 311753 h 2638416"/>
              <a:gd name="connsiteX3721" fmla="*/ 4543346 w 4894877"/>
              <a:gd name="connsiteY3721" fmla="*/ 317547 h 2638416"/>
              <a:gd name="connsiteX3722" fmla="*/ 4585175 w 4894877"/>
              <a:gd name="connsiteY3722" fmla="*/ 324246 h 2638416"/>
              <a:gd name="connsiteX3723" fmla="*/ 4601495 w 4894877"/>
              <a:gd name="connsiteY3723" fmla="*/ 322753 h 2638416"/>
              <a:gd name="connsiteX3724" fmla="*/ 3943505 w 4894877"/>
              <a:gd name="connsiteY3724" fmla="*/ 917365 h 2638416"/>
              <a:gd name="connsiteX3725" fmla="*/ 3945790 w 4894877"/>
              <a:gd name="connsiteY3725" fmla="*/ 895183 h 2638416"/>
              <a:gd name="connsiteX3726" fmla="*/ 3831169 w 4894877"/>
              <a:gd name="connsiteY3726" fmla="*/ 863314 h 2638416"/>
              <a:gd name="connsiteX3727" fmla="*/ 3780106 w 4894877"/>
              <a:gd name="connsiteY3727" fmla="*/ 893735 h 2638416"/>
              <a:gd name="connsiteX3728" fmla="*/ 3895996 w 4894877"/>
              <a:gd name="connsiteY3728" fmla="*/ 927053 h 2638416"/>
              <a:gd name="connsiteX3729" fmla="*/ 3943505 w 4894877"/>
              <a:gd name="connsiteY3729" fmla="*/ 917365 h 2638416"/>
              <a:gd name="connsiteX3730" fmla="*/ 4670758 w 4894877"/>
              <a:gd name="connsiteY3730" fmla="*/ 293305 h 2638416"/>
              <a:gd name="connsiteX3731" fmla="*/ 4668110 w 4894877"/>
              <a:gd name="connsiteY3731" fmla="*/ 290023 h 2638416"/>
              <a:gd name="connsiteX3732" fmla="*/ 4636060 w 4894877"/>
              <a:gd name="connsiteY3732" fmla="*/ 284591 h 2638416"/>
              <a:gd name="connsiteX3733" fmla="*/ 4627186 w 4894877"/>
              <a:gd name="connsiteY3733" fmla="*/ 289842 h 2638416"/>
              <a:gd name="connsiteX3734" fmla="*/ 4659418 w 4894877"/>
              <a:gd name="connsiteY3734" fmla="*/ 294551 h 2638416"/>
              <a:gd name="connsiteX3735" fmla="*/ 4670758 w 4894877"/>
              <a:gd name="connsiteY3735" fmla="*/ 293305 h 2638416"/>
              <a:gd name="connsiteX3736" fmla="*/ 4294841 w 4894877"/>
              <a:gd name="connsiteY3736" fmla="*/ 628662 h 2638416"/>
              <a:gd name="connsiteX3737" fmla="*/ 4290744 w 4894877"/>
              <a:gd name="connsiteY3737" fmla="*/ 614154 h 2638416"/>
              <a:gd name="connsiteX3738" fmla="*/ 4199661 w 4894877"/>
              <a:gd name="connsiteY3738" fmla="*/ 594415 h 2638416"/>
              <a:gd name="connsiteX3739" fmla="*/ 4163446 w 4894877"/>
              <a:gd name="connsiteY3739" fmla="*/ 613610 h 2638416"/>
              <a:gd name="connsiteX3740" fmla="*/ 4256158 w 4894877"/>
              <a:gd name="connsiteY3740" fmla="*/ 634072 h 2638416"/>
              <a:gd name="connsiteX3741" fmla="*/ 4294841 w 4894877"/>
              <a:gd name="connsiteY3741" fmla="*/ 628662 h 2638416"/>
              <a:gd name="connsiteX3742" fmla="*/ 4518110 w 4894877"/>
              <a:gd name="connsiteY3742" fmla="*/ 433799 h 2638416"/>
              <a:gd name="connsiteX3743" fmla="*/ 4516005 w 4894877"/>
              <a:gd name="connsiteY3743" fmla="*/ 425831 h 2638416"/>
              <a:gd name="connsiteX3744" fmla="*/ 4450998 w 4894877"/>
              <a:gd name="connsiteY3744" fmla="*/ 414242 h 2638416"/>
              <a:gd name="connsiteX3745" fmla="*/ 4426371 w 4894877"/>
              <a:gd name="connsiteY3745" fmla="*/ 424746 h 2638416"/>
              <a:gd name="connsiteX3746" fmla="*/ 4493189 w 4894877"/>
              <a:gd name="connsiteY3746" fmla="*/ 436878 h 2638416"/>
              <a:gd name="connsiteX3747" fmla="*/ 4518110 w 4894877"/>
              <a:gd name="connsiteY3747" fmla="*/ 433799 h 2638416"/>
              <a:gd name="connsiteX3748" fmla="*/ 3606634 w 4894877"/>
              <a:gd name="connsiteY3748" fmla="*/ 1238959 h 2638416"/>
              <a:gd name="connsiteX3749" fmla="*/ 3612248 w 4894877"/>
              <a:gd name="connsiteY3749" fmla="*/ 1208810 h 2638416"/>
              <a:gd name="connsiteX3750" fmla="*/ 3496539 w 4894877"/>
              <a:gd name="connsiteY3750" fmla="*/ 1168611 h 2638416"/>
              <a:gd name="connsiteX3751" fmla="*/ 3435516 w 4894877"/>
              <a:gd name="connsiteY3751" fmla="*/ 1209897 h 2638416"/>
              <a:gd name="connsiteX3752" fmla="*/ 3552672 w 4894877"/>
              <a:gd name="connsiteY3752" fmla="*/ 1252268 h 2638416"/>
              <a:gd name="connsiteX3753" fmla="*/ 3606634 w 4894877"/>
              <a:gd name="connsiteY3753" fmla="*/ 1238959 h 2638416"/>
              <a:gd name="connsiteX3754" fmla="*/ 4603489 w 4894877"/>
              <a:gd name="connsiteY3754" fmla="*/ 394189 h 2638416"/>
              <a:gd name="connsiteX3755" fmla="*/ 4598577 w 4894877"/>
              <a:gd name="connsiteY3755" fmla="*/ 387625 h 2638416"/>
              <a:gd name="connsiteX3756" fmla="*/ 4540632 w 4894877"/>
              <a:gd name="connsiteY3756" fmla="*/ 378571 h 2638416"/>
              <a:gd name="connsiteX3757" fmla="*/ 4526146 w 4894877"/>
              <a:gd name="connsiteY3757" fmla="*/ 387986 h 2638416"/>
              <a:gd name="connsiteX3758" fmla="*/ 4584634 w 4894877"/>
              <a:gd name="connsiteY3758" fmla="*/ 397222 h 2638416"/>
              <a:gd name="connsiteX3759" fmla="*/ 4603489 w 4894877"/>
              <a:gd name="connsiteY3759" fmla="*/ 394189 h 2638416"/>
              <a:gd name="connsiteX3760" fmla="*/ 4107290 w 4894877"/>
              <a:gd name="connsiteY3760" fmla="*/ 834410 h 2638416"/>
              <a:gd name="connsiteX3761" fmla="*/ 4106408 w 4894877"/>
              <a:gd name="connsiteY3761" fmla="*/ 813881 h 2638416"/>
              <a:gd name="connsiteX3762" fmla="*/ 3997579 w 4894877"/>
              <a:gd name="connsiteY3762" fmla="*/ 785994 h 2638416"/>
              <a:gd name="connsiteX3763" fmla="*/ 3951224 w 4894877"/>
              <a:gd name="connsiteY3763" fmla="*/ 813881 h 2638416"/>
              <a:gd name="connsiteX3764" fmla="*/ 4061319 w 4894877"/>
              <a:gd name="connsiteY3764" fmla="*/ 842853 h 2638416"/>
              <a:gd name="connsiteX3765" fmla="*/ 4107290 w 4894877"/>
              <a:gd name="connsiteY3765" fmla="*/ 834410 h 2638416"/>
              <a:gd name="connsiteX3766" fmla="*/ 4406294 w 4894877"/>
              <a:gd name="connsiteY3766" fmla="*/ 575129 h 2638416"/>
              <a:gd name="connsiteX3767" fmla="*/ 4400657 w 4894877"/>
              <a:gd name="connsiteY3767" fmla="*/ 562544 h 2638416"/>
              <a:gd name="connsiteX3768" fmla="*/ 4312291 w 4894877"/>
              <a:gd name="connsiteY3768" fmla="*/ 544437 h 2638416"/>
              <a:gd name="connsiteX3769" fmla="*/ 4285311 w 4894877"/>
              <a:gd name="connsiteY3769" fmla="*/ 562544 h 2638416"/>
              <a:gd name="connsiteX3770" fmla="*/ 4374584 w 4894877"/>
              <a:gd name="connsiteY3770" fmla="*/ 580652 h 2638416"/>
              <a:gd name="connsiteX3771" fmla="*/ 4406294 w 4894877"/>
              <a:gd name="connsiteY3771" fmla="*/ 575129 h 2638416"/>
              <a:gd name="connsiteX3772" fmla="*/ 3088501 w 4894877"/>
              <a:gd name="connsiteY3772" fmla="*/ 1744505 h 2638416"/>
              <a:gd name="connsiteX3773" fmla="*/ 3103598 w 4894877"/>
              <a:gd name="connsiteY3773" fmla="*/ 1706411 h 2638416"/>
              <a:gd name="connsiteX3774" fmla="*/ 2996400 w 4894877"/>
              <a:gd name="connsiteY3774" fmla="*/ 1653175 h 2638416"/>
              <a:gd name="connsiteX3775" fmla="*/ 2923969 w 4894877"/>
              <a:gd name="connsiteY3775" fmla="*/ 1710032 h 2638416"/>
              <a:gd name="connsiteX3776" fmla="*/ 3031167 w 4894877"/>
              <a:gd name="connsiteY3776" fmla="*/ 1761821 h 2638416"/>
              <a:gd name="connsiteX3777" fmla="*/ 3088501 w 4894877"/>
              <a:gd name="connsiteY3777" fmla="*/ 1744505 h 2638416"/>
              <a:gd name="connsiteX3778" fmla="*/ 4678996 w 4894877"/>
              <a:gd name="connsiteY3778" fmla="*/ 358787 h 2638416"/>
              <a:gd name="connsiteX3779" fmla="*/ 4673361 w 4894877"/>
              <a:gd name="connsiteY3779" fmla="*/ 353581 h 2638416"/>
              <a:gd name="connsiteX3780" fmla="*/ 4626461 w 4894877"/>
              <a:gd name="connsiteY3780" fmla="*/ 346882 h 2638416"/>
              <a:gd name="connsiteX3781" fmla="*/ 4615596 w 4894877"/>
              <a:gd name="connsiteY3781" fmla="*/ 354488 h 2638416"/>
              <a:gd name="connsiteX3782" fmla="*/ 4665211 w 4894877"/>
              <a:gd name="connsiteY3782" fmla="*/ 361549 h 2638416"/>
              <a:gd name="connsiteX3783" fmla="*/ 4678996 w 4894877"/>
              <a:gd name="connsiteY3783" fmla="*/ 358787 h 2638416"/>
              <a:gd name="connsiteX3784" fmla="*/ 3827888 w 4894877"/>
              <a:gd name="connsiteY3784" fmla="*/ 1119426 h 2638416"/>
              <a:gd name="connsiteX3785" fmla="*/ 3832437 w 4894877"/>
              <a:gd name="connsiteY3785" fmla="*/ 1092739 h 2638416"/>
              <a:gd name="connsiteX3786" fmla="*/ 3717815 w 4894877"/>
              <a:gd name="connsiteY3786" fmla="*/ 1054532 h 2638416"/>
              <a:gd name="connsiteX3787" fmla="*/ 3659690 w 4894877"/>
              <a:gd name="connsiteY3787" fmla="*/ 1090747 h 2638416"/>
              <a:gd name="connsiteX3788" fmla="*/ 3775399 w 4894877"/>
              <a:gd name="connsiteY3788" fmla="*/ 1130223 h 2638416"/>
              <a:gd name="connsiteX3789" fmla="*/ 3827888 w 4894877"/>
              <a:gd name="connsiteY3789" fmla="*/ 1119426 h 2638416"/>
              <a:gd name="connsiteX3790" fmla="*/ 4509961 w 4894877"/>
              <a:gd name="connsiteY3790" fmla="*/ 524790 h 2638416"/>
              <a:gd name="connsiteX3791" fmla="*/ 4503872 w 4894877"/>
              <a:gd name="connsiteY3791" fmla="*/ 514197 h 2638416"/>
              <a:gd name="connsiteX3792" fmla="*/ 4425466 w 4894877"/>
              <a:gd name="connsiteY3792" fmla="*/ 499711 h 2638416"/>
              <a:gd name="connsiteX3793" fmla="*/ 4401563 w 4894877"/>
              <a:gd name="connsiteY3793" fmla="*/ 514016 h 2638416"/>
              <a:gd name="connsiteX3794" fmla="*/ 4480874 w 4894877"/>
              <a:gd name="connsiteY3794" fmla="*/ 528864 h 2638416"/>
              <a:gd name="connsiteX3795" fmla="*/ 4509961 w 4894877"/>
              <a:gd name="connsiteY3795" fmla="*/ 524790 h 2638416"/>
              <a:gd name="connsiteX3796" fmla="*/ 4245453 w 4894877"/>
              <a:gd name="connsiteY3796" fmla="*/ 760779 h 2638416"/>
              <a:gd name="connsiteX3797" fmla="*/ 4240587 w 4894877"/>
              <a:gd name="connsiteY3797" fmla="*/ 742716 h 2638416"/>
              <a:gd name="connsiteX3798" fmla="*/ 4136286 w 4894877"/>
              <a:gd name="connsiteY3798" fmla="*/ 718633 h 2638416"/>
              <a:gd name="connsiteX3799" fmla="*/ 4098440 w 4894877"/>
              <a:gd name="connsiteY3799" fmla="*/ 741992 h 2638416"/>
              <a:gd name="connsiteX3800" fmla="*/ 4202923 w 4894877"/>
              <a:gd name="connsiteY3800" fmla="*/ 767706 h 2638416"/>
              <a:gd name="connsiteX3801" fmla="*/ 4245453 w 4894877"/>
              <a:gd name="connsiteY3801" fmla="*/ 760779 h 2638416"/>
              <a:gd name="connsiteX3802" fmla="*/ 2137527 w 4894877"/>
              <a:gd name="connsiteY3802" fmla="*/ 2618972 h 2638416"/>
              <a:gd name="connsiteX3803" fmla="*/ 2161634 w 4894877"/>
              <a:gd name="connsiteY3803" fmla="*/ 2573589 h 2638416"/>
              <a:gd name="connsiteX3804" fmla="*/ 2091375 w 4894877"/>
              <a:gd name="connsiteY3804" fmla="*/ 2514196 h 2638416"/>
              <a:gd name="connsiteX3805" fmla="*/ 2012606 w 4894877"/>
              <a:gd name="connsiteY3805" fmla="*/ 2576486 h 2638416"/>
              <a:gd name="connsiteX3806" fmla="*/ 2017147 w 4894877"/>
              <a:gd name="connsiteY3806" fmla="*/ 2588152 h 2638416"/>
              <a:gd name="connsiteX3807" fmla="*/ 2052552 w 4894877"/>
              <a:gd name="connsiteY3807" fmla="*/ 2628459 h 2638416"/>
              <a:gd name="connsiteX3808" fmla="*/ 2082864 w 4894877"/>
              <a:gd name="connsiteY3808" fmla="*/ 2638416 h 2638416"/>
              <a:gd name="connsiteX3809" fmla="*/ 2137527 w 4894877"/>
              <a:gd name="connsiteY3809" fmla="*/ 2618972 h 2638416"/>
              <a:gd name="connsiteX3810" fmla="*/ 4749844 w 4894877"/>
              <a:gd name="connsiteY3810" fmla="*/ 325379 h 2638416"/>
              <a:gd name="connsiteX3811" fmla="*/ 4745429 w 4894877"/>
              <a:gd name="connsiteY3811" fmla="*/ 321532 h 2638416"/>
              <a:gd name="connsiteX3812" fmla="*/ 4708852 w 4894877"/>
              <a:gd name="connsiteY3812" fmla="*/ 316462 h 2638416"/>
              <a:gd name="connsiteX3813" fmla="*/ 4701065 w 4894877"/>
              <a:gd name="connsiteY3813" fmla="*/ 321350 h 2638416"/>
              <a:gd name="connsiteX3814" fmla="*/ 4737281 w 4894877"/>
              <a:gd name="connsiteY3814" fmla="*/ 326783 h 2638416"/>
              <a:gd name="connsiteX3815" fmla="*/ 4749844 w 4894877"/>
              <a:gd name="connsiteY3815" fmla="*/ 325379 h 2638416"/>
              <a:gd name="connsiteX3816" fmla="*/ 4603398 w 4894877"/>
              <a:gd name="connsiteY3816" fmla="*/ 477980 h 2638416"/>
              <a:gd name="connsiteX3817" fmla="*/ 4597671 w 4894877"/>
              <a:gd name="connsiteY3817" fmla="*/ 469470 h 2638416"/>
              <a:gd name="connsiteX3818" fmla="*/ 4525240 w 4894877"/>
              <a:gd name="connsiteY3818" fmla="*/ 457157 h 2638416"/>
              <a:gd name="connsiteX3819" fmla="*/ 4509125 w 4894877"/>
              <a:gd name="connsiteY3819" fmla="*/ 470013 h 2638416"/>
              <a:gd name="connsiteX3820" fmla="*/ 4581556 w 4894877"/>
              <a:gd name="connsiteY3820" fmla="*/ 482146 h 2638416"/>
              <a:gd name="connsiteX3821" fmla="*/ 4603398 w 4894877"/>
              <a:gd name="connsiteY3821" fmla="*/ 477980 h 2638416"/>
              <a:gd name="connsiteX3822" fmla="*/ 4814873 w 4894877"/>
              <a:gd name="connsiteY3822" fmla="*/ 293895 h 2638416"/>
              <a:gd name="connsiteX3823" fmla="*/ 4812248 w 4894877"/>
              <a:gd name="connsiteY3823" fmla="*/ 291292 h 2638416"/>
              <a:gd name="connsiteX3824" fmla="*/ 4787260 w 4894877"/>
              <a:gd name="connsiteY3824" fmla="*/ 288032 h 2638416"/>
              <a:gd name="connsiteX3825" fmla="*/ 4782912 w 4894877"/>
              <a:gd name="connsiteY3825" fmla="*/ 291653 h 2638416"/>
              <a:gd name="connsiteX3826" fmla="*/ 4806090 w 4894877"/>
              <a:gd name="connsiteY3826" fmla="*/ 294733 h 2638416"/>
              <a:gd name="connsiteX3827" fmla="*/ 4814873 w 4894877"/>
              <a:gd name="connsiteY3827" fmla="*/ 293895 h 2638416"/>
              <a:gd name="connsiteX3828" fmla="*/ 4373973 w 4894877"/>
              <a:gd name="connsiteY3828" fmla="*/ 692784 h 2638416"/>
              <a:gd name="connsiteX3829" fmla="*/ 4370057 w 4894877"/>
              <a:gd name="connsiteY3829" fmla="*/ 677347 h 2638416"/>
              <a:gd name="connsiteX3830" fmla="*/ 4271912 w 4894877"/>
              <a:gd name="connsiteY3830" fmla="*/ 655801 h 2638416"/>
              <a:gd name="connsiteX3831" fmla="*/ 4239138 w 4894877"/>
              <a:gd name="connsiteY3831" fmla="*/ 676986 h 2638416"/>
              <a:gd name="connsiteX3832" fmla="*/ 4335651 w 4894877"/>
              <a:gd name="connsiteY3832" fmla="*/ 698715 h 2638416"/>
              <a:gd name="connsiteX3833" fmla="*/ 4373973 w 4894877"/>
              <a:gd name="connsiteY3833" fmla="*/ 692784 h 2638416"/>
              <a:gd name="connsiteX3834" fmla="*/ 3403101 w 4894877"/>
              <a:gd name="connsiteY3834" fmla="*/ 1551024 h 2638416"/>
              <a:gd name="connsiteX3835" fmla="*/ 3408714 w 4894877"/>
              <a:gd name="connsiteY3835" fmla="*/ 1515375 h 2638416"/>
              <a:gd name="connsiteX3836" fmla="*/ 3299161 w 4894877"/>
              <a:gd name="connsiteY3836" fmla="*/ 1469924 h 2638416"/>
              <a:gd name="connsiteX3837" fmla="*/ 3236690 w 4894877"/>
              <a:gd name="connsiteY3837" fmla="*/ 1518272 h 2638416"/>
              <a:gd name="connsiteX3838" fmla="*/ 3347509 w 4894877"/>
              <a:gd name="connsiteY3838" fmla="*/ 1565896 h 2638416"/>
              <a:gd name="connsiteX3839" fmla="*/ 3403101 w 4894877"/>
              <a:gd name="connsiteY3839" fmla="*/ 1551024 h 2638416"/>
              <a:gd name="connsiteX3840" fmla="*/ 4681510 w 4894877"/>
              <a:gd name="connsiteY3840" fmla="*/ 436108 h 2638416"/>
              <a:gd name="connsiteX3841" fmla="*/ 4677165 w 4894877"/>
              <a:gd name="connsiteY3841" fmla="*/ 428728 h 2638416"/>
              <a:gd name="connsiteX3842" fmla="*/ 4613606 w 4894877"/>
              <a:gd name="connsiteY3842" fmla="*/ 418227 h 2638416"/>
              <a:gd name="connsiteX3843" fmla="*/ 4598939 w 4894877"/>
              <a:gd name="connsiteY3843" fmla="*/ 428548 h 2638416"/>
              <a:gd name="connsiteX3844" fmla="*/ 4660867 w 4894877"/>
              <a:gd name="connsiteY3844" fmla="*/ 438871 h 2638416"/>
              <a:gd name="connsiteX3845" fmla="*/ 4681510 w 4894877"/>
              <a:gd name="connsiteY3845" fmla="*/ 436108 h 2638416"/>
              <a:gd name="connsiteX3846" fmla="*/ 4025849 w 4894877"/>
              <a:gd name="connsiteY3846" fmla="*/ 1016959 h 2638416"/>
              <a:gd name="connsiteX3847" fmla="*/ 4025283 w 4894877"/>
              <a:gd name="connsiteY3847" fmla="*/ 992424 h 2638416"/>
              <a:gd name="connsiteX3848" fmla="*/ 3913378 w 4894877"/>
              <a:gd name="connsiteY3848" fmla="*/ 959467 h 2638416"/>
              <a:gd name="connsiteX3849" fmla="*/ 3862677 w 4894877"/>
              <a:gd name="connsiteY3849" fmla="*/ 992424 h 2638416"/>
              <a:gd name="connsiteX3850" fmla="*/ 3976030 w 4894877"/>
              <a:gd name="connsiteY3850" fmla="*/ 1026827 h 2638416"/>
              <a:gd name="connsiteX3851" fmla="*/ 4025849 w 4894877"/>
              <a:gd name="connsiteY3851" fmla="*/ 1016959 h 2638416"/>
              <a:gd name="connsiteX3852" fmla="*/ 4494479 w 4894877"/>
              <a:gd name="connsiteY3852" fmla="*/ 633527 h 2638416"/>
              <a:gd name="connsiteX3853" fmla="*/ 4488842 w 4894877"/>
              <a:gd name="connsiteY3853" fmla="*/ 619947 h 2638416"/>
              <a:gd name="connsiteX3854" fmla="*/ 4397398 w 4894877"/>
              <a:gd name="connsiteY3854" fmla="*/ 602382 h 2638416"/>
              <a:gd name="connsiteX3855" fmla="*/ 4369694 w 4894877"/>
              <a:gd name="connsiteY3855" fmla="*/ 621396 h 2638416"/>
              <a:gd name="connsiteX3856" fmla="*/ 4462225 w 4894877"/>
              <a:gd name="connsiteY3856" fmla="*/ 639504 h 2638416"/>
              <a:gd name="connsiteX3857" fmla="*/ 4494479 w 4894877"/>
              <a:gd name="connsiteY3857" fmla="*/ 633527 h 2638416"/>
              <a:gd name="connsiteX3858" fmla="*/ 4763153 w 4894877"/>
              <a:gd name="connsiteY3858" fmla="*/ 397718 h 2638416"/>
              <a:gd name="connsiteX3859" fmla="*/ 4758650 w 4894877"/>
              <a:gd name="connsiteY3859" fmla="*/ 391788 h 2638416"/>
              <a:gd name="connsiteX3860" fmla="*/ 4707223 w 4894877"/>
              <a:gd name="connsiteY3860" fmla="*/ 383821 h 2638416"/>
              <a:gd name="connsiteX3861" fmla="*/ 4694547 w 4894877"/>
              <a:gd name="connsiteY3861" fmla="*/ 391788 h 2638416"/>
              <a:gd name="connsiteX3862" fmla="*/ 4745793 w 4894877"/>
              <a:gd name="connsiteY3862" fmla="*/ 400119 h 2638416"/>
              <a:gd name="connsiteX3863" fmla="*/ 4763153 w 4894877"/>
              <a:gd name="connsiteY3863" fmla="*/ 397718 h 2638416"/>
              <a:gd name="connsiteX3864" fmla="*/ 4188345 w 4894877"/>
              <a:gd name="connsiteY3864" fmla="*/ 922460 h 2638416"/>
              <a:gd name="connsiteX3865" fmla="*/ 4183003 w 4894877"/>
              <a:gd name="connsiteY3865" fmla="*/ 900436 h 2638416"/>
              <a:gd name="connsiteX3866" fmla="*/ 4074356 w 4894877"/>
              <a:gd name="connsiteY3866" fmla="*/ 871644 h 2638416"/>
              <a:gd name="connsiteX3867" fmla="*/ 4029993 w 4894877"/>
              <a:gd name="connsiteY3867" fmla="*/ 900797 h 2638416"/>
              <a:gd name="connsiteX3868" fmla="*/ 4143710 w 4894877"/>
              <a:gd name="connsiteY3868" fmla="*/ 931582 h 2638416"/>
              <a:gd name="connsiteX3869" fmla="*/ 4188345 w 4894877"/>
              <a:gd name="connsiteY3869" fmla="*/ 922460 h 2638416"/>
              <a:gd name="connsiteX3870" fmla="*/ 4833683 w 4894877"/>
              <a:gd name="connsiteY3870" fmla="*/ 361230 h 2638416"/>
              <a:gd name="connsiteX3871" fmla="*/ 4831804 w 4894877"/>
              <a:gd name="connsiteY3871" fmla="*/ 357021 h 2638416"/>
              <a:gd name="connsiteX3872" fmla="*/ 4790699 w 4894877"/>
              <a:gd name="connsiteY3872" fmla="*/ 350683 h 2638416"/>
              <a:gd name="connsiteX3873" fmla="*/ 4780920 w 4894877"/>
              <a:gd name="connsiteY3873" fmla="*/ 356658 h 2638416"/>
              <a:gd name="connsiteX3874" fmla="*/ 4820215 w 4894877"/>
              <a:gd name="connsiteY3874" fmla="*/ 362996 h 2638416"/>
              <a:gd name="connsiteX3875" fmla="*/ 4833683 w 4894877"/>
              <a:gd name="connsiteY3875" fmla="*/ 361230 h 2638416"/>
              <a:gd name="connsiteX3876" fmla="*/ 4592962 w 4894877"/>
              <a:gd name="connsiteY3876" fmla="*/ 578298 h 2638416"/>
              <a:gd name="connsiteX3877" fmla="*/ 4586805 w 4894877"/>
              <a:gd name="connsiteY3877" fmla="*/ 566710 h 2638416"/>
              <a:gd name="connsiteX3878" fmla="*/ 4503329 w 4894877"/>
              <a:gd name="connsiteY3878" fmla="*/ 550956 h 2638416"/>
              <a:gd name="connsiteX3879" fmla="*/ 4479788 w 4894877"/>
              <a:gd name="connsiteY3879" fmla="*/ 566166 h 2638416"/>
              <a:gd name="connsiteX3880" fmla="*/ 4562722 w 4894877"/>
              <a:gd name="connsiteY3880" fmla="*/ 582825 h 2638416"/>
              <a:gd name="connsiteX3881" fmla="*/ 4592962 w 4894877"/>
              <a:gd name="connsiteY3881" fmla="*/ 578298 h 2638416"/>
              <a:gd name="connsiteX3882" fmla="*/ 3678837 w 4894877"/>
              <a:gd name="connsiteY3882" fmla="*/ 1387126 h 2638416"/>
              <a:gd name="connsiteX3883" fmla="*/ 3683046 w 4894877"/>
              <a:gd name="connsiteY3883" fmla="*/ 1355120 h 2638416"/>
              <a:gd name="connsiteX3884" fmla="*/ 3569873 w 4894877"/>
              <a:gd name="connsiteY3884" fmla="*/ 1312568 h 2638416"/>
              <a:gd name="connsiteX3885" fmla="*/ 3507946 w 4894877"/>
              <a:gd name="connsiteY3885" fmla="*/ 1356388 h 2638416"/>
              <a:gd name="connsiteX3886" fmla="*/ 3626008 w 4894877"/>
              <a:gd name="connsiteY3886" fmla="*/ 1402563 h 2638416"/>
              <a:gd name="connsiteX3887" fmla="*/ 3678837 w 4894877"/>
              <a:gd name="connsiteY3887" fmla="*/ 1387126 h 2638416"/>
              <a:gd name="connsiteX3888" fmla="*/ 4894683 w 4894877"/>
              <a:gd name="connsiteY3888" fmla="*/ 326804 h 2638416"/>
              <a:gd name="connsiteX3889" fmla="*/ 4891015 w 4894877"/>
              <a:gd name="connsiteY3889" fmla="*/ 324066 h 2638416"/>
              <a:gd name="connsiteX3890" fmla="*/ 4862225 w 4894877"/>
              <a:gd name="connsiteY3890" fmla="*/ 320082 h 2638416"/>
              <a:gd name="connsiteX3891" fmla="*/ 4857335 w 4894877"/>
              <a:gd name="connsiteY3891" fmla="*/ 323884 h 2638416"/>
              <a:gd name="connsiteX3892" fmla="*/ 4886127 w 4894877"/>
              <a:gd name="connsiteY3892" fmla="*/ 328049 h 2638416"/>
              <a:gd name="connsiteX3893" fmla="*/ 4894683 w 4894877"/>
              <a:gd name="connsiteY3893" fmla="*/ 326804 h 2638416"/>
              <a:gd name="connsiteX3894" fmla="*/ 2685354 w 4894877"/>
              <a:gd name="connsiteY3894" fmla="*/ 2279406 h 2638416"/>
              <a:gd name="connsiteX3895" fmla="*/ 2704503 w 4894877"/>
              <a:gd name="connsiteY3895" fmla="*/ 2235880 h 2638416"/>
              <a:gd name="connsiteX3896" fmla="*/ 2617949 w 4894877"/>
              <a:gd name="connsiteY3896" fmla="*/ 2176668 h 2638416"/>
              <a:gd name="connsiteX3897" fmla="*/ 2541716 w 4894877"/>
              <a:gd name="connsiteY3897" fmla="*/ 2236061 h 2638416"/>
              <a:gd name="connsiteX3898" fmla="*/ 2628450 w 4894877"/>
              <a:gd name="connsiteY3898" fmla="*/ 2297808 h 2638416"/>
              <a:gd name="connsiteX3899" fmla="*/ 2685354 w 4894877"/>
              <a:gd name="connsiteY3899" fmla="*/ 2279406 h 2638416"/>
              <a:gd name="connsiteX3900" fmla="*/ 4688346 w 4894877"/>
              <a:gd name="connsiteY3900" fmla="*/ 527212 h 2638416"/>
              <a:gd name="connsiteX3901" fmla="*/ 4680967 w 4894877"/>
              <a:gd name="connsiteY3901" fmla="*/ 517819 h 2638416"/>
              <a:gd name="connsiteX3902" fmla="*/ 4606544 w 4894877"/>
              <a:gd name="connsiteY3902" fmla="*/ 504781 h 2638416"/>
              <a:gd name="connsiteX3903" fmla="*/ 4588436 w 4894877"/>
              <a:gd name="connsiteY3903" fmla="*/ 517638 h 2638416"/>
              <a:gd name="connsiteX3904" fmla="*/ 4663945 w 4894877"/>
              <a:gd name="connsiteY3904" fmla="*/ 531039 h 2638416"/>
              <a:gd name="connsiteX3905" fmla="*/ 4688346 w 4894877"/>
              <a:gd name="connsiteY3905" fmla="*/ 527212 h 2638416"/>
              <a:gd name="connsiteX3906" fmla="*/ 4337553 w 4894877"/>
              <a:gd name="connsiteY3906" fmla="*/ 839050 h 2638416"/>
              <a:gd name="connsiteX3907" fmla="*/ 4333660 w 4894877"/>
              <a:gd name="connsiteY3907" fmla="*/ 820399 h 2638416"/>
              <a:gd name="connsiteX3908" fmla="*/ 4225013 w 4894877"/>
              <a:gd name="connsiteY3908" fmla="*/ 793599 h 2638416"/>
              <a:gd name="connsiteX3909" fmla="*/ 4187349 w 4894877"/>
              <a:gd name="connsiteY3909" fmla="*/ 819131 h 2638416"/>
              <a:gd name="connsiteX3910" fmla="*/ 4297444 w 4894877"/>
              <a:gd name="connsiteY3910" fmla="*/ 846838 h 2638416"/>
              <a:gd name="connsiteX3911" fmla="*/ 4337553 w 4894877"/>
              <a:gd name="connsiteY3911" fmla="*/ 839050 h 2638416"/>
              <a:gd name="connsiteX3912" fmla="*/ 4777005 w 4894877"/>
              <a:gd name="connsiteY3912" fmla="*/ 482553 h 2638416"/>
              <a:gd name="connsiteX3913" fmla="*/ 4772228 w 4894877"/>
              <a:gd name="connsiteY3913" fmla="*/ 474721 h 2638416"/>
              <a:gd name="connsiteX3914" fmla="*/ 4706679 w 4894877"/>
              <a:gd name="connsiteY3914" fmla="*/ 463315 h 2638416"/>
              <a:gd name="connsiteX3915" fmla="*/ 4688571 w 4894877"/>
              <a:gd name="connsiteY3915" fmla="*/ 473816 h 2638416"/>
              <a:gd name="connsiteX3916" fmla="*/ 4756113 w 4894877"/>
              <a:gd name="connsiteY3916" fmla="*/ 485768 h 2638416"/>
              <a:gd name="connsiteX3917" fmla="*/ 4777005 w 4894877"/>
              <a:gd name="connsiteY3917" fmla="*/ 482553 h 2638416"/>
              <a:gd name="connsiteX3918" fmla="*/ 4886778 w 4894877"/>
              <a:gd name="connsiteY3918" fmla="*/ 398492 h 2638416"/>
              <a:gd name="connsiteX3919" fmla="*/ 4894711 w 4894877"/>
              <a:gd name="connsiteY3919" fmla="*/ 391524 h 2638416"/>
              <a:gd name="connsiteX3920" fmla="*/ 4871097 w 4894877"/>
              <a:gd name="connsiteY3920" fmla="*/ 387987 h 2638416"/>
              <a:gd name="connsiteX3921" fmla="*/ 4863130 w 4894877"/>
              <a:gd name="connsiteY3921" fmla="*/ 394869 h 2638416"/>
              <a:gd name="connsiteX3922" fmla="*/ 4838294 w 4894877"/>
              <a:gd name="connsiteY3922" fmla="*/ 441081 h 2638416"/>
              <a:gd name="connsiteX3923" fmla="*/ 4845541 w 4894877"/>
              <a:gd name="connsiteY3923" fmla="*/ 434716 h 2638416"/>
              <a:gd name="connsiteX3924" fmla="*/ 4844298 w 4894877"/>
              <a:gd name="connsiteY3924" fmla="*/ 433074 h 2638416"/>
              <a:gd name="connsiteX3925" fmla="*/ 4790336 w 4894877"/>
              <a:gd name="connsiteY3925" fmla="*/ 424202 h 2638416"/>
              <a:gd name="connsiteX3926" fmla="*/ 4776757 w 4894877"/>
              <a:gd name="connsiteY3926" fmla="*/ 433074 h 2638416"/>
              <a:gd name="connsiteX3927" fmla="*/ 4831080 w 4894877"/>
              <a:gd name="connsiteY3927" fmla="*/ 442129 h 2638416"/>
              <a:gd name="connsiteX3928" fmla="*/ 4689415 w 4894877"/>
              <a:gd name="connsiteY3928" fmla="*/ 571859 h 2638416"/>
              <a:gd name="connsiteX3929" fmla="*/ 4705826 w 4894877"/>
              <a:gd name="connsiteY3929" fmla="*/ 557444 h 2638416"/>
              <a:gd name="connsiteX3930" fmla="*/ 4700885 w 4894877"/>
              <a:gd name="connsiteY3930" fmla="*/ 556570 h 2638416"/>
              <a:gd name="connsiteX3931" fmla="*/ 4684950 w 4894877"/>
              <a:gd name="connsiteY3931" fmla="*/ 571056 h 2638416"/>
              <a:gd name="connsiteX3932" fmla="*/ 4619443 w 4894877"/>
              <a:gd name="connsiteY3932" fmla="*/ 633323 h 2638416"/>
              <a:gd name="connsiteX3933" fmla="*/ 4640242 w 4894877"/>
              <a:gd name="connsiteY3933" fmla="*/ 615053 h 2638416"/>
              <a:gd name="connsiteX3934" fmla="*/ 4599301 w 4894877"/>
              <a:gd name="connsiteY3934" fmla="*/ 606004 h 2638416"/>
              <a:gd name="connsiteX3935" fmla="*/ 4574855 w 4894877"/>
              <a:gd name="connsiteY3935" fmla="*/ 624111 h 2638416"/>
              <a:gd name="connsiteX3936" fmla="*/ 4539898 w 4894877"/>
              <a:gd name="connsiteY3936" fmla="*/ 703197 h 2638416"/>
              <a:gd name="connsiteX3937" fmla="*/ 4565450 w 4894877"/>
              <a:gd name="connsiteY3937" fmla="*/ 680752 h 2638416"/>
              <a:gd name="connsiteX3938" fmla="*/ 4533389 w 4894877"/>
              <a:gd name="connsiteY3938" fmla="*/ 669834 h 2638416"/>
              <a:gd name="connsiteX3939" fmla="*/ 4485040 w 4894877"/>
              <a:gd name="connsiteY3939" fmla="*/ 665035 h 2638416"/>
              <a:gd name="connsiteX3940" fmla="*/ 4455887 w 4894877"/>
              <a:gd name="connsiteY3940" fmla="*/ 683143 h 2638416"/>
              <a:gd name="connsiteX3941" fmla="*/ 4502248 w 4894877"/>
              <a:gd name="connsiteY3941" fmla="*/ 699408 h 2638416"/>
              <a:gd name="connsiteX3942" fmla="*/ 4462766 w 4894877"/>
              <a:gd name="connsiteY3942" fmla="*/ 770951 h 2638416"/>
              <a:gd name="connsiteX3943" fmla="*/ 4476916 w 4894877"/>
              <a:gd name="connsiteY3943" fmla="*/ 758521 h 2638416"/>
              <a:gd name="connsiteX3944" fmla="*/ 4468742 w 4894877"/>
              <a:gd name="connsiteY3944" fmla="*/ 749960 h 2638416"/>
              <a:gd name="connsiteX3945" fmla="*/ 4369150 w 4894877"/>
              <a:gd name="connsiteY3945" fmla="*/ 726602 h 2638416"/>
              <a:gd name="connsiteX3946" fmla="*/ 4332935 w 4894877"/>
              <a:gd name="connsiteY3946" fmla="*/ 748873 h 2638416"/>
              <a:gd name="connsiteX3947" fmla="*/ 4436692 w 4894877"/>
              <a:gd name="connsiteY3947" fmla="*/ 773682 h 2638416"/>
              <a:gd name="connsiteX3948" fmla="*/ 4460186 w 4894877"/>
              <a:gd name="connsiteY3948" fmla="*/ 771910 h 2638416"/>
              <a:gd name="connsiteX3949" fmla="*/ 4301280 w 4894877"/>
              <a:gd name="connsiteY3949" fmla="*/ 912803 h 2638416"/>
              <a:gd name="connsiteX3950" fmla="*/ 4337362 w 4894877"/>
              <a:gd name="connsiteY3950" fmla="*/ 881107 h 2638416"/>
              <a:gd name="connsiteX3951" fmla="*/ 4323519 w 4894877"/>
              <a:gd name="connsiteY3951" fmla="*/ 879432 h 2638416"/>
              <a:gd name="connsiteX3952" fmla="*/ 4289296 w 4894877"/>
              <a:gd name="connsiteY3952" fmla="*/ 908041 h 2638416"/>
              <a:gd name="connsiteX3953" fmla="*/ 4176024 w 4894877"/>
              <a:gd name="connsiteY3953" fmla="*/ 1022830 h 2638416"/>
              <a:gd name="connsiteX3954" fmla="*/ 4228298 w 4894877"/>
              <a:gd name="connsiteY3954" fmla="*/ 976911 h 2638416"/>
              <a:gd name="connsiteX3955" fmla="*/ 4169422 w 4894877"/>
              <a:gd name="connsiteY3955" fmla="*/ 967978 h 2638416"/>
              <a:gd name="connsiteX3956" fmla="*/ 4126688 w 4894877"/>
              <a:gd name="connsiteY3956" fmla="*/ 999484 h 2638416"/>
              <a:gd name="connsiteX3957" fmla="*/ 4175782 w 4894877"/>
              <a:gd name="connsiteY3957" fmla="*/ 1022776 h 2638416"/>
              <a:gd name="connsiteX3958" fmla="*/ 4044635 w 4894877"/>
              <a:gd name="connsiteY3958" fmla="*/ 1138243 h 2638416"/>
              <a:gd name="connsiteX3959" fmla="*/ 4091580 w 4894877"/>
              <a:gd name="connsiteY3959" fmla="*/ 1097006 h 2638416"/>
              <a:gd name="connsiteX3960" fmla="*/ 4059326 w 4894877"/>
              <a:gd name="connsiteY3960" fmla="*/ 1079838 h 2638416"/>
              <a:gd name="connsiteX3961" fmla="*/ 3992328 w 4894877"/>
              <a:gd name="connsiteY3961" fmla="*/ 1069743 h 2638416"/>
              <a:gd name="connsiteX3962" fmla="*/ 3945790 w 4894877"/>
              <a:gd name="connsiteY3962" fmla="*/ 1103785 h 2638416"/>
              <a:gd name="connsiteX3963" fmla="*/ 3993483 w 4894877"/>
              <a:gd name="connsiteY3963" fmla="*/ 1130450 h 2638416"/>
              <a:gd name="connsiteX3964" fmla="*/ 3909342 w 4894877"/>
              <a:gd name="connsiteY3964" fmla="*/ 1257087 h 2638416"/>
              <a:gd name="connsiteX3965" fmla="*/ 3922852 w 4894877"/>
              <a:gd name="connsiteY3965" fmla="*/ 1245220 h 2638416"/>
              <a:gd name="connsiteX3966" fmla="*/ 3925341 w 4894877"/>
              <a:gd name="connsiteY3966" fmla="*/ 1241491 h 2638416"/>
              <a:gd name="connsiteX3967" fmla="*/ 3919354 w 4894877"/>
              <a:gd name="connsiteY3967" fmla="*/ 1225649 h 2638416"/>
              <a:gd name="connsiteX3968" fmla="*/ 3804007 w 4894877"/>
              <a:gd name="connsiteY3968" fmla="*/ 1184907 h 2638416"/>
              <a:gd name="connsiteX3969" fmla="*/ 3749504 w 4894877"/>
              <a:gd name="connsiteY3969" fmla="*/ 1223839 h 2638416"/>
              <a:gd name="connsiteX3970" fmla="*/ 3862496 w 4894877"/>
              <a:gd name="connsiteY3970" fmla="*/ 1264944 h 2638416"/>
              <a:gd name="connsiteX3971" fmla="*/ 3895418 w 4894877"/>
              <a:gd name="connsiteY3971" fmla="*/ 1262445 h 2638416"/>
              <a:gd name="connsiteX3972" fmla="*/ 3591182 w 4894877"/>
              <a:gd name="connsiteY3972" fmla="*/ 1536563 h 2638416"/>
              <a:gd name="connsiteX3973" fmla="*/ 3649983 w 4894877"/>
              <a:gd name="connsiteY3973" fmla="*/ 1484912 h 2638416"/>
              <a:gd name="connsiteX3974" fmla="*/ 3643209 w 4894877"/>
              <a:gd name="connsiteY3974" fmla="*/ 1483506 h 2638416"/>
              <a:gd name="connsiteX3975" fmla="*/ 3583274 w 4894877"/>
              <a:gd name="connsiteY3975" fmla="*/ 1530223 h 2638416"/>
              <a:gd name="connsiteX3976" fmla="*/ 3339543 w 4894877"/>
              <a:gd name="connsiteY3976" fmla="*/ 1757607 h 2638416"/>
              <a:gd name="connsiteX3977" fmla="*/ 3424263 w 4894877"/>
              <a:gd name="connsiteY3977" fmla="*/ 1683188 h 2638416"/>
              <a:gd name="connsiteX3978" fmla="*/ 3395846 w 4894877"/>
              <a:gd name="connsiteY3978" fmla="*/ 1674122 h 2638416"/>
              <a:gd name="connsiteX3979" fmla="*/ 3361996 w 4894877"/>
              <a:gd name="connsiteY3979" fmla="*/ 1670919 h 2638416"/>
              <a:gd name="connsiteX3980" fmla="*/ 3301518 w 4894877"/>
              <a:gd name="connsiteY3980" fmla="*/ 1722165 h 2638416"/>
              <a:gd name="connsiteX3981" fmla="*/ 3316886 w 4894877"/>
              <a:gd name="connsiteY3981" fmla="*/ 1742799 h 2638416"/>
              <a:gd name="connsiteX3982" fmla="*/ 3049902 w 4894877"/>
              <a:gd name="connsiteY3982" fmla="*/ 2012032 h 2638416"/>
              <a:gd name="connsiteX3983" fmla="*/ 3121320 w 4894877"/>
              <a:gd name="connsiteY3983" fmla="*/ 1949298 h 2638416"/>
              <a:gd name="connsiteX3984" fmla="*/ 3110355 w 4894877"/>
              <a:gd name="connsiteY3984" fmla="*/ 1931218 h 2638416"/>
              <a:gd name="connsiteX3985" fmla="*/ 3021027 w 4894877"/>
              <a:gd name="connsiteY3985" fmla="*/ 1896180 h 2638416"/>
              <a:gd name="connsiteX3986" fmla="*/ 2950407 w 4894877"/>
              <a:gd name="connsiteY3986" fmla="*/ 1950505 h 2638416"/>
              <a:gd name="connsiteX3987" fmla="*/ 3016206 w 4894877"/>
              <a:gd name="connsiteY3987" fmla="*/ 2006601 h 2638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</a:cxnLst>
            <a:rect l="l" t="t" r="r" b="b"/>
            <a:pathLst>
              <a:path w="4894877" h="2638416">
                <a:moveTo>
                  <a:pt x="25285" y="292196"/>
                </a:moveTo>
                <a:cubicBezTo>
                  <a:pt x="29992" y="290024"/>
                  <a:pt x="27097" y="290024"/>
                  <a:pt x="18947" y="289119"/>
                </a:cubicBezTo>
                <a:lnTo>
                  <a:pt x="0" y="291805"/>
                </a:lnTo>
                <a:lnTo>
                  <a:pt x="3396" y="295671"/>
                </a:lnTo>
                <a:close/>
                <a:moveTo>
                  <a:pt x="67482" y="327688"/>
                </a:moveTo>
                <a:cubicBezTo>
                  <a:pt x="74726" y="324971"/>
                  <a:pt x="70923" y="322799"/>
                  <a:pt x="58971" y="322799"/>
                </a:cubicBezTo>
                <a:lnTo>
                  <a:pt x="30712" y="326767"/>
                </a:lnTo>
                <a:lnTo>
                  <a:pt x="35510" y="332229"/>
                </a:lnTo>
                <a:close/>
                <a:moveTo>
                  <a:pt x="163095" y="294731"/>
                </a:moveTo>
                <a:cubicBezTo>
                  <a:pt x="169071" y="292377"/>
                  <a:pt x="165810" y="290024"/>
                  <a:pt x="156213" y="290204"/>
                </a:cubicBezTo>
                <a:cubicBezTo>
                  <a:pt x="145241" y="290090"/>
                  <a:pt x="134321" y="291617"/>
                  <a:pt x="123802" y="294731"/>
                </a:cubicBezTo>
                <a:cubicBezTo>
                  <a:pt x="117826" y="297086"/>
                  <a:pt x="120904" y="299259"/>
                  <a:pt x="130500" y="299259"/>
                </a:cubicBezTo>
                <a:cubicBezTo>
                  <a:pt x="141529" y="299413"/>
                  <a:pt x="152520" y="297887"/>
                  <a:pt x="163095" y="294731"/>
                </a:cubicBezTo>
                <a:close/>
                <a:moveTo>
                  <a:pt x="114523" y="362907"/>
                </a:moveTo>
                <a:cubicBezTo>
                  <a:pt x="113255" y="361640"/>
                  <a:pt x="108954" y="360824"/>
                  <a:pt x="102072" y="360643"/>
                </a:cubicBezTo>
                <a:lnTo>
                  <a:pt x="64751" y="365518"/>
                </a:lnTo>
                <a:lnTo>
                  <a:pt x="71373" y="373056"/>
                </a:lnTo>
                <a:lnTo>
                  <a:pt x="108777" y="367886"/>
                </a:lnTo>
                <a:cubicBezTo>
                  <a:pt x="114027" y="365895"/>
                  <a:pt x="115791" y="364175"/>
                  <a:pt x="114523" y="362907"/>
                </a:cubicBezTo>
                <a:close/>
                <a:moveTo>
                  <a:pt x="256162" y="264310"/>
                </a:moveTo>
                <a:cubicBezTo>
                  <a:pt x="261777" y="262317"/>
                  <a:pt x="258878" y="260144"/>
                  <a:pt x="250187" y="259964"/>
                </a:cubicBezTo>
                <a:cubicBezTo>
                  <a:pt x="239774" y="259941"/>
                  <a:pt x="229419" y="261342"/>
                  <a:pt x="219404" y="264129"/>
                </a:cubicBezTo>
                <a:cubicBezTo>
                  <a:pt x="214152" y="266121"/>
                  <a:pt x="217775" y="268112"/>
                  <a:pt x="227009" y="268112"/>
                </a:cubicBezTo>
                <a:cubicBezTo>
                  <a:pt x="236860" y="268134"/>
                  <a:pt x="246658" y="266855"/>
                  <a:pt x="256162" y="264310"/>
                </a:cubicBezTo>
                <a:close/>
                <a:moveTo>
                  <a:pt x="207823" y="332395"/>
                </a:moveTo>
                <a:cubicBezTo>
                  <a:pt x="215973" y="328956"/>
                  <a:pt x="211990" y="326239"/>
                  <a:pt x="197864" y="326239"/>
                </a:cubicBezTo>
                <a:cubicBezTo>
                  <a:pt x="183868" y="326058"/>
                  <a:pt x="169943" y="328074"/>
                  <a:pt x="156580" y="332214"/>
                </a:cubicBezTo>
                <a:cubicBezTo>
                  <a:pt x="148070" y="335655"/>
                  <a:pt x="151870" y="338553"/>
                  <a:pt x="166179" y="338553"/>
                </a:cubicBezTo>
                <a:cubicBezTo>
                  <a:pt x="180301" y="338635"/>
                  <a:pt x="194333" y="336559"/>
                  <a:pt x="207823" y="332395"/>
                </a:cubicBezTo>
                <a:close/>
                <a:moveTo>
                  <a:pt x="339276" y="235701"/>
                </a:moveTo>
                <a:cubicBezTo>
                  <a:pt x="343442" y="233527"/>
                  <a:pt x="338189" y="231716"/>
                  <a:pt x="329497" y="232259"/>
                </a:cubicBezTo>
                <a:cubicBezTo>
                  <a:pt x="320588" y="232366"/>
                  <a:pt x="311753" y="233771"/>
                  <a:pt x="303241" y="236425"/>
                </a:cubicBezTo>
                <a:cubicBezTo>
                  <a:pt x="299983" y="238054"/>
                  <a:pt x="304690" y="239683"/>
                  <a:pt x="312477" y="239683"/>
                </a:cubicBezTo>
                <a:cubicBezTo>
                  <a:pt x="321548" y="239520"/>
                  <a:pt x="330548" y="238180"/>
                  <a:pt x="339276" y="235701"/>
                </a:cubicBezTo>
                <a:close/>
                <a:moveTo>
                  <a:pt x="149882" y="410620"/>
                </a:moveTo>
                <a:cubicBezTo>
                  <a:pt x="161105" y="405913"/>
                  <a:pt x="154587" y="401929"/>
                  <a:pt x="136481" y="401929"/>
                </a:cubicBezTo>
                <a:lnTo>
                  <a:pt x="101610" y="407480"/>
                </a:lnTo>
                <a:lnTo>
                  <a:pt x="110080" y="417121"/>
                </a:lnTo>
                <a:close/>
                <a:moveTo>
                  <a:pt x="304338" y="298172"/>
                </a:moveTo>
                <a:cubicBezTo>
                  <a:pt x="311397" y="294913"/>
                  <a:pt x="307052" y="292377"/>
                  <a:pt x="293290" y="292377"/>
                </a:cubicBezTo>
                <a:cubicBezTo>
                  <a:pt x="280095" y="292231"/>
                  <a:pt x="266944" y="294187"/>
                  <a:pt x="254361" y="298172"/>
                </a:cubicBezTo>
                <a:cubicBezTo>
                  <a:pt x="246934" y="301249"/>
                  <a:pt x="251099" y="303966"/>
                  <a:pt x="265043" y="303966"/>
                </a:cubicBezTo>
                <a:cubicBezTo>
                  <a:pt x="278370" y="304110"/>
                  <a:pt x="291626" y="302156"/>
                  <a:pt x="304338" y="298172"/>
                </a:cubicBezTo>
                <a:close/>
                <a:moveTo>
                  <a:pt x="418220" y="209082"/>
                </a:moveTo>
                <a:cubicBezTo>
                  <a:pt x="423652" y="207272"/>
                  <a:pt x="420574" y="206185"/>
                  <a:pt x="412970" y="206004"/>
                </a:cubicBezTo>
                <a:cubicBezTo>
                  <a:pt x="405074" y="205734"/>
                  <a:pt x="397196" y="206711"/>
                  <a:pt x="389609" y="208902"/>
                </a:cubicBezTo>
                <a:cubicBezTo>
                  <a:pt x="385083" y="210714"/>
                  <a:pt x="387075" y="211980"/>
                  <a:pt x="394862" y="211980"/>
                </a:cubicBezTo>
                <a:cubicBezTo>
                  <a:pt x="402757" y="212250"/>
                  <a:pt x="410633" y="211272"/>
                  <a:pt x="418220" y="209082"/>
                </a:cubicBezTo>
                <a:close/>
                <a:moveTo>
                  <a:pt x="260699" y="369878"/>
                </a:moveTo>
                <a:cubicBezTo>
                  <a:pt x="270114" y="365532"/>
                  <a:pt x="264142" y="362454"/>
                  <a:pt x="247301" y="361911"/>
                </a:cubicBezTo>
                <a:cubicBezTo>
                  <a:pt x="230042" y="361861"/>
                  <a:pt x="212876" y="364489"/>
                  <a:pt x="196416" y="369698"/>
                </a:cubicBezTo>
                <a:cubicBezTo>
                  <a:pt x="184646" y="374407"/>
                  <a:pt x="190622" y="378209"/>
                  <a:pt x="209999" y="378209"/>
                </a:cubicBezTo>
                <a:cubicBezTo>
                  <a:pt x="227237" y="378268"/>
                  <a:pt x="244384" y="375454"/>
                  <a:pt x="260699" y="369878"/>
                </a:cubicBezTo>
                <a:close/>
                <a:moveTo>
                  <a:pt x="390349" y="266302"/>
                </a:moveTo>
                <a:cubicBezTo>
                  <a:pt x="397410" y="263588"/>
                  <a:pt x="391799" y="261052"/>
                  <a:pt x="380209" y="261052"/>
                </a:cubicBezTo>
                <a:cubicBezTo>
                  <a:pt x="367966" y="261036"/>
                  <a:pt x="355766" y="262744"/>
                  <a:pt x="343993" y="266122"/>
                </a:cubicBezTo>
                <a:cubicBezTo>
                  <a:pt x="336931" y="268839"/>
                  <a:pt x="342184" y="271373"/>
                  <a:pt x="355039" y="271373"/>
                </a:cubicBezTo>
                <a:cubicBezTo>
                  <a:pt x="366988" y="271321"/>
                  <a:pt x="378870" y="269614"/>
                  <a:pt x="390349" y="266302"/>
                </a:cubicBezTo>
                <a:close/>
                <a:moveTo>
                  <a:pt x="491193" y="184273"/>
                </a:moveTo>
                <a:cubicBezTo>
                  <a:pt x="496080" y="182644"/>
                  <a:pt x="493727" y="181376"/>
                  <a:pt x="486123" y="181376"/>
                </a:cubicBezTo>
                <a:cubicBezTo>
                  <a:pt x="479459" y="181231"/>
                  <a:pt x="472794" y="182087"/>
                  <a:pt x="466384" y="183912"/>
                </a:cubicBezTo>
                <a:cubicBezTo>
                  <a:pt x="462221" y="185541"/>
                  <a:pt x="465118" y="186628"/>
                  <a:pt x="473085" y="186628"/>
                </a:cubicBezTo>
                <a:cubicBezTo>
                  <a:pt x="479205" y="186638"/>
                  <a:pt x="485290" y="185847"/>
                  <a:pt x="491193" y="184273"/>
                </a:cubicBezTo>
                <a:close/>
                <a:moveTo>
                  <a:pt x="204565" y="455710"/>
                </a:moveTo>
                <a:cubicBezTo>
                  <a:pt x="214887" y="450097"/>
                  <a:pt x="205470" y="445751"/>
                  <a:pt x="185009" y="445751"/>
                </a:cubicBezTo>
                <a:lnTo>
                  <a:pt x="141665" y="453079"/>
                </a:lnTo>
                <a:lnTo>
                  <a:pt x="152441" y="465346"/>
                </a:lnTo>
                <a:close/>
                <a:moveTo>
                  <a:pt x="353591" y="333302"/>
                </a:moveTo>
                <a:cubicBezTo>
                  <a:pt x="362103" y="329317"/>
                  <a:pt x="355946" y="326240"/>
                  <a:pt x="337837" y="326240"/>
                </a:cubicBezTo>
                <a:cubicBezTo>
                  <a:pt x="321669" y="326236"/>
                  <a:pt x="305606" y="328740"/>
                  <a:pt x="290216" y="333663"/>
                </a:cubicBezTo>
                <a:cubicBezTo>
                  <a:pt x="280618" y="337829"/>
                  <a:pt x="286596" y="341269"/>
                  <a:pt x="303796" y="341269"/>
                </a:cubicBezTo>
                <a:cubicBezTo>
                  <a:pt x="320725" y="341519"/>
                  <a:pt x="337586" y="338823"/>
                  <a:pt x="353591" y="333302"/>
                </a:cubicBezTo>
                <a:close/>
                <a:moveTo>
                  <a:pt x="473102" y="237693"/>
                </a:moveTo>
                <a:cubicBezTo>
                  <a:pt x="479077" y="235340"/>
                  <a:pt x="474187" y="232803"/>
                  <a:pt x="463141" y="232803"/>
                </a:cubicBezTo>
                <a:cubicBezTo>
                  <a:pt x="451570" y="232777"/>
                  <a:pt x="440056" y="234360"/>
                  <a:pt x="428918" y="237513"/>
                </a:cubicBezTo>
                <a:cubicBezTo>
                  <a:pt x="422763" y="239866"/>
                  <a:pt x="427651" y="242400"/>
                  <a:pt x="438877" y="242400"/>
                </a:cubicBezTo>
                <a:cubicBezTo>
                  <a:pt x="450448" y="242353"/>
                  <a:pt x="461946" y="240769"/>
                  <a:pt x="473102" y="237693"/>
                </a:cubicBezTo>
                <a:close/>
                <a:moveTo>
                  <a:pt x="312848" y="413518"/>
                </a:moveTo>
                <a:cubicBezTo>
                  <a:pt x="324438" y="408087"/>
                  <a:pt x="315747" y="403378"/>
                  <a:pt x="294742" y="403378"/>
                </a:cubicBezTo>
                <a:cubicBezTo>
                  <a:pt x="273900" y="403416"/>
                  <a:pt x="253203" y="406967"/>
                  <a:pt x="233537" y="413881"/>
                </a:cubicBezTo>
                <a:cubicBezTo>
                  <a:pt x="222856" y="419132"/>
                  <a:pt x="230641" y="423839"/>
                  <a:pt x="250739" y="423839"/>
                </a:cubicBezTo>
                <a:cubicBezTo>
                  <a:pt x="271874" y="423949"/>
                  <a:pt x="292879" y="420461"/>
                  <a:pt x="312848" y="413518"/>
                </a:cubicBezTo>
                <a:close/>
                <a:moveTo>
                  <a:pt x="543722" y="210893"/>
                </a:moveTo>
                <a:cubicBezTo>
                  <a:pt x="550423" y="208540"/>
                  <a:pt x="546076" y="206908"/>
                  <a:pt x="534123" y="206908"/>
                </a:cubicBezTo>
                <a:cubicBezTo>
                  <a:pt x="524364" y="206618"/>
                  <a:pt x="514639" y="207965"/>
                  <a:pt x="505333" y="210893"/>
                </a:cubicBezTo>
                <a:cubicBezTo>
                  <a:pt x="500082" y="213247"/>
                  <a:pt x="503341" y="214695"/>
                  <a:pt x="514207" y="214695"/>
                </a:cubicBezTo>
                <a:cubicBezTo>
                  <a:pt x="524183" y="215161"/>
                  <a:pt x="534177" y="213874"/>
                  <a:pt x="543722" y="210893"/>
                </a:cubicBezTo>
                <a:close/>
                <a:moveTo>
                  <a:pt x="444497" y="300708"/>
                </a:moveTo>
                <a:cubicBezTo>
                  <a:pt x="451555" y="297267"/>
                  <a:pt x="445039" y="294370"/>
                  <a:pt x="429646" y="294370"/>
                </a:cubicBezTo>
                <a:cubicBezTo>
                  <a:pt x="414108" y="294191"/>
                  <a:pt x="398629" y="296515"/>
                  <a:pt x="383834" y="301252"/>
                </a:cubicBezTo>
                <a:cubicBezTo>
                  <a:pt x="375142" y="305054"/>
                  <a:pt x="382024" y="308132"/>
                  <a:pt x="398863" y="308132"/>
                </a:cubicBezTo>
                <a:cubicBezTo>
                  <a:pt x="414381" y="308221"/>
                  <a:pt x="429808" y="305712"/>
                  <a:pt x="444497" y="300708"/>
                </a:cubicBezTo>
                <a:close/>
                <a:moveTo>
                  <a:pt x="611078" y="185903"/>
                </a:moveTo>
                <a:cubicBezTo>
                  <a:pt x="615966" y="183911"/>
                  <a:pt x="611802" y="182282"/>
                  <a:pt x="601843" y="182282"/>
                </a:cubicBezTo>
                <a:cubicBezTo>
                  <a:pt x="593078" y="182179"/>
                  <a:pt x="584351" y="183402"/>
                  <a:pt x="575949" y="185903"/>
                </a:cubicBezTo>
                <a:cubicBezTo>
                  <a:pt x="571964" y="187715"/>
                  <a:pt x="575587" y="189344"/>
                  <a:pt x="584461" y="189344"/>
                </a:cubicBezTo>
                <a:cubicBezTo>
                  <a:pt x="593459" y="189527"/>
                  <a:pt x="602423" y="188367"/>
                  <a:pt x="611078" y="185903"/>
                </a:cubicBezTo>
                <a:close/>
                <a:moveTo>
                  <a:pt x="521633" y="269924"/>
                </a:moveTo>
                <a:cubicBezTo>
                  <a:pt x="530327" y="266666"/>
                  <a:pt x="524532" y="263225"/>
                  <a:pt x="509682" y="263225"/>
                </a:cubicBezTo>
                <a:cubicBezTo>
                  <a:pt x="495434" y="263154"/>
                  <a:pt x="481234" y="265042"/>
                  <a:pt x="467489" y="268839"/>
                </a:cubicBezTo>
                <a:cubicBezTo>
                  <a:pt x="458436" y="272097"/>
                  <a:pt x="464051" y="275719"/>
                  <a:pt x="479077" y="275719"/>
                </a:cubicBezTo>
                <a:cubicBezTo>
                  <a:pt x="493476" y="275837"/>
                  <a:pt x="507798" y="273884"/>
                  <a:pt x="521633" y="269924"/>
                </a:cubicBezTo>
                <a:close/>
                <a:moveTo>
                  <a:pt x="253095" y="509851"/>
                </a:moveTo>
                <a:cubicBezTo>
                  <a:pt x="269751" y="502245"/>
                  <a:pt x="264320" y="496089"/>
                  <a:pt x="240057" y="496089"/>
                </a:cubicBezTo>
                <a:lnTo>
                  <a:pt x="187087" y="504788"/>
                </a:lnTo>
                <a:lnTo>
                  <a:pt x="199344" y="518741"/>
                </a:lnTo>
                <a:close/>
                <a:moveTo>
                  <a:pt x="408274" y="373681"/>
                </a:moveTo>
                <a:cubicBezTo>
                  <a:pt x="418238" y="368793"/>
                  <a:pt x="408821" y="364447"/>
                  <a:pt x="387814" y="364809"/>
                </a:cubicBezTo>
                <a:cubicBezTo>
                  <a:pt x="368857" y="364850"/>
                  <a:pt x="350043" y="367907"/>
                  <a:pt x="332044" y="373863"/>
                </a:cubicBezTo>
                <a:cubicBezTo>
                  <a:pt x="321359" y="378933"/>
                  <a:pt x="329505" y="383460"/>
                  <a:pt x="350150" y="383460"/>
                </a:cubicBezTo>
                <a:cubicBezTo>
                  <a:pt x="369942" y="383597"/>
                  <a:pt x="389607" y="380289"/>
                  <a:pt x="408274" y="373681"/>
                </a:cubicBezTo>
                <a:close/>
                <a:moveTo>
                  <a:pt x="678615" y="162181"/>
                </a:moveTo>
                <a:cubicBezTo>
                  <a:pt x="681332" y="160913"/>
                  <a:pt x="677349" y="159284"/>
                  <a:pt x="670649" y="159284"/>
                </a:cubicBezTo>
                <a:cubicBezTo>
                  <a:pt x="662699" y="159262"/>
                  <a:pt x="654786" y="160296"/>
                  <a:pt x="647108" y="162362"/>
                </a:cubicBezTo>
                <a:cubicBezTo>
                  <a:pt x="643305" y="163810"/>
                  <a:pt x="647651" y="165441"/>
                  <a:pt x="655618" y="165441"/>
                </a:cubicBezTo>
                <a:cubicBezTo>
                  <a:pt x="663407" y="165510"/>
                  <a:pt x="671156" y="164413"/>
                  <a:pt x="678615" y="162181"/>
                </a:cubicBezTo>
                <a:close/>
                <a:moveTo>
                  <a:pt x="601127" y="240410"/>
                </a:moveTo>
                <a:cubicBezTo>
                  <a:pt x="606922" y="237513"/>
                  <a:pt x="598953" y="234976"/>
                  <a:pt x="585374" y="234976"/>
                </a:cubicBezTo>
                <a:cubicBezTo>
                  <a:pt x="572697" y="235127"/>
                  <a:pt x="560095" y="236954"/>
                  <a:pt x="547891" y="240410"/>
                </a:cubicBezTo>
                <a:cubicBezTo>
                  <a:pt x="541008" y="243307"/>
                  <a:pt x="547891" y="246205"/>
                  <a:pt x="561652" y="246205"/>
                </a:cubicBezTo>
                <a:cubicBezTo>
                  <a:pt x="575036" y="246298"/>
                  <a:pt x="588342" y="244343"/>
                  <a:pt x="601127" y="240410"/>
                </a:cubicBezTo>
                <a:close/>
                <a:moveTo>
                  <a:pt x="496103" y="337285"/>
                </a:moveTo>
                <a:cubicBezTo>
                  <a:pt x="504976" y="332757"/>
                  <a:pt x="496103" y="328774"/>
                  <a:pt x="476361" y="328954"/>
                </a:cubicBezTo>
                <a:cubicBezTo>
                  <a:pt x="458472" y="329067"/>
                  <a:pt x="440689" y="331939"/>
                  <a:pt x="423668" y="337466"/>
                </a:cubicBezTo>
                <a:cubicBezTo>
                  <a:pt x="413709" y="342173"/>
                  <a:pt x="422039" y="346338"/>
                  <a:pt x="441778" y="346338"/>
                </a:cubicBezTo>
                <a:cubicBezTo>
                  <a:pt x="460265" y="346477"/>
                  <a:pt x="478644" y="343414"/>
                  <a:pt x="496103" y="337285"/>
                </a:cubicBezTo>
                <a:close/>
                <a:moveTo>
                  <a:pt x="363370" y="461503"/>
                </a:moveTo>
                <a:cubicBezTo>
                  <a:pt x="376771" y="455165"/>
                  <a:pt x="367535" y="449190"/>
                  <a:pt x="343993" y="449190"/>
                </a:cubicBezTo>
                <a:cubicBezTo>
                  <a:pt x="320000" y="449083"/>
                  <a:pt x="296170" y="453125"/>
                  <a:pt x="273556" y="461142"/>
                </a:cubicBezTo>
                <a:cubicBezTo>
                  <a:pt x="259430" y="467660"/>
                  <a:pt x="268122" y="473635"/>
                  <a:pt x="292209" y="473816"/>
                </a:cubicBezTo>
                <a:cubicBezTo>
                  <a:pt x="316471" y="473991"/>
                  <a:pt x="340575" y="469820"/>
                  <a:pt x="363370" y="461503"/>
                </a:cubicBezTo>
                <a:close/>
                <a:moveTo>
                  <a:pt x="736013" y="140273"/>
                </a:moveTo>
                <a:cubicBezTo>
                  <a:pt x="739271" y="138824"/>
                  <a:pt x="736374" y="137919"/>
                  <a:pt x="728407" y="137919"/>
                </a:cubicBezTo>
                <a:cubicBezTo>
                  <a:pt x="722267" y="137826"/>
                  <a:pt x="716167" y="138683"/>
                  <a:pt x="710298" y="140453"/>
                </a:cubicBezTo>
                <a:cubicBezTo>
                  <a:pt x="707040" y="142807"/>
                  <a:pt x="710118" y="142807"/>
                  <a:pt x="717905" y="142807"/>
                </a:cubicBezTo>
                <a:cubicBezTo>
                  <a:pt x="724043" y="142929"/>
                  <a:pt x="730146" y="142075"/>
                  <a:pt x="736013" y="140273"/>
                </a:cubicBezTo>
                <a:close/>
                <a:moveTo>
                  <a:pt x="666856" y="213971"/>
                </a:moveTo>
                <a:cubicBezTo>
                  <a:pt x="673920" y="210893"/>
                  <a:pt x="669754" y="208718"/>
                  <a:pt x="655814" y="208718"/>
                </a:cubicBezTo>
                <a:cubicBezTo>
                  <a:pt x="643791" y="208222"/>
                  <a:pt x="631767" y="209878"/>
                  <a:pt x="620321" y="213607"/>
                </a:cubicBezTo>
                <a:cubicBezTo>
                  <a:pt x="613623" y="216324"/>
                  <a:pt x="617606" y="218497"/>
                  <a:pt x="630643" y="218497"/>
                </a:cubicBezTo>
                <a:cubicBezTo>
                  <a:pt x="642883" y="219041"/>
                  <a:pt x="655123" y="217510"/>
                  <a:pt x="666856" y="213971"/>
                </a:cubicBezTo>
                <a:close/>
                <a:moveTo>
                  <a:pt x="580486" y="304147"/>
                </a:moveTo>
                <a:cubicBezTo>
                  <a:pt x="589719" y="300164"/>
                  <a:pt x="582659" y="296360"/>
                  <a:pt x="565092" y="295999"/>
                </a:cubicBezTo>
                <a:cubicBezTo>
                  <a:pt x="547057" y="295682"/>
                  <a:pt x="529076" y="298250"/>
                  <a:pt x="511858" y="303603"/>
                </a:cubicBezTo>
                <a:cubicBezTo>
                  <a:pt x="502442" y="307588"/>
                  <a:pt x="509137" y="311934"/>
                  <a:pt x="526161" y="311934"/>
                </a:cubicBezTo>
                <a:cubicBezTo>
                  <a:pt x="544578" y="312335"/>
                  <a:pt x="562920" y="309704"/>
                  <a:pt x="580486" y="304147"/>
                </a:cubicBezTo>
                <a:close/>
                <a:moveTo>
                  <a:pt x="466948" y="418410"/>
                </a:moveTo>
                <a:cubicBezTo>
                  <a:pt x="479079" y="412615"/>
                  <a:pt x="470388" y="407001"/>
                  <a:pt x="448116" y="406457"/>
                </a:cubicBezTo>
                <a:cubicBezTo>
                  <a:pt x="424593" y="406317"/>
                  <a:pt x="401215" y="410111"/>
                  <a:pt x="378943" y="417685"/>
                </a:cubicBezTo>
                <a:cubicBezTo>
                  <a:pt x="366810" y="423478"/>
                  <a:pt x="375142" y="429635"/>
                  <a:pt x="397051" y="429635"/>
                </a:cubicBezTo>
                <a:cubicBezTo>
                  <a:pt x="420827" y="429938"/>
                  <a:pt x="444476" y="426141"/>
                  <a:pt x="466948" y="418410"/>
                </a:cubicBezTo>
                <a:close/>
                <a:moveTo>
                  <a:pt x="737294" y="187713"/>
                </a:moveTo>
                <a:cubicBezTo>
                  <a:pt x="742908" y="185179"/>
                  <a:pt x="737840" y="183187"/>
                  <a:pt x="725887" y="183187"/>
                </a:cubicBezTo>
                <a:cubicBezTo>
                  <a:pt x="715168" y="182923"/>
                  <a:pt x="704466" y="184388"/>
                  <a:pt x="694200" y="187533"/>
                </a:cubicBezTo>
                <a:cubicBezTo>
                  <a:pt x="688405" y="189886"/>
                  <a:pt x="693474" y="191879"/>
                  <a:pt x="705608" y="191879"/>
                </a:cubicBezTo>
                <a:cubicBezTo>
                  <a:pt x="716328" y="192095"/>
                  <a:pt x="727010" y="190690"/>
                  <a:pt x="737294" y="187713"/>
                </a:cubicBezTo>
                <a:close/>
                <a:moveTo>
                  <a:pt x="307779" y="566891"/>
                </a:moveTo>
                <a:cubicBezTo>
                  <a:pt x="323715" y="558380"/>
                  <a:pt x="313574" y="551317"/>
                  <a:pt x="285687" y="551317"/>
                </a:cubicBezTo>
                <a:lnTo>
                  <a:pt x="236107" y="560593"/>
                </a:lnTo>
                <a:lnTo>
                  <a:pt x="253151" y="579995"/>
                </a:lnTo>
                <a:lnTo>
                  <a:pt x="267441" y="578716"/>
                </a:lnTo>
                <a:cubicBezTo>
                  <a:pt x="281211" y="576108"/>
                  <a:pt x="294725" y="572154"/>
                  <a:pt x="307779" y="566891"/>
                </a:cubicBezTo>
                <a:close/>
                <a:moveTo>
                  <a:pt x="657442" y="271553"/>
                </a:moveTo>
                <a:cubicBezTo>
                  <a:pt x="665413" y="267932"/>
                  <a:pt x="657442" y="264310"/>
                  <a:pt x="640964" y="264310"/>
                </a:cubicBezTo>
                <a:cubicBezTo>
                  <a:pt x="624653" y="264118"/>
                  <a:pt x="608408" y="266439"/>
                  <a:pt x="592797" y="271190"/>
                </a:cubicBezTo>
                <a:cubicBezTo>
                  <a:pt x="583925" y="274812"/>
                  <a:pt x="590808" y="278797"/>
                  <a:pt x="607282" y="278797"/>
                </a:cubicBezTo>
                <a:cubicBezTo>
                  <a:pt x="624289" y="279167"/>
                  <a:pt x="641236" y="276719"/>
                  <a:pt x="657442" y="271553"/>
                </a:cubicBezTo>
                <a:close/>
                <a:moveTo>
                  <a:pt x="796867" y="163813"/>
                </a:moveTo>
                <a:cubicBezTo>
                  <a:pt x="800491" y="161821"/>
                  <a:pt x="793789" y="160191"/>
                  <a:pt x="783833" y="160191"/>
                </a:cubicBezTo>
                <a:cubicBezTo>
                  <a:pt x="774762" y="160239"/>
                  <a:pt x="765761" y="161517"/>
                  <a:pt x="757032" y="163994"/>
                </a:cubicBezTo>
                <a:cubicBezTo>
                  <a:pt x="752505" y="165986"/>
                  <a:pt x="758297" y="167796"/>
                  <a:pt x="768622" y="167796"/>
                </a:cubicBezTo>
                <a:cubicBezTo>
                  <a:pt x="778182" y="167944"/>
                  <a:pt x="787726" y="166598"/>
                  <a:pt x="796867" y="163813"/>
                </a:cubicBezTo>
                <a:close/>
                <a:moveTo>
                  <a:pt x="558577" y="377122"/>
                </a:moveTo>
                <a:cubicBezTo>
                  <a:pt x="570346" y="371690"/>
                  <a:pt x="560025" y="366257"/>
                  <a:pt x="537930" y="366257"/>
                </a:cubicBezTo>
                <a:cubicBezTo>
                  <a:pt x="516584" y="366224"/>
                  <a:pt x="495359" y="369650"/>
                  <a:pt x="475095" y="376397"/>
                </a:cubicBezTo>
                <a:cubicBezTo>
                  <a:pt x="462784" y="382011"/>
                  <a:pt x="472560" y="387443"/>
                  <a:pt x="495198" y="387443"/>
                </a:cubicBezTo>
                <a:cubicBezTo>
                  <a:pt x="516744" y="387515"/>
                  <a:pt x="538165" y="384028"/>
                  <a:pt x="558577" y="377122"/>
                </a:cubicBezTo>
                <a:close/>
                <a:moveTo>
                  <a:pt x="731505" y="241676"/>
                </a:moveTo>
                <a:cubicBezTo>
                  <a:pt x="737481" y="238237"/>
                  <a:pt x="729332" y="235701"/>
                  <a:pt x="713394" y="235701"/>
                </a:cubicBezTo>
                <a:cubicBezTo>
                  <a:pt x="698440" y="235484"/>
                  <a:pt x="683535" y="237872"/>
                  <a:pt x="669395" y="242764"/>
                </a:cubicBezTo>
                <a:cubicBezTo>
                  <a:pt x="662334" y="246385"/>
                  <a:pt x="671023" y="249283"/>
                  <a:pt x="687863" y="248739"/>
                </a:cubicBezTo>
                <a:cubicBezTo>
                  <a:pt x="702712" y="249070"/>
                  <a:pt x="717506" y="246676"/>
                  <a:pt x="731505" y="241676"/>
                </a:cubicBezTo>
                <a:close/>
                <a:moveTo>
                  <a:pt x="427471" y="512387"/>
                </a:moveTo>
                <a:cubicBezTo>
                  <a:pt x="442863" y="504239"/>
                  <a:pt x="432360" y="498081"/>
                  <a:pt x="403750" y="498081"/>
                </a:cubicBezTo>
                <a:cubicBezTo>
                  <a:pt x="377928" y="497684"/>
                  <a:pt x="352270" y="502359"/>
                  <a:pt x="328241" y="511843"/>
                </a:cubicBezTo>
                <a:cubicBezTo>
                  <a:pt x="311038" y="520174"/>
                  <a:pt x="319913" y="526873"/>
                  <a:pt x="348884" y="526873"/>
                </a:cubicBezTo>
                <a:cubicBezTo>
                  <a:pt x="375791" y="527507"/>
                  <a:pt x="402555" y="522573"/>
                  <a:pt x="427471" y="512387"/>
                </a:cubicBezTo>
                <a:close/>
                <a:moveTo>
                  <a:pt x="854987" y="141903"/>
                </a:moveTo>
                <a:cubicBezTo>
                  <a:pt x="858609" y="140092"/>
                  <a:pt x="853902" y="139006"/>
                  <a:pt x="844122" y="139006"/>
                </a:cubicBezTo>
                <a:cubicBezTo>
                  <a:pt x="836318" y="138717"/>
                  <a:pt x="828531" y="139822"/>
                  <a:pt x="821126" y="142265"/>
                </a:cubicBezTo>
                <a:cubicBezTo>
                  <a:pt x="817503" y="144076"/>
                  <a:pt x="822033" y="145162"/>
                  <a:pt x="831990" y="145162"/>
                </a:cubicBezTo>
                <a:cubicBezTo>
                  <a:pt x="839796" y="145464"/>
                  <a:pt x="847580" y="144362"/>
                  <a:pt x="854987" y="141903"/>
                </a:cubicBezTo>
                <a:close/>
                <a:moveTo>
                  <a:pt x="645855" y="340362"/>
                </a:moveTo>
                <a:cubicBezTo>
                  <a:pt x="656537" y="335292"/>
                  <a:pt x="646034" y="330403"/>
                  <a:pt x="624851" y="330403"/>
                </a:cubicBezTo>
                <a:cubicBezTo>
                  <a:pt x="604676" y="330359"/>
                  <a:pt x="584632" y="333538"/>
                  <a:pt x="565457" y="339819"/>
                </a:cubicBezTo>
                <a:cubicBezTo>
                  <a:pt x="554046" y="344889"/>
                  <a:pt x="564188" y="349959"/>
                  <a:pt x="586099" y="349959"/>
                </a:cubicBezTo>
                <a:cubicBezTo>
                  <a:pt x="606414" y="350092"/>
                  <a:pt x="626606" y="346849"/>
                  <a:pt x="645855" y="340362"/>
                </a:cubicBezTo>
                <a:close/>
                <a:moveTo>
                  <a:pt x="793614" y="215600"/>
                </a:moveTo>
                <a:cubicBezTo>
                  <a:pt x="800675" y="212159"/>
                  <a:pt x="793614" y="209623"/>
                  <a:pt x="777135" y="209806"/>
                </a:cubicBezTo>
                <a:cubicBezTo>
                  <a:pt x="764116" y="209420"/>
                  <a:pt x="751112" y="211319"/>
                  <a:pt x="738748" y="215418"/>
                </a:cubicBezTo>
                <a:cubicBezTo>
                  <a:pt x="731503" y="218859"/>
                  <a:pt x="738387" y="221213"/>
                  <a:pt x="755043" y="221213"/>
                </a:cubicBezTo>
                <a:cubicBezTo>
                  <a:pt x="768136" y="221568"/>
                  <a:pt x="781172" y="219671"/>
                  <a:pt x="793614" y="215600"/>
                </a:cubicBezTo>
                <a:close/>
                <a:moveTo>
                  <a:pt x="906594" y="121079"/>
                </a:moveTo>
                <a:cubicBezTo>
                  <a:pt x="909489" y="119811"/>
                  <a:pt x="904603" y="118362"/>
                  <a:pt x="897359" y="118362"/>
                </a:cubicBezTo>
                <a:cubicBezTo>
                  <a:pt x="890639" y="118351"/>
                  <a:pt x="883941" y="119205"/>
                  <a:pt x="877440" y="120898"/>
                </a:cubicBezTo>
                <a:cubicBezTo>
                  <a:pt x="873998" y="122165"/>
                  <a:pt x="877983" y="123796"/>
                  <a:pt x="885225" y="123796"/>
                </a:cubicBezTo>
                <a:cubicBezTo>
                  <a:pt x="892434" y="123885"/>
                  <a:pt x="899641" y="122972"/>
                  <a:pt x="906594" y="121079"/>
                </a:cubicBezTo>
                <a:close/>
                <a:moveTo>
                  <a:pt x="527791" y="464583"/>
                </a:moveTo>
                <a:cubicBezTo>
                  <a:pt x="541372" y="456978"/>
                  <a:pt x="531232" y="451545"/>
                  <a:pt x="503527" y="451364"/>
                </a:cubicBezTo>
                <a:cubicBezTo>
                  <a:pt x="478793" y="450971"/>
                  <a:pt x="454199" y="455336"/>
                  <a:pt x="431093" y="464221"/>
                </a:cubicBezTo>
                <a:cubicBezTo>
                  <a:pt x="415160" y="472369"/>
                  <a:pt x="425296" y="478164"/>
                  <a:pt x="455359" y="478164"/>
                </a:cubicBezTo>
                <a:cubicBezTo>
                  <a:pt x="480167" y="478557"/>
                  <a:pt x="504813" y="473940"/>
                  <a:pt x="527791" y="464583"/>
                </a:cubicBezTo>
                <a:close/>
                <a:moveTo>
                  <a:pt x="720822" y="306681"/>
                </a:moveTo>
                <a:cubicBezTo>
                  <a:pt x="731505" y="302155"/>
                  <a:pt x="721907" y="297628"/>
                  <a:pt x="702712" y="297265"/>
                </a:cubicBezTo>
                <a:cubicBezTo>
                  <a:pt x="683283" y="297045"/>
                  <a:pt x="663925" y="299793"/>
                  <a:pt x="645310" y="305415"/>
                </a:cubicBezTo>
                <a:cubicBezTo>
                  <a:pt x="633722" y="310122"/>
                  <a:pt x="642595" y="315372"/>
                  <a:pt x="663418" y="315372"/>
                </a:cubicBezTo>
                <a:cubicBezTo>
                  <a:pt x="682902" y="315621"/>
                  <a:pt x="702294" y="312684"/>
                  <a:pt x="720822" y="306681"/>
                </a:cubicBezTo>
                <a:close/>
                <a:moveTo>
                  <a:pt x="958199" y="101340"/>
                </a:moveTo>
                <a:cubicBezTo>
                  <a:pt x="960372" y="100072"/>
                  <a:pt x="956750" y="99348"/>
                  <a:pt x="949507" y="99530"/>
                </a:cubicBezTo>
                <a:cubicBezTo>
                  <a:pt x="944528" y="99249"/>
                  <a:pt x="939545" y="99926"/>
                  <a:pt x="934838" y="101521"/>
                </a:cubicBezTo>
                <a:cubicBezTo>
                  <a:pt x="931943" y="102608"/>
                  <a:pt x="935020" y="103513"/>
                  <a:pt x="942083" y="103513"/>
                </a:cubicBezTo>
                <a:cubicBezTo>
                  <a:pt x="947548" y="103789"/>
                  <a:pt x="953001" y="103051"/>
                  <a:pt x="958199" y="101340"/>
                </a:cubicBezTo>
                <a:close/>
                <a:moveTo>
                  <a:pt x="858257" y="190069"/>
                </a:moveTo>
                <a:cubicBezTo>
                  <a:pt x="864053" y="187172"/>
                  <a:pt x="856447" y="184816"/>
                  <a:pt x="842687" y="184999"/>
                </a:cubicBezTo>
                <a:cubicBezTo>
                  <a:pt x="830426" y="184706"/>
                  <a:pt x="818184" y="186419"/>
                  <a:pt x="806471" y="190069"/>
                </a:cubicBezTo>
                <a:cubicBezTo>
                  <a:pt x="799951" y="192966"/>
                  <a:pt x="806471" y="195320"/>
                  <a:pt x="820958" y="195320"/>
                </a:cubicBezTo>
                <a:cubicBezTo>
                  <a:pt x="833595" y="195755"/>
                  <a:pt x="846216" y="193978"/>
                  <a:pt x="858257" y="190069"/>
                </a:cubicBezTo>
                <a:close/>
                <a:moveTo>
                  <a:pt x="374415" y="629001"/>
                </a:moveTo>
                <a:cubicBezTo>
                  <a:pt x="391801" y="618680"/>
                  <a:pt x="380936" y="611436"/>
                  <a:pt x="348704" y="610893"/>
                </a:cubicBezTo>
                <a:cubicBezTo>
                  <a:pt x="333701" y="610686"/>
                  <a:pt x="318766" y="612129"/>
                  <a:pt x="304162" y="615165"/>
                </a:cubicBezTo>
                <a:lnTo>
                  <a:pt x="288513" y="620252"/>
                </a:lnTo>
                <a:lnTo>
                  <a:pt x="310216" y="644959"/>
                </a:lnTo>
                <a:lnTo>
                  <a:pt x="331442" y="643043"/>
                </a:lnTo>
                <a:cubicBezTo>
                  <a:pt x="346201" y="640006"/>
                  <a:pt x="360618" y="635305"/>
                  <a:pt x="374415" y="629001"/>
                </a:cubicBezTo>
                <a:close/>
                <a:moveTo>
                  <a:pt x="913663" y="166167"/>
                </a:moveTo>
                <a:cubicBezTo>
                  <a:pt x="916929" y="163994"/>
                  <a:pt x="910406" y="162001"/>
                  <a:pt x="898819" y="162001"/>
                </a:cubicBezTo>
                <a:cubicBezTo>
                  <a:pt x="887538" y="161773"/>
                  <a:pt x="876272" y="163364"/>
                  <a:pt x="865500" y="166710"/>
                </a:cubicBezTo>
                <a:cubicBezTo>
                  <a:pt x="862239" y="169064"/>
                  <a:pt x="868579" y="171056"/>
                  <a:pt x="880349" y="171056"/>
                </a:cubicBezTo>
                <a:cubicBezTo>
                  <a:pt x="891648" y="171351"/>
                  <a:pt x="902931" y="169695"/>
                  <a:pt x="913663" y="166167"/>
                </a:cubicBezTo>
                <a:close/>
                <a:moveTo>
                  <a:pt x="623581" y="421485"/>
                </a:moveTo>
                <a:cubicBezTo>
                  <a:pt x="637523" y="414061"/>
                  <a:pt x="627564" y="408628"/>
                  <a:pt x="600040" y="408628"/>
                </a:cubicBezTo>
                <a:cubicBezTo>
                  <a:pt x="576319" y="408081"/>
                  <a:pt x="552722" y="412077"/>
                  <a:pt x="530502" y="420398"/>
                </a:cubicBezTo>
                <a:cubicBezTo>
                  <a:pt x="515658" y="427824"/>
                  <a:pt x="525254" y="433436"/>
                  <a:pt x="553321" y="433436"/>
                </a:cubicBezTo>
                <a:cubicBezTo>
                  <a:pt x="577313" y="434228"/>
                  <a:pt x="601200" y="430164"/>
                  <a:pt x="623581" y="421485"/>
                </a:cubicBezTo>
                <a:close/>
                <a:moveTo>
                  <a:pt x="795242" y="274994"/>
                </a:moveTo>
                <a:cubicBezTo>
                  <a:pt x="803932" y="270648"/>
                  <a:pt x="794699" y="266663"/>
                  <a:pt x="774601" y="266663"/>
                </a:cubicBezTo>
                <a:cubicBezTo>
                  <a:pt x="757055" y="266469"/>
                  <a:pt x="739561" y="269036"/>
                  <a:pt x="722811" y="274269"/>
                </a:cubicBezTo>
                <a:cubicBezTo>
                  <a:pt x="712853" y="278615"/>
                  <a:pt x="721182" y="282961"/>
                  <a:pt x="740918" y="282961"/>
                </a:cubicBezTo>
                <a:cubicBezTo>
                  <a:pt x="759354" y="283579"/>
                  <a:pt x="777754" y="280879"/>
                  <a:pt x="795242" y="274994"/>
                </a:cubicBezTo>
                <a:close/>
                <a:moveTo>
                  <a:pt x="969981" y="143350"/>
                </a:moveTo>
                <a:cubicBezTo>
                  <a:pt x="973963" y="141177"/>
                  <a:pt x="968169" y="139548"/>
                  <a:pt x="956761" y="139548"/>
                </a:cubicBezTo>
                <a:cubicBezTo>
                  <a:pt x="947254" y="139244"/>
                  <a:pt x="937748" y="140594"/>
                  <a:pt x="928697" y="143533"/>
                </a:cubicBezTo>
                <a:cubicBezTo>
                  <a:pt x="923625" y="145706"/>
                  <a:pt x="930323" y="147335"/>
                  <a:pt x="941733" y="147335"/>
                </a:cubicBezTo>
                <a:cubicBezTo>
                  <a:pt x="951311" y="147652"/>
                  <a:pt x="960872" y="146304"/>
                  <a:pt x="969981" y="143350"/>
                </a:cubicBezTo>
                <a:close/>
                <a:moveTo>
                  <a:pt x="858257" y="246565"/>
                </a:moveTo>
                <a:cubicBezTo>
                  <a:pt x="867492" y="242400"/>
                  <a:pt x="859527" y="239322"/>
                  <a:pt x="840149" y="239322"/>
                </a:cubicBezTo>
                <a:cubicBezTo>
                  <a:pt x="823903" y="238588"/>
                  <a:pt x="807683" y="240985"/>
                  <a:pt x="792344" y="246384"/>
                </a:cubicBezTo>
                <a:cubicBezTo>
                  <a:pt x="783111" y="250548"/>
                  <a:pt x="790894" y="253808"/>
                  <a:pt x="810452" y="253808"/>
                </a:cubicBezTo>
                <a:cubicBezTo>
                  <a:pt x="826693" y="254403"/>
                  <a:pt x="842920" y="251947"/>
                  <a:pt x="858257" y="246565"/>
                </a:cubicBezTo>
                <a:close/>
                <a:moveTo>
                  <a:pt x="709049" y="380563"/>
                </a:moveTo>
                <a:cubicBezTo>
                  <a:pt x="719734" y="374405"/>
                  <a:pt x="707419" y="369154"/>
                  <a:pt x="682429" y="368974"/>
                </a:cubicBezTo>
                <a:cubicBezTo>
                  <a:pt x="659309" y="368660"/>
                  <a:pt x="636327" y="372717"/>
                  <a:pt x="614708" y="380924"/>
                </a:cubicBezTo>
                <a:cubicBezTo>
                  <a:pt x="603118" y="387262"/>
                  <a:pt x="615250" y="392513"/>
                  <a:pt x="640783" y="392513"/>
                </a:cubicBezTo>
                <a:cubicBezTo>
                  <a:pt x="664105" y="392999"/>
                  <a:pt x="687282" y="388939"/>
                  <a:pt x="709049" y="380563"/>
                </a:cubicBezTo>
                <a:close/>
                <a:moveTo>
                  <a:pt x="496103" y="570693"/>
                </a:moveTo>
                <a:cubicBezTo>
                  <a:pt x="511312" y="561640"/>
                  <a:pt x="498276" y="553853"/>
                  <a:pt x="469123" y="554214"/>
                </a:cubicBezTo>
                <a:cubicBezTo>
                  <a:pt x="439426" y="554117"/>
                  <a:pt x="409981" y="559710"/>
                  <a:pt x="382384" y="570693"/>
                </a:cubicBezTo>
                <a:cubicBezTo>
                  <a:pt x="364822" y="579748"/>
                  <a:pt x="377857" y="588801"/>
                  <a:pt x="409184" y="588801"/>
                </a:cubicBezTo>
                <a:cubicBezTo>
                  <a:pt x="439079" y="588626"/>
                  <a:pt x="468633" y="582468"/>
                  <a:pt x="496103" y="570693"/>
                </a:cubicBezTo>
                <a:close/>
                <a:moveTo>
                  <a:pt x="1017786" y="122708"/>
                </a:moveTo>
                <a:cubicBezTo>
                  <a:pt x="1021227" y="121079"/>
                  <a:pt x="1016697" y="119450"/>
                  <a:pt x="1007825" y="119267"/>
                </a:cubicBezTo>
                <a:cubicBezTo>
                  <a:pt x="999279" y="119062"/>
                  <a:pt x="990751" y="120035"/>
                  <a:pt x="982476" y="122164"/>
                </a:cubicBezTo>
                <a:cubicBezTo>
                  <a:pt x="977767" y="123976"/>
                  <a:pt x="983016" y="125786"/>
                  <a:pt x="992978" y="125786"/>
                </a:cubicBezTo>
                <a:cubicBezTo>
                  <a:pt x="1001361" y="126020"/>
                  <a:pt x="1009726" y="124982"/>
                  <a:pt x="1017786" y="122708"/>
                </a:cubicBezTo>
                <a:close/>
                <a:moveTo>
                  <a:pt x="925617" y="217049"/>
                </a:moveTo>
                <a:cubicBezTo>
                  <a:pt x="931594" y="213608"/>
                  <a:pt x="923445" y="210893"/>
                  <a:pt x="905336" y="210893"/>
                </a:cubicBezTo>
                <a:cubicBezTo>
                  <a:pt x="890708" y="210517"/>
                  <a:pt x="876114" y="212724"/>
                  <a:pt x="862239" y="217412"/>
                </a:cubicBezTo>
                <a:cubicBezTo>
                  <a:pt x="854820" y="221033"/>
                  <a:pt x="862239" y="223930"/>
                  <a:pt x="880349" y="223930"/>
                </a:cubicBezTo>
                <a:cubicBezTo>
                  <a:pt x="895742" y="224482"/>
                  <a:pt x="911094" y="222147"/>
                  <a:pt x="925617" y="217049"/>
                </a:cubicBezTo>
                <a:close/>
                <a:moveTo>
                  <a:pt x="789989" y="343984"/>
                </a:moveTo>
                <a:cubicBezTo>
                  <a:pt x="800677" y="338190"/>
                  <a:pt x="789268" y="333120"/>
                  <a:pt x="765366" y="333120"/>
                </a:cubicBezTo>
                <a:cubicBezTo>
                  <a:pt x="743346" y="332781"/>
                  <a:pt x="721454" y="336399"/>
                  <a:pt x="700719" y="343803"/>
                </a:cubicBezTo>
                <a:cubicBezTo>
                  <a:pt x="688588" y="349598"/>
                  <a:pt x="700358" y="354849"/>
                  <a:pt x="724804" y="354849"/>
                </a:cubicBezTo>
                <a:cubicBezTo>
                  <a:pt x="747024" y="355404"/>
                  <a:pt x="769150" y="351716"/>
                  <a:pt x="789989" y="343984"/>
                </a:cubicBezTo>
                <a:close/>
                <a:moveTo>
                  <a:pt x="1066668" y="102789"/>
                </a:moveTo>
                <a:cubicBezTo>
                  <a:pt x="1069386" y="101340"/>
                  <a:pt x="1065220" y="100253"/>
                  <a:pt x="1057613" y="100072"/>
                </a:cubicBezTo>
                <a:cubicBezTo>
                  <a:pt x="1050335" y="99890"/>
                  <a:pt x="1043074" y="100806"/>
                  <a:pt x="1036068" y="102789"/>
                </a:cubicBezTo>
                <a:cubicBezTo>
                  <a:pt x="1033350" y="104237"/>
                  <a:pt x="1037517" y="105505"/>
                  <a:pt x="1045120" y="105505"/>
                </a:cubicBezTo>
                <a:cubicBezTo>
                  <a:pt x="1052400" y="105796"/>
                  <a:pt x="1059678" y="104880"/>
                  <a:pt x="1066668" y="102789"/>
                </a:cubicBezTo>
                <a:close/>
                <a:moveTo>
                  <a:pt x="598411" y="517999"/>
                </a:moveTo>
                <a:cubicBezTo>
                  <a:pt x="613080" y="509490"/>
                  <a:pt x="600222" y="501884"/>
                  <a:pt x="570890" y="501884"/>
                </a:cubicBezTo>
                <a:cubicBezTo>
                  <a:pt x="542365" y="501521"/>
                  <a:pt x="514046" y="506813"/>
                  <a:pt x="487589" y="517457"/>
                </a:cubicBezTo>
                <a:cubicBezTo>
                  <a:pt x="471653" y="526149"/>
                  <a:pt x="483970" y="534116"/>
                  <a:pt x="514211" y="534116"/>
                </a:cubicBezTo>
                <a:cubicBezTo>
                  <a:pt x="543073" y="534472"/>
                  <a:pt x="571717" y="528991"/>
                  <a:pt x="598411" y="517999"/>
                </a:cubicBezTo>
                <a:close/>
                <a:moveTo>
                  <a:pt x="980667" y="192061"/>
                </a:moveTo>
                <a:cubicBezTo>
                  <a:pt x="986640" y="188982"/>
                  <a:pt x="978673" y="186084"/>
                  <a:pt x="964004" y="185904"/>
                </a:cubicBezTo>
                <a:cubicBezTo>
                  <a:pt x="949538" y="185567"/>
                  <a:pt x="935105" y="187586"/>
                  <a:pt x="921275" y="191879"/>
                </a:cubicBezTo>
                <a:cubicBezTo>
                  <a:pt x="915114" y="194776"/>
                  <a:pt x="922900" y="198037"/>
                  <a:pt x="937752" y="198037"/>
                </a:cubicBezTo>
                <a:cubicBezTo>
                  <a:pt x="952290" y="198415"/>
                  <a:pt x="966777" y="196396"/>
                  <a:pt x="980667" y="192061"/>
                </a:cubicBezTo>
                <a:close/>
                <a:moveTo>
                  <a:pt x="1108129" y="84139"/>
                </a:moveTo>
                <a:cubicBezTo>
                  <a:pt x="1110300" y="83052"/>
                  <a:pt x="1107223" y="82147"/>
                  <a:pt x="1099980" y="82328"/>
                </a:cubicBezTo>
                <a:cubicBezTo>
                  <a:pt x="1094710" y="82020"/>
                  <a:pt x="1089422" y="82695"/>
                  <a:pt x="1084407" y="84320"/>
                </a:cubicBezTo>
                <a:cubicBezTo>
                  <a:pt x="1082235" y="86312"/>
                  <a:pt x="1085313" y="86312"/>
                  <a:pt x="1092555" y="86312"/>
                </a:cubicBezTo>
                <a:cubicBezTo>
                  <a:pt x="1097843" y="86582"/>
                  <a:pt x="1103132" y="85845"/>
                  <a:pt x="1108129" y="84139"/>
                </a:cubicBezTo>
                <a:close/>
                <a:moveTo>
                  <a:pt x="860792" y="308676"/>
                </a:moveTo>
                <a:cubicBezTo>
                  <a:pt x="870934" y="303242"/>
                  <a:pt x="861516" y="298897"/>
                  <a:pt x="838338" y="298897"/>
                </a:cubicBezTo>
                <a:cubicBezTo>
                  <a:pt x="817679" y="298090"/>
                  <a:pt x="797051" y="301414"/>
                  <a:pt x="777678" y="308676"/>
                </a:cubicBezTo>
                <a:cubicBezTo>
                  <a:pt x="767539" y="314288"/>
                  <a:pt x="777498" y="318273"/>
                  <a:pt x="801581" y="318273"/>
                </a:cubicBezTo>
                <a:cubicBezTo>
                  <a:pt x="821752" y="319060"/>
                  <a:pt x="841889" y="315797"/>
                  <a:pt x="860792" y="308676"/>
                </a:cubicBezTo>
                <a:close/>
                <a:moveTo>
                  <a:pt x="1031003" y="168159"/>
                </a:moveTo>
                <a:cubicBezTo>
                  <a:pt x="1036616" y="165081"/>
                  <a:pt x="1029374" y="163269"/>
                  <a:pt x="1013984" y="163269"/>
                </a:cubicBezTo>
                <a:cubicBezTo>
                  <a:pt x="1002340" y="162868"/>
                  <a:pt x="990714" y="164397"/>
                  <a:pt x="979580" y="167796"/>
                </a:cubicBezTo>
                <a:cubicBezTo>
                  <a:pt x="973240" y="170875"/>
                  <a:pt x="979759" y="173229"/>
                  <a:pt x="994791" y="173229"/>
                </a:cubicBezTo>
                <a:cubicBezTo>
                  <a:pt x="1007064" y="173674"/>
                  <a:pt x="1019324" y="171957"/>
                  <a:pt x="1031003" y="168159"/>
                </a:cubicBezTo>
                <a:close/>
                <a:moveTo>
                  <a:pt x="697822" y="469110"/>
                </a:moveTo>
                <a:cubicBezTo>
                  <a:pt x="710317" y="461142"/>
                  <a:pt x="696917" y="454804"/>
                  <a:pt x="667946" y="454804"/>
                </a:cubicBezTo>
                <a:cubicBezTo>
                  <a:pt x="640674" y="454150"/>
                  <a:pt x="613585" y="459269"/>
                  <a:pt x="588449" y="469834"/>
                </a:cubicBezTo>
                <a:cubicBezTo>
                  <a:pt x="574872" y="477982"/>
                  <a:pt x="587727" y="484683"/>
                  <a:pt x="617606" y="484683"/>
                </a:cubicBezTo>
                <a:cubicBezTo>
                  <a:pt x="645166" y="485438"/>
                  <a:pt x="672546" y="480121"/>
                  <a:pt x="697822" y="469110"/>
                </a:cubicBezTo>
                <a:close/>
                <a:moveTo>
                  <a:pt x="445944" y="701432"/>
                </a:moveTo>
                <a:cubicBezTo>
                  <a:pt x="463870" y="690206"/>
                  <a:pt x="450290" y="680246"/>
                  <a:pt x="417515" y="680246"/>
                </a:cubicBezTo>
                <a:cubicBezTo>
                  <a:pt x="400819" y="680133"/>
                  <a:pt x="384209" y="681822"/>
                  <a:pt x="367969" y="685252"/>
                </a:cubicBezTo>
                <a:lnTo>
                  <a:pt x="350593" y="690925"/>
                </a:lnTo>
                <a:lnTo>
                  <a:pt x="375991" y="719838"/>
                </a:lnTo>
                <a:lnTo>
                  <a:pt x="398137" y="717497"/>
                </a:lnTo>
                <a:cubicBezTo>
                  <a:pt x="414563" y="713914"/>
                  <a:pt x="430598" y="708538"/>
                  <a:pt x="445944" y="701432"/>
                </a:cubicBezTo>
                <a:close/>
                <a:moveTo>
                  <a:pt x="930690" y="277167"/>
                </a:moveTo>
                <a:cubicBezTo>
                  <a:pt x="939741" y="271914"/>
                  <a:pt x="930690" y="268292"/>
                  <a:pt x="907512" y="268112"/>
                </a:cubicBezTo>
                <a:cubicBezTo>
                  <a:pt x="888532" y="267425"/>
                  <a:pt x="869611" y="270376"/>
                  <a:pt x="851740" y="276804"/>
                </a:cubicBezTo>
                <a:cubicBezTo>
                  <a:pt x="841961" y="282054"/>
                  <a:pt x="851556" y="285859"/>
                  <a:pt x="874734" y="285859"/>
                </a:cubicBezTo>
                <a:cubicBezTo>
                  <a:pt x="893785" y="286739"/>
                  <a:pt x="912815" y="283781"/>
                  <a:pt x="930690" y="277167"/>
                </a:cubicBezTo>
                <a:close/>
                <a:moveTo>
                  <a:pt x="1083517" y="145162"/>
                </a:moveTo>
                <a:cubicBezTo>
                  <a:pt x="1088587" y="143533"/>
                  <a:pt x="1081526" y="141177"/>
                  <a:pt x="1068487" y="140453"/>
                </a:cubicBezTo>
                <a:cubicBezTo>
                  <a:pt x="1057534" y="140219"/>
                  <a:pt x="1046615" y="141624"/>
                  <a:pt x="1036076" y="144618"/>
                </a:cubicBezTo>
                <a:cubicBezTo>
                  <a:pt x="1030281" y="147154"/>
                  <a:pt x="1036616" y="149688"/>
                  <a:pt x="1049475" y="149688"/>
                </a:cubicBezTo>
                <a:cubicBezTo>
                  <a:pt x="1060993" y="150051"/>
                  <a:pt x="1072490" y="148523"/>
                  <a:pt x="1083517" y="145162"/>
                </a:cubicBezTo>
                <a:close/>
                <a:moveTo>
                  <a:pt x="782747" y="424563"/>
                </a:moveTo>
                <a:cubicBezTo>
                  <a:pt x="796512" y="416777"/>
                  <a:pt x="785827" y="410621"/>
                  <a:pt x="756493" y="410440"/>
                </a:cubicBezTo>
                <a:cubicBezTo>
                  <a:pt x="730596" y="409590"/>
                  <a:pt x="704794" y="413961"/>
                  <a:pt x="680621" y="423295"/>
                </a:cubicBezTo>
                <a:cubicBezTo>
                  <a:pt x="665953" y="431263"/>
                  <a:pt x="676816" y="437782"/>
                  <a:pt x="706153" y="437782"/>
                </a:cubicBezTo>
                <a:cubicBezTo>
                  <a:pt x="732336" y="438854"/>
                  <a:pt x="758449" y="434346"/>
                  <a:pt x="782747" y="424563"/>
                </a:cubicBezTo>
                <a:close/>
                <a:moveTo>
                  <a:pt x="1127519" y="124880"/>
                </a:moveTo>
                <a:cubicBezTo>
                  <a:pt x="1132227" y="122525"/>
                  <a:pt x="1126797" y="120896"/>
                  <a:pt x="1114120" y="120896"/>
                </a:cubicBezTo>
                <a:cubicBezTo>
                  <a:pt x="1104668" y="120451"/>
                  <a:pt x="1095215" y="121740"/>
                  <a:pt x="1086234" y="124698"/>
                </a:cubicBezTo>
                <a:cubicBezTo>
                  <a:pt x="1082249" y="127053"/>
                  <a:pt x="1087138" y="128502"/>
                  <a:pt x="1098728" y="128502"/>
                </a:cubicBezTo>
                <a:cubicBezTo>
                  <a:pt x="1108471" y="129040"/>
                  <a:pt x="1118214" y="127812"/>
                  <a:pt x="1127519" y="124880"/>
                </a:cubicBezTo>
                <a:close/>
                <a:moveTo>
                  <a:pt x="990261" y="247833"/>
                </a:moveTo>
                <a:cubicBezTo>
                  <a:pt x="998952" y="243124"/>
                  <a:pt x="988813" y="239502"/>
                  <a:pt x="967267" y="239502"/>
                </a:cubicBezTo>
                <a:cubicBezTo>
                  <a:pt x="949735" y="238899"/>
                  <a:pt x="932228" y="241538"/>
                  <a:pt x="915658" y="247289"/>
                </a:cubicBezTo>
                <a:cubicBezTo>
                  <a:pt x="906424" y="251998"/>
                  <a:pt x="916201" y="255800"/>
                  <a:pt x="938291" y="255800"/>
                </a:cubicBezTo>
                <a:cubicBezTo>
                  <a:pt x="955968" y="256422"/>
                  <a:pt x="973586" y="253716"/>
                  <a:pt x="990261" y="247833"/>
                </a:cubicBezTo>
                <a:close/>
                <a:moveTo>
                  <a:pt x="562559" y="636061"/>
                </a:moveTo>
                <a:cubicBezTo>
                  <a:pt x="579398" y="625560"/>
                  <a:pt x="566361" y="615961"/>
                  <a:pt x="534128" y="616505"/>
                </a:cubicBezTo>
                <a:cubicBezTo>
                  <a:pt x="502002" y="615952"/>
                  <a:pt x="470116" y="622119"/>
                  <a:pt x="440508" y="634613"/>
                </a:cubicBezTo>
                <a:cubicBezTo>
                  <a:pt x="420592" y="645658"/>
                  <a:pt x="433630" y="655798"/>
                  <a:pt x="468760" y="655798"/>
                </a:cubicBezTo>
                <a:cubicBezTo>
                  <a:pt x="501100" y="656152"/>
                  <a:pt x="533113" y="649415"/>
                  <a:pt x="562559" y="636061"/>
                </a:cubicBezTo>
                <a:close/>
                <a:moveTo>
                  <a:pt x="1174238" y="105867"/>
                </a:moveTo>
                <a:cubicBezTo>
                  <a:pt x="1178039" y="104057"/>
                  <a:pt x="1171884" y="102245"/>
                  <a:pt x="1161925" y="102245"/>
                </a:cubicBezTo>
                <a:cubicBezTo>
                  <a:pt x="1153483" y="102163"/>
                  <a:pt x="1145065" y="103260"/>
                  <a:pt x="1136936" y="105505"/>
                </a:cubicBezTo>
                <a:cubicBezTo>
                  <a:pt x="1133133" y="107134"/>
                  <a:pt x="1139288" y="108946"/>
                  <a:pt x="1149432" y="108946"/>
                </a:cubicBezTo>
                <a:cubicBezTo>
                  <a:pt x="1157802" y="109100"/>
                  <a:pt x="1166155" y="108064"/>
                  <a:pt x="1174238" y="105867"/>
                </a:cubicBezTo>
                <a:close/>
                <a:moveTo>
                  <a:pt x="1050743" y="220309"/>
                </a:moveTo>
                <a:cubicBezTo>
                  <a:pt x="1057623" y="216507"/>
                  <a:pt x="1048388" y="212703"/>
                  <a:pt x="1030281" y="212703"/>
                </a:cubicBezTo>
                <a:cubicBezTo>
                  <a:pt x="1013224" y="212262"/>
                  <a:pt x="996220" y="214648"/>
                  <a:pt x="979939" y="219765"/>
                </a:cubicBezTo>
                <a:cubicBezTo>
                  <a:pt x="971792" y="223750"/>
                  <a:pt x="981752" y="227733"/>
                  <a:pt x="1000766" y="227733"/>
                </a:cubicBezTo>
                <a:cubicBezTo>
                  <a:pt x="1017732" y="228267"/>
                  <a:pt x="1034660" y="225752"/>
                  <a:pt x="1050743" y="220309"/>
                </a:cubicBezTo>
                <a:close/>
                <a:moveTo>
                  <a:pt x="865862" y="383821"/>
                </a:moveTo>
                <a:cubicBezTo>
                  <a:pt x="878175" y="376578"/>
                  <a:pt x="866587" y="371327"/>
                  <a:pt x="838340" y="371145"/>
                </a:cubicBezTo>
                <a:cubicBezTo>
                  <a:pt x="813640" y="370135"/>
                  <a:pt x="789014" y="374139"/>
                  <a:pt x="765907" y="382916"/>
                </a:cubicBezTo>
                <a:cubicBezTo>
                  <a:pt x="751601" y="390701"/>
                  <a:pt x="763010" y="396496"/>
                  <a:pt x="793432" y="396496"/>
                </a:cubicBezTo>
                <a:cubicBezTo>
                  <a:pt x="818224" y="397635"/>
                  <a:pt x="842938" y="393308"/>
                  <a:pt x="865862" y="383821"/>
                </a:cubicBezTo>
                <a:close/>
                <a:moveTo>
                  <a:pt x="1213703" y="85769"/>
                </a:moveTo>
                <a:cubicBezTo>
                  <a:pt x="1216961" y="84138"/>
                  <a:pt x="1212615" y="82871"/>
                  <a:pt x="1204106" y="82871"/>
                </a:cubicBezTo>
                <a:cubicBezTo>
                  <a:pt x="1197242" y="82632"/>
                  <a:pt x="1190385" y="83550"/>
                  <a:pt x="1183825" y="85586"/>
                </a:cubicBezTo>
                <a:cubicBezTo>
                  <a:pt x="1181109" y="87035"/>
                  <a:pt x="1185815" y="88123"/>
                  <a:pt x="1194507" y="88123"/>
                </a:cubicBezTo>
                <a:cubicBezTo>
                  <a:pt x="1200986" y="88294"/>
                  <a:pt x="1207458" y="87499"/>
                  <a:pt x="1213703" y="85769"/>
                </a:cubicBezTo>
                <a:close/>
                <a:moveTo>
                  <a:pt x="1101262" y="194412"/>
                </a:moveTo>
                <a:cubicBezTo>
                  <a:pt x="1107057" y="190610"/>
                  <a:pt x="1098545" y="188076"/>
                  <a:pt x="1080076" y="188076"/>
                </a:cubicBezTo>
                <a:cubicBezTo>
                  <a:pt x="1065228" y="187268"/>
                  <a:pt x="1050363" y="189548"/>
                  <a:pt x="1036439" y="194775"/>
                </a:cubicBezTo>
                <a:cubicBezTo>
                  <a:pt x="1030281" y="198397"/>
                  <a:pt x="1039335" y="201114"/>
                  <a:pt x="1057443" y="201114"/>
                </a:cubicBezTo>
                <a:cubicBezTo>
                  <a:pt x="1072361" y="201914"/>
                  <a:pt x="1087264" y="199633"/>
                  <a:pt x="1101262" y="194412"/>
                </a:cubicBezTo>
                <a:close/>
                <a:moveTo>
                  <a:pt x="936664" y="346338"/>
                </a:moveTo>
                <a:cubicBezTo>
                  <a:pt x="946987" y="339639"/>
                  <a:pt x="934128" y="334930"/>
                  <a:pt x="906785" y="334930"/>
                </a:cubicBezTo>
                <a:cubicBezTo>
                  <a:pt x="883950" y="334065"/>
                  <a:pt x="861189" y="338015"/>
                  <a:pt x="839968" y="346519"/>
                </a:cubicBezTo>
                <a:cubicBezTo>
                  <a:pt x="828739" y="353220"/>
                  <a:pt x="841234" y="358291"/>
                  <a:pt x="869485" y="358291"/>
                </a:cubicBezTo>
                <a:cubicBezTo>
                  <a:pt x="892483" y="359157"/>
                  <a:pt x="915389" y="355083"/>
                  <a:pt x="936664" y="346338"/>
                </a:cubicBezTo>
                <a:close/>
                <a:moveTo>
                  <a:pt x="1253710" y="68022"/>
                </a:moveTo>
                <a:cubicBezTo>
                  <a:pt x="1256607" y="66756"/>
                  <a:pt x="1253347" y="65849"/>
                  <a:pt x="1246104" y="65849"/>
                </a:cubicBezTo>
                <a:cubicBezTo>
                  <a:pt x="1240912" y="65657"/>
                  <a:pt x="1235720" y="66267"/>
                  <a:pt x="1230713" y="67660"/>
                </a:cubicBezTo>
                <a:cubicBezTo>
                  <a:pt x="1227816" y="68929"/>
                  <a:pt x="1231076" y="69834"/>
                  <a:pt x="1238500" y="69834"/>
                </a:cubicBezTo>
                <a:cubicBezTo>
                  <a:pt x="1243633" y="70045"/>
                  <a:pt x="1248769" y="69432"/>
                  <a:pt x="1253710" y="68022"/>
                </a:cubicBezTo>
                <a:close/>
                <a:moveTo>
                  <a:pt x="678085" y="575221"/>
                </a:moveTo>
                <a:cubicBezTo>
                  <a:pt x="693659" y="564537"/>
                  <a:pt x="680257" y="557114"/>
                  <a:pt x="646035" y="557114"/>
                </a:cubicBezTo>
                <a:cubicBezTo>
                  <a:pt x="614836" y="555720"/>
                  <a:pt x="583761" y="561935"/>
                  <a:pt x="555496" y="575221"/>
                </a:cubicBezTo>
                <a:cubicBezTo>
                  <a:pt x="539381" y="585723"/>
                  <a:pt x="552962" y="593329"/>
                  <a:pt x="589178" y="593329"/>
                </a:cubicBezTo>
                <a:cubicBezTo>
                  <a:pt x="619851" y="594599"/>
                  <a:pt x="650364" y="588384"/>
                  <a:pt x="678085" y="575221"/>
                </a:cubicBezTo>
                <a:close/>
                <a:moveTo>
                  <a:pt x="1153050" y="170874"/>
                </a:moveTo>
                <a:cubicBezTo>
                  <a:pt x="1159388" y="167433"/>
                  <a:pt x="1151602" y="164716"/>
                  <a:pt x="1133494" y="164716"/>
                </a:cubicBezTo>
                <a:cubicBezTo>
                  <a:pt x="1120040" y="164195"/>
                  <a:pt x="1106622" y="166096"/>
                  <a:pt x="1093840" y="170330"/>
                </a:cubicBezTo>
                <a:cubicBezTo>
                  <a:pt x="1087319" y="173771"/>
                  <a:pt x="1095108" y="176487"/>
                  <a:pt x="1113215" y="176487"/>
                </a:cubicBezTo>
                <a:cubicBezTo>
                  <a:pt x="1126723" y="176976"/>
                  <a:pt x="1140214" y="175075"/>
                  <a:pt x="1153050" y="170874"/>
                </a:cubicBezTo>
                <a:close/>
                <a:moveTo>
                  <a:pt x="1001489" y="311934"/>
                </a:moveTo>
                <a:cubicBezTo>
                  <a:pt x="1010542" y="305959"/>
                  <a:pt x="997144" y="301430"/>
                  <a:pt x="971248" y="301430"/>
                </a:cubicBezTo>
                <a:cubicBezTo>
                  <a:pt x="950172" y="300837"/>
                  <a:pt x="929186" y="304406"/>
                  <a:pt x="909502" y="311934"/>
                </a:cubicBezTo>
                <a:cubicBezTo>
                  <a:pt x="898819" y="318090"/>
                  <a:pt x="911132" y="322980"/>
                  <a:pt x="937566" y="322980"/>
                </a:cubicBezTo>
                <a:cubicBezTo>
                  <a:pt x="959425" y="323884"/>
                  <a:pt x="981210" y="320120"/>
                  <a:pt x="1001489" y="311934"/>
                </a:cubicBezTo>
                <a:close/>
                <a:moveTo>
                  <a:pt x="1199227" y="147333"/>
                </a:moveTo>
                <a:cubicBezTo>
                  <a:pt x="1204116" y="145160"/>
                  <a:pt x="1195606" y="142263"/>
                  <a:pt x="1181119" y="142082"/>
                </a:cubicBezTo>
                <a:cubicBezTo>
                  <a:pt x="1168849" y="141752"/>
                  <a:pt x="1156610" y="143466"/>
                  <a:pt x="1144905" y="147152"/>
                </a:cubicBezTo>
                <a:cubicBezTo>
                  <a:pt x="1140015" y="149869"/>
                  <a:pt x="1148345" y="152586"/>
                  <a:pt x="1163010" y="152586"/>
                </a:cubicBezTo>
                <a:cubicBezTo>
                  <a:pt x="1175297" y="152935"/>
                  <a:pt x="1187546" y="151158"/>
                  <a:pt x="1199227" y="147333"/>
                </a:cubicBezTo>
                <a:close/>
                <a:moveTo>
                  <a:pt x="772969" y="522345"/>
                </a:moveTo>
                <a:cubicBezTo>
                  <a:pt x="786731" y="512385"/>
                  <a:pt x="771522" y="504237"/>
                  <a:pt x="740375" y="504237"/>
                </a:cubicBezTo>
                <a:cubicBezTo>
                  <a:pt x="710349" y="504218"/>
                  <a:pt x="680639" y="510383"/>
                  <a:pt x="653094" y="522345"/>
                </a:cubicBezTo>
                <a:cubicBezTo>
                  <a:pt x="636977" y="531399"/>
                  <a:pt x="650381" y="540452"/>
                  <a:pt x="682429" y="540452"/>
                </a:cubicBezTo>
                <a:cubicBezTo>
                  <a:pt x="713575" y="541146"/>
                  <a:pt x="744486" y="534964"/>
                  <a:pt x="772969" y="522345"/>
                </a:cubicBezTo>
                <a:close/>
                <a:moveTo>
                  <a:pt x="1065771" y="280425"/>
                </a:moveTo>
                <a:cubicBezTo>
                  <a:pt x="1074462" y="275174"/>
                  <a:pt x="1062875" y="270648"/>
                  <a:pt x="1039878" y="270467"/>
                </a:cubicBezTo>
                <a:cubicBezTo>
                  <a:pt x="1018927" y="269709"/>
                  <a:pt x="998032" y="272965"/>
                  <a:pt x="978310" y="280064"/>
                </a:cubicBezTo>
                <a:cubicBezTo>
                  <a:pt x="968713" y="285677"/>
                  <a:pt x="981207" y="290204"/>
                  <a:pt x="1006378" y="290204"/>
                </a:cubicBezTo>
                <a:cubicBezTo>
                  <a:pt x="1026622" y="290869"/>
                  <a:pt x="1046816" y="287550"/>
                  <a:pt x="1065771" y="280425"/>
                </a:cubicBezTo>
                <a:close/>
                <a:moveTo>
                  <a:pt x="1244475" y="127054"/>
                </a:moveTo>
                <a:cubicBezTo>
                  <a:pt x="1248277" y="123613"/>
                  <a:pt x="1241034" y="121803"/>
                  <a:pt x="1226728" y="122708"/>
                </a:cubicBezTo>
                <a:cubicBezTo>
                  <a:pt x="1216128" y="122203"/>
                  <a:pt x="1205504" y="123676"/>
                  <a:pt x="1195423" y="127054"/>
                </a:cubicBezTo>
                <a:cubicBezTo>
                  <a:pt x="1191257" y="129589"/>
                  <a:pt x="1199043" y="131581"/>
                  <a:pt x="1213530" y="131581"/>
                </a:cubicBezTo>
                <a:cubicBezTo>
                  <a:pt x="1224019" y="131942"/>
                  <a:pt x="1234507" y="130408"/>
                  <a:pt x="1244475" y="127054"/>
                </a:cubicBezTo>
                <a:close/>
                <a:moveTo>
                  <a:pt x="864958" y="472911"/>
                </a:moveTo>
                <a:cubicBezTo>
                  <a:pt x="877815" y="464402"/>
                  <a:pt x="861698" y="456796"/>
                  <a:pt x="830733" y="456796"/>
                </a:cubicBezTo>
                <a:cubicBezTo>
                  <a:pt x="801850" y="456088"/>
                  <a:pt x="773149" y="461520"/>
                  <a:pt x="746534" y="472731"/>
                </a:cubicBezTo>
                <a:cubicBezTo>
                  <a:pt x="732408" y="481422"/>
                  <a:pt x="747981" y="489390"/>
                  <a:pt x="779852" y="489390"/>
                </a:cubicBezTo>
                <a:cubicBezTo>
                  <a:pt x="809077" y="490124"/>
                  <a:pt x="838125" y="484502"/>
                  <a:pt x="864958" y="472911"/>
                </a:cubicBezTo>
                <a:close/>
                <a:moveTo>
                  <a:pt x="1283588" y="106049"/>
                </a:moveTo>
                <a:cubicBezTo>
                  <a:pt x="1286303" y="104057"/>
                  <a:pt x="1277793" y="102247"/>
                  <a:pt x="1265298" y="102428"/>
                </a:cubicBezTo>
                <a:cubicBezTo>
                  <a:pt x="1256325" y="102243"/>
                  <a:pt x="1247382" y="103589"/>
                  <a:pt x="1238861" y="106410"/>
                </a:cubicBezTo>
                <a:cubicBezTo>
                  <a:pt x="1236869" y="108583"/>
                  <a:pt x="1245199" y="110031"/>
                  <a:pt x="1256969" y="110031"/>
                </a:cubicBezTo>
                <a:cubicBezTo>
                  <a:pt x="1266011" y="110322"/>
                  <a:pt x="1275027" y="108971"/>
                  <a:pt x="1283588" y="106049"/>
                </a:cubicBezTo>
                <a:close/>
                <a:moveTo>
                  <a:pt x="1122089" y="250548"/>
                </a:moveTo>
                <a:cubicBezTo>
                  <a:pt x="1129874" y="245658"/>
                  <a:pt x="1116109" y="241675"/>
                  <a:pt x="1093658" y="241675"/>
                </a:cubicBezTo>
                <a:cubicBezTo>
                  <a:pt x="1074592" y="241139"/>
                  <a:pt x="1055595" y="244274"/>
                  <a:pt x="1037703" y="250911"/>
                </a:cubicBezTo>
                <a:cubicBezTo>
                  <a:pt x="1030823" y="255618"/>
                  <a:pt x="1043137" y="259783"/>
                  <a:pt x="1065044" y="259783"/>
                </a:cubicBezTo>
                <a:cubicBezTo>
                  <a:pt x="1084476" y="260460"/>
                  <a:pt x="1103852" y="257321"/>
                  <a:pt x="1122089" y="250548"/>
                </a:cubicBezTo>
                <a:close/>
                <a:moveTo>
                  <a:pt x="529960" y="779294"/>
                </a:moveTo>
                <a:cubicBezTo>
                  <a:pt x="546260" y="766800"/>
                  <a:pt x="530144" y="755573"/>
                  <a:pt x="496103" y="755573"/>
                </a:cubicBezTo>
                <a:cubicBezTo>
                  <a:pt x="478310" y="755590"/>
                  <a:pt x="460636" y="757577"/>
                  <a:pt x="443390" y="761464"/>
                </a:cubicBezTo>
                <a:lnTo>
                  <a:pt x="419723" y="769623"/>
                </a:lnTo>
                <a:lnTo>
                  <a:pt x="447951" y="801758"/>
                </a:lnTo>
                <a:lnTo>
                  <a:pt x="478357" y="798370"/>
                </a:lnTo>
                <a:cubicBezTo>
                  <a:pt x="496205" y="794144"/>
                  <a:pt x="513538" y="787754"/>
                  <a:pt x="529960" y="779294"/>
                </a:cubicBezTo>
                <a:close/>
                <a:moveTo>
                  <a:pt x="1323244" y="87578"/>
                </a:moveTo>
                <a:cubicBezTo>
                  <a:pt x="1326322" y="85768"/>
                  <a:pt x="1320164" y="84319"/>
                  <a:pt x="1310931" y="84319"/>
                </a:cubicBezTo>
                <a:cubicBezTo>
                  <a:pt x="1302612" y="84057"/>
                  <a:pt x="1294302" y="85097"/>
                  <a:pt x="1286304" y="87397"/>
                </a:cubicBezTo>
                <a:cubicBezTo>
                  <a:pt x="1282500" y="89207"/>
                  <a:pt x="1288114" y="90838"/>
                  <a:pt x="1298255" y="90838"/>
                </a:cubicBezTo>
                <a:cubicBezTo>
                  <a:pt x="1306709" y="91201"/>
                  <a:pt x="1315165" y="90098"/>
                  <a:pt x="1323244" y="87578"/>
                </a:cubicBezTo>
                <a:close/>
                <a:moveTo>
                  <a:pt x="941005" y="429272"/>
                </a:moveTo>
                <a:cubicBezTo>
                  <a:pt x="954407" y="421305"/>
                  <a:pt x="940829" y="413700"/>
                  <a:pt x="911315" y="413700"/>
                </a:cubicBezTo>
                <a:cubicBezTo>
                  <a:pt x="883029" y="412571"/>
                  <a:pt x="854815" y="417445"/>
                  <a:pt x="828561" y="428006"/>
                </a:cubicBezTo>
                <a:cubicBezTo>
                  <a:pt x="814798" y="436154"/>
                  <a:pt x="828739" y="443758"/>
                  <a:pt x="859345" y="443758"/>
                </a:cubicBezTo>
                <a:cubicBezTo>
                  <a:pt x="887284" y="444644"/>
                  <a:pt x="915079" y="439711"/>
                  <a:pt x="941005" y="429272"/>
                </a:cubicBezTo>
                <a:close/>
                <a:moveTo>
                  <a:pt x="1178038" y="222119"/>
                </a:moveTo>
                <a:cubicBezTo>
                  <a:pt x="1185101" y="217773"/>
                  <a:pt x="1173331" y="213971"/>
                  <a:pt x="1152687" y="213971"/>
                </a:cubicBezTo>
                <a:cubicBezTo>
                  <a:pt x="1134961" y="213412"/>
                  <a:pt x="1117288" y="216113"/>
                  <a:pt x="1100538" y="221938"/>
                </a:cubicBezTo>
                <a:cubicBezTo>
                  <a:pt x="1092933" y="226284"/>
                  <a:pt x="1104521" y="230267"/>
                  <a:pt x="1125527" y="230267"/>
                </a:cubicBezTo>
                <a:cubicBezTo>
                  <a:pt x="1143401" y="230940"/>
                  <a:pt x="1161218" y="228172"/>
                  <a:pt x="1178038" y="222119"/>
                </a:cubicBezTo>
                <a:close/>
                <a:moveTo>
                  <a:pt x="1356382" y="69834"/>
                </a:moveTo>
                <a:cubicBezTo>
                  <a:pt x="1359097" y="68385"/>
                  <a:pt x="1354751" y="67298"/>
                  <a:pt x="1347146" y="67298"/>
                </a:cubicBezTo>
                <a:cubicBezTo>
                  <a:pt x="1340299" y="66758"/>
                  <a:pt x="1333407" y="67556"/>
                  <a:pt x="1326866" y="69651"/>
                </a:cubicBezTo>
                <a:cubicBezTo>
                  <a:pt x="1323969" y="71100"/>
                  <a:pt x="1328134" y="72187"/>
                  <a:pt x="1336826" y="72187"/>
                </a:cubicBezTo>
                <a:cubicBezTo>
                  <a:pt x="1343434" y="72625"/>
                  <a:pt x="1350065" y="71826"/>
                  <a:pt x="1356382" y="69834"/>
                </a:cubicBezTo>
                <a:close/>
                <a:moveTo>
                  <a:pt x="1224738" y="196224"/>
                </a:moveTo>
                <a:cubicBezTo>
                  <a:pt x="1230713" y="192061"/>
                  <a:pt x="1220414" y="189164"/>
                  <a:pt x="1199224" y="189164"/>
                </a:cubicBezTo>
                <a:cubicBezTo>
                  <a:pt x="1183706" y="188569"/>
                  <a:pt x="1168211" y="190966"/>
                  <a:pt x="1153595" y="196224"/>
                </a:cubicBezTo>
                <a:cubicBezTo>
                  <a:pt x="1146534" y="200389"/>
                  <a:pt x="1156853" y="203650"/>
                  <a:pt x="1177496" y="203650"/>
                </a:cubicBezTo>
                <a:cubicBezTo>
                  <a:pt x="1193597" y="204492"/>
                  <a:pt x="1209693" y="201965"/>
                  <a:pt x="1224738" y="196224"/>
                </a:cubicBezTo>
                <a:close/>
                <a:moveTo>
                  <a:pt x="1387888" y="52994"/>
                </a:moveTo>
                <a:cubicBezTo>
                  <a:pt x="1390242" y="51726"/>
                  <a:pt x="1386983" y="50821"/>
                  <a:pt x="1379921" y="50821"/>
                </a:cubicBezTo>
                <a:cubicBezTo>
                  <a:pt x="1374965" y="50597"/>
                  <a:pt x="1370007" y="51209"/>
                  <a:pt x="1365254" y="52631"/>
                </a:cubicBezTo>
                <a:cubicBezTo>
                  <a:pt x="1362718" y="54623"/>
                  <a:pt x="1365979" y="54623"/>
                  <a:pt x="1373221" y="54623"/>
                </a:cubicBezTo>
                <a:cubicBezTo>
                  <a:pt x="1378162" y="54788"/>
                  <a:pt x="1383103" y="54239"/>
                  <a:pt x="1387888" y="52994"/>
                </a:cubicBezTo>
                <a:close/>
                <a:moveTo>
                  <a:pt x="647301" y="706503"/>
                </a:moveTo>
                <a:cubicBezTo>
                  <a:pt x="665955" y="694009"/>
                  <a:pt x="652193" y="684229"/>
                  <a:pt x="615611" y="683505"/>
                </a:cubicBezTo>
                <a:cubicBezTo>
                  <a:pt x="581047" y="682401"/>
                  <a:pt x="546750" y="689735"/>
                  <a:pt x="515658" y="704873"/>
                </a:cubicBezTo>
                <a:cubicBezTo>
                  <a:pt x="495198" y="717911"/>
                  <a:pt x="508233" y="728776"/>
                  <a:pt x="546079" y="728776"/>
                </a:cubicBezTo>
                <a:cubicBezTo>
                  <a:pt x="581155" y="729962"/>
                  <a:pt x="615956" y="722301"/>
                  <a:pt x="647301" y="706503"/>
                </a:cubicBezTo>
                <a:close/>
                <a:moveTo>
                  <a:pt x="1018694" y="387625"/>
                </a:moveTo>
                <a:cubicBezTo>
                  <a:pt x="1029557" y="380562"/>
                  <a:pt x="1013442" y="373863"/>
                  <a:pt x="983016" y="374044"/>
                </a:cubicBezTo>
                <a:cubicBezTo>
                  <a:pt x="957559" y="373314"/>
                  <a:pt x="932206" y="377876"/>
                  <a:pt x="908600" y="387442"/>
                </a:cubicBezTo>
                <a:cubicBezTo>
                  <a:pt x="895921" y="395410"/>
                  <a:pt x="910588" y="401929"/>
                  <a:pt x="941733" y="401929"/>
                </a:cubicBezTo>
                <a:cubicBezTo>
                  <a:pt x="968134" y="403035"/>
                  <a:pt x="994447" y="398145"/>
                  <a:pt x="1018694" y="387625"/>
                </a:cubicBezTo>
                <a:close/>
                <a:moveTo>
                  <a:pt x="1273086" y="172503"/>
                </a:moveTo>
                <a:cubicBezTo>
                  <a:pt x="1278880" y="169062"/>
                  <a:pt x="1268016" y="165804"/>
                  <a:pt x="1249908" y="165804"/>
                </a:cubicBezTo>
                <a:cubicBezTo>
                  <a:pt x="1235298" y="165409"/>
                  <a:pt x="1220747" y="167490"/>
                  <a:pt x="1206832" y="171960"/>
                </a:cubicBezTo>
                <a:cubicBezTo>
                  <a:pt x="1200494" y="175581"/>
                  <a:pt x="1211541" y="178842"/>
                  <a:pt x="1229628" y="178842"/>
                </a:cubicBezTo>
                <a:cubicBezTo>
                  <a:pt x="1244370" y="179239"/>
                  <a:pt x="1259069" y="177097"/>
                  <a:pt x="1273086" y="172503"/>
                </a:cubicBezTo>
                <a:close/>
                <a:moveTo>
                  <a:pt x="1083518" y="349959"/>
                </a:moveTo>
                <a:cubicBezTo>
                  <a:pt x="1092570" y="343259"/>
                  <a:pt x="1077177" y="337645"/>
                  <a:pt x="1049836" y="337645"/>
                </a:cubicBezTo>
                <a:cubicBezTo>
                  <a:pt x="1025046" y="336716"/>
                  <a:pt x="1000347" y="341100"/>
                  <a:pt x="977404" y="350502"/>
                </a:cubicBezTo>
                <a:cubicBezTo>
                  <a:pt x="967262" y="357565"/>
                  <a:pt x="982476" y="363360"/>
                  <a:pt x="1011088" y="363360"/>
                </a:cubicBezTo>
                <a:cubicBezTo>
                  <a:pt x="1035931" y="364348"/>
                  <a:pt x="1060664" y="359768"/>
                  <a:pt x="1083518" y="349959"/>
                </a:cubicBezTo>
                <a:close/>
                <a:moveTo>
                  <a:pt x="1313648" y="149688"/>
                </a:moveTo>
                <a:cubicBezTo>
                  <a:pt x="1318718" y="146428"/>
                  <a:pt x="1311294" y="144074"/>
                  <a:pt x="1293186" y="144074"/>
                </a:cubicBezTo>
                <a:cubicBezTo>
                  <a:pt x="1280097" y="143339"/>
                  <a:pt x="1266993" y="145184"/>
                  <a:pt x="1254615" y="149506"/>
                </a:cubicBezTo>
                <a:cubicBezTo>
                  <a:pt x="1249003" y="152766"/>
                  <a:pt x="1256608" y="155300"/>
                  <a:pt x="1274715" y="155300"/>
                </a:cubicBezTo>
                <a:cubicBezTo>
                  <a:pt x="1287935" y="156026"/>
                  <a:pt x="1301169" y="154118"/>
                  <a:pt x="1313648" y="149688"/>
                </a:cubicBezTo>
                <a:close/>
                <a:moveTo>
                  <a:pt x="763370" y="640588"/>
                </a:moveTo>
                <a:cubicBezTo>
                  <a:pt x="779488" y="629543"/>
                  <a:pt x="763554" y="619402"/>
                  <a:pt x="729511" y="618859"/>
                </a:cubicBezTo>
                <a:cubicBezTo>
                  <a:pt x="694995" y="618083"/>
                  <a:pt x="660754" y="625142"/>
                  <a:pt x="629372" y="639503"/>
                </a:cubicBezTo>
                <a:cubicBezTo>
                  <a:pt x="611810" y="650911"/>
                  <a:pt x="626658" y="662137"/>
                  <a:pt x="661966" y="662137"/>
                </a:cubicBezTo>
                <a:cubicBezTo>
                  <a:pt x="697005" y="663099"/>
                  <a:pt x="731755" y="655713"/>
                  <a:pt x="763370" y="640588"/>
                </a:cubicBezTo>
                <a:close/>
                <a:moveTo>
                  <a:pt x="1356382" y="128140"/>
                </a:moveTo>
                <a:cubicBezTo>
                  <a:pt x="1359641" y="125604"/>
                  <a:pt x="1350225" y="123431"/>
                  <a:pt x="1336826" y="123250"/>
                </a:cubicBezTo>
                <a:cubicBezTo>
                  <a:pt x="1324530" y="122684"/>
                  <a:pt x="1312239" y="124467"/>
                  <a:pt x="1300611" y="128501"/>
                </a:cubicBezTo>
                <a:cubicBezTo>
                  <a:pt x="1296989" y="131217"/>
                  <a:pt x="1307673" y="133390"/>
                  <a:pt x="1322701" y="133390"/>
                </a:cubicBezTo>
                <a:cubicBezTo>
                  <a:pt x="1334161" y="133789"/>
                  <a:pt x="1345590" y="132006"/>
                  <a:pt x="1356382" y="128140"/>
                </a:cubicBezTo>
                <a:close/>
                <a:moveTo>
                  <a:pt x="1149068" y="314468"/>
                </a:moveTo>
                <a:cubicBezTo>
                  <a:pt x="1158487" y="308132"/>
                  <a:pt x="1143997" y="302518"/>
                  <a:pt x="1117559" y="302518"/>
                </a:cubicBezTo>
                <a:cubicBezTo>
                  <a:pt x="1093822" y="301533"/>
                  <a:pt x="1070117" y="305543"/>
                  <a:pt x="1048026" y="314288"/>
                </a:cubicBezTo>
                <a:cubicBezTo>
                  <a:pt x="1038432" y="320806"/>
                  <a:pt x="1053458" y="326240"/>
                  <a:pt x="1080985" y="326240"/>
                </a:cubicBezTo>
                <a:cubicBezTo>
                  <a:pt x="1104251" y="327112"/>
                  <a:pt x="1127447" y="323103"/>
                  <a:pt x="1149068" y="314468"/>
                </a:cubicBezTo>
                <a:close/>
                <a:moveTo>
                  <a:pt x="1390969" y="108403"/>
                </a:moveTo>
                <a:cubicBezTo>
                  <a:pt x="1394591" y="105868"/>
                  <a:pt x="1386984" y="104057"/>
                  <a:pt x="1372861" y="104057"/>
                </a:cubicBezTo>
                <a:cubicBezTo>
                  <a:pt x="1362850" y="103623"/>
                  <a:pt x="1352845" y="105036"/>
                  <a:pt x="1343345" y="108222"/>
                </a:cubicBezTo>
                <a:cubicBezTo>
                  <a:pt x="1339543" y="110758"/>
                  <a:pt x="1347147" y="112568"/>
                  <a:pt x="1361453" y="112568"/>
                </a:cubicBezTo>
                <a:cubicBezTo>
                  <a:pt x="1371468" y="113093"/>
                  <a:pt x="1381488" y="111680"/>
                  <a:pt x="1390969" y="108403"/>
                </a:cubicBezTo>
                <a:close/>
                <a:moveTo>
                  <a:pt x="859527" y="580653"/>
                </a:moveTo>
                <a:cubicBezTo>
                  <a:pt x="873832" y="569969"/>
                  <a:pt x="857173" y="561638"/>
                  <a:pt x="822042" y="561638"/>
                </a:cubicBezTo>
                <a:cubicBezTo>
                  <a:pt x="789175" y="560332"/>
                  <a:pt x="756474" y="566847"/>
                  <a:pt x="726613" y="580653"/>
                </a:cubicBezTo>
                <a:cubicBezTo>
                  <a:pt x="711223" y="591518"/>
                  <a:pt x="725887" y="600751"/>
                  <a:pt x="762829" y="601114"/>
                </a:cubicBezTo>
                <a:cubicBezTo>
                  <a:pt x="799769" y="601475"/>
                  <a:pt x="844315" y="592059"/>
                  <a:pt x="859527" y="580653"/>
                </a:cubicBezTo>
                <a:close/>
                <a:moveTo>
                  <a:pt x="1204114" y="282237"/>
                </a:moveTo>
                <a:cubicBezTo>
                  <a:pt x="1211541" y="276443"/>
                  <a:pt x="1195061" y="271915"/>
                  <a:pt x="1169712" y="271915"/>
                </a:cubicBezTo>
                <a:cubicBezTo>
                  <a:pt x="1148571" y="271249"/>
                  <a:pt x="1127521" y="274819"/>
                  <a:pt x="1107782" y="282418"/>
                </a:cubicBezTo>
                <a:cubicBezTo>
                  <a:pt x="1098728" y="288212"/>
                  <a:pt x="1114120" y="293283"/>
                  <a:pt x="1140015" y="293283"/>
                </a:cubicBezTo>
                <a:cubicBezTo>
                  <a:pt x="1161920" y="294199"/>
                  <a:pt x="1183776" y="290433"/>
                  <a:pt x="1204114" y="282237"/>
                </a:cubicBezTo>
                <a:close/>
                <a:moveTo>
                  <a:pt x="1430623" y="88665"/>
                </a:moveTo>
                <a:cubicBezTo>
                  <a:pt x="1432071" y="86854"/>
                  <a:pt x="1423380" y="85044"/>
                  <a:pt x="1412515" y="85044"/>
                </a:cubicBezTo>
                <a:cubicBezTo>
                  <a:pt x="1403793" y="84911"/>
                  <a:pt x="1395109" y="86196"/>
                  <a:pt x="1386801" y="88846"/>
                </a:cubicBezTo>
                <a:cubicBezTo>
                  <a:pt x="1384628" y="90658"/>
                  <a:pt x="1391691" y="92468"/>
                  <a:pt x="1402736" y="92468"/>
                </a:cubicBezTo>
                <a:cubicBezTo>
                  <a:pt x="1412190" y="93007"/>
                  <a:pt x="1421659" y="91717"/>
                  <a:pt x="1430623" y="88665"/>
                </a:cubicBezTo>
                <a:close/>
                <a:moveTo>
                  <a:pt x="1460320" y="70921"/>
                </a:moveTo>
                <a:cubicBezTo>
                  <a:pt x="1462493" y="69473"/>
                  <a:pt x="1455794" y="68024"/>
                  <a:pt x="1447646" y="68024"/>
                </a:cubicBezTo>
                <a:cubicBezTo>
                  <a:pt x="1439752" y="67689"/>
                  <a:pt x="1431859" y="68668"/>
                  <a:pt x="1424285" y="70921"/>
                </a:cubicBezTo>
                <a:cubicBezTo>
                  <a:pt x="1422112" y="72550"/>
                  <a:pt x="1428270" y="73999"/>
                  <a:pt x="1437142" y="73999"/>
                </a:cubicBezTo>
                <a:cubicBezTo>
                  <a:pt x="1444992" y="74415"/>
                  <a:pt x="1452851" y="73370"/>
                  <a:pt x="1460320" y="70921"/>
                </a:cubicBezTo>
                <a:close/>
                <a:moveTo>
                  <a:pt x="944809" y="527054"/>
                </a:moveTo>
                <a:cubicBezTo>
                  <a:pt x="959298" y="516552"/>
                  <a:pt x="943724" y="508765"/>
                  <a:pt x="908597" y="507317"/>
                </a:cubicBezTo>
                <a:cubicBezTo>
                  <a:pt x="877413" y="506073"/>
                  <a:pt x="846377" y="512282"/>
                  <a:pt x="818058" y="525424"/>
                </a:cubicBezTo>
                <a:cubicBezTo>
                  <a:pt x="799949" y="536650"/>
                  <a:pt x="815705" y="545162"/>
                  <a:pt x="854276" y="545162"/>
                </a:cubicBezTo>
                <a:cubicBezTo>
                  <a:pt x="885489" y="546840"/>
                  <a:pt x="916636" y="540612"/>
                  <a:pt x="944809" y="527054"/>
                </a:cubicBezTo>
                <a:close/>
                <a:moveTo>
                  <a:pt x="1258237" y="252721"/>
                </a:moveTo>
                <a:cubicBezTo>
                  <a:pt x="1266022" y="247650"/>
                  <a:pt x="1251899" y="243124"/>
                  <a:pt x="1227997" y="242943"/>
                </a:cubicBezTo>
                <a:cubicBezTo>
                  <a:pt x="1207723" y="242221"/>
                  <a:pt x="1187484" y="245483"/>
                  <a:pt x="1168442" y="252540"/>
                </a:cubicBezTo>
                <a:cubicBezTo>
                  <a:pt x="1160114" y="257791"/>
                  <a:pt x="1174054" y="262500"/>
                  <a:pt x="1198499" y="262500"/>
                </a:cubicBezTo>
                <a:cubicBezTo>
                  <a:pt x="1218888" y="263487"/>
                  <a:pt x="1239228" y="260153"/>
                  <a:pt x="1258237" y="252721"/>
                </a:cubicBezTo>
                <a:close/>
                <a:moveTo>
                  <a:pt x="1493095" y="54080"/>
                </a:moveTo>
                <a:cubicBezTo>
                  <a:pt x="1494906" y="52812"/>
                  <a:pt x="1489836" y="51724"/>
                  <a:pt x="1481688" y="51724"/>
                </a:cubicBezTo>
                <a:cubicBezTo>
                  <a:pt x="1475572" y="51441"/>
                  <a:pt x="1469455" y="52175"/>
                  <a:pt x="1463580" y="53897"/>
                </a:cubicBezTo>
                <a:cubicBezTo>
                  <a:pt x="1461225" y="55346"/>
                  <a:pt x="1465753" y="56433"/>
                  <a:pt x="1473901" y="56433"/>
                </a:cubicBezTo>
                <a:cubicBezTo>
                  <a:pt x="1480393" y="56943"/>
                  <a:pt x="1486920" y="56142"/>
                  <a:pt x="1493095" y="54080"/>
                </a:cubicBezTo>
                <a:close/>
                <a:moveTo>
                  <a:pt x="1303507" y="225197"/>
                </a:moveTo>
                <a:cubicBezTo>
                  <a:pt x="1310931" y="220307"/>
                  <a:pt x="1299342" y="216505"/>
                  <a:pt x="1276707" y="216324"/>
                </a:cubicBezTo>
                <a:cubicBezTo>
                  <a:pt x="1258221" y="215383"/>
                  <a:pt x="1239739" y="218218"/>
                  <a:pt x="1222384" y="224653"/>
                </a:cubicBezTo>
                <a:cubicBezTo>
                  <a:pt x="1214256" y="229543"/>
                  <a:pt x="1225643" y="233708"/>
                  <a:pt x="1249184" y="233708"/>
                </a:cubicBezTo>
                <a:cubicBezTo>
                  <a:pt x="1267689" y="234748"/>
                  <a:pt x="1286205" y="231847"/>
                  <a:pt x="1303507" y="225197"/>
                </a:cubicBezTo>
                <a:close/>
                <a:moveTo>
                  <a:pt x="1519893" y="37964"/>
                </a:moveTo>
                <a:cubicBezTo>
                  <a:pt x="1520981" y="36516"/>
                  <a:pt x="1517359" y="36516"/>
                  <a:pt x="1510116" y="36516"/>
                </a:cubicBezTo>
                <a:cubicBezTo>
                  <a:pt x="1505930" y="36274"/>
                  <a:pt x="1501740" y="36890"/>
                  <a:pt x="1497803" y="38325"/>
                </a:cubicBezTo>
                <a:cubicBezTo>
                  <a:pt x="1496716" y="39774"/>
                  <a:pt x="1500518" y="39774"/>
                  <a:pt x="1507217" y="39774"/>
                </a:cubicBezTo>
                <a:cubicBezTo>
                  <a:pt x="1511527" y="40182"/>
                  <a:pt x="1515873" y="39563"/>
                  <a:pt x="1519893" y="37964"/>
                </a:cubicBezTo>
                <a:close/>
                <a:moveTo>
                  <a:pt x="1029556" y="477620"/>
                </a:moveTo>
                <a:cubicBezTo>
                  <a:pt x="1042231" y="467661"/>
                  <a:pt x="1024848" y="460600"/>
                  <a:pt x="988813" y="460781"/>
                </a:cubicBezTo>
                <a:cubicBezTo>
                  <a:pt x="959934" y="459669"/>
                  <a:pt x="931194" y="465442"/>
                  <a:pt x="904975" y="477620"/>
                </a:cubicBezTo>
                <a:cubicBezTo>
                  <a:pt x="890126" y="488123"/>
                  <a:pt x="906243" y="495728"/>
                  <a:pt x="942999" y="495728"/>
                </a:cubicBezTo>
                <a:cubicBezTo>
                  <a:pt x="979761" y="495728"/>
                  <a:pt x="1016700" y="487760"/>
                  <a:pt x="1029556" y="477620"/>
                </a:cubicBezTo>
                <a:close/>
                <a:moveTo>
                  <a:pt x="1352217" y="199485"/>
                </a:moveTo>
                <a:cubicBezTo>
                  <a:pt x="1358012" y="194776"/>
                  <a:pt x="1345155" y="191154"/>
                  <a:pt x="1324330" y="191517"/>
                </a:cubicBezTo>
                <a:cubicBezTo>
                  <a:pt x="1307028" y="190844"/>
                  <a:pt x="1289757" y="193487"/>
                  <a:pt x="1273447" y="199304"/>
                </a:cubicBezTo>
                <a:cubicBezTo>
                  <a:pt x="1267109" y="203650"/>
                  <a:pt x="1279786" y="207452"/>
                  <a:pt x="1301152" y="207452"/>
                </a:cubicBezTo>
                <a:cubicBezTo>
                  <a:pt x="1318532" y="208157"/>
                  <a:pt x="1335881" y="205450"/>
                  <a:pt x="1352217" y="199485"/>
                </a:cubicBezTo>
                <a:close/>
                <a:moveTo>
                  <a:pt x="1390786" y="175040"/>
                </a:moveTo>
                <a:cubicBezTo>
                  <a:pt x="1397124" y="171057"/>
                  <a:pt x="1386621" y="167796"/>
                  <a:pt x="1366160" y="167796"/>
                </a:cubicBezTo>
                <a:cubicBezTo>
                  <a:pt x="1350730" y="167002"/>
                  <a:pt x="1335292" y="169216"/>
                  <a:pt x="1320709" y="174315"/>
                </a:cubicBezTo>
                <a:cubicBezTo>
                  <a:pt x="1313646" y="178481"/>
                  <a:pt x="1323969" y="181739"/>
                  <a:pt x="1344974" y="181739"/>
                </a:cubicBezTo>
                <a:cubicBezTo>
                  <a:pt x="1360544" y="182730"/>
                  <a:pt x="1376152" y="180446"/>
                  <a:pt x="1390786" y="175040"/>
                </a:cubicBezTo>
                <a:close/>
                <a:moveTo>
                  <a:pt x="1103434" y="431627"/>
                </a:moveTo>
                <a:cubicBezTo>
                  <a:pt x="1114479" y="423116"/>
                  <a:pt x="1096554" y="415692"/>
                  <a:pt x="1065228" y="415512"/>
                </a:cubicBezTo>
                <a:cubicBezTo>
                  <a:pt x="1036038" y="414519"/>
                  <a:pt x="1006974" y="419958"/>
                  <a:pt x="980122" y="431446"/>
                </a:cubicBezTo>
                <a:cubicBezTo>
                  <a:pt x="967987" y="439956"/>
                  <a:pt x="985370" y="448104"/>
                  <a:pt x="1017786" y="448104"/>
                </a:cubicBezTo>
                <a:cubicBezTo>
                  <a:pt x="1047212" y="449206"/>
                  <a:pt x="1076508" y="443570"/>
                  <a:pt x="1103434" y="431627"/>
                </a:cubicBezTo>
                <a:close/>
                <a:moveTo>
                  <a:pt x="608190" y="872549"/>
                </a:moveTo>
                <a:cubicBezTo>
                  <a:pt x="628107" y="858063"/>
                  <a:pt x="609820" y="844482"/>
                  <a:pt x="571973" y="844482"/>
                </a:cubicBezTo>
                <a:cubicBezTo>
                  <a:pt x="553061" y="844456"/>
                  <a:pt x="534282" y="846727"/>
                  <a:pt x="516041" y="851197"/>
                </a:cubicBezTo>
                <a:lnTo>
                  <a:pt x="497521" y="858189"/>
                </a:lnTo>
                <a:lnTo>
                  <a:pt x="530984" y="896285"/>
                </a:lnTo>
                <a:lnTo>
                  <a:pt x="555591" y="893179"/>
                </a:lnTo>
                <a:cubicBezTo>
                  <a:pt x="573840" y="888525"/>
                  <a:pt x="591514" y="881612"/>
                  <a:pt x="608190" y="872549"/>
                </a:cubicBezTo>
                <a:close/>
                <a:moveTo>
                  <a:pt x="1429718" y="151499"/>
                </a:moveTo>
                <a:cubicBezTo>
                  <a:pt x="1434607" y="148059"/>
                  <a:pt x="1424286" y="145162"/>
                  <a:pt x="1406178" y="145162"/>
                </a:cubicBezTo>
                <a:cubicBezTo>
                  <a:pt x="1391909" y="144495"/>
                  <a:pt x="1377645" y="146586"/>
                  <a:pt x="1364168" y="151318"/>
                </a:cubicBezTo>
                <a:cubicBezTo>
                  <a:pt x="1359098" y="154759"/>
                  <a:pt x="1369419" y="157656"/>
                  <a:pt x="1387527" y="157656"/>
                </a:cubicBezTo>
                <a:cubicBezTo>
                  <a:pt x="1401857" y="158367"/>
                  <a:pt x="1416188" y="156276"/>
                  <a:pt x="1429718" y="151499"/>
                </a:cubicBezTo>
                <a:close/>
                <a:moveTo>
                  <a:pt x="1467018" y="130132"/>
                </a:moveTo>
                <a:cubicBezTo>
                  <a:pt x="1472269" y="126873"/>
                  <a:pt x="1464121" y="124520"/>
                  <a:pt x="1446013" y="124520"/>
                </a:cubicBezTo>
                <a:cubicBezTo>
                  <a:pt x="1433725" y="123832"/>
                  <a:pt x="1421423" y="125554"/>
                  <a:pt x="1409798" y="129590"/>
                </a:cubicBezTo>
                <a:cubicBezTo>
                  <a:pt x="1404365" y="132848"/>
                  <a:pt x="1412515" y="135384"/>
                  <a:pt x="1430622" y="135384"/>
                </a:cubicBezTo>
                <a:cubicBezTo>
                  <a:pt x="1442981" y="136080"/>
                  <a:pt x="1455359" y="134295"/>
                  <a:pt x="1467018" y="130132"/>
                </a:cubicBezTo>
                <a:close/>
                <a:moveTo>
                  <a:pt x="1173695" y="390522"/>
                </a:moveTo>
                <a:cubicBezTo>
                  <a:pt x="1184197" y="382555"/>
                  <a:pt x="1164460" y="375493"/>
                  <a:pt x="1133135" y="375673"/>
                </a:cubicBezTo>
                <a:cubicBezTo>
                  <a:pt x="1106278" y="374987"/>
                  <a:pt x="1079571" y="379922"/>
                  <a:pt x="1054729" y="390159"/>
                </a:cubicBezTo>
                <a:cubicBezTo>
                  <a:pt x="1042415" y="398307"/>
                  <a:pt x="1060526" y="405913"/>
                  <a:pt x="1092573" y="405913"/>
                </a:cubicBezTo>
                <a:cubicBezTo>
                  <a:pt x="1120442" y="407039"/>
                  <a:pt x="1148182" y="401775"/>
                  <a:pt x="1173695" y="390522"/>
                </a:cubicBezTo>
                <a:close/>
                <a:moveTo>
                  <a:pt x="1501063" y="108945"/>
                </a:moveTo>
                <a:cubicBezTo>
                  <a:pt x="1503780" y="107135"/>
                  <a:pt x="1494182" y="104962"/>
                  <a:pt x="1480602" y="104418"/>
                </a:cubicBezTo>
                <a:cubicBezTo>
                  <a:pt x="1469165" y="103874"/>
                  <a:pt x="1457731" y="105534"/>
                  <a:pt x="1446921" y="109308"/>
                </a:cubicBezTo>
                <a:cubicBezTo>
                  <a:pt x="1444024" y="112024"/>
                  <a:pt x="1454888" y="114015"/>
                  <a:pt x="1469375" y="114015"/>
                </a:cubicBezTo>
                <a:cubicBezTo>
                  <a:pt x="1480176" y="114560"/>
                  <a:pt x="1490973" y="112834"/>
                  <a:pt x="1501063" y="108945"/>
                </a:cubicBezTo>
                <a:close/>
                <a:moveTo>
                  <a:pt x="1231981" y="353039"/>
                </a:moveTo>
                <a:cubicBezTo>
                  <a:pt x="1241938" y="345796"/>
                  <a:pt x="1223650" y="339097"/>
                  <a:pt x="1193430" y="339097"/>
                </a:cubicBezTo>
                <a:cubicBezTo>
                  <a:pt x="1167744" y="338372"/>
                  <a:pt x="1142186" y="342870"/>
                  <a:pt x="1118283" y="352315"/>
                </a:cubicBezTo>
                <a:cubicBezTo>
                  <a:pt x="1106694" y="359558"/>
                  <a:pt x="1123534" y="366982"/>
                  <a:pt x="1154499" y="366982"/>
                </a:cubicBezTo>
                <a:cubicBezTo>
                  <a:pt x="1181049" y="368160"/>
                  <a:pt x="1207527" y="363396"/>
                  <a:pt x="1231981" y="353039"/>
                </a:cubicBezTo>
                <a:close/>
                <a:moveTo>
                  <a:pt x="739288" y="788529"/>
                </a:moveTo>
                <a:cubicBezTo>
                  <a:pt x="757759" y="773863"/>
                  <a:pt x="741644" y="762817"/>
                  <a:pt x="701809" y="762817"/>
                </a:cubicBezTo>
                <a:cubicBezTo>
                  <a:pt x="665226" y="761756"/>
                  <a:pt x="629068" y="770642"/>
                  <a:pt x="597142" y="788529"/>
                </a:cubicBezTo>
                <a:cubicBezTo>
                  <a:pt x="576862" y="803379"/>
                  <a:pt x="591530" y="815149"/>
                  <a:pt x="633359" y="815149"/>
                </a:cubicBezTo>
                <a:cubicBezTo>
                  <a:pt x="675187" y="815149"/>
                  <a:pt x="720822" y="803196"/>
                  <a:pt x="739288" y="788529"/>
                </a:cubicBezTo>
                <a:close/>
                <a:moveTo>
                  <a:pt x="1534199" y="90839"/>
                </a:moveTo>
                <a:cubicBezTo>
                  <a:pt x="1537640" y="88666"/>
                  <a:pt x="1530941" y="86854"/>
                  <a:pt x="1517721" y="86674"/>
                </a:cubicBezTo>
                <a:cubicBezTo>
                  <a:pt x="1507550" y="85970"/>
                  <a:pt x="1497339" y="87263"/>
                  <a:pt x="1487663" y="90476"/>
                </a:cubicBezTo>
                <a:cubicBezTo>
                  <a:pt x="1484585" y="92831"/>
                  <a:pt x="1492008" y="94641"/>
                  <a:pt x="1505770" y="94641"/>
                </a:cubicBezTo>
                <a:cubicBezTo>
                  <a:pt x="1515401" y="95188"/>
                  <a:pt x="1525049" y="93897"/>
                  <a:pt x="1534199" y="90839"/>
                </a:cubicBezTo>
                <a:close/>
                <a:moveTo>
                  <a:pt x="1563172" y="72731"/>
                </a:moveTo>
                <a:cubicBezTo>
                  <a:pt x="1565526" y="71102"/>
                  <a:pt x="1558465" y="69471"/>
                  <a:pt x="1548505" y="69290"/>
                </a:cubicBezTo>
                <a:cubicBezTo>
                  <a:pt x="1539629" y="68826"/>
                  <a:pt x="1530741" y="69929"/>
                  <a:pt x="1522249" y="72551"/>
                </a:cubicBezTo>
                <a:cubicBezTo>
                  <a:pt x="1518808" y="74360"/>
                  <a:pt x="1526776" y="76172"/>
                  <a:pt x="1536916" y="76172"/>
                </a:cubicBezTo>
                <a:cubicBezTo>
                  <a:pt x="1545804" y="76615"/>
                  <a:pt x="1554699" y="75450"/>
                  <a:pt x="1563172" y="72731"/>
                </a:cubicBezTo>
                <a:close/>
                <a:moveTo>
                  <a:pt x="1291555" y="317728"/>
                </a:moveTo>
                <a:cubicBezTo>
                  <a:pt x="1298979" y="311209"/>
                  <a:pt x="1281052" y="305415"/>
                  <a:pt x="1253711" y="305415"/>
                </a:cubicBezTo>
                <a:cubicBezTo>
                  <a:pt x="1228919" y="304375"/>
                  <a:pt x="1204220" y="308763"/>
                  <a:pt x="1181300" y="318270"/>
                </a:cubicBezTo>
                <a:cubicBezTo>
                  <a:pt x="1172969" y="324971"/>
                  <a:pt x="1190351" y="330946"/>
                  <a:pt x="1219143" y="330946"/>
                </a:cubicBezTo>
                <a:cubicBezTo>
                  <a:pt x="1243964" y="332201"/>
                  <a:pt x="1268759" y="327676"/>
                  <a:pt x="1291555" y="317728"/>
                </a:cubicBezTo>
                <a:close/>
                <a:moveTo>
                  <a:pt x="1594316" y="54623"/>
                </a:moveTo>
                <a:cubicBezTo>
                  <a:pt x="1595765" y="54623"/>
                  <a:pt x="1588703" y="52450"/>
                  <a:pt x="1580191" y="51906"/>
                </a:cubicBezTo>
                <a:cubicBezTo>
                  <a:pt x="1573192" y="51591"/>
                  <a:pt x="1566194" y="52576"/>
                  <a:pt x="1559550" y="54804"/>
                </a:cubicBezTo>
                <a:cubicBezTo>
                  <a:pt x="1557738" y="56252"/>
                  <a:pt x="1564800" y="57521"/>
                  <a:pt x="1573492" y="57521"/>
                </a:cubicBezTo>
                <a:cubicBezTo>
                  <a:pt x="1580553" y="57844"/>
                  <a:pt x="1587613" y="56863"/>
                  <a:pt x="1594316" y="54623"/>
                </a:cubicBezTo>
                <a:close/>
                <a:moveTo>
                  <a:pt x="1618401" y="39230"/>
                </a:moveTo>
                <a:cubicBezTo>
                  <a:pt x="1620211" y="38144"/>
                  <a:pt x="1614597" y="37057"/>
                  <a:pt x="1606993" y="37057"/>
                </a:cubicBezTo>
                <a:cubicBezTo>
                  <a:pt x="1601710" y="36794"/>
                  <a:pt x="1596429" y="37532"/>
                  <a:pt x="1591419" y="39230"/>
                </a:cubicBezTo>
                <a:cubicBezTo>
                  <a:pt x="1590153" y="40317"/>
                  <a:pt x="1595223" y="41402"/>
                  <a:pt x="1601923" y="41402"/>
                </a:cubicBezTo>
                <a:cubicBezTo>
                  <a:pt x="1607502" y="41686"/>
                  <a:pt x="1613086" y="40948"/>
                  <a:pt x="1618401" y="39230"/>
                </a:cubicBezTo>
                <a:close/>
                <a:moveTo>
                  <a:pt x="851015" y="713384"/>
                </a:moveTo>
                <a:cubicBezTo>
                  <a:pt x="866587" y="700346"/>
                  <a:pt x="845943" y="688394"/>
                  <a:pt x="807555" y="689299"/>
                </a:cubicBezTo>
                <a:cubicBezTo>
                  <a:pt x="772227" y="688898"/>
                  <a:pt x="737314" y="697037"/>
                  <a:pt x="705792" y="713021"/>
                </a:cubicBezTo>
                <a:cubicBezTo>
                  <a:pt x="687319" y="726239"/>
                  <a:pt x="705974" y="738552"/>
                  <a:pt x="745448" y="738735"/>
                </a:cubicBezTo>
                <a:cubicBezTo>
                  <a:pt x="784921" y="738915"/>
                  <a:pt x="835080" y="726783"/>
                  <a:pt x="851015" y="713384"/>
                </a:cubicBezTo>
                <a:close/>
                <a:moveTo>
                  <a:pt x="1338997" y="285859"/>
                </a:moveTo>
                <a:cubicBezTo>
                  <a:pt x="1347147" y="279340"/>
                  <a:pt x="1332841" y="274453"/>
                  <a:pt x="1305318" y="274453"/>
                </a:cubicBezTo>
                <a:cubicBezTo>
                  <a:pt x="1282514" y="273052"/>
                  <a:pt x="1259686" y="276764"/>
                  <a:pt x="1238501" y="285317"/>
                </a:cubicBezTo>
                <a:cubicBezTo>
                  <a:pt x="1228721" y="292017"/>
                  <a:pt x="1243027" y="297268"/>
                  <a:pt x="1272724" y="297268"/>
                </a:cubicBezTo>
                <a:cubicBezTo>
                  <a:pt x="1295415" y="298906"/>
                  <a:pt x="1318161" y="294992"/>
                  <a:pt x="1338997" y="285859"/>
                </a:cubicBezTo>
                <a:close/>
                <a:moveTo>
                  <a:pt x="1644838" y="24022"/>
                </a:moveTo>
                <a:cubicBezTo>
                  <a:pt x="1646106" y="23298"/>
                  <a:pt x="1642846" y="22573"/>
                  <a:pt x="1637775" y="22391"/>
                </a:cubicBezTo>
                <a:cubicBezTo>
                  <a:pt x="1633426" y="22159"/>
                  <a:pt x="1629071" y="22710"/>
                  <a:pt x="1624919" y="24022"/>
                </a:cubicBezTo>
                <a:cubicBezTo>
                  <a:pt x="1624194" y="25471"/>
                  <a:pt x="1627816" y="25471"/>
                  <a:pt x="1633069" y="25471"/>
                </a:cubicBezTo>
                <a:cubicBezTo>
                  <a:pt x="1637047" y="25724"/>
                  <a:pt x="1641038" y="25233"/>
                  <a:pt x="1644838" y="24022"/>
                </a:cubicBezTo>
                <a:close/>
                <a:moveTo>
                  <a:pt x="1389338" y="255981"/>
                </a:moveTo>
                <a:cubicBezTo>
                  <a:pt x="1397123" y="250006"/>
                  <a:pt x="1382636" y="245477"/>
                  <a:pt x="1355837" y="245477"/>
                </a:cubicBezTo>
                <a:cubicBezTo>
                  <a:pt x="1334750" y="244103"/>
                  <a:pt x="1313631" y="247572"/>
                  <a:pt x="1294090" y="255618"/>
                </a:cubicBezTo>
                <a:cubicBezTo>
                  <a:pt x="1285761" y="261595"/>
                  <a:pt x="1299884" y="266302"/>
                  <a:pt x="1327408" y="266302"/>
                </a:cubicBezTo>
                <a:cubicBezTo>
                  <a:pt x="1348571" y="267686"/>
                  <a:pt x="1369768" y="264152"/>
                  <a:pt x="1389338" y="255981"/>
                </a:cubicBezTo>
                <a:close/>
                <a:moveTo>
                  <a:pt x="954771" y="646383"/>
                </a:moveTo>
                <a:cubicBezTo>
                  <a:pt x="969437" y="634069"/>
                  <a:pt x="950603" y="624473"/>
                  <a:pt x="910948" y="624473"/>
                </a:cubicBezTo>
                <a:cubicBezTo>
                  <a:pt x="871297" y="624473"/>
                  <a:pt x="830733" y="632984"/>
                  <a:pt x="812622" y="646565"/>
                </a:cubicBezTo>
                <a:cubicBezTo>
                  <a:pt x="794516" y="660144"/>
                  <a:pt x="814979" y="670467"/>
                  <a:pt x="856264" y="670104"/>
                </a:cubicBezTo>
                <a:cubicBezTo>
                  <a:pt x="897553" y="669743"/>
                  <a:pt x="939558" y="659603"/>
                  <a:pt x="954771" y="646383"/>
                </a:cubicBezTo>
                <a:close/>
                <a:moveTo>
                  <a:pt x="1433159" y="227007"/>
                </a:moveTo>
                <a:cubicBezTo>
                  <a:pt x="1439315" y="222119"/>
                  <a:pt x="1423924" y="217591"/>
                  <a:pt x="1400202" y="217591"/>
                </a:cubicBezTo>
                <a:cubicBezTo>
                  <a:pt x="1380688" y="216450"/>
                  <a:pt x="1361146" y="219348"/>
                  <a:pt x="1342801" y="226102"/>
                </a:cubicBezTo>
                <a:cubicBezTo>
                  <a:pt x="1335738" y="231172"/>
                  <a:pt x="1351131" y="235699"/>
                  <a:pt x="1375395" y="235699"/>
                </a:cubicBezTo>
                <a:cubicBezTo>
                  <a:pt x="1395050" y="237003"/>
                  <a:pt x="1414757" y="234039"/>
                  <a:pt x="1433159" y="227007"/>
                </a:cubicBezTo>
                <a:close/>
                <a:moveTo>
                  <a:pt x="1475710" y="200752"/>
                </a:moveTo>
                <a:cubicBezTo>
                  <a:pt x="1481143" y="195864"/>
                  <a:pt x="1467743" y="192423"/>
                  <a:pt x="1443479" y="192423"/>
                </a:cubicBezTo>
                <a:cubicBezTo>
                  <a:pt x="1426286" y="191400"/>
                  <a:pt x="1409085" y="194246"/>
                  <a:pt x="1393139" y="200752"/>
                </a:cubicBezTo>
                <a:cubicBezTo>
                  <a:pt x="1386440" y="205641"/>
                  <a:pt x="1399114" y="209263"/>
                  <a:pt x="1423741" y="209263"/>
                </a:cubicBezTo>
                <a:cubicBezTo>
                  <a:pt x="1441495" y="210594"/>
                  <a:pt x="1459308" y="207677"/>
                  <a:pt x="1475710" y="200752"/>
                </a:cubicBezTo>
                <a:close/>
                <a:moveTo>
                  <a:pt x="1045129" y="584635"/>
                </a:moveTo>
                <a:cubicBezTo>
                  <a:pt x="1057443" y="573590"/>
                  <a:pt x="1038432" y="563630"/>
                  <a:pt x="1001852" y="563269"/>
                </a:cubicBezTo>
                <a:cubicBezTo>
                  <a:pt x="965274" y="562906"/>
                  <a:pt x="917651" y="573229"/>
                  <a:pt x="902802" y="584635"/>
                </a:cubicBezTo>
                <a:cubicBezTo>
                  <a:pt x="887952" y="596043"/>
                  <a:pt x="906965" y="606547"/>
                  <a:pt x="944995" y="606908"/>
                </a:cubicBezTo>
                <a:cubicBezTo>
                  <a:pt x="983016" y="607271"/>
                  <a:pt x="1031367" y="596407"/>
                  <a:pt x="1045129" y="584635"/>
                </a:cubicBezTo>
                <a:close/>
                <a:moveTo>
                  <a:pt x="1511926" y="176488"/>
                </a:moveTo>
                <a:cubicBezTo>
                  <a:pt x="1516635" y="172322"/>
                  <a:pt x="1504141" y="169064"/>
                  <a:pt x="1483678" y="168883"/>
                </a:cubicBezTo>
                <a:cubicBezTo>
                  <a:pt x="1467025" y="167874"/>
                  <a:pt x="1450349" y="170469"/>
                  <a:pt x="1434788" y="176488"/>
                </a:cubicBezTo>
                <a:cubicBezTo>
                  <a:pt x="1429355" y="180472"/>
                  <a:pt x="1441851" y="184094"/>
                  <a:pt x="1462673" y="184094"/>
                </a:cubicBezTo>
                <a:cubicBezTo>
                  <a:pt x="1479448" y="185166"/>
                  <a:pt x="1496256" y="182571"/>
                  <a:pt x="1511926" y="176488"/>
                </a:cubicBezTo>
                <a:close/>
                <a:moveTo>
                  <a:pt x="1549773" y="153490"/>
                </a:moveTo>
                <a:cubicBezTo>
                  <a:pt x="1553575" y="149869"/>
                  <a:pt x="1539994" y="146791"/>
                  <a:pt x="1521886" y="146791"/>
                </a:cubicBezTo>
                <a:cubicBezTo>
                  <a:pt x="1507082" y="146064"/>
                  <a:pt x="1492286" y="148407"/>
                  <a:pt x="1478428" y="153671"/>
                </a:cubicBezTo>
                <a:cubicBezTo>
                  <a:pt x="1474082" y="157292"/>
                  <a:pt x="1486939" y="160372"/>
                  <a:pt x="1506132" y="160372"/>
                </a:cubicBezTo>
                <a:cubicBezTo>
                  <a:pt x="1521006" y="161266"/>
                  <a:pt x="1535897" y="158918"/>
                  <a:pt x="1549773" y="153490"/>
                </a:cubicBezTo>
                <a:close/>
                <a:moveTo>
                  <a:pt x="1580194" y="133390"/>
                </a:moveTo>
                <a:cubicBezTo>
                  <a:pt x="1585264" y="129951"/>
                  <a:pt x="1574580" y="127054"/>
                  <a:pt x="1556472" y="127054"/>
                </a:cubicBezTo>
                <a:cubicBezTo>
                  <a:pt x="1542805" y="125893"/>
                  <a:pt x="1529047" y="127621"/>
                  <a:pt x="1516091" y="132124"/>
                </a:cubicBezTo>
                <a:cubicBezTo>
                  <a:pt x="1512108" y="135383"/>
                  <a:pt x="1522066" y="138099"/>
                  <a:pt x="1540174" y="138099"/>
                </a:cubicBezTo>
                <a:cubicBezTo>
                  <a:pt x="1553695" y="139175"/>
                  <a:pt x="1567293" y="137575"/>
                  <a:pt x="1580194" y="133390"/>
                </a:cubicBezTo>
                <a:close/>
                <a:moveTo>
                  <a:pt x="1129876" y="530132"/>
                </a:moveTo>
                <a:cubicBezTo>
                  <a:pt x="1141464" y="519448"/>
                  <a:pt x="1121906" y="510576"/>
                  <a:pt x="1084423" y="510576"/>
                </a:cubicBezTo>
                <a:cubicBezTo>
                  <a:pt x="1046940" y="510576"/>
                  <a:pt x="1003300" y="519992"/>
                  <a:pt x="990081" y="530856"/>
                </a:cubicBezTo>
                <a:cubicBezTo>
                  <a:pt x="976864" y="541721"/>
                  <a:pt x="995877" y="551137"/>
                  <a:pt x="1034808" y="551137"/>
                </a:cubicBezTo>
                <a:cubicBezTo>
                  <a:pt x="1073739" y="551137"/>
                  <a:pt x="1117742" y="541359"/>
                  <a:pt x="1129876" y="530132"/>
                </a:cubicBezTo>
                <a:close/>
                <a:moveTo>
                  <a:pt x="1613873" y="110937"/>
                </a:moveTo>
                <a:cubicBezTo>
                  <a:pt x="1616951" y="108040"/>
                  <a:pt x="1607716" y="106049"/>
                  <a:pt x="1591239" y="106049"/>
                </a:cubicBezTo>
                <a:cubicBezTo>
                  <a:pt x="1579353" y="104965"/>
                  <a:pt x="1567380" y="106703"/>
                  <a:pt x="1556291" y="111119"/>
                </a:cubicBezTo>
                <a:cubicBezTo>
                  <a:pt x="1552487" y="114017"/>
                  <a:pt x="1561179" y="116190"/>
                  <a:pt x="1577658" y="116190"/>
                </a:cubicBezTo>
                <a:cubicBezTo>
                  <a:pt x="1589980" y="117566"/>
                  <a:pt x="1602451" y="115760"/>
                  <a:pt x="1613873" y="110937"/>
                </a:cubicBezTo>
                <a:close/>
                <a:moveTo>
                  <a:pt x="1640673" y="92648"/>
                </a:moveTo>
                <a:cubicBezTo>
                  <a:pt x="1645562" y="90475"/>
                  <a:pt x="1637595" y="87578"/>
                  <a:pt x="1623833" y="87578"/>
                </a:cubicBezTo>
                <a:cubicBezTo>
                  <a:pt x="1612777" y="87116"/>
                  <a:pt x="1601716" y="88401"/>
                  <a:pt x="1591057" y="91382"/>
                </a:cubicBezTo>
                <a:cubicBezTo>
                  <a:pt x="1585806" y="93735"/>
                  <a:pt x="1593593" y="96633"/>
                  <a:pt x="1607716" y="96633"/>
                </a:cubicBezTo>
                <a:cubicBezTo>
                  <a:pt x="1618849" y="97140"/>
                  <a:pt x="1629983" y="95794"/>
                  <a:pt x="1640673" y="92648"/>
                </a:cubicBezTo>
                <a:close/>
                <a:moveTo>
                  <a:pt x="1198864" y="480878"/>
                </a:moveTo>
                <a:cubicBezTo>
                  <a:pt x="1210816" y="470919"/>
                  <a:pt x="1191441" y="462771"/>
                  <a:pt x="1155225" y="462771"/>
                </a:cubicBezTo>
                <a:cubicBezTo>
                  <a:pt x="1118285" y="462771"/>
                  <a:pt x="1079173" y="469109"/>
                  <a:pt x="1065589" y="479610"/>
                </a:cubicBezTo>
                <a:cubicBezTo>
                  <a:pt x="1052007" y="490114"/>
                  <a:pt x="1066861" y="497899"/>
                  <a:pt x="1106333" y="498986"/>
                </a:cubicBezTo>
                <a:cubicBezTo>
                  <a:pt x="1145810" y="500072"/>
                  <a:pt x="1186914" y="490838"/>
                  <a:pt x="1198864" y="480878"/>
                </a:cubicBezTo>
                <a:close/>
                <a:moveTo>
                  <a:pt x="1670370" y="73996"/>
                </a:moveTo>
                <a:cubicBezTo>
                  <a:pt x="1673086" y="72728"/>
                  <a:pt x="1664938" y="70375"/>
                  <a:pt x="1652986" y="70375"/>
                </a:cubicBezTo>
                <a:cubicBezTo>
                  <a:pt x="1643901" y="69784"/>
                  <a:pt x="1634789" y="71014"/>
                  <a:pt x="1626187" y="73996"/>
                </a:cubicBezTo>
                <a:cubicBezTo>
                  <a:pt x="1622928" y="76169"/>
                  <a:pt x="1631257" y="77798"/>
                  <a:pt x="1644295" y="77798"/>
                </a:cubicBezTo>
                <a:cubicBezTo>
                  <a:pt x="1653161" y="78464"/>
                  <a:pt x="1662064" y="77165"/>
                  <a:pt x="1670370" y="73996"/>
                </a:cubicBezTo>
                <a:close/>
                <a:moveTo>
                  <a:pt x="1693728" y="57157"/>
                </a:moveTo>
                <a:cubicBezTo>
                  <a:pt x="1696262" y="54623"/>
                  <a:pt x="1691192" y="54623"/>
                  <a:pt x="1678878" y="54623"/>
                </a:cubicBezTo>
                <a:cubicBezTo>
                  <a:pt x="1671443" y="53819"/>
                  <a:pt x="1663925" y="54558"/>
                  <a:pt x="1656788" y="56796"/>
                </a:cubicBezTo>
                <a:cubicBezTo>
                  <a:pt x="1653710" y="58606"/>
                  <a:pt x="1659322" y="60235"/>
                  <a:pt x="1670369" y="60235"/>
                </a:cubicBezTo>
                <a:cubicBezTo>
                  <a:pt x="1678283" y="60800"/>
                  <a:pt x="1686230" y="59752"/>
                  <a:pt x="1693728" y="57157"/>
                </a:cubicBezTo>
                <a:close/>
                <a:moveTo>
                  <a:pt x="1715819" y="40861"/>
                </a:moveTo>
                <a:cubicBezTo>
                  <a:pt x="1717087" y="39230"/>
                  <a:pt x="1711656" y="38325"/>
                  <a:pt x="1701515" y="38506"/>
                </a:cubicBezTo>
                <a:cubicBezTo>
                  <a:pt x="1695918" y="38169"/>
                  <a:pt x="1690314" y="38969"/>
                  <a:pt x="1685037" y="40861"/>
                </a:cubicBezTo>
                <a:cubicBezTo>
                  <a:pt x="1683225" y="42310"/>
                  <a:pt x="1688295" y="43395"/>
                  <a:pt x="1697711" y="43395"/>
                </a:cubicBezTo>
                <a:cubicBezTo>
                  <a:pt x="1703863" y="44008"/>
                  <a:pt x="1710072" y="43139"/>
                  <a:pt x="1715819" y="40861"/>
                </a:cubicBezTo>
                <a:close/>
                <a:moveTo>
                  <a:pt x="1269827" y="434704"/>
                </a:moveTo>
                <a:cubicBezTo>
                  <a:pt x="1279784" y="425107"/>
                  <a:pt x="1262401" y="418045"/>
                  <a:pt x="1225461" y="418045"/>
                </a:cubicBezTo>
                <a:cubicBezTo>
                  <a:pt x="1188540" y="418045"/>
                  <a:pt x="1152326" y="424383"/>
                  <a:pt x="1139652" y="434884"/>
                </a:cubicBezTo>
                <a:cubicBezTo>
                  <a:pt x="1126973" y="445387"/>
                  <a:pt x="1145807" y="452992"/>
                  <a:pt x="1184195" y="452992"/>
                </a:cubicBezTo>
                <a:cubicBezTo>
                  <a:pt x="1221677" y="452992"/>
                  <a:pt x="1259867" y="444300"/>
                  <a:pt x="1269827" y="434704"/>
                </a:cubicBezTo>
                <a:close/>
                <a:moveTo>
                  <a:pt x="1740809" y="25468"/>
                </a:moveTo>
                <a:cubicBezTo>
                  <a:pt x="1741172" y="24563"/>
                  <a:pt x="1735739" y="23658"/>
                  <a:pt x="1729944" y="23658"/>
                </a:cubicBezTo>
                <a:cubicBezTo>
                  <a:pt x="1725273" y="23453"/>
                  <a:pt x="1720604" y="24128"/>
                  <a:pt x="1716182" y="25651"/>
                </a:cubicBezTo>
                <a:cubicBezTo>
                  <a:pt x="1715096" y="27460"/>
                  <a:pt x="1721071" y="27460"/>
                  <a:pt x="1727771" y="27460"/>
                </a:cubicBezTo>
                <a:cubicBezTo>
                  <a:pt x="1732207" y="27675"/>
                  <a:pt x="1736642" y="26998"/>
                  <a:pt x="1740809" y="25468"/>
                </a:cubicBezTo>
                <a:close/>
                <a:moveTo>
                  <a:pt x="1326142" y="394866"/>
                </a:moveTo>
                <a:cubicBezTo>
                  <a:pt x="1336463" y="385633"/>
                  <a:pt x="1317450" y="379114"/>
                  <a:pt x="1281777" y="379114"/>
                </a:cubicBezTo>
                <a:cubicBezTo>
                  <a:pt x="1254257" y="377588"/>
                  <a:pt x="1226782" y="382808"/>
                  <a:pt x="1201761" y="394325"/>
                </a:cubicBezTo>
                <a:cubicBezTo>
                  <a:pt x="1189448" y="403741"/>
                  <a:pt x="1207014" y="410801"/>
                  <a:pt x="1243751" y="410984"/>
                </a:cubicBezTo>
                <a:cubicBezTo>
                  <a:pt x="1280511" y="411164"/>
                  <a:pt x="1315639" y="404102"/>
                  <a:pt x="1326142" y="394866"/>
                </a:cubicBezTo>
                <a:close/>
                <a:moveTo>
                  <a:pt x="1384631" y="356479"/>
                </a:moveTo>
                <a:cubicBezTo>
                  <a:pt x="1393142" y="348329"/>
                  <a:pt x="1376663" y="342535"/>
                  <a:pt x="1342440" y="342354"/>
                </a:cubicBezTo>
                <a:cubicBezTo>
                  <a:pt x="1308215" y="342174"/>
                  <a:pt x="1276164" y="348149"/>
                  <a:pt x="1264575" y="356660"/>
                </a:cubicBezTo>
                <a:cubicBezTo>
                  <a:pt x="1252986" y="365171"/>
                  <a:pt x="1271094" y="371690"/>
                  <a:pt x="1307310" y="371690"/>
                </a:cubicBezTo>
                <a:cubicBezTo>
                  <a:pt x="1342620" y="371690"/>
                  <a:pt x="1376119" y="364627"/>
                  <a:pt x="1384631" y="356479"/>
                </a:cubicBezTo>
                <a:close/>
                <a:moveTo>
                  <a:pt x="1434064" y="320264"/>
                </a:moveTo>
                <a:cubicBezTo>
                  <a:pt x="1441668" y="312841"/>
                  <a:pt x="1424828" y="307227"/>
                  <a:pt x="1392596" y="307227"/>
                </a:cubicBezTo>
                <a:cubicBezTo>
                  <a:pt x="1360365" y="307227"/>
                  <a:pt x="1328856" y="313021"/>
                  <a:pt x="1320165" y="320626"/>
                </a:cubicBezTo>
                <a:cubicBezTo>
                  <a:pt x="1311473" y="328232"/>
                  <a:pt x="1328856" y="334027"/>
                  <a:pt x="1361633" y="334027"/>
                </a:cubicBezTo>
                <a:cubicBezTo>
                  <a:pt x="1394407" y="334027"/>
                  <a:pt x="1425914" y="328051"/>
                  <a:pt x="1434064" y="320264"/>
                </a:cubicBezTo>
                <a:close/>
                <a:moveTo>
                  <a:pt x="1478427" y="287669"/>
                </a:moveTo>
                <a:cubicBezTo>
                  <a:pt x="1485309" y="280969"/>
                  <a:pt x="1466838" y="275718"/>
                  <a:pt x="1436600" y="275899"/>
                </a:cubicBezTo>
                <a:cubicBezTo>
                  <a:pt x="1413473" y="274378"/>
                  <a:pt x="1390330" y="278608"/>
                  <a:pt x="1369239" y="288212"/>
                </a:cubicBezTo>
                <a:cubicBezTo>
                  <a:pt x="1361272" y="295094"/>
                  <a:pt x="1378836" y="300706"/>
                  <a:pt x="1410525" y="300526"/>
                </a:cubicBezTo>
                <a:cubicBezTo>
                  <a:pt x="1442212" y="300345"/>
                  <a:pt x="1471367" y="294731"/>
                  <a:pt x="1478427" y="287669"/>
                </a:cubicBezTo>
                <a:close/>
                <a:moveTo>
                  <a:pt x="1524240" y="257611"/>
                </a:moveTo>
                <a:cubicBezTo>
                  <a:pt x="1530034" y="251636"/>
                  <a:pt x="1511383" y="246746"/>
                  <a:pt x="1484583" y="246746"/>
                </a:cubicBezTo>
                <a:cubicBezTo>
                  <a:pt x="1462721" y="245611"/>
                  <a:pt x="1440879" y="249387"/>
                  <a:pt x="1420663" y="257791"/>
                </a:cubicBezTo>
                <a:cubicBezTo>
                  <a:pt x="1413420" y="263767"/>
                  <a:pt x="1430984" y="269200"/>
                  <a:pt x="1458689" y="269200"/>
                </a:cubicBezTo>
                <a:cubicBezTo>
                  <a:pt x="1481154" y="270664"/>
                  <a:pt x="1503640" y="266689"/>
                  <a:pt x="1524240" y="257611"/>
                </a:cubicBezTo>
                <a:close/>
                <a:moveTo>
                  <a:pt x="708872" y="977936"/>
                </a:moveTo>
                <a:cubicBezTo>
                  <a:pt x="727701" y="961458"/>
                  <a:pt x="708506" y="946610"/>
                  <a:pt x="668669" y="946610"/>
                </a:cubicBezTo>
                <a:cubicBezTo>
                  <a:pt x="648787" y="946409"/>
                  <a:pt x="629073" y="948955"/>
                  <a:pt x="610062" y="954105"/>
                </a:cubicBezTo>
                <a:lnTo>
                  <a:pt x="589462" y="962857"/>
                </a:lnTo>
                <a:lnTo>
                  <a:pt x="626562" y="1005092"/>
                </a:lnTo>
                <a:lnTo>
                  <a:pt x="660001" y="1000186"/>
                </a:lnTo>
                <a:cubicBezTo>
                  <a:pt x="681120" y="994233"/>
                  <a:pt x="699456" y="986175"/>
                  <a:pt x="708872" y="977936"/>
                </a:cubicBezTo>
                <a:close/>
                <a:moveTo>
                  <a:pt x="1561181" y="229544"/>
                </a:moveTo>
                <a:cubicBezTo>
                  <a:pt x="1566069" y="223930"/>
                  <a:pt x="1551041" y="219765"/>
                  <a:pt x="1524966" y="219765"/>
                </a:cubicBezTo>
                <a:cubicBezTo>
                  <a:pt x="1504715" y="218296"/>
                  <a:pt x="1484406" y="221710"/>
                  <a:pt x="1465753" y="229725"/>
                </a:cubicBezTo>
                <a:cubicBezTo>
                  <a:pt x="1458510" y="235519"/>
                  <a:pt x="1473901" y="239865"/>
                  <a:pt x="1501968" y="239865"/>
                </a:cubicBezTo>
                <a:cubicBezTo>
                  <a:pt x="1522268" y="241673"/>
                  <a:pt x="1542689" y="238116"/>
                  <a:pt x="1561181" y="229544"/>
                </a:cubicBezTo>
                <a:close/>
                <a:moveTo>
                  <a:pt x="1599750" y="203468"/>
                </a:moveTo>
                <a:cubicBezTo>
                  <a:pt x="1604820" y="198578"/>
                  <a:pt x="1590334" y="194595"/>
                  <a:pt x="1566974" y="194595"/>
                </a:cubicBezTo>
                <a:cubicBezTo>
                  <a:pt x="1547911" y="193308"/>
                  <a:pt x="1528798" y="196278"/>
                  <a:pt x="1511021" y="203287"/>
                </a:cubicBezTo>
                <a:cubicBezTo>
                  <a:pt x="1504322" y="208357"/>
                  <a:pt x="1519171" y="212703"/>
                  <a:pt x="1544339" y="212703"/>
                </a:cubicBezTo>
                <a:cubicBezTo>
                  <a:pt x="1563282" y="214114"/>
                  <a:pt x="1582289" y="210947"/>
                  <a:pt x="1599750" y="203468"/>
                </a:cubicBezTo>
                <a:close/>
                <a:moveTo>
                  <a:pt x="1632888" y="177936"/>
                </a:moveTo>
                <a:cubicBezTo>
                  <a:pt x="1636871" y="173771"/>
                  <a:pt x="1621841" y="170150"/>
                  <a:pt x="1600655" y="170150"/>
                </a:cubicBezTo>
                <a:cubicBezTo>
                  <a:pt x="1583272" y="168802"/>
                  <a:pt x="1565820" y="171659"/>
                  <a:pt x="1549773" y="178478"/>
                </a:cubicBezTo>
                <a:cubicBezTo>
                  <a:pt x="1545971" y="182824"/>
                  <a:pt x="1561542" y="186265"/>
                  <a:pt x="1583635" y="186265"/>
                </a:cubicBezTo>
                <a:cubicBezTo>
                  <a:pt x="1600476" y="187353"/>
                  <a:pt x="1617341" y="184499"/>
                  <a:pt x="1632888" y="177936"/>
                </a:cubicBezTo>
                <a:close/>
                <a:moveTo>
                  <a:pt x="834535" y="881424"/>
                </a:moveTo>
                <a:cubicBezTo>
                  <a:pt x="852282" y="865126"/>
                  <a:pt x="830733" y="852632"/>
                  <a:pt x="790173" y="852813"/>
                </a:cubicBezTo>
                <a:cubicBezTo>
                  <a:pt x="749611" y="852993"/>
                  <a:pt x="704706" y="863858"/>
                  <a:pt x="683880" y="880517"/>
                </a:cubicBezTo>
                <a:cubicBezTo>
                  <a:pt x="663056" y="897176"/>
                  <a:pt x="680078" y="910757"/>
                  <a:pt x="723896" y="911120"/>
                </a:cubicBezTo>
                <a:cubicBezTo>
                  <a:pt x="767719" y="911481"/>
                  <a:pt x="816428" y="898263"/>
                  <a:pt x="834535" y="881424"/>
                </a:cubicBezTo>
                <a:close/>
                <a:moveTo>
                  <a:pt x="1666566" y="155302"/>
                </a:moveTo>
                <a:cubicBezTo>
                  <a:pt x="1671275" y="151318"/>
                  <a:pt x="1657874" y="148059"/>
                  <a:pt x="1636869" y="148059"/>
                </a:cubicBezTo>
                <a:cubicBezTo>
                  <a:pt x="1621524" y="147137"/>
                  <a:pt x="1606155" y="149483"/>
                  <a:pt x="1591781" y="154939"/>
                </a:cubicBezTo>
                <a:cubicBezTo>
                  <a:pt x="1586711" y="159105"/>
                  <a:pt x="1599929" y="162365"/>
                  <a:pt x="1621478" y="162365"/>
                </a:cubicBezTo>
                <a:cubicBezTo>
                  <a:pt x="1636848" y="163430"/>
                  <a:pt x="1652260" y="161015"/>
                  <a:pt x="1666566" y="155302"/>
                </a:cubicBezTo>
                <a:close/>
                <a:moveTo>
                  <a:pt x="1694091" y="133753"/>
                </a:moveTo>
                <a:cubicBezTo>
                  <a:pt x="1697713" y="130314"/>
                  <a:pt x="1685217" y="127054"/>
                  <a:pt x="1666748" y="127234"/>
                </a:cubicBezTo>
                <a:cubicBezTo>
                  <a:pt x="1652589" y="126398"/>
                  <a:pt x="1638410" y="128495"/>
                  <a:pt x="1625099" y="133392"/>
                </a:cubicBezTo>
                <a:cubicBezTo>
                  <a:pt x="1621116" y="136833"/>
                  <a:pt x="1634154" y="140091"/>
                  <a:pt x="1652262" y="140091"/>
                </a:cubicBezTo>
                <a:cubicBezTo>
                  <a:pt x="1666495" y="140972"/>
                  <a:pt x="1680755" y="138812"/>
                  <a:pt x="1694091" y="133753"/>
                </a:cubicBezTo>
                <a:close/>
                <a:moveTo>
                  <a:pt x="1723608" y="113293"/>
                </a:moveTo>
                <a:cubicBezTo>
                  <a:pt x="1727410" y="110395"/>
                  <a:pt x="1715820" y="107678"/>
                  <a:pt x="1698981" y="107678"/>
                </a:cubicBezTo>
                <a:cubicBezTo>
                  <a:pt x="1686302" y="106851"/>
                  <a:pt x="1673592" y="108703"/>
                  <a:pt x="1661678" y="113110"/>
                </a:cubicBezTo>
                <a:cubicBezTo>
                  <a:pt x="1658056" y="116190"/>
                  <a:pt x="1668196" y="118905"/>
                  <a:pt x="1686304" y="118905"/>
                </a:cubicBezTo>
                <a:cubicBezTo>
                  <a:pt x="1698998" y="119758"/>
                  <a:pt x="1711725" y="117842"/>
                  <a:pt x="1723608" y="113293"/>
                </a:cubicBezTo>
                <a:close/>
                <a:moveTo>
                  <a:pt x="1747147" y="94277"/>
                </a:moveTo>
                <a:cubicBezTo>
                  <a:pt x="1750226" y="91380"/>
                  <a:pt x="1740991" y="89388"/>
                  <a:pt x="1725056" y="89388"/>
                </a:cubicBezTo>
                <a:cubicBezTo>
                  <a:pt x="1714094" y="88491"/>
                  <a:pt x="1703072" y="90101"/>
                  <a:pt x="1692823" y="94097"/>
                </a:cubicBezTo>
                <a:cubicBezTo>
                  <a:pt x="1690108" y="96813"/>
                  <a:pt x="1698800" y="98804"/>
                  <a:pt x="1714010" y="98804"/>
                </a:cubicBezTo>
                <a:cubicBezTo>
                  <a:pt x="1725256" y="99804"/>
                  <a:pt x="1736582" y="98256"/>
                  <a:pt x="1747147" y="94277"/>
                </a:cubicBezTo>
                <a:close/>
                <a:moveTo>
                  <a:pt x="1774309" y="75808"/>
                </a:moveTo>
                <a:cubicBezTo>
                  <a:pt x="1776119" y="73635"/>
                  <a:pt x="1766342" y="72730"/>
                  <a:pt x="1753304" y="72730"/>
                </a:cubicBezTo>
                <a:cubicBezTo>
                  <a:pt x="1743704" y="71786"/>
                  <a:pt x="1734012" y="72896"/>
                  <a:pt x="1724876" y="75989"/>
                </a:cubicBezTo>
                <a:cubicBezTo>
                  <a:pt x="1722883" y="78344"/>
                  <a:pt x="1732660" y="80154"/>
                  <a:pt x="1745881" y="80154"/>
                </a:cubicBezTo>
                <a:cubicBezTo>
                  <a:pt x="1755565" y="80903"/>
                  <a:pt x="1765291" y="79417"/>
                  <a:pt x="1774309" y="75808"/>
                </a:cubicBezTo>
                <a:close/>
                <a:moveTo>
                  <a:pt x="1795133" y="58064"/>
                </a:moveTo>
                <a:cubicBezTo>
                  <a:pt x="1797487" y="56252"/>
                  <a:pt x="1788251" y="54623"/>
                  <a:pt x="1777026" y="54623"/>
                </a:cubicBezTo>
                <a:cubicBezTo>
                  <a:pt x="1769096" y="54163"/>
                  <a:pt x="1761169" y="55524"/>
                  <a:pt x="1753848" y="58606"/>
                </a:cubicBezTo>
                <a:cubicBezTo>
                  <a:pt x="1752399" y="60237"/>
                  <a:pt x="1761272" y="61686"/>
                  <a:pt x="1771956" y="61686"/>
                </a:cubicBezTo>
                <a:cubicBezTo>
                  <a:pt x="1779847" y="62051"/>
                  <a:pt x="1787729" y="60819"/>
                  <a:pt x="1795133" y="58064"/>
                </a:cubicBezTo>
                <a:close/>
                <a:moveTo>
                  <a:pt x="958935" y="793056"/>
                </a:moveTo>
                <a:cubicBezTo>
                  <a:pt x="972876" y="778750"/>
                  <a:pt x="952054" y="766437"/>
                  <a:pt x="912579" y="766257"/>
                </a:cubicBezTo>
                <a:cubicBezTo>
                  <a:pt x="873105" y="766076"/>
                  <a:pt x="821678" y="778570"/>
                  <a:pt x="803932" y="793600"/>
                </a:cubicBezTo>
                <a:cubicBezTo>
                  <a:pt x="786188" y="808629"/>
                  <a:pt x="807916" y="822209"/>
                  <a:pt x="850289" y="822209"/>
                </a:cubicBezTo>
                <a:cubicBezTo>
                  <a:pt x="892842" y="822028"/>
                  <a:pt x="944995" y="807361"/>
                  <a:pt x="958935" y="793056"/>
                </a:cubicBezTo>
                <a:close/>
                <a:moveTo>
                  <a:pt x="1817948" y="42128"/>
                </a:moveTo>
                <a:cubicBezTo>
                  <a:pt x="1820121" y="40498"/>
                  <a:pt x="1813420" y="39230"/>
                  <a:pt x="1803462" y="39230"/>
                </a:cubicBezTo>
                <a:cubicBezTo>
                  <a:pt x="1796723" y="38869"/>
                  <a:pt x="1789974" y="39726"/>
                  <a:pt x="1783543" y="41766"/>
                </a:cubicBezTo>
                <a:cubicBezTo>
                  <a:pt x="1781189" y="43396"/>
                  <a:pt x="1787708" y="44844"/>
                  <a:pt x="1797124" y="44844"/>
                </a:cubicBezTo>
                <a:cubicBezTo>
                  <a:pt x="1804173" y="45253"/>
                  <a:pt x="1811239" y="44333"/>
                  <a:pt x="1817948" y="42128"/>
                </a:cubicBezTo>
                <a:close/>
                <a:moveTo>
                  <a:pt x="1836420" y="26917"/>
                </a:moveTo>
                <a:cubicBezTo>
                  <a:pt x="1838230" y="25651"/>
                  <a:pt x="1833523" y="24564"/>
                  <a:pt x="1825736" y="24564"/>
                </a:cubicBezTo>
                <a:cubicBezTo>
                  <a:pt x="1820164" y="24041"/>
                  <a:pt x="1814546" y="24721"/>
                  <a:pt x="1809258" y="26556"/>
                </a:cubicBezTo>
                <a:cubicBezTo>
                  <a:pt x="1807809" y="28729"/>
                  <a:pt x="1813062" y="28729"/>
                  <a:pt x="1820847" y="28729"/>
                </a:cubicBezTo>
                <a:cubicBezTo>
                  <a:pt x="1826103" y="29050"/>
                  <a:pt x="1831377" y="28436"/>
                  <a:pt x="1836420" y="26917"/>
                </a:cubicBezTo>
                <a:close/>
                <a:moveTo>
                  <a:pt x="1856881" y="12069"/>
                </a:moveTo>
                <a:cubicBezTo>
                  <a:pt x="1857966" y="11164"/>
                  <a:pt x="1854164" y="10440"/>
                  <a:pt x="1848189" y="10440"/>
                </a:cubicBezTo>
                <a:cubicBezTo>
                  <a:pt x="1844309" y="10045"/>
                  <a:pt x="1840393" y="10603"/>
                  <a:pt x="1836781" y="12069"/>
                </a:cubicBezTo>
                <a:cubicBezTo>
                  <a:pt x="1836237" y="13517"/>
                  <a:pt x="1839134" y="13517"/>
                  <a:pt x="1844748" y="13517"/>
                </a:cubicBezTo>
                <a:cubicBezTo>
                  <a:pt x="1848849" y="13955"/>
                  <a:pt x="1852997" y="13460"/>
                  <a:pt x="1856881" y="12069"/>
                </a:cubicBezTo>
                <a:close/>
                <a:moveTo>
                  <a:pt x="1055630" y="718091"/>
                </a:moveTo>
                <a:cubicBezTo>
                  <a:pt x="1070117" y="703605"/>
                  <a:pt x="1049475" y="693284"/>
                  <a:pt x="1007103" y="693284"/>
                </a:cubicBezTo>
                <a:cubicBezTo>
                  <a:pt x="964913" y="693464"/>
                  <a:pt x="921812" y="703605"/>
                  <a:pt x="904432" y="718454"/>
                </a:cubicBezTo>
                <a:cubicBezTo>
                  <a:pt x="887047" y="733301"/>
                  <a:pt x="903888" y="744709"/>
                  <a:pt x="949341" y="744890"/>
                </a:cubicBezTo>
                <a:cubicBezTo>
                  <a:pt x="994791" y="745070"/>
                  <a:pt x="1041146" y="732577"/>
                  <a:pt x="1055630" y="718091"/>
                </a:cubicBezTo>
                <a:close/>
                <a:moveTo>
                  <a:pt x="1150151" y="652178"/>
                </a:moveTo>
                <a:cubicBezTo>
                  <a:pt x="1165004" y="639502"/>
                  <a:pt x="1143093" y="627189"/>
                  <a:pt x="1103793" y="627189"/>
                </a:cubicBezTo>
                <a:cubicBezTo>
                  <a:pt x="1065408" y="626647"/>
                  <a:pt x="1016519" y="637329"/>
                  <a:pt x="999675" y="650366"/>
                </a:cubicBezTo>
                <a:cubicBezTo>
                  <a:pt x="982838" y="663404"/>
                  <a:pt x="1004928" y="675717"/>
                  <a:pt x="1044764" y="676441"/>
                </a:cubicBezTo>
                <a:cubicBezTo>
                  <a:pt x="1084603" y="677166"/>
                  <a:pt x="1135306" y="664852"/>
                  <a:pt x="1150151" y="652178"/>
                </a:cubicBezTo>
                <a:close/>
                <a:moveTo>
                  <a:pt x="1227997" y="590612"/>
                </a:moveTo>
                <a:cubicBezTo>
                  <a:pt x="1240491" y="578116"/>
                  <a:pt x="1218780" y="568520"/>
                  <a:pt x="1178038" y="568520"/>
                </a:cubicBezTo>
                <a:cubicBezTo>
                  <a:pt x="1137298" y="568520"/>
                  <a:pt x="1095832" y="577031"/>
                  <a:pt x="1080076" y="590430"/>
                </a:cubicBezTo>
                <a:cubicBezTo>
                  <a:pt x="1064326" y="603830"/>
                  <a:pt x="1087865" y="614151"/>
                  <a:pt x="1130235" y="613971"/>
                </a:cubicBezTo>
                <a:cubicBezTo>
                  <a:pt x="1172606" y="613790"/>
                  <a:pt x="1215161" y="603650"/>
                  <a:pt x="1227997" y="590612"/>
                </a:cubicBezTo>
                <a:close/>
                <a:moveTo>
                  <a:pt x="1305679" y="536108"/>
                </a:moveTo>
                <a:cubicBezTo>
                  <a:pt x="1316725" y="524156"/>
                  <a:pt x="1291013" y="514379"/>
                  <a:pt x="1251356" y="514921"/>
                </a:cubicBezTo>
                <a:cubicBezTo>
                  <a:pt x="1211721" y="515464"/>
                  <a:pt x="1169528" y="524519"/>
                  <a:pt x="1157398" y="536469"/>
                </a:cubicBezTo>
                <a:cubicBezTo>
                  <a:pt x="1145264" y="548421"/>
                  <a:pt x="1168442" y="558018"/>
                  <a:pt x="1209184" y="558018"/>
                </a:cubicBezTo>
                <a:cubicBezTo>
                  <a:pt x="1250269" y="557837"/>
                  <a:pt x="1294634" y="548058"/>
                  <a:pt x="1305679" y="536108"/>
                </a:cubicBezTo>
                <a:close/>
                <a:moveTo>
                  <a:pt x="1368332" y="486131"/>
                </a:moveTo>
                <a:cubicBezTo>
                  <a:pt x="1378473" y="475627"/>
                  <a:pt x="1354570" y="466755"/>
                  <a:pt x="1317450" y="466574"/>
                </a:cubicBezTo>
                <a:cubicBezTo>
                  <a:pt x="1280328" y="466392"/>
                  <a:pt x="1237776" y="474723"/>
                  <a:pt x="1224556" y="485768"/>
                </a:cubicBezTo>
                <a:cubicBezTo>
                  <a:pt x="1211358" y="496813"/>
                  <a:pt x="1237232" y="506953"/>
                  <a:pt x="1275621" y="506773"/>
                </a:cubicBezTo>
                <a:cubicBezTo>
                  <a:pt x="1314009" y="506592"/>
                  <a:pt x="1357829" y="496996"/>
                  <a:pt x="1368332" y="486131"/>
                </a:cubicBezTo>
                <a:close/>
                <a:moveTo>
                  <a:pt x="1432616" y="439956"/>
                </a:moveTo>
                <a:cubicBezTo>
                  <a:pt x="1441127" y="429997"/>
                  <a:pt x="1419217" y="421849"/>
                  <a:pt x="1381914" y="421849"/>
                </a:cubicBezTo>
                <a:cubicBezTo>
                  <a:pt x="1344613" y="421849"/>
                  <a:pt x="1304412" y="430360"/>
                  <a:pt x="1293006" y="439956"/>
                </a:cubicBezTo>
                <a:cubicBezTo>
                  <a:pt x="1281598" y="449553"/>
                  <a:pt x="1304776" y="458064"/>
                  <a:pt x="1343888" y="458064"/>
                </a:cubicBezTo>
                <a:cubicBezTo>
                  <a:pt x="1383363" y="458064"/>
                  <a:pt x="1424105" y="449916"/>
                  <a:pt x="1432616" y="439956"/>
                </a:cubicBezTo>
                <a:close/>
                <a:moveTo>
                  <a:pt x="1483137" y="398670"/>
                </a:moveTo>
                <a:cubicBezTo>
                  <a:pt x="1492009" y="388350"/>
                  <a:pt x="1470643" y="380563"/>
                  <a:pt x="1434245" y="380563"/>
                </a:cubicBezTo>
                <a:cubicBezTo>
                  <a:pt x="1397849" y="380563"/>
                  <a:pt x="1360548" y="387445"/>
                  <a:pt x="1349683" y="397583"/>
                </a:cubicBezTo>
                <a:cubicBezTo>
                  <a:pt x="1338818" y="407725"/>
                  <a:pt x="1359823" y="415510"/>
                  <a:pt x="1397668" y="415691"/>
                </a:cubicBezTo>
                <a:cubicBezTo>
                  <a:pt x="1435513" y="415873"/>
                  <a:pt x="1473540" y="408087"/>
                  <a:pt x="1483137" y="398670"/>
                </a:cubicBezTo>
                <a:close/>
                <a:moveTo>
                  <a:pt x="1536191" y="359377"/>
                </a:moveTo>
                <a:cubicBezTo>
                  <a:pt x="1544159" y="350866"/>
                  <a:pt x="1522429" y="343804"/>
                  <a:pt x="1487663" y="343804"/>
                </a:cubicBezTo>
                <a:cubicBezTo>
                  <a:pt x="1452896" y="343804"/>
                  <a:pt x="1417405" y="350684"/>
                  <a:pt x="1407989" y="359377"/>
                </a:cubicBezTo>
                <a:cubicBezTo>
                  <a:pt x="1398573" y="368069"/>
                  <a:pt x="1419578" y="375310"/>
                  <a:pt x="1455793" y="375310"/>
                </a:cubicBezTo>
                <a:cubicBezTo>
                  <a:pt x="1490923" y="375492"/>
                  <a:pt x="1528224" y="367886"/>
                  <a:pt x="1536191" y="359377"/>
                </a:cubicBezTo>
                <a:close/>
                <a:moveTo>
                  <a:pt x="1578201" y="323884"/>
                </a:moveTo>
                <a:cubicBezTo>
                  <a:pt x="1584537" y="316279"/>
                  <a:pt x="1563895" y="309761"/>
                  <a:pt x="1530938" y="309761"/>
                </a:cubicBezTo>
                <a:cubicBezTo>
                  <a:pt x="1497983" y="309761"/>
                  <a:pt x="1462312" y="316460"/>
                  <a:pt x="1454886" y="324247"/>
                </a:cubicBezTo>
                <a:cubicBezTo>
                  <a:pt x="1447462" y="332033"/>
                  <a:pt x="1467743" y="338733"/>
                  <a:pt x="1501786" y="338733"/>
                </a:cubicBezTo>
                <a:cubicBezTo>
                  <a:pt x="1535828" y="338733"/>
                  <a:pt x="1571319" y="331853"/>
                  <a:pt x="1578201" y="323884"/>
                </a:cubicBezTo>
                <a:close/>
                <a:moveTo>
                  <a:pt x="1657151" y="259964"/>
                </a:moveTo>
                <a:cubicBezTo>
                  <a:pt x="1663307" y="253806"/>
                  <a:pt x="1645019" y="248194"/>
                  <a:pt x="1614237" y="248375"/>
                </a:cubicBezTo>
                <a:cubicBezTo>
                  <a:pt x="1592264" y="246654"/>
                  <a:pt x="1570213" y="250517"/>
                  <a:pt x="1550134" y="259601"/>
                </a:cubicBezTo>
                <a:cubicBezTo>
                  <a:pt x="1542530" y="266483"/>
                  <a:pt x="1559913" y="271553"/>
                  <a:pt x="1591420" y="271734"/>
                </a:cubicBezTo>
                <a:cubicBezTo>
                  <a:pt x="1622928" y="271914"/>
                  <a:pt x="1650994" y="266844"/>
                  <a:pt x="1657151" y="259964"/>
                </a:cubicBezTo>
                <a:close/>
                <a:moveTo>
                  <a:pt x="1621841" y="291470"/>
                </a:moveTo>
                <a:cubicBezTo>
                  <a:pt x="1628904" y="284590"/>
                  <a:pt x="1607716" y="278252"/>
                  <a:pt x="1577295" y="278252"/>
                </a:cubicBezTo>
                <a:cubicBezTo>
                  <a:pt x="1552595" y="276779"/>
                  <a:pt x="1527894" y="281184"/>
                  <a:pt x="1505227" y="291109"/>
                </a:cubicBezTo>
                <a:cubicBezTo>
                  <a:pt x="1497260" y="298171"/>
                  <a:pt x="1518265" y="304690"/>
                  <a:pt x="1549410" y="304871"/>
                </a:cubicBezTo>
                <a:cubicBezTo>
                  <a:pt x="1580556" y="305051"/>
                  <a:pt x="1614779" y="298352"/>
                  <a:pt x="1621841" y="291470"/>
                </a:cubicBezTo>
                <a:close/>
                <a:moveTo>
                  <a:pt x="1725780" y="205099"/>
                </a:moveTo>
                <a:cubicBezTo>
                  <a:pt x="1729402" y="199485"/>
                  <a:pt x="1711474" y="195683"/>
                  <a:pt x="1687028" y="195683"/>
                </a:cubicBezTo>
                <a:cubicBezTo>
                  <a:pt x="1667571" y="194407"/>
                  <a:pt x="1648085" y="197759"/>
                  <a:pt x="1630171" y="205462"/>
                </a:cubicBezTo>
                <a:cubicBezTo>
                  <a:pt x="1625643" y="210532"/>
                  <a:pt x="1643570" y="215239"/>
                  <a:pt x="1668559" y="215239"/>
                </a:cubicBezTo>
                <a:cubicBezTo>
                  <a:pt x="1688178" y="216648"/>
                  <a:pt x="1707839" y="213163"/>
                  <a:pt x="1725780" y="205099"/>
                </a:cubicBezTo>
                <a:close/>
                <a:moveTo>
                  <a:pt x="1695358" y="231899"/>
                </a:moveTo>
                <a:cubicBezTo>
                  <a:pt x="1700972" y="225924"/>
                  <a:pt x="1682864" y="221034"/>
                  <a:pt x="1654979" y="221034"/>
                </a:cubicBezTo>
                <a:cubicBezTo>
                  <a:pt x="1634122" y="219414"/>
                  <a:pt x="1613195" y="223089"/>
                  <a:pt x="1594136" y="231718"/>
                </a:cubicBezTo>
                <a:cubicBezTo>
                  <a:pt x="1588522" y="237513"/>
                  <a:pt x="1605725" y="242583"/>
                  <a:pt x="1633249" y="242583"/>
                </a:cubicBezTo>
                <a:cubicBezTo>
                  <a:pt x="1654522" y="244307"/>
                  <a:pt x="1675885" y="240632"/>
                  <a:pt x="1695358" y="231899"/>
                </a:cubicBezTo>
                <a:close/>
                <a:moveTo>
                  <a:pt x="1807265" y="136287"/>
                </a:moveTo>
                <a:cubicBezTo>
                  <a:pt x="1811611" y="132665"/>
                  <a:pt x="1799117" y="129226"/>
                  <a:pt x="1779924" y="129226"/>
                </a:cubicBezTo>
                <a:cubicBezTo>
                  <a:pt x="1764729" y="127974"/>
                  <a:pt x="1749446" y="130139"/>
                  <a:pt x="1735197" y="135563"/>
                </a:cubicBezTo>
                <a:cubicBezTo>
                  <a:pt x="1731213" y="139184"/>
                  <a:pt x="1744070" y="142625"/>
                  <a:pt x="1763626" y="142625"/>
                </a:cubicBezTo>
                <a:cubicBezTo>
                  <a:pt x="1778460" y="143686"/>
                  <a:pt x="1793345" y="141524"/>
                  <a:pt x="1807265" y="136287"/>
                </a:cubicBezTo>
                <a:close/>
                <a:moveTo>
                  <a:pt x="1783180" y="157656"/>
                </a:moveTo>
                <a:cubicBezTo>
                  <a:pt x="1786984" y="153673"/>
                  <a:pt x="1771591" y="149871"/>
                  <a:pt x="1750769" y="149871"/>
                </a:cubicBezTo>
                <a:cubicBezTo>
                  <a:pt x="1734547" y="148958"/>
                  <a:pt x="1718317" y="151489"/>
                  <a:pt x="1703144" y="157295"/>
                </a:cubicBezTo>
                <a:cubicBezTo>
                  <a:pt x="1698074" y="161278"/>
                  <a:pt x="1712741" y="165262"/>
                  <a:pt x="1734290" y="165262"/>
                </a:cubicBezTo>
                <a:cubicBezTo>
                  <a:pt x="1750957" y="166561"/>
                  <a:pt x="1767698" y="163956"/>
                  <a:pt x="1783180" y="157656"/>
                </a:cubicBezTo>
                <a:close/>
                <a:moveTo>
                  <a:pt x="1756924" y="180834"/>
                </a:moveTo>
                <a:cubicBezTo>
                  <a:pt x="1761270" y="175944"/>
                  <a:pt x="1746242" y="172142"/>
                  <a:pt x="1721976" y="172142"/>
                </a:cubicBezTo>
                <a:cubicBezTo>
                  <a:pt x="1704355" y="170777"/>
                  <a:pt x="1686663" y="173633"/>
                  <a:pt x="1670369" y="180471"/>
                </a:cubicBezTo>
                <a:cubicBezTo>
                  <a:pt x="1665480" y="185541"/>
                  <a:pt x="1680329" y="189343"/>
                  <a:pt x="1705136" y="189343"/>
                </a:cubicBezTo>
                <a:cubicBezTo>
                  <a:pt x="1722839" y="190919"/>
                  <a:pt x="1740656" y="187991"/>
                  <a:pt x="1756924" y="180834"/>
                </a:cubicBezTo>
                <a:close/>
                <a:moveTo>
                  <a:pt x="1833340" y="114740"/>
                </a:moveTo>
                <a:cubicBezTo>
                  <a:pt x="1836055" y="111299"/>
                  <a:pt x="1825010" y="108946"/>
                  <a:pt x="1806721" y="108946"/>
                </a:cubicBezTo>
                <a:cubicBezTo>
                  <a:pt x="1794138" y="107891"/>
                  <a:pt x="1781483" y="109813"/>
                  <a:pt x="1769782" y="114560"/>
                </a:cubicBezTo>
                <a:cubicBezTo>
                  <a:pt x="1766160" y="118001"/>
                  <a:pt x="1777749" y="120535"/>
                  <a:pt x="1797125" y="120535"/>
                </a:cubicBezTo>
                <a:cubicBezTo>
                  <a:pt x="1809489" y="121632"/>
                  <a:pt x="1821934" y="119641"/>
                  <a:pt x="1833340" y="114740"/>
                </a:cubicBezTo>
                <a:close/>
                <a:moveTo>
                  <a:pt x="1855251" y="95546"/>
                </a:moveTo>
                <a:cubicBezTo>
                  <a:pt x="1857604" y="92831"/>
                  <a:pt x="1846015" y="90839"/>
                  <a:pt x="1831348" y="90295"/>
                </a:cubicBezTo>
                <a:cubicBezTo>
                  <a:pt x="1819054" y="89420"/>
                  <a:pt x="1806714" y="91148"/>
                  <a:pt x="1795133" y="95365"/>
                </a:cubicBezTo>
                <a:cubicBezTo>
                  <a:pt x="1792597" y="97901"/>
                  <a:pt x="1804005" y="100617"/>
                  <a:pt x="1819035" y="100617"/>
                </a:cubicBezTo>
                <a:cubicBezTo>
                  <a:pt x="1831329" y="101520"/>
                  <a:pt x="1843677" y="99791"/>
                  <a:pt x="1855251" y="95546"/>
                </a:cubicBezTo>
                <a:close/>
                <a:moveTo>
                  <a:pt x="1895992" y="59874"/>
                </a:moveTo>
                <a:cubicBezTo>
                  <a:pt x="1897260" y="57882"/>
                  <a:pt x="1889293" y="56433"/>
                  <a:pt x="1877884" y="56433"/>
                </a:cubicBezTo>
                <a:cubicBezTo>
                  <a:pt x="1869269" y="55671"/>
                  <a:pt x="1860592" y="56910"/>
                  <a:pt x="1852534" y="60055"/>
                </a:cubicBezTo>
                <a:cubicBezTo>
                  <a:pt x="1850180" y="62228"/>
                  <a:pt x="1858148" y="63677"/>
                  <a:pt x="1870641" y="63677"/>
                </a:cubicBezTo>
                <a:cubicBezTo>
                  <a:pt x="1879278" y="64568"/>
                  <a:pt x="1887998" y="63262"/>
                  <a:pt x="1895992" y="59874"/>
                </a:cubicBezTo>
                <a:close/>
                <a:moveTo>
                  <a:pt x="1932751" y="28365"/>
                </a:moveTo>
                <a:cubicBezTo>
                  <a:pt x="1934019" y="27098"/>
                  <a:pt x="1927861" y="25832"/>
                  <a:pt x="1919169" y="25832"/>
                </a:cubicBezTo>
                <a:cubicBezTo>
                  <a:pt x="1913052" y="25417"/>
                  <a:pt x="1906910" y="26155"/>
                  <a:pt x="1901062" y="28004"/>
                </a:cubicBezTo>
                <a:cubicBezTo>
                  <a:pt x="1899252" y="29453"/>
                  <a:pt x="1906132" y="30719"/>
                  <a:pt x="1914643" y="30719"/>
                </a:cubicBezTo>
                <a:cubicBezTo>
                  <a:pt x="1920778" y="31215"/>
                  <a:pt x="1926947" y="30413"/>
                  <a:pt x="1932751" y="28365"/>
                </a:cubicBezTo>
                <a:close/>
                <a:moveTo>
                  <a:pt x="1877887" y="77075"/>
                </a:moveTo>
                <a:cubicBezTo>
                  <a:pt x="1880241" y="74721"/>
                  <a:pt x="1870281" y="72729"/>
                  <a:pt x="1856519" y="72729"/>
                </a:cubicBezTo>
                <a:cubicBezTo>
                  <a:pt x="1846316" y="71925"/>
                  <a:pt x="1836059" y="73343"/>
                  <a:pt x="1826460" y="76894"/>
                </a:cubicBezTo>
                <a:cubicBezTo>
                  <a:pt x="1823924" y="79248"/>
                  <a:pt x="1833884" y="81421"/>
                  <a:pt x="1847827" y="81421"/>
                </a:cubicBezTo>
                <a:cubicBezTo>
                  <a:pt x="1858049" y="82334"/>
                  <a:pt x="1868342" y="80845"/>
                  <a:pt x="1877887" y="77075"/>
                </a:cubicBezTo>
                <a:close/>
                <a:moveTo>
                  <a:pt x="1951222" y="13155"/>
                </a:moveTo>
                <a:cubicBezTo>
                  <a:pt x="1952488" y="12430"/>
                  <a:pt x="1947962" y="11164"/>
                  <a:pt x="1942348" y="11164"/>
                </a:cubicBezTo>
                <a:cubicBezTo>
                  <a:pt x="1937335" y="10963"/>
                  <a:pt x="1932320" y="11575"/>
                  <a:pt x="1927500" y="12974"/>
                </a:cubicBezTo>
                <a:cubicBezTo>
                  <a:pt x="1926596" y="13879"/>
                  <a:pt x="1931483" y="14966"/>
                  <a:pt x="1937097" y="14966"/>
                </a:cubicBezTo>
                <a:cubicBezTo>
                  <a:pt x="1941871" y="15109"/>
                  <a:pt x="1946639" y="14497"/>
                  <a:pt x="1951222" y="13155"/>
                </a:cubicBezTo>
                <a:close/>
                <a:moveTo>
                  <a:pt x="1916455" y="43756"/>
                </a:moveTo>
                <a:cubicBezTo>
                  <a:pt x="1918446" y="41946"/>
                  <a:pt x="1911202" y="40678"/>
                  <a:pt x="1900338" y="40678"/>
                </a:cubicBezTo>
                <a:cubicBezTo>
                  <a:pt x="1893190" y="39929"/>
                  <a:pt x="1885966" y="40988"/>
                  <a:pt x="1879333" y="43756"/>
                </a:cubicBezTo>
                <a:cubicBezTo>
                  <a:pt x="1877342" y="45568"/>
                  <a:pt x="1884403" y="46653"/>
                  <a:pt x="1895450" y="46653"/>
                </a:cubicBezTo>
                <a:cubicBezTo>
                  <a:pt x="1902583" y="47422"/>
                  <a:pt x="1909796" y="46427"/>
                  <a:pt x="1916455" y="43756"/>
                </a:cubicBezTo>
                <a:close/>
                <a:moveTo>
                  <a:pt x="2045019" y="14606"/>
                </a:moveTo>
                <a:cubicBezTo>
                  <a:pt x="2045924" y="13518"/>
                  <a:pt x="2040129" y="12613"/>
                  <a:pt x="2032886" y="12613"/>
                </a:cubicBezTo>
                <a:cubicBezTo>
                  <a:pt x="2028107" y="12303"/>
                  <a:pt x="2023312" y="12919"/>
                  <a:pt x="2018763" y="14423"/>
                </a:cubicBezTo>
                <a:cubicBezTo>
                  <a:pt x="2017676" y="16596"/>
                  <a:pt x="2023470" y="16596"/>
                  <a:pt x="2030896" y="16596"/>
                </a:cubicBezTo>
                <a:cubicBezTo>
                  <a:pt x="2035692" y="16984"/>
                  <a:pt x="2040515" y="16303"/>
                  <a:pt x="2045019" y="14606"/>
                </a:cubicBezTo>
                <a:close/>
                <a:moveTo>
                  <a:pt x="2029266" y="29453"/>
                </a:moveTo>
                <a:cubicBezTo>
                  <a:pt x="2030173" y="28004"/>
                  <a:pt x="2022386" y="26556"/>
                  <a:pt x="2013513" y="26738"/>
                </a:cubicBezTo>
                <a:cubicBezTo>
                  <a:pt x="2007367" y="26322"/>
                  <a:pt x="2001202" y="27185"/>
                  <a:pt x="1995405" y="29272"/>
                </a:cubicBezTo>
                <a:cubicBezTo>
                  <a:pt x="1994498" y="30721"/>
                  <a:pt x="2002285" y="31989"/>
                  <a:pt x="2011158" y="31989"/>
                </a:cubicBezTo>
                <a:cubicBezTo>
                  <a:pt x="2017306" y="32421"/>
                  <a:pt x="2023473" y="31557"/>
                  <a:pt x="2029266" y="29453"/>
                </a:cubicBezTo>
                <a:close/>
                <a:moveTo>
                  <a:pt x="2017134" y="44846"/>
                </a:moveTo>
                <a:cubicBezTo>
                  <a:pt x="2017134" y="43034"/>
                  <a:pt x="2009347" y="41585"/>
                  <a:pt x="1999026" y="41585"/>
                </a:cubicBezTo>
                <a:cubicBezTo>
                  <a:pt x="1990779" y="40810"/>
                  <a:pt x="1982466" y="41988"/>
                  <a:pt x="1974761" y="45027"/>
                </a:cubicBezTo>
                <a:cubicBezTo>
                  <a:pt x="1974037" y="46656"/>
                  <a:pt x="1982548" y="48105"/>
                  <a:pt x="1993775" y="48285"/>
                </a:cubicBezTo>
                <a:cubicBezTo>
                  <a:pt x="2001722" y="48968"/>
                  <a:pt x="2009720" y="47787"/>
                  <a:pt x="2017134" y="44846"/>
                </a:cubicBezTo>
                <a:close/>
                <a:moveTo>
                  <a:pt x="2001743" y="61142"/>
                </a:moveTo>
                <a:cubicBezTo>
                  <a:pt x="2002829" y="58969"/>
                  <a:pt x="1992688" y="57340"/>
                  <a:pt x="1979833" y="57340"/>
                </a:cubicBezTo>
                <a:cubicBezTo>
                  <a:pt x="1970887" y="56541"/>
                  <a:pt x="1961881" y="57908"/>
                  <a:pt x="1953576" y="61323"/>
                </a:cubicBezTo>
                <a:cubicBezTo>
                  <a:pt x="1952309" y="63496"/>
                  <a:pt x="1962630" y="65308"/>
                  <a:pt x="1975487" y="65308"/>
                </a:cubicBezTo>
                <a:cubicBezTo>
                  <a:pt x="1984447" y="66114"/>
                  <a:pt x="1993472" y="64684"/>
                  <a:pt x="2001743" y="61142"/>
                </a:cubicBezTo>
                <a:close/>
                <a:moveTo>
                  <a:pt x="1981824" y="79067"/>
                </a:moveTo>
                <a:cubicBezTo>
                  <a:pt x="1983092" y="76352"/>
                  <a:pt x="1973315" y="74540"/>
                  <a:pt x="1957560" y="74540"/>
                </a:cubicBezTo>
                <a:cubicBezTo>
                  <a:pt x="1947433" y="73386"/>
                  <a:pt x="1937185" y="74949"/>
                  <a:pt x="1927864" y="79067"/>
                </a:cubicBezTo>
                <a:cubicBezTo>
                  <a:pt x="1925691" y="81783"/>
                  <a:pt x="1935107" y="83776"/>
                  <a:pt x="1950861" y="83776"/>
                </a:cubicBezTo>
                <a:cubicBezTo>
                  <a:pt x="1961418" y="85032"/>
                  <a:pt x="1972119" y="83405"/>
                  <a:pt x="1981824" y="79067"/>
                </a:cubicBezTo>
                <a:close/>
                <a:moveTo>
                  <a:pt x="826568" y="1095817"/>
                </a:moveTo>
                <a:cubicBezTo>
                  <a:pt x="845037" y="1076080"/>
                  <a:pt x="826568" y="1062860"/>
                  <a:pt x="782206" y="1062680"/>
                </a:cubicBezTo>
                <a:cubicBezTo>
                  <a:pt x="760023" y="1062589"/>
                  <a:pt x="737570" y="1065668"/>
                  <a:pt x="717788" y="1071371"/>
                </a:cubicBezTo>
                <a:lnTo>
                  <a:pt x="693092" y="1080830"/>
                </a:lnTo>
                <a:lnTo>
                  <a:pt x="735111" y="1128665"/>
                </a:lnTo>
                <a:lnTo>
                  <a:pt x="780733" y="1121530"/>
                </a:lnTo>
                <a:cubicBezTo>
                  <a:pt x="800901" y="1115011"/>
                  <a:pt x="817516" y="1105957"/>
                  <a:pt x="826568" y="1095817"/>
                </a:cubicBezTo>
                <a:close/>
                <a:moveTo>
                  <a:pt x="1965528" y="97357"/>
                </a:moveTo>
                <a:cubicBezTo>
                  <a:pt x="1967157" y="94280"/>
                  <a:pt x="1955387" y="92107"/>
                  <a:pt x="1938546" y="92107"/>
                </a:cubicBezTo>
                <a:cubicBezTo>
                  <a:pt x="1926685" y="90898"/>
                  <a:pt x="1914710" y="92768"/>
                  <a:pt x="1903779" y="97538"/>
                </a:cubicBezTo>
                <a:cubicBezTo>
                  <a:pt x="1901969" y="100616"/>
                  <a:pt x="1913738" y="102789"/>
                  <a:pt x="1930761" y="102789"/>
                </a:cubicBezTo>
                <a:cubicBezTo>
                  <a:pt x="1942627" y="104218"/>
                  <a:pt x="1954661" y="102338"/>
                  <a:pt x="1965528" y="97357"/>
                </a:cubicBezTo>
                <a:close/>
                <a:moveTo>
                  <a:pt x="956763" y="984093"/>
                </a:moveTo>
                <a:cubicBezTo>
                  <a:pt x="971973" y="966346"/>
                  <a:pt x="948797" y="952223"/>
                  <a:pt x="906063" y="952404"/>
                </a:cubicBezTo>
                <a:cubicBezTo>
                  <a:pt x="863327" y="952584"/>
                  <a:pt x="814256" y="966166"/>
                  <a:pt x="794699" y="984998"/>
                </a:cubicBezTo>
                <a:cubicBezTo>
                  <a:pt x="775143" y="1003830"/>
                  <a:pt x="800314" y="1019584"/>
                  <a:pt x="845401" y="1018860"/>
                </a:cubicBezTo>
                <a:cubicBezTo>
                  <a:pt x="890491" y="1018136"/>
                  <a:pt x="941189" y="1002201"/>
                  <a:pt x="956763" y="984093"/>
                </a:cubicBezTo>
                <a:close/>
                <a:moveTo>
                  <a:pt x="1944340" y="116733"/>
                </a:moveTo>
                <a:cubicBezTo>
                  <a:pt x="1946513" y="113292"/>
                  <a:pt x="1931302" y="110575"/>
                  <a:pt x="1913194" y="110575"/>
                </a:cubicBezTo>
                <a:cubicBezTo>
                  <a:pt x="1900008" y="109391"/>
                  <a:pt x="1886737" y="111571"/>
                  <a:pt x="1874625" y="116913"/>
                </a:cubicBezTo>
                <a:cubicBezTo>
                  <a:pt x="1872994" y="120354"/>
                  <a:pt x="1886756" y="123071"/>
                  <a:pt x="1904864" y="123071"/>
                </a:cubicBezTo>
                <a:cubicBezTo>
                  <a:pt x="1918350" y="124379"/>
                  <a:pt x="1931943" y="122198"/>
                  <a:pt x="1944340" y="116733"/>
                </a:cubicBezTo>
                <a:close/>
                <a:moveTo>
                  <a:pt x="1924603" y="137375"/>
                </a:moveTo>
                <a:cubicBezTo>
                  <a:pt x="1926595" y="133392"/>
                  <a:pt x="1914101" y="130495"/>
                  <a:pt x="1892916" y="130313"/>
                </a:cubicBezTo>
                <a:cubicBezTo>
                  <a:pt x="1878000" y="128756"/>
                  <a:pt x="1862938" y="131193"/>
                  <a:pt x="1849275" y="137375"/>
                </a:cubicBezTo>
                <a:cubicBezTo>
                  <a:pt x="1846197" y="141360"/>
                  <a:pt x="1859235" y="144437"/>
                  <a:pt x="1880783" y="144437"/>
                </a:cubicBezTo>
                <a:cubicBezTo>
                  <a:pt x="1895760" y="146127"/>
                  <a:pt x="1910913" y="143685"/>
                  <a:pt x="1924603" y="137375"/>
                </a:cubicBezTo>
                <a:close/>
                <a:moveTo>
                  <a:pt x="1900519" y="159285"/>
                </a:moveTo>
                <a:cubicBezTo>
                  <a:pt x="1903779" y="154758"/>
                  <a:pt x="1887481" y="151137"/>
                  <a:pt x="1864485" y="151137"/>
                </a:cubicBezTo>
                <a:cubicBezTo>
                  <a:pt x="1848273" y="149840"/>
                  <a:pt x="1831990" y="152511"/>
                  <a:pt x="1817042" y="158922"/>
                </a:cubicBezTo>
                <a:cubicBezTo>
                  <a:pt x="1812877" y="163450"/>
                  <a:pt x="1828450" y="167252"/>
                  <a:pt x="1851990" y="167252"/>
                </a:cubicBezTo>
                <a:cubicBezTo>
                  <a:pt x="1868584" y="168847"/>
                  <a:pt x="1885306" y="166102"/>
                  <a:pt x="1900519" y="159285"/>
                </a:cubicBezTo>
                <a:close/>
                <a:moveTo>
                  <a:pt x="1878972" y="182282"/>
                </a:moveTo>
                <a:cubicBezTo>
                  <a:pt x="1882052" y="177575"/>
                  <a:pt x="1864305" y="173410"/>
                  <a:pt x="1840222" y="173410"/>
                </a:cubicBezTo>
                <a:cubicBezTo>
                  <a:pt x="1822162" y="172157"/>
                  <a:pt x="1804056" y="175134"/>
                  <a:pt x="1787347" y="182102"/>
                </a:cubicBezTo>
                <a:cubicBezTo>
                  <a:pt x="1782638" y="187172"/>
                  <a:pt x="1801471" y="191518"/>
                  <a:pt x="1826822" y="191518"/>
                </a:cubicBezTo>
                <a:cubicBezTo>
                  <a:pt x="1844716" y="193088"/>
                  <a:pt x="1862706" y="189900"/>
                  <a:pt x="1878972" y="182282"/>
                </a:cubicBezTo>
                <a:close/>
                <a:moveTo>
                  <a:pt x="1849636" y="208538"/>
                </a:moveTo>
                <a:cubicBezTo>
                  <a:pt x="1854525" y="202743"/>
                  <a:pt x="1836961" y="198036"/>
                  <a:pt x="1810162" y="198036"/>
                </a:cubicBezTo>
                <a:cubicBezTo>
                  <a:pt x="1790109" y="196264"/>
                  <a:pt x="1769935" y="199567"/>
                  <a:pt x="1751493" y="207633"/>
                </a:cubicBezTo>
                <a:cubicBezTo>
                  <a:pt x="1745518" y="213427"/>
                  <a:pt x="1763625" y="217592"/>
                  <a:pt x="1790605" y="218317"/>
                </a:cubicBezTo>
                <a:cubicBezTo>
                  <a:pt x="1810795" y="220197"/>
                  <a:pt x="1831131" y="216828"/>
                  <a:pt x="1849636" y="208538"/>
                </a:cubicBezTo>
                <a:close/>
                <a:moveTo>
                  <a:pt x="1173152" y="802835"/>
                </a:moveTo>
                <a:cubicBezTo>
                  <a:pt x="1188362" y="786357"/>
                  <a:pt x="1168988" y="774406"/>
                  <a:pt x="1122992" y="773863"/>
                </a:cubicBezTo>
                <a:cubicBezTo>
                  <a:pt x="1077000" y="773319"/>
                  <a:pt x="1029920" y="785813"/>
                  <a:pt x="1013262" y="802472"/>
                </a:cubicBezTo>
                <a:cubicBezTo>
                  <a:pt x="996601" y="819131"/>
                  <a:pt x="1018150" y="831988"/>
                  <a:pt x="1064685" y="831988"/>
                </a:cubicBezTo>
                <a:cubicBezTo>
                  <a:pt x="1111765" y="832168"/>
                  <a:pt x="1157942" y="819313"/>
                  <a:pt x="1173152" y="802835"/>
                </a:cubicBezTo>
                <a:close/>
                <a:moveTo>
                  <a:pt x="1075732" y="889390"/>
                </a:moveTo>
                <a:cubicBezTo>
                  <a:pt x="1093478" y="872912"/>
                  <a:pt x="1067581" y="857338"/>
                  <a:pt x="1026841" y="856977"/>
                </a:cubicBezTo>
                <a:cubicBezTo>
                  <a:pt x="986095" y="856614"/>
                  <a:pt x="935213" y="869290"/>
                  <a:pt x="915297" y="886311"/>
                </a:cubicBezTo>
                <a:cubicBezTo>
                  <a:pt x="895380" y="903333"/>
                  <a:pt x="917831" y="920172"/>
                  <a:pt x="962559" y="920172"/>
                </a:cubicBezTo>
                <a:cubicBezTo>
                  <a:pt x="1005112" y="920716"/>
                  <a:pt x="1057986" y="905867"/>
                  <a:pt x="1075732" y="889390"/>
                </a:cubicBezTo>
                <a:close/>
                <a:moveTo>
                  <a:pt x="1791692" y="263405"/>
                </a:moveTo>
                <a:cubicBezTo>
                  <a:pt x="1797667" y="256523"/>
                  <a:pt x="1776481" y="250547"/>
                  <a:pt x="1745516" y="250547"/>
                </a:cubicBezTo>
                <a:cubicBezTo>
                  <a:pt x="1714553" y="250547"/>
                  <a:pt x="1683225" y="255981"/>
                  <a:pt x="1677250" y="262861"/>
                </a:cubicBezTo>
                <a:cubicBezTo>
                  <a:pt x="1671275" y="269743"/>
                  <a:pt x="1690468" y="275718"/>
                  <a:pt x="1722157" y="275899"/>
                </a:cubicBezTo>
                <a:cubicBezTo>
                  <a:pt x="1753847" y="276079"/>
                  <a:pt x="1785716" y="270285"/>
                  <a:pt x="1791692" y="263405"/>
                </a:cubicBezTo>
                <a:close/>
                <a:moveTo>
                  <a:pt x="1824468" y="235701"/>
                </a:moveTo>
                <a:cubicBezTo>
                  <a:pt x="1829357" y="228821"/>
                  <a:pt x="1809438" y="224656"/>
                  <a:pt x="1781553" y="224293"/>
                </a:cubicBezTo>
                <a:cubicBezTo>
                  <a:pt x="1753666" y="223931"/>
                  <a:pt x="1723063" y="229182"/>
                  <a:pt x="1717450" y="235340"/>
                </a:cubicBezTo>
                <a:cubicBezTo>
                  <a:pt x="1711838" y="241496"/>
                  <a:pt x="1730851" y="246929"/>
                  <a:pt x="1760184" y="247110"/>
                </a:cubicBezTo>
                <a:cubicBezTo>
                  <a:pt x="1789520" y="247290"/>
                  <a:pt x="1819578" y="242039"/>
                  <a:pt x="1824468" y="235701"/>
                </a:cubicBezTo>
                <a:close/>
                <a:moveTo>
                  <a:pt x="1342801" y="658878"/>
                </a:moveTo>
                <a:cubicBezTo>
                  <a:pt x="1356924" y="644212"/>
                  <a:pt x="1331937" y="633347"/>
                  <a:pt x="1288478" y="633165"/>
                </a:cubicBezTo>
                <a:cubicBezTo>
                  <a:pt x="1245019" y="632984"/>
                  <a:pt x="1202123" y="642581"/>
                  <a:pt x="1186913" y="657610"/>
                </a:cubicBezTo>
                <a:cubicBezTo>
                  <a:pt x="1171700" y="672640"/>
                  <a:pt x="1194699" y="684410"/>
                  <a:pt x="1241215" y="684410"/>
                </a:cubicBezTo>
                <a:cubicBezTo>
                  <a:pt x="1286486" y="684410"/>
                  <a:pt x="1328676" y="673545"/>
                  <a:pt x="1342801" y="658878"/>
                </a:cubicBezTo>
                <a:close/>
                <a:moveTo>
                  <a:pt x="1722880" y="326781"/>
                </a:moveTo>
                <a:cubicBezTo>
                  <a:pt x="1730304" y="318633"/>
                  <a:pt x="1706041" y="311390"/>
                  <a:pt x="1671093" y="311390"/>
                </a:cubicBezTo>
                <a:cubicBezTo>
                  <a:pt x="1636868" y="311390"/>
                  <a:pt x="1602645" y="317547"/>
                  <a:pt x="1594134" y="326057"/>
                </a:cubicBezTo>
                <a:cubicBezTo>
                  <a:pt x="1585625" y="334568"/>
                  <a:pt x="1610432" y="341811"/>
                  <a:pt x="1645560" y="341992"/>
                </a:cubicBezTo>
                <a:cubicBezTo>
                  <a:pt x="1680690" y="342174"/>
                  <a:pt x="1715457" y="334931"/>
                  <a:pt x="1722880" y="326781"/>
                </a:cubicBezTo>
                <a:close/>
                <a:moveTo>
                  <a:pt x="1538184" y="489209"/>
                </a:moveTo>
                <a:cubicBezTo>
                  <a:pt x="1548144" y="477801"/>
                  <a:pt x="1525327" y="468566"/>
                  <a:pt x="1482956" y="468566"/>
                </a:cubicBezTo>
                <a:cubicBezTo>
                  <a:pt x="1440583" y="468566"/>
                  <a:pt x="1402557" y="476533"/>
                  <a:pt x="1389700" y="488846"/>
                </a:cubicBezTo>
                <a:cubicBezTo>
                  <a:pt x="1376843" y="501159"/>
                  <a:pt x="1399660" y="510214"/>
                  <a:pt x="1444024" y="510395"/>
                </a:cubicBezTo>
                <a:cubicBezTo>
                  <a:pt x="1488387" y="510575"/>
                  <a:pt x="1527863" y="501523"/>
                  <a:pt x="1538184" y="489209"/>
                </a:cubicBezTo>
                <a:close/>
                <a:moveTo>
                  <a:pt x="1761090" y="293463"/>
                </a:moveTo>
                <a:cubicBezTo>
                  <a:pt x="1766523" y="285678"/>
                  <a:pt x="1744794" y="280064"/>
                  <a:pt x="1710388" y="280064"/>
                </a:cubicBezTo>
                <a:cubicBezTo>
                  <a:pt x="1676164" y="280064"/>
                  <a:pt x="1645200" y="286221"/>
                  <a:pt x="1639224" y="294006"/>
                </a:cubicBezTo>
                <a:cubicBezTo>
                  <a:pt x="1633249" y="301793"/>
                  <a:pt x="1652443" y="307588"/>
                  <a:pt x="1688658" y="307588"/>
                </a:cubicBezTo>
                <a:cubicBezTo>
                  <a:pt x="1724875" y="307588"/>
                  <a:pt x="1755659" y="301249"/>
                  <a:pt x="1761090" y="293463"/>
                </a:cubicBezTo>
                <a:close/>
                <a:moveTo>
                  <a:pt x="1269282" y="725876"/>
                </a:moveTo>
                <a:cubicBezTo>
                  <a:pt x="1281415" y="711390"/>
                  <a:pt x="1254615" y="698896"/>
                  <a:pt x="1212625" y="699077"/>
                </a:cubicBezTo>
                <a:cubicBezTo>
                  <a:pt x="1170616" y="699257"/>
                  <a:pt x="1121181" y="711390"/>
                  <a:pt x="1106876" y="726420"/>
                </a:cubicBezTo>
                <a:cubicBezTo>
                  <a:pt x="1092570" y="741450"/>
                  <a:pt x="1118466" y="754848"/>
                  <a:pt x="1162467" y="754668"/>
                </a:cubicBezTo>
                <a:cubicBezTo>
                  <a:pt x="1206467" y="754487"/>
                  <a:pt x="1256969" y="740725"/>
                  <a:pt x="1269282" y="725876"/>
                </a:cubicBezTo>
                <a:close/>
                <a:moveTo>
                  <a:pt x="1483497" y="539911"/>
                </a:moveTo>
                <a:cubicBezTo>
                  <a:pt x="1494001" y="527236"/>
                  <a:pt x="1469918" y="517820"/>
                  <a:pt x="1427183" y="517639"/>
                </a:cubicBezTo>
                <a:cubicBezTo>
                  <a:pt x="1384447" y="517457"/>
                  <a:pt x="1343705" y="525968"/>
                  <a:pt x="1330124" y="539186"/>
                </a:cubicBezTo>
                <a:cubicBezTo>
                  <a:pt x="1316545" y="552406"/>
                  <a:pt x="1342620" y="563088"/>
                  <a:pt x="1386622" y="562908"/>
                </a:cubicBezTo>
                <a:cubicBezTo>
                  <a:pt x="1430622" y="562727"/>
                  <a:pt x="1472996" y="552587"/>
                  <a:pt x="1483497" y="539911"/>
                </a:cubicBezTo>
                <a:close/>
                <a:moveTo>
                  <a:pt x="1640129" y="402472"/>
                </a:moveTo>
                <a:cubicBezTo>
                  <a:pt x="1647191" y="392513"/>
                  <a:pt x="1620572" y="384365"/>
                  <a:pt x="1583452" y="384365"/>
                </a:cubicBezTo>
                <a:cubicBezTo>
                  <a:pt x="1546332" y="384365"/>
                  <a:pt x="1505770" y="393056"/>
                  <a:pt x="1497079" y="402472"/>
                </a:cubicBezTo>
                <a:cubicBezTo>
                  <a:pt x="1488387" y="411888"/>
                  <a:pt x="1514643" y="420580"/>
                  <a:pt x="1553212" y="420580"/>
                </a:cubicBezTo>
                <a:cubicBezTo>
                  <a:pt x="1591783" y="420580"/>
                  <a:pt x="1633068" y="412432"/>
                  <a:pt x="1640129" y="402472"/>
                </a:cubicBezTo>
                <a:close/>
                <a:moveTo>
                  <a:pt x="1687209" y="362455"/>
                </a:moveTo>
                <a:cubicBezTo>
                  <a:pt x="1693367" y="353039"/>
                  <a:pt x="1668377" y="346701"/>
                  <a:pt x="1632525" y="346881"/>
                </a:cubicBezTo>
                <a:cubicBezTo>
                  <a:pt x="1596671" y="347062"/>
                  <a:pt x="1559006" y="354488"/>
                  <a:pt x="1550676" y="363541"/>
                </a:cubicBezTo>
                <a:cubicBezTo>
                  <a:pt x="1542347" y="372596"/>
                  <a:pt x="1567698" y="381649"/>
                  <a:pt x="1604999" y="380563"/>
                </a:cubicBezTo>
                <a:cubicBezTo>
                  <a:pt x="1642302" y="379476"/>
                  <a:pt x="1680871" y="371328"/>
                  <a:pt x="1687209" y="362455"/>
                </a:cubicBezTo>
                <a:close/>
                <a:moveTo>
                  <a:pt x="1423560" y="594597"/>
                </a:moveTo>
                <a:cubicBezTo>
                  <a:pt x="1433700" y="581920"/>
                  <a:pt x="1406357" y="570875"/>
                  <a:pt x="1364891" y="571056"/>
                </a:cubicBezTo>
                <a:cubicBezTo>
                  <a:pt x="1323425" y="571236"/>
                  <a:pt x="1276525" y="581920"/>
                  <a:pt x="1264392" y="595139"/>
                </a:cubicBezTo>
                <a:cubicBezTo>
                  <a:pt x="1252262" y="608359"/>
                  <a:pt x="1279061" y="620128"/>
                  <a:pt x="1322337" y="619948"/>
                </a:cubicBezTo>
                <a:cubicBezTo>
                  <a:pt x="1365615" y="619765"/>
                  <a:pt x="1413239" y="607634"/>
                  <a:pt x="1423560" y="594597"/>
                </a:cubicBezTo>
                <a:close/>
                <a:moveTo>
                  <a:pt x="1595404" y="444663"/>
                </a:moveTo>
                <a:cubicBezTo>
                  <a:pt x="1603372" y="434523"/>
                  <a:pt x="1577840" y="426555"/>
                  <a:pt x="1539994" y="425468"/>
                </a:cubicBezTo>
                <a:cubicBezTo>
                  <a:pt x="1502149" y="424382"/>
                  <a:pt x="1460139" y="433074"/>
                  <a:pt x="1447826" y="443576"/>
                </a:cubicBezTo>
                <a:cubicBezTo>
                  <a:pt x="1435512" y="454079"/>
                  <a:pt x="1462856" y="464039"/>
                  <a:pt x="1503236" y="464039"/>
                </a:cubicBezTo>
                <a:cubicBezTo>
                  <a:pt x="1543254" y="464219"/>
                  <a:pt x="1587437" y="454803"/>
                  <a:pt x="1595404" y="444663"/>
                </a:cubicBezTo>
                <a:close/>
                <a:moveTo>
                  <a:pt x="2151131" y="1568"/>
                </a:moveTo>
                <a:cubicBezTo>
                  <a:pt x="2151492" y="300"/>
                  <a:pt x="2147327" y="300"/>
                  <a:pt x="2141352" y="119"/>
                </a:cubicBezTo>
                <a:cubicBezTo>
                  <a:pt x="2138039" y="-234"/>
                  <a:pt x="2134689" y="201"/>
                  <a:pt x="2131575" y="1385"/>
                </a:cubicBezTo>
                <a:cubicBezTo>
                  <a:pt x="2130668" y="3016"/>
                  <a:pt x="2134472" y="3016"/>
                  <a:pt x="2140447" y="3016"/>
                </a:cubicBezTo>
                <a:cubicBezTo>
                  <a:pt x="2146422" y="3016"/>
                  <a:pt x="2151131" y="1568"/>
                  <a:pt x="2151131" y="1568"/>
                </a:cubicBezTo>
                <a:close/>
                <a:moveTo>
                  <a:pt x="2138819" y="15691"/>
                </a:moveTo>
                <a:cubicBezTo>
                  <a:pt x="2139361" y="14423"/>
                  <a:pt x="2134110" y="13518"/>
                  <a:pt x="2126323" y="13518"/>
                </a:cubicBezTo>
                <a:cubicBezTo>
                  <a:pt x="2121287" y="13041"/>
                  <a:pt x="2116209" y="13721"/>
                  <a:pt x="2111476" y="15510"/>
                </a:cubicBezTo>
                <a:cubicBezTo>
                  <a:pt x="2110751" y="16778"/>
                  <a:pt x="2115821" y="17683"/>
                  <a:pt x="2123789" y="17683"/>
                </a:cubicBezTo>
                <a:cubicBezTo>
                  <a:pt x="2128886" y="18274"/>
                  <a:pt x="2134051" y="17590"/>
                  <a:pt x="2138819" y="15691"/>
                </a:cubicBezTo>
                <a:close/>
                <a:moveTo>
                  <a:pt x="2128859" y="30539"/>
                </a:moveTo>
                <a:cubicBezTo>
                  <a:pt x="2130125" y="28729"/>
                  <a:pt x="2121977" y="27461"/>
                  <a:pt x="2112017" y="27642"/>
                </a:cubicBezTo>
                <a:cubicBezTo>
                  <a:pt x="2102059" y="27822"/>
                  <a:pt x="2094453" y="29090"/>
                  <a:pt x="2093909" y="30539"/>
                </a:cubicBezTo>
                <a:cubicBezTo>
                  <a:pt x="2093368" y="31987"/>
                  <a:pt x="2099886" y="33255"/>
                  <a:pt x="2110027" y="33255"/>
                </a:cubicBezTo>
                <a:cubicBezTo>
                  <a:pt x="2116433" y="34044"/>
                  <a:pt x="2122935" y="33107"/>
                  <a:pt x="2128859" y="30539"/>
                </a:cubicBezTo>
                <a:close/>
                <a:moveTo>
                  <a:pt x="2114553" y="46476"/>
                </a:moveTo>
                <a:cubicBezTo>
                  <a:pt x="2115278" y="44664"/>
                  <a:pt x="2106766" y="43215"/>
                  <a:pt x="2094997" y="43215"/>
                </a:cubicBezTo>
                <a:cubicBezTo>
                  <a:pt x="2087360" y="42525"/>
                  <a:pt x="2079668" y="43643"/>
                  <a:pt x="2072543" y="46476"/>
                </a:cubicBezTo>
                <a:cubicBezTo>
                  <a:pt x="2070914" y="48468"/>
                  <a:pt x="2079062" y="50097"/>
                  <a:pt x="2090651" y="50097"/>
                </a:cubicBezTo>
                <a:cubicBezTo>
                  <a:pt x="2098797" y="51008"/>
                  <a:pt x="2107042" y="49759"/>
                  <a:pt x="2114553" y="46476"/>
                </a:cubicBezTo>
                <a:close/>
                <a:moveTo>
                  <a:pt x="2103327" y="62952"/>
                </a:moveTo>
                <a:cubicBezTo>
                  <a:pt x="2103869" y="60598"/>
                  <a:pt x="2092280" y="58788"/>
                  <a:pt x="2079062" y="58788"/>
                </a:cubicBezTo>
                <a:cubicBezTo>
                  <a:pt x="2070166" y="58176"/>
                  <a:pt x="2061249" y="59600"/>
                  <a:pt x="2052986" y="62952"/>
                </a:cubicBezTo>
                <a:cubicBezTo>
                  <a:pt x="2051538" y="65307"/>
                  <a:pt x="2062583" y="67300"/>
                  <a:pt x="2076164" y="67300"/>
                </a:cubicBezTo>
                <a:cubicBezTo>
                  <a:pt x="2085442" y="68205"/>
                  <a:pt x="2094795" y="66708"/>
                  <a:pt x="2103327" y="62952"/>
                </a:cubicBezTo>
                <a:close/>
                <a:moveTo>
                  <a:pt x="2087211" y="80518"/>
                </a:moveTo>
                <a:cubicBezTo>
                  <a:pt x="2088479" y="77982"/>
                  <a:pt x="2076165" y="75448"/>
                  <a:pt x="2061498" y="75448"/>
                </a:cubicBezTo>
                <a:cubicBezTo>
                  <a:pt x="2050360" y="74596"/>
                  <a:pt x="2039170" y="76204"/>
                  <a:pt x="2028722" y="80155"/>
                </a:cubicBezTo>
                <a:cubicBezTo>
                  <a:pt x="2026549" y="82691"/>
                  <a:pt x="2038501" y="85405"/>
                  <a:pt x="2053349" y="85405"/>
                </a:cubicBezTo>
                <a:cubicBezTo>
                  <a:pt x="2064863" y="86455"/>
                  <a:pt x="2076464" y="84780"/>
                  <a:pt x="2087211" y="80518"/>
                </a:cubicBezTo>
                <a:close/>
                <a:moveTo>
                  <a:pt x="2073267" y="99168"/>
                </a:moveTo>
                <a:cubicBezTo>
                  <a:pt x="2076165" y="95909"/>
                  <a:pt x="2064034" y="93192"/>
                  <a:pt x="2045926" y="93192"/>
                </a:cubicBezTo>
                <a:cubicBezTo>
                  <a:pt x="2033605" y="91902"/>
                  <a:pt x="2021155" y="93708"/>
                  <a:pt x="2009710" y="98443"/>
                </a:cubicBezTo>
                <a:cubicBezTo>
                  <a:pt x="2006993" y="101704"/>
                  <a:pt x="2018219" y="104238"/>
                  <a:pt x="2037052" y="104420"/>
                </a:cubicBezTo>
                <a:cubicBezTo>
                  <a:pt x="2049373" y="105711"/>
                  <a:pt x="2061823" y="103905"/>
                  <a:pt x="2073267" y="99168"/>
                </a:cubicBezTo>
                <a:close/>
                <a:moveTo>
                  <a:pt x="2054798" y="118179"/>
                </a:moveTo>
                <a:cubicBezTo>
                  <a:pt x="2056427" y="114739"/>
                  <a:pt x="2042665" y="111841"/>
                  <a:pt x="2023653" y="111841"/>
                </a:cubicBezTo>
                <a:cubicBezTo>
                  <a:pt x="2009927" y="110336"/>
                  <a:pt x="1996049" y="112524"/>
                  <a:pt x="1983452" y="118179"/>
                </a:cubicBezTo>
                <a:cubicBezTo>
                  <a:pt x="1981279" y="121801"/>
                  <a:pt x="1995041" y="124698"/>
                  <a:pt x="2014598" y="124698"/>
                </a:cubicBezTo>
                <a:cubicBezTo>
                  <a:pt x="2028344" y="126363"/>
                  <a:pt x="2042281" y="124105"/>
                  <a:pt x="2054798" y="118179"/>
                </a:cubicBezTo>
                <a:close/>
                <a:moveTo>
                  <a:pt x="2039407" y="139728"/>
                </a:moveTo>
                <a:cubicBezTo>
                  <a:pt x="2041761" y="135746"/>
                  <a:pt x="2024558" y="132124"/>
                  <a:pt x="2003372" y="132124"/>
                </a:cubicBezTo>
                <a:cubicBezTo>
                  <a:pt x="1988337" y="130964"/>
                  <a:pt x="1973244" y="133451"/>
                  <a:pt x="1959370" y="139367"/>
                </a:cubicBezTo>
                <a:cubicBezTo>
                  <a:pt x="1955931" y="143350"/>
                  <a:pt x="1972408" y="147154"/>
                  <a:pt x="1994137" y="147154"/>
                </a:cubicBezTo>
                <a:cubicBezTo>
                  <a:pt x="2009614" y="148606"/>
                  <a:pt x="2025206" y="146049"/>
                  <a:pt x="2039407" y="139728"/>
                </a:cubicBezTo>
                <a:close/>
                <a:moveTo>
                  <a:pt x="2017859" y="161458"/>
                </a:moveTo>
                <a:cubicBezTo>
                  <a:pt x="2019849" y="156751"/>
                  <a:pt x="2003734" y="153310"/>
                  <a:pt x="1979831" y="153309"/>
                </a:cubicBezTo>
                <a:cubicBezTo>
                  <a:pt x="1963271" y="151462"/>
                  <a:pt x="1946524" y="154283"/>
                  <a:pt x="1931483" y="161458"/>
                </a:cubicBezTo>
                <a:cubicBezTo>
                  <a:pt x="1928224" y="166347"/>
                  <a:pt x="1944703" y="169968"/>
                  <a:pt x="1970235" y="169968"/>
                </a:cubicBezTo>
                <a:cubicBezTo>
                  <a:pt x="1995586" y="169968"/>
                  <a:pt x="2015866" y="166166"/>
                  <a:pt x="2017859" y="161458"/>
                </a:cubicBezTo>
                <a:close/>
                <a:moveTo>
                  <a:pt x="2000114" y="184999"/>
                </a:moveTo>
                <a:cubicBezTo>
                  <a:pt x="2003192" y="179928"/>
                  <a:pt x="1984179" y="175582"/>
                  <a:pt x="1958104" y="175582"/>
                </a:cubicBezTo>
                <a:cubicBezTo>
                  <a:pt x="1932028" y="175582"/>
                  <a:pt x="1907944" y="179748"/>
                  <a:pt x="1904866" y="184999"/>
                </a:cubicBezTo>
                <a:cubicBezTo>
                  <a:pt x="1901788" y="190250"/>
                  <a:pt x="1919171" y="194595"/>
                  <a:pt x="1945790" y="194595"/>
                </a:cubicBezTo>
                <a:cubicBezTo>
                  <a:pt x="1972408" y="194595"/>
                  <a:pt x="1997034" y="190432"/>
                  <a:pt x="2000114" y="184999"/>
                </a:cubicBezTo>
                <a:close/>
                <a:moveTo>
                  <a:pt x="1976390" y="209806"/>
                </a:moveTo>
                <a:cubicBezTo>
                  <a:pt x="1978926" y="204012"/>
                  <a:pt x="1959190" y="199485"/>
                  <a:pt x="1930759" y="199485"/>
                </a:cubicBezTo>
                <a:cubicBezTo>
                  <a:pt x="1902330" y="199485"/>
                  <a:pt x="1875350" y="204192"/>
                  <a:pt x="1872634" y="210169"/>
                </a:cubicBezTo>
                <a:cubicBezTo>
                  <a:pt x="1869917" y="216144"/>
                  <a:pt x="1890561" y="220853"/>
                  <a:pt x="1919170" y="220671"/>
                </a:cubicBezTo>
                <a:cubicBezTo>
                  <a:pt x="1947781" y="220490"/>
                  <a:pt x="1973676" y="215601"/>
                  <a:pt x="1976390" y="209806"/>
                </a:cubicBezTo>
                <a:close/>
                <a:moveTo>
                  <a:pt x="1954663" y="236787"/>
                </a:moveTo>
                <a:cubicBezTo>
                  <a:pt x="1958646" y="230269"/>
                  <a:pt x="1937279" y="224835"/>
                  <a:pt x="1907220" y="224835"/>
                </a:cubicBezTo>
                <a:cubicBezTo>
                  <a:pt x="1877162" y="224835"/>
                  <a:pt x="1848914" y="229905"/>
                  <a:pt x="1843844" y="236424"/>
                </a:cubicBezTo>
                <a:cubicBezTo>
                  <a:pt x="1838774" y="242943"/>
                  <a:pt x="1859779" y="248376"/>
                  <a:pt x="1890924" y="248557"/>
                </a:cubicBezTo>
                <a:cubicBezTo>
                  <a:pt x="1922069" y="248737"/>
                  <a:pt x="1950678" y="243304"/>
                  <a:pt x="1954663" y="236787"/>
                </a:cubicBezTo>
                <a:close/>
                <a:moveTo>
                  <a:pt x="1926594" y="265036"/>
                </a:moveTo>
                <a:cubicBezTo>
                  <a:pt x="1929673" y="257610"/>
                  <a:pt x="1908668" y="252359"/>
                  <a:pt x="1875350" y="252359"/>
                </a:cubicBezTo>
                <a:cubicBezTo>
                  <a:pt x="1842032" y="252359"/>
                  <a:pt x="1812877" y="257430"/>
                  <a:pt x="1808170" y="265036"/>
                </a:cubicBezTo>
                <a:cubicBezTo>
                  <a:pt x="1803461" y="272640"/>
                  <a:pt x="1822293" y="278435"/>
                  <a:pt x="1857784" y="278435"/>
                </a:cubicBezTo>
                <a:cubicBezTo>
                  <a:pt x="1893275" y="278435"/>
                  <a:pt x="1923516" y="272460"/>
                  <a:pt x="1926594" y="265036"/>
                </a:cubicBezTo>
                <a:close/>
                <a:moveTo>
                  <a:pt x="1901606" y="297267"/>
                </a:moveTo>
                <a:cubicBezTo>
                  <a:pt x="1906495" y="290024"/>
                  <a:pt x="1883318" y="282961"/>
                  <a:pt x="1849275" y="282600"/>
                </a:cubicBezTo>
                <a:cubicBezTo>
                  <a:pt x="1815233" y="282237"/>
                  <a:pt x="1780827" y="288575"/>
                  <a:pt x="1773764" y="296723"/>
                </a:cubicBezTo>
                <a:cubicBezTo>
                  <a:pt x="1766704" y="304873"/>
                  <a:pt x="1793140" y="311934"/>
                  <a:pt x="1828089" y="311934"/>
                </a:cubicBezTo>
                <a:cubicBezTo>
                  <a:pt x="1863037" y="311934"/>
                  <a:pt x="1896536" y="305054"/>
                  <a:pt x="1901606" y="297267"/>
                </a:cubicBezTo>
                <a:close/>
                <a:moveTo>
                  <a:pt x="2243119" y="3014"/>
                </a:moveTo>
                <a:cubicBezTo>
                  <a:pt x="2243482" y="1385"/>
                  <a:pt x="2238229" y="1385"/>
                  <a:pt x="2232254" y="1385"/>
                </a:cubicBezTo>
                <a:cubicBezTo>
                  <a:pt x="2226280" y="1385"/>
                  <a:pt x="2222477" y="1385"/>
                  <a:pt x="2221934" y="3014"/>
                </a:cubicBezTo>
                <a:cubicBezTo>
                  <a:pt x="2221390" y="4645"/>
                  <a:pt x="2225916" y="4645"/>
                  <a:pt x="2232618" y="4645"/>
                </a:cubicBezTo>
                <a:cubicBezTo>
                  <a:pt x="2238593" y="4645"/>
                  <a:pt x="2242758" y="4645"/>
                  <a:pt x="2243119" y="3014"/>
                </a:cubicBezTo>
                <a:close/>
                <a:moveTo>
                  <a:pt x="1873359" y="330042"/>
                </a:moveTo>
                <a:cubicBezTo>
                  <a:pt x="1878249" y="321350"/>
                  <a:pt x="1854708" y="314288"/>
                  <a:pt x="1816863" y="314288"/>
                </a:cubicBezTo>
                <a:cubicBezTo>
                  <a:pt x="1779018" y="314288"/>
                  <a:pt x="1744432" y="320987"/>
                  <a:pt x="1737913" y="330223"/>
                </a:cubicBezTo>
                <a:cubicBezTo>
                  <a:pt x="1731394" y="339458"/>
                  <a:pt x="1758918" y="346701"/>
                  <a:pt x="1796763" y="346519"/>
                </a:cubicBezTo>
                <a:cubicBezTo>
                  <a:pt x="1834608" y="346338"/>
                  <a:pt x="1868289" y="339095"/>
                  <a:pt x="1873359" y="330042"/>
                </a:cubicBezTo>
                <a:close/>
                <a:moveTo>
                  <a:pt x="2232796" y="16959"/>
                </a:moveTo>
                <a:cubicBezTo>
                  <a:pt x="2232796" y="14966"/>
                  <a:pt x="2228633" y="14966"/>
                  <a:pt x="2219578" y="14966"/>
                </a:cubicBezTo>
                <a:cubicBezTo>
                  <a:pt x="2210525" y="14966"/>
                  <a:pt x="2204731" y="14966"/>
                  <a:pt x="2204187" y="17139"/>
                </a:cubicBezTo>
                <a:cubicBezTo>
                  <a:pt x="2203643" y="19312"/>
                  <a:pt x="2209257" y="19312"/>
                  <a:pt x="2218310" y="19312"/>
                </a:cubicBezTo>
                <a:cubicBezTo>
                  <a:pt x="2227184" y="19312"/>
                  <a:pt x="2232796" y="18949"/>
                  <a:pt x="2232796" y="16959"/>
                </a:cubicBezTo>
                <a:close/>
                <a:moveTo>
                  <a:pt x="1836961" y="365894"/>
                </a:moveTo>
                <a:cubicBezTo>
                  <a:pt x="1842938" y="355936"/>
                  <a:pt x="1815775" y="348693"/>
                  <a:pt x="1776843" y="348873"/>
                </a:cubicBezTo>
                <a:cubicBezTo>
                  <a:pt x="1737913" y="349054"/>
                  <a:pt x="1703326" y="355753"/>
                  <a:pt x="1695359" y="365894"/>
                </a:cubicBezTo>
                <a:cubicBezTo>
                  <a:pt x="1687392" y="376034"/>
                  <a:pt x="1712018" y="384002"/>
                  <a:pt x="1753665" y="384002"/>
                </a:cubicBezTo>
                <a:cubicBezTo>
                  <a:pt x="1795314" y="384002"/>
                  <a:pt x="1830986" y="376034"/>
                  <a:pt x="1836961" y="365894"/>
                </a:cubicBezTo>
                <a:close/>
                <a:moveTo>
                  <a:pt x="2225192" y="31987"/>
                </a:moveTo>
                <a:cubicBezTo>
                  <a:pt x="2225192" y="30177"/>
                  <a:pt x="2217586" y="28909"/>
                  <a:pt x="2207084" y="29090"/>
                </a:cubicBezTo>
                <a:cubicBezTo>
                  <a:pt x="2196580" y="29270"/>
                  <a:pt x="2188976" y="30538"/>
                  <a:pt x="2188976" y="32168"/>
                </a:cubicBezTo>
                <a:cubicBezTo>
                  <a:pt x="2188976" y="33799"/>
                  <a:pt x="2196039" y="34884"/>
                  <a:pt x="2207084" y="34884"/>
                </a:cubicBezTo>
                <a:cubicBezTo>
                  <a:pt x="2217768" y="34884"/>
                  <a:pt x="2225192" y="33799"/>
                  <a:pt x="2225192" y="31987"/>
                </a:cubicBezTo>
                <a:close/>
                <a:moveTo>
                  <a:pt x="1802738" y="405008"/>
                </a:moveTo>
                <a:cubicBezTo>
                  <a:pt x="1809618" y="394324"/>
                  <a:pt x="1784267" y="386357"/>
                  <a:pt x="1742621" y="386357"/>
                </a:cubicBezTo>
                <a:cubicBezTo>
                  <a:pt x="1700971" y="386357"/>
                  <a:pt x="1663670" y="393419"/>
                  <a:pt x="1654978" y="404465"/>
                </a:cubicBezTo>
                <a:cubicBezTo>
                  <a:pt x="1646286" y="415510"/>
                  <a:pt x="1671274" y="424021"/>
                  <a:pt x="1714552" y="424202"/>
                </a:cubicBezTo>
                <a:cubicBezTo>
                  <a:pt x="1757831" y="424382"/>
                  <a:pt x="1795676" y="416054"/>
                  <a:pt x="1802738" y="405008"/>
                </a:cubicBezTo>
                <a:close/>
                <a:moveTo>
                  <a:pt x="2213603" y="47743"/>
                </a:moveTo>
                <a:cubicBezTo>
                  <a:pt x="2214327" y="45751"/>
                  <a:pt x="2205453" y="44121"/>
                  <a:pt x="2192779" y="44121"/>
                </a:cubicBezTo>
                <a:cubicBezTo>
                  <a:pt x="2185062" y="43310"/>
                  <a:pt x="2177270" y="44494"/>
                  <a:pt x="2170144" y="47560"/>
                </a:cubicBezTo>
                <a:cubicBezTo>
                  <a:pt x="2168876" y="49553"/>
                  <a:pt x="2177205" y="51364"/>
                  <a:pt x="2190062" y="51364"/>
                </a:cubicBezTo>
                <a:cubicBezTo>
                  <a:pt x="2202919" y="51364"/>
                  <a:pt x="2213603" y="49916"/>
                  <a:pt x="2213603" y="47743"/>
                </a:cubicBezTo>
                <a:close/>
                <a:moveTo>
                  <a:pt x="1759278" y="447016"/>
                </a:moveTo>
                <a:cubicBezTo>
                  <a:pt x="1766521" y="434885"/>
                  <a:pt x="1741533" y="426918"/>
                  <a:pt x="1698255" y="426736"/>
                </a:cubicBezTo>
                <a:cubicBezTo>
                  <a:pt x="1654977" y="426555"/>
                  <a:pt x="1614778" y="435427"/>
                  <a:pt x="1605723" y="447016"/>
                </a:cubicBezTo>
                <a:cubicBezTo>
                  <a:pt x="1596670" y="458605"/>
                  <a:pt x="1620753" y="467840"/>
                  <a:pt x="1666024" y="468021"/>
                </a:cubicBezTo>
                <a:cubicBezTo>
                  <a:pt x="1711292" y="468203"/>
                  <a:pt x="1751673" y="459149"/>
                  <a:pt x="1759278" y="447016"/>
                </a:cubicBezTo>
                <a:close/>
                <a:moveTo>
                  <a:pt x="2204911" y="64220"/>
                </a:moveTo>
                <a:cubicBezTo>
                  <a:pt x="2205455" y="61867"/>
                  <a:pt x="2196400" y="60235"/>
                  <a:pt x="2181553" y="60055"/>
                </a:cubicBezTo>
                <a:cubicBezTo>
                  <a:pt x="2166703" y="59874"/>
                  <a:pt x="2154571" y="61867"/>
                  <a:pt x="2153666" y="64220"/>
                </a:cubicBezTo>
                <a:cubicBezTo>
                  <a:pt x="2152761" y="66574"/>
                  <a:pt x="2161633" y="68566"/>
                  <a:pt x="2176844" y="68566"/>
                </a:cubicBezTo>
                <a:cubicBezTo>
                  <a:pt x="2192054" y="68566"/>
                  <a:pt x="2204911" y="66755"/>
                  <a:pt x="2204911" y="64220"/>
                </a:cubicBezTo>
                <a:close/>
                <a:moveTo>
                  <a:pt x="1717810" y="492650"/>
                </a:moveTo>
                <a:cubicBezTo>
                  <a:pt x="1724873" y="480518"/>
                  <a:pt x="1695539" y="471102"/>
                  <a:pt x="1652442" y="471102"/>
                </a:cubicBezTo>
                <a:cubicBezTo>
                  <a:pt x="1609346" y="471102"/>
                  <a:pt x="1567517" y="480881"/>
                  <a:pt x="1558282" y="493374"/>
                </a:cubicBezTo>
                <a:cubicBezTo>
                  <a:pt x="1549046" y="505868"/>
                  <a:pt x="1578201" y="516008"/>
                  <a:pt x="1623108" y="515828"/>
                </a:cubicBezTo>
                <a:cubicBezTo>
                  <a:pt x="1668015" y="515647"/>
                  <a:pt x="1710750" y="504783"/>
                  <a:pt x="1717810" y="492650"/>
                </a:cubicBezTo>
                <a:close/>
                <a:moveTo>
                  <a:pt x="1662944" y="545885"/>
                </a:moveTo>
                <a:cubicBezTo>
                  <a:pt x="1673084" y="533209"/>
                  <a:pt x="1640490" y="521983"/>
                  <a:pt x="1599387" y="521801"/>
                </a:cubicBezTo>
                <a:cubicBezTo>
                  <a:pt x="1558282" y="521620"/>
                  <a:pt x="1512287" y="531580"/>
                  <a:pt x="1500518" y="544437"/>
                </a:cubicBezTo>
                <a:cubicBezTo>
                  <a:pt x="1488748" y="557291"/>
                  <a:pt x="1518806" y="569787"/>
                  <a:pt x="1561179" y="569968"/>
                </a:cubicBezTo>
                <a:cubicBezTo>
                  <a:pt x="1603550" y="570148"/>
                  <a:pt x="1648096" y="561457"/>
                  <a:pt x="1662944" y="545885"/>
                </a:cubicBezTo>
                <a:close/>
                <a:moveTo>
                  <a:pt x="2191874" y="81603"/>
                </a:moveTo>
                <a:cubicBezTo>
                  <a:pt x="2192418" y="78886"/>
                  <a:pt x="2179561" y="76713"/>
                  <a:pt x="2163445" y="76713"/>
                </a:cubicBezTo>
                <a:cubicBezTo>
                  <a:pt x="2147330" y="76713"/>
                  <a:pt x="2133205" y="79067"/>
                  <a:pt x="2132481" y="81783"/>
                </a:cubicBezTo>
                <a:cubicBezTo>
                  <a:pt x="2131756" y="84500"/>
                  <a:pt x="2144613" y="86853"/>
                  <a:pt x="2160909" y="86853"/>
                </a:cubicBezTo>
                <a:cubicBezTo>
                  <a:pt x="2177207" y="86673"/>
                  <a:pt x="2191330" y="84317"/>
                  <a:pt x="2191874" y="81603"/>
                </a:cubicBezTo>
                <a:close/>
                <a:moveTo>
                  <a:pt x="1608983" y="601296"/>
                </a:moveTo>
                <a:cubicBezTo>
                  <a:pt x="1618763" y="587171"/>
                  <a:pt x="1593592" y="576850"/>
                  <a:pt x="1547600" y="576489"/>
                </a:cubicBezTo>
                <a:cubicBezTo>
                  <a:pt x="1501605" y="576126"/>
                  <a:pt x="1457966" y="586810"/>
                  <a:pt x="1445833" y="601116"/>
                </a:cubicBezTo>
                <a:cubicBezTo>
                  <a:pt x="1433701" y="615419"/>
                  <a:pt x="1457603" y="626647"/>
                  <a:pt x="1506132" y="627008"/>
                </a:cubicBezTo>
                <a:cubicBezTo>
                  <a:pt x="1554660" y="627371"/>
                  <a:pt x="1598843" y="615963"/>
                  <a:pt x="1608983" y="601296"/>
                </a:cubicBezTo>
                <a:close/>
                <a:moveTo>
                  <a:pt x="2181553" y="100435"/>
                </a:moveTo>
                <a:cubicBezTo>
                  <a:pt x="2181371" y="97355"/>
                  <a:pt x="2165799" y="94821"/>
                  <a:pt x="2148959" y="94821"/>
                </a:cubicBezTo>
                <a:cubicBezTo>
                  <a:pt x="2136990" y="93760"/>
                  <a:pt x="2124948" y="95819"/>
                  <a:pt x="2114009" y="100796"/>
                </a:cubicBezTo>
                <a:cubicBezTo>
                  <a:pt x="2112743" y="103874"/>
                  <a:pt x="2128496" y="106771"/>
                  <a:pt x="2146604" y="106771"/>
                </a:cubicBezTo>
                <a:cubicBezTo>
                  <a:pt x="2164711" y="106771"/>
                  <a:pt x="2181734" y="103513"/>
                  <a:pt x="2181553" y="100435"/>
                </a:cubicBezTo>
                <a:close/>
                <a:moveTo>
                  <a:pt x="1544340" y="662317"/>
                </a:moveTo>
                <a:cubicBezTo>
                  <a:pt x="1553393" y="648013"/>
                  <a:pt x="1522972" y="635700"/>
                  <a:pt x="1479332" y="636061"/>
                </a:cubicBezTo>
                <a:cubicBezTo>
                  <a:pt x="1435693" y="636424"/>
                  <a:pt x="1387345" y="648555"/>
                  <a:pt x="1376300" y="663224"/>
                </a:cubicBezTo>
                <a:cubicBezTo>
                  <a:pt x="1365255" y="677891"/>
                  <a:pt x="1394769" y="691109"/>
                  <a:pt x="1440583" y="690748"/>
                </a:cubicBezTo>
                <a:cubicBezTo>
                  <a:pt x="1486395" y="690385"/>
                  <a:pt x="1535285" y="676986"/>
                  <a:pt x="1544340" y="662317"/>
                </a:cubicBezTo>
                <a:close/>
                <a:moveTo>
                  <a:pt x="2165255" y="120535"/>
                </a:moveTo>
                <a:cubicBezTo>
                  <a:pt x="2166886" y="116733"/>
                  <a:pt x="2153666" y="114016"/>
                  <a:pt x="2133205" y="113836"/>
                </a:cubicBezTo>
                <a:cubicBezTo>
                  <a:pt x="2119240" y="112073"/>
                  <a:pt x="2105059" y="114269"/>
                  <a:pt x="2092282" y="120174"/>
                </a:cubicBezTo>
                <a:cubicBezTo>
                  <a:pt x="2090290" y="123976"/>
                  <a:pt x="2101516" y="126873"/>
                  <a:pt x="2124333" y="127054"/>
                </a:cubicBezTo>
                <a:cubicBezTo>
                  <a:pt x="2147147" y="127234"/>
                  <a:pt x="2163626" y="124520"/>
                  <a:pt x="2165255" y="120535"/>
                </a:cubicBezTo>
                <a:close/>
                <a:moveTo>
                  <a:pt x="1476254" y="731853"/>
                </a:moveTo>
                <a:cubicBezTo>
                  <a:pt x="1488205" y="716099"/>
                  <a:pt x="1463034" y="703785"/>
                  <a:pt x="1417585" y="703424"/>
                </a:cubicBezTo>
                <a:cubicBezTo>
                  <a:pt x="1372135" y="703061"/>
                  <a:pt x="1326864" y="713384"/>
                  <a:pt x="1311293" y="730224"/>
                </a:cubicBezTo>
                <a:cubicBezTo>
                  <a:pt x="1295719" y="747063"/>
                  <a:pt x="1322519" y="760464"/>
                  <a:pt x="1370323" y="760645"/>
                </a:cubicBezTo>
                <a:cubicBezTo>
                  <a:pt x="1418127" y="760825"/>
                  <a:pt x="1464122" y="748151"/>
                  <a:pt x="1476254" y="731853"/>
                </a:cubicBezTo>
                <a:close/>
                <a:moveTo>
                  <a:pt x="2153666" y="141359"/>
                </a:moveTo>
                <a:cubicBezTo>
                  <a:pt x="2155478" y="137013"/>
                  <a:pt x="2138999" y="133572"/>
                  <a:pt x="2115641" y="133572"/>
                </a:cubicBezTo>
                <a:cubicBezTo>
                  <a:pt x="2100531" y="132027"/>
                  <a:pt x="2085282" y="134527"/>
                  <a:pt x="2071458" y="140815"/>
                </a:cubicBezTo>
                <a:cubicBezTo>
                  <a:pt x="2068560" y="145161"/>
                  <a:pt x="2084676" y="148782"/>
                  <a:pt x="2107673" y="148782"/>
                </a:cubicBezTo>
                <a:cubicBezTo>
                  <a:pt x="2123399" y="150847"/>
                  <a:pt x="2139389" y="148267"/>
                  <a:pt x="2153666" y="141359"/>
                </a:cubicBezTo>
                <a:close/>
                <a:moveTo>
                  <a:pt x="1394226" y="809898"/>
                </a:moveTo>
                <a:cubicBezTo>
                  <a:pt x="1409980" y="793782"/>
                  <a:pt x="1382095" y="778572"/>
                  <a:pt x="1337549" y="777665"/>
                </a:cubicBezTo>
                <a:cubicBezTo>
                  <a:pt x="1295719" y="776941"/>
                  <a:pt x="1244475" y="789798"/>
                  <a:pt x="1227272" y="806276"/>
                </a:cubicBezTo>
                <a:cubicBezTo>
                  <a:pt x="1210088" y="822755"/>
                  <a:pt x="1235964" y="838870"/>
                  <a:pt x="1282501" y="839775"/>
                </a:cubicBezTo>
                <a:cubicBezTo>
                  <a:pt x="1326323" y="840680"/>
                  <a:pt x="1378473" y="826013"/>
                  <a:pt x="1394226" y="809898"/>
                </a:cubicBezTo>
                <a:close/>
                <a:moveTo>
                  <a:pt x="2141173" y="163267"/>
                </a:moveTo>
                <a:cubicBezTo>
                  <a:pt x="2142621" y="158560"/>
                  <a:pt x="2122521" y="154395"/>
                  <a:pt x="2098619" y="154576"/>
                </a:cubicBezTo>
                <a:cubicBezTo>
                  <a:pt x="2082055" y="153142"/>
                  <a:pt x="2065401" y="156011"/>
                  <a:pt x="2050272" y="162906"/>
                </a:cubicBezTo>
                <a:cubicBezTo>
                  <a:pt x="2047373" y="167613"/>
                  <a:pt x="2067293" y="172141"/>
                  <a:pt x="2091558" y="172141"/>
                </a:cubicBezTo>
                <a:cubicBezTo>
                  <a:pt x="2115822" y="172141"/>
                  <a:pt x="2139544" y="167976"/>
                  <a:pt x="2141173" y="163267"/>
                </a:cubicBezTo>
                <a:close/>
                <a:moveTo>
                  <a:pt x="1308215" y="897176"/>
                </a:moveTo>
                <a:cubicBezTo>
                  <a:pt x="1320347" y="879792"/>
                  <a:pt x="1295721" y="865667"/>
                  <a:pt x="1249728" y="865487"/>
                </a:cubicBezTo>
                <a:cubicBezTo>
                  <a:pt x="1203754" y="865306"/>
                  <a:pt x="1153234" y="880516"/>
                  <a:pt x="1138205" y="898261"/>
                </a:cubicBezTo>
                <a:cubicBezTo>
                  <a:pt x="1123176" y="916008"/>
                  <a:pt x="1147620" y="931218"/>
                  <a:pt x="1195606" y="931399"/>
                </a:cubicBezTo>
                <a:cubicBezTo>
                  <a:pt x="1243570" y="931579"/>
                  <a:pt x="1295177" y="915283"/>
                  <a:pt x="1308215" y="897176"/>
                </a:cubicBezTo>
                <a:close/>
                <a:moveTo>
                  <a:pt x="2121798" y="186628"/>
                </a:moveTo>
                <a:cubicBezTo>
                  <a:pt x="2123608" y="181377"/>
                  <a:pt x="2103146" y="176851"/>
                  <a:pt x="2076166" y="177031"/>
                </a:cubicBezTo>
                <a:cubicBezTo>
                  <a:pt x="2049185" y="177212"/>
                  <a:pt x="2027638" y="181014"/>
                  <a:pt x="2024558" y="186628"/>
                </a:cubicBezTo>
                <a:cubicBezTo>
                  <a:pt x="2021480" y="192242"/>
                  <a:pt x="2040493" y="196587"/>
                  <a:pt x="2069104" y="196587"/>
                </a:cubicBezTo>
                <a:cubicBezTo>
                  <a:pt x="2097713" y="196587"/>
                  <a:pt x="2120167" y="192242"/>
                  <a:pt x="2121798" y="186628"/>
                </a:cubicBezTo>
                <a:close/>
                <a:moveTo>
                  <a:pt x="1200854" y="995682"/>
                </a:moveTo>
                <a:cubicBezTo>
                  <a:pt x="1215343" y="976126"/>
                  <a:pt x="1191800" y="962364"/>
                  <a:pt x="1144900" y="962364"/>
                </a:cubicBezTo>
                <a:cubicBezTo>
                  <a:pt x="1098003" y="962364"/>
                  <a:pt x="1052732" y="974858"/>
                  <a:pt x="1034807" y="995682"/>
                </a:cubicBezTo>
                <a:cubicBezTo>
                  <a:pt x="1016879" y="1016506"/>
                  <a:pt x="1035894" y="1031898"/>
                  <a:pt x="1086597" y="1031898"/>
                </a:cubicBezTo>
                <a:cubicBezTo>
                  <a:pt x="1137298" y="1031898"/>
                  <a:pt x="1186370" y="1015238"/>
                  <a:pt x="1200854" y="995682"/>
                </a:cubicBezTo>
                <a:close/>
                <a:moveTo>
                  <a:pt x="2336555" y="4102"/>
                </a:moveTo>
                <a:cubicBezTo>
                  <a:pt x="2336738" y="2292"/>
                  <a:pt x="2329856" y="2292"/>
                  <a:pt x="2324061" y="2292"/>
                </a:cubicBezTo>
                <a:cubicBezTo>
                  <a:pt x="2318267" y="2292"/>
                  <a:pt x="2313016" y="3197"/>
                  <a:pt x="2313016" y="4102"/>
                </a:cubicBezTo>
                <a:cubicBezTo>
                  <a:pt x="2316830" y="5523"/>
                  <a:pt x="2320913" y="6082"/>
                  <a:pt x="2324966" y="5734"/>
                </a:cubicBezTo>
                <a:cubicBezTo>
                  <a:pt x="2328901" y="6021"/>
                  <a:pt x="2332852" y="5466"/>
                  <a:pt x="2336555" y="4102"/>
                </a:cubicBezTo>
                <a:close/>
                <a:moveTo>
                  <a:pt x="2328949" y="18227"/>
                </a:moveTo>
                <a:cubicBezTo>
                  <a:pt x="2329130" y="17140"/>
                  <a:pt x="2322430" y="15691"/>
                  <a:pt x="2314824" y="15691"/>
                </a:cubicBezTo>
                <a:cubicBezTo>
                  <a:pt x="2308689" y="15195"/>
                  <a:pt x="2302520" y="15997"/>
                  <a:pt x="2296716" y="18045"/>
                </a:cubicBezTo>
                <a:cubicBezTo>
                  <a:pt x="2295811" y="19313"/>
                  <a:pt x="2303418" y="20581"/>
                  <a:pt x="2311566" y="20581"/>
                </a:cubicBezTo>
                <a:cubicBezTo>
                  <a:pt x="2317467" y="21335"/>
                  <a:pt x="2323463" y="20524"/>
                  <a:pt x="2328949" y="18227"/>
                </a:cubicBezTo>
                <a:close/>
                <a:moveTo>
                  <a:pt x="2107673" y="212885"/>
                </a:moveTo>
                <a:cubicBezTo>
                  <a:pt x="2109485" y="206728"/>
                  <a:pt x="2085583" y="201657"/>
                  <a:pt x="2057515" y="201657"/>
                </a:cubicBezTo>
                <a:cubicBezTo>
                  <a:pt x="2029448" y="201657"/>
                  <a:pt x="2002468" y="207091"/>
                  <a:pt x="1999027" y="212342"/>
                </a:cubicBezTo>
                <a:cubicBezTo>
                  <a:pt x="1995586" y="217592"/>
                  <a:pt x="2018040" y="223750"/>
                  <a:pt x="2047736" y="223931"/>
                </a:cubicBezTo>
                <a:cubicBezTo>
                  <a:pt x="2077433" y="224111"/>
                  <a:pt x="2104956" y="219041"/>
                  <a:pt x="2107673" y="212885"/>
                </a:cubicBezTo>
                <a:close/>
                <a:moveTo>
                  <a:pt x="1090581" y="1109036"/>
                </a:moveTo>
                <a:cubicBezTo>
                  <a:pt x="1105973" y="1090023"/>
                  <a:pt x="1080076" y="1071191"/>
                  <a:pt x="1038611" y="1071191"/>
                </a:cubicBezTo>
                <a:cubicBezTo>
                  <a:pt x="997144" y="1071191"/>
                  <a:pt x="943362" y="1087306"/>
                  <a:pt x="922900" y="1107406"/>
                </a:cubicBezTo>
                <a:cubicBezTo>
                  <a:pt x="902439" y="1127507"/>
                  <a:pt x="930329" y="1147244"/>
                  <a:pt x="974869" y="1147244"/>
                </a:cubicBezTo>
                <a:cubicBezTo>
                  <a:pt x="1019418" y="1147244"/>
                  <a:pt x="1075547" y="1128775"/>
                  <a:pt x="1090581" y="1109036"/>
                </a:cubicBezTo>
                <a:close/>
                <a:moveTo>
                  <a:pt x="2085039" y="239683"/>
                </a:moveTo>
                <a:cubicBezTo>
                  <a:pt x="2088480" y="232622"/>
                  <a:pt x="2066388" y="227552"/>
                  <a:pt x="2034157" y="227552"/>
                </a:cubicBezTo>
                <a:cubicBezTo>
                  <a:pt x="2001924" y="227370"/>
                  <a:pt x="1975487" y="232079"/>
                  <a:pt x="1970417" y="239141"/>
                </a:cubicBezTo>
                <a:cubicBezTo>
                  <a:pt x="1965347" y="246202"/>
                  <a:pt x="1985265" y="251816"/>
                  <a:pt x="2019671" y="251997"/>
                </a:cubicBezTo>
                <a:cubicBezTo>
                  <a:pt x="2054074" y="252179"/>
                  <a:pt x="2081598" y="246746"/>
                  <a:pt x="2085039" y="239683"/>
                </a:cubicBezTo>
                <a:close/>
                <a:moveTo>
                  <a:pt x="949884" y="1239412"/>
                </a:moveTo>
                <a:cubicBezTo>
                  <a:pt x="967449" y="1218226"/>
                  <a:pt x="944995" y="1200480"/>
                  <a:pt x="900993" y="1200119"/>
                </a:cubicBezTo>
                <a:cubicBezTo>
                  <a:pt x="878992" y="1199937"/>
                  <a:pt x="854772" y="1204192"/>
                  <a:pt x="833609" y="1211163"/>
                </a:cubicBezTo>
                <a:lnTo>
                  <a:pt x="814672" y="1219239"/>
                </a:lnTo>
                <a:lnTo>
                  <a:pt x="863059" y="1274323"/>
                </a:lnTo>
                <a:lnTo>
                  <a:pt x="901376" y="1267615"/>
                </a:lnTo>
                <a:cubicBezTo>
                  <a:pt x="922993" y="1260145"/>
                  <a:pt x="941101" y="1250005"/>
                  <a:pt x="949884" y="1239412"/>
                </a:cubicBezTo>
                <a:close/>
                <a:moveTo>
                  <a:pt x="2323155" y="33254"/>
                </a:moveTo>
                <a:cubicBezTo>
                  <a:pt x="2323518" y="31625"/>
                  <a:pt x="2313919" y="29996"/>
                  <a:pt x="2303961" y="29996"/>
                </a:cubicBezTo>
                <a:cubicBezTo>
                  <a:pt x="2297248" y="29513"/>
                  <a:pt x="2290511" y="30502"/>
                  <a:pt x="2284222" y="32893"/>
                </a:cubicBezTo>
                <a:cubicBezTo>
                  <a:pt x="2282956" y="34522"/>
                  <a:pt x="2292372" y="36334"/>
                  <a:pt x="2302330" y="36334"/>
                </a:cubicBezTo>
                <a:cubicBezTo>
                  <a:pt x="2309415" y="36893"/>
                  <a:pt x="2316535" y="35840"/>
                  <a:pt x="2323155" y="33254"/>
                </a:cubicBezTo>
                <a:close/>
                <a:moveTo>
                  <a:pt x="2067656" y="268114"/>
                </a:moveTo>
                <a:cubicBezTo>
                  <a:pt x="2070190" y="260689"/>
                  <a:pt x="2043210" y="254533"/>
                  <a:pt x="2010072" y="254713"/>
                </a:cubicBezTo>
                <a:cubicBezTo>
                  <a:pt x="1976934" y="254894"/>
                  <a:pt x="1947237" y="260689"/>
                  <a:pt x="1942711" y="268295"/>
                </a:cubicBezTo>
                <a:cubicBezTo>
                  <a:pt x="1938184" y="275899"/>
                  <a:pt x="1963535" y="282418"/>
                  <a:pt x="1998663" y="282418"/>
                </a:cubicBezTo>
                <a:cubicBezTo>
                  <a:pt x="2033794" y="282418"/>
                  <a:pt x="2064939" y="275899"/>
                  <a:pt x="2067656" y="268114"/>
                </a:cubicBezTo>
                <a:close/>
                <a:moveTo>
                  <a:pt x="2317361" y="49551"/>
                </a:moveTo>
                <a:cubicBezTo>
                  <a:pt x="2317724" y="47378"/>
                  <a:pt x="2306859" y="45568"/>
                  <a:pt x="2294365" y="45749"/>
                </a:cubicBezTo>
                <a:cubicBezTo>
                  <a:pt x="2286297" y="45024"/>
                  <a:pt x="2278171" y="46203"/>
                  <a:pt x="2270643" y="49189"/>
                </a:cubicBezTo>
                <a:cubicBezTo>
                  <a:pt x="2270643" y="51362"/>
                  <a:pt x="2280240" y="52991"/>
                  <a:pt x="2292916" y="53172"/>
                </a:cubicBezTo>
                <a:cubicBezTo>
                  <a:pt x="2305591" y="53354"/>
                  <a:pt x="2317361" y="51543"/>
                  <a:pt x="2317361" y="49551"/>
                </a:cubicBezTo>
                <a:close/>
                <a:moveTo>
                  <a:pt x="2306858" y="66029"/>
                </a:moveTo>
                <a:cubicBezTo>
                  <a:pt x="2306858" y="63495"/>
                  <a:pt x="2296898" y="61683"/>
                  <a:pt x="2281688" y="61683"/>
                </a:cubicBezTo>
                <a:cubicBezTo>
                  <a:pt x="2266477" y="61683"/>
                  <a:pt x="2255250" y="63495"/>
                  <a:pt x="2254525" y="66029"/>
                </a:cubicBezTo>
                <a:cubicBezTo>
                  <a:pt x="2253801" y="68565"/>
                  <a:pt x="2264304" y="70555"/>
                  <a:pt x="2279695" y="70555"/>
                </a:cubicBezTo>
                <a:cubicBezTo>
                  <a:pt x="2295087" y="70555"/>
                  <a:pt x="2306858" y="68746"/>
                  <a:pt x="2306858" y="66029"/>
                </a:cubicBezTo>
                <a:close/>
                <a:moveTo>
                  <a:pt x="2041760" y="299440"/>
                </a:moveTo>
                <a:cubicBezTo>
                  <a:pt x="2045744" y="290929"/>
                  <a:pt x="2022023" y="284591"/>
                  <a:pt x="1983997" y="284410"/>
                </a:cubicBezTo>
                <a:cubicBezTo>
                  <a:pt x="1945970" y="284230"/>
                  <a:pt x="1915005" y="290386"/>
                  <a:pt x="1909754" y="299077"/>
                </a:cubicBezTo>
                <a:cubicBezTo>
                  <a:pt x="1904503" y="307769"/>
                  <a:pt x="1928949" y="314651"/>
                  <a:pt x="1967338" y="314651"/>
                </a:cubicBezTo>
                <a:cubicBezTo>
                  <a:pt x="2005907" y="314831"/>
                  <a:pt x="2037777" y="307951"/>
                  <a:pt x="2041760" y="299440"/>
                </a:cubicBezTo>
                <a:close/>
                <a:moveTo>
                  <a:pt x="2300159" y="83958"/>
                </a:moveTo>
                <a:cubicBezTo>
                  <a:pt x="2301427" y="80879"/>
                  <a:pt x="2289113" y="78706"/>
                  <a:pt x="2271730" y="78525"/>
                </a:cubicBezTo>
                <a:cubicBezTo>
                  <a:pt x="2254347" y="78344"/>
                  <a:pt x="2240585" y="80698"/>
                  <a:pt x="2240041" y="83595"/>
                </a:cubicBezTo>
                <a:cubicBezTo>
                  <a:pt x="2239497" y="86493"/>
                  <a:pt x="2251811" y="88846"/>
                  <a:pt x="2268650" y="88846"/>
                </a:cubicBezTo>
                <a:cubicBezTo>
                  <a:pt x="2279403" y="90129"/>
                  <a:pt x="2290300" y="88437"/>
                  <a:pt x="2300159" y="83958"/>
                </a:cubicBezTo>
                <a:close/>
                <a:moveTo>
                  <a:pt x="2289656" y="102969"/>
                </a:moveTo>
                <a:cubicBezTo>
                  <a:pt x="2290561" y="99711"/>
                  <a:pt x="2275170" y="96813"/>
                  <a:pt x="2257062" y="96813"/>
                </a:cubicBezTo>
                <a:cubicBezTo>
                  <a:pt x="2238954" y="96813"/>
                  <a:pt x="2221934" y="99530"/>
                  <a:pt x="2220846" y="102789"/>
                </a:cubicBezTo>
                <a:cubicBezTo>
                  <a:pt x="2219759" y="106049"/>
                  <a:pt x="2235333" y="108946"/>
                  <a:pt x="2253440" y="108946"/>
                </a:cubicBezTo>
                <a:cubicBezTo>
                  <a:pt x="2272092" y="108946"/>
                  <a:pt x="2288751" y="106230"/>
                  <a:pt x="2289656" y="102969"/>
                </a:cubicBezTo>
                <a:close/>
                <a:moveTo>
                  <a:pt x="2281505" y="121804"/>
                </a:moveTo>
                <a:cubicBezTo>
                  <a:pt x="2282230" y="118182"/>
                  <a:pt x="2265390" y="115102"/>
                  <a:pt x="2246014" y="114922"/>
                </a:cubicBezTo>
                <a:cubicBezTo>
                  <a:pt x="2232258" y="113555"/>
                  <a:pt x="2218386" y="115866"/>
                  <a:pt x="2205816" y="121621"/>
                </a:cubicBezTo>
                <a:cubicBezTo>
                  <a:pt x="2203280" y="125425"/>
                  <a:pt x="2221570" y="128864"/>
                  <a:pt x="2242031" y="128864"/>
                </a:cubicBezTo>
                <a:cubicBezTo>
                  <a:pt x="2262493" y="128864"/>
                  <a:pt x="2281505" y="125606"/>
                  <a:pt x="2281505" y="121804"/>
                </a:cubicBezTo>
                <a:close/>
                <a:moveTo>
                  <a:pt x="2268106" y="142445"/>
                </a:moveTo>
                <a:cubicBezTo>
                  <a:pt x="2268469" y="138099"/>
                  <a:pt x="2251630" y="135021"/>
                  <a:pt x="2228089" y="135021"/>
                </a:cubicBezTo>
                <a:cubicBezTo>
                  <a:pt x="2204550" y="135021"/>
                  <a:pt x="2186623" y="137919"/>
                  <a:pt x="2185174" y="142627"/>
                </a:cubicBezTo>
                <a:cubicBezTo>
                  <a:pt x="2183725" y="147334"/>
                  <a:pt x="2202557" y="150775"/>
                  <a:pt x="2226279" y="150595"/>
                </a:cubicBezTo>
                <a:cubicBezTo>
                  <a:pt x="2249999" y="150412"/>
                  <a:pt x="2268106" y="146973"/>
                  <a:pt x="2268106" y="142445"/>
                </a:cubicBezTo>
                <a:close/>
                <a:moveTo>
                  <a:pt x="2428542" y="5550"/>
                </a:moveTo>
                <a:cubicBezTo>
                  <a:pt x="2428723" y="4646"/>
                  <a:pt x="2422567" y="3741"/>
                  <a:pt x="2416410" y="3560"/>
                </a:cubicBezTo>
                <a:cubicBezTo>
                  <a:pt x="2412184" y="3404"/>
                  <a:pt x="2407961" y="3954"/>
                  <a:pt x="2403916" y="5189"/>
                </a:cubicBezTo>
                <a:cubicBezTo>
                  <a:pt x="2403191" y="6094"/>
                  <a:pt x="2408805" y="7362"/>
                  <a:pt x="2415144" y="7362"/>
                </a:cubicBezTo>
                <a:cubicBezTo>
                  <a:pt x="2419685" y="7661"/>
                  <a:pt x="2424242" y="7045"/>
                  <a:pt x="2428542" y="5550"/>
                </a:cubicBezTo>
                <a:close/>
                <a:moveTo>
                  <a:pt x="2259959" y="165805"/>
                </a:moveTo>
                <a:cubicBezTo>
                  <a:pt x="2261408" y="160916"/>
                  <a:pt x="2241851" y="156750"/>
                  <a:pt x="2216320" y="156750"/>
                </a:cubicBezTo>
                <a:cubicBezTo>
                  <a:pt x="2190245" y="156750"/>
                  <a:pt x="2168877" y="160553"/>
                  <a:pt x="2167247" y="165623"/>
                </a:cubicBezTo>
                <a:cubicBezTo>
                  <a:pt x="2165618" y="170693"/>
                  <a:pt x="2186441" y="174677"/>
                  <a:pt x="2211791" y="174677"/>
                </a:cubicBezTo>
                <a:cubicBezTo>
                  <a:pt x="2237142" y="174677"/>
                  <a:pt x="2258510" y="170693"/>
                  <a:pt x="2259959" y="165805"/>
                </a:cubicBezTo>
                <a:close/>
                <a:moveTo>
                  <a:pt x="2426370" y="19673"/>
                </a:moveTo>
                <a:cubicBezTo>
                  <a:pt x="2421038" y="17508"/>
                  <a:pt x="2415251" y="16698"/>
                  <a:pt x="2409530" y="17320"/>
                </a:cubicBezTo>
                <a:cubicBezTo>
                  <a:pt x="2401380" y="17320"/>
                  <a:pt x="2393776" y="18588"/>
                  <a:pt x="2393776" y="19854"/>
                </a:cubicBezTo>
                <a:cubicBezTo>
                  <a:pt x="2399109" y="22025"/>
                  <a:pt x="2404880" y="22895"/>
                  <a:pt x="2410616" y="22390"/>
                </a:cubicBezTo>
                <a:cubicBezTo>
                  <a:pt x="2418946" y="22209"/>
                  <a:pt x="2426370" y="20941"/>
                  <a:pt x="2426370" y="19673"/>
                </a:cubicBezTo>
                <a:close/>
                <a:moveTo>
                  <a:pt x="2056789" y="353763"/>
                </a:moveTo>
                <a:cubicBezTo>
                  <a:pt x="2035221" y="354107"/>
                  <a:pt x="2013885" y="358278"/>
                  <a:pt x="1993774" y="366076"/>
                </a:cubicBezTo>
                <a:cubicBezTo>
                  <a:pt x="1979423" y="355438"/>
                  <a:pt x="1961819" y="350126"/>
                  <a:pt x="1943979" y="351046"/>
                </a:cubicBezTo>
                <a:cubicBezTo>
                  <a:pt x="1959189" y="349417"/>
                  <a:pt x="1974761" y="348149"/>
                  <a:pt x="1987074" y="345976"/>
                </a:cubicBezTo>
                <a:cubicBezTo>
                  <a:pt x="1997247" y="344016"/>
                  <a:pt x="2007287" y="341413"/>
                  <a:pt x="2017134" y="338191"/>
                </a:cubicBezTo>
                <a:cubicBezTo>
                  <a:pt x="2020712" y="341721"/>
                  <a:pt x="2024879" y="344602"/>
                  <a:pt x="2029448" y="346700"/>
                </a:cubicBezTo>
                <a:cubicBezTo>
                  <a:pt x="2038432" y="349531"/>
                  <a:pt x="2047559" y="351888"/>
                  <a:pt x="2056789" y="353763"/>
                </a:cubicBezTo>
                <a:close/>
                <a:moveTo>
                  <a:pt x="2420393" y="34884"/>
                </a:moveTo>
                <a:cubicBezTo>
                  <a:pt x="2420393" y="33254"/>
                  <a:pt x="2410977" y="31625"/>
                  <a:pt x="2400836" y="31625"/>
                </a:cubicBezTo>
                <a:cubicBezTo>
                  <a:pt x="2393810" y="31002"/>
                  <a:pt x="2386734" y="32057"/>
                  <a:pt x="2380194" y="34703"/>
                </a:cubicBezTo>
                <a:cubicBezTo>
                  <a:pt x="2379289" y="36513"/>
                  <a:pt x="2390515" y="37961"/>
                  <a:pt x="2400656" y="37961"/>
                </a:cubicBezTo>
                <a:cubicBezTo>
                  <a:pt x="2410796" y="37961"/>
                  <a:pt x="2420393" y="36513"/>
                  <a:pt x="2420393" y="34884"/>
                </a:cubicBezTo>
                <a:close/>
                <a:moveTo>
                  <a:pt x="2245109" y="189525"/>
                </a:moveTo>
                <a:cubicBezTo>
                  <a:pt x="2246921" y="184094"/>
                  <a:pt x="2224104" y="179204"/>
                  <a:pt x="2197668" y="179204"/>
                </a:cubicBezTo>
                <a:cubicBezTo>
                  <a:pt x="2171230" y="179204"/>
                  <a:pt x="2146603" y="183370"/>
                  <a:pt x="2143345" y="188801"/>
                </a:cubicBezTo>
                <a:cubicBezTo>
                  <a:pt x="2140084" y="194234"/>
                  <a:pt x="2162719" y="199485"/>
                  <a:pt x="2189881" y="199666"/>
                </a:cubicBezTo>
                <a:cubicBezTo>
                  <a:pt x="2217042" y="199848"/>
                  <a:pt x="2243299" y="194959"/>
                  <a:pt x="2245109" y="189525"/>
                </a:cubicBezTo>
                <a:close/>
                <a:moveTo>
                  <a:pt x="1843119" y="549690"/>
                </a:moveTo>
                <a:cubicBezTo>
                  <a:pt x="1850543" y="535928"/>
                  <a:pt x="1820665" y="525244"/>
                  <a:pt x="1775397" y="524881"/>
                </a:cubicBezTo>
                <a:cubicBezTo>
                  <a:pt x="1730126" y="524520"/>
                  <a:pt x="1686487" y="533755"/>
                  <a:pt x="1675803" y="548242"/>
                </a:cubicBezTo>
                <a:cubicBezTo>
                  <a:pt x="1665119" y="562728"/>
                  <a:pt x="1696446" y="574497"/>
                  <a:pt x="1744251" y="574678"/>
                </a:cubicBezTo>
                <a:cubicBezTo>
                  <a:pt x="1792054" y="574858"/>
                  <a:pt x="1835695" y="563633"/>
                  <a:pt x="1843119" y="549690"/>
                </a:cubicBezTo>
                <a:close/>
                <a:moveTo>
                  <a:pt x="2417134" y="50638"/>
                </a:moveTo>
                <a:cubicBezTo>
                  <a:pt x="2417315" y="48647"/>
                  <a:pt x="2406450" y="46836"/>
                  <a:pt x="2393956" y="46836"/>
                </a:cubicBezTo>
                <a:cubicBezTo>
                  <a:pt x="2381461" y="46655"/>
                  <a:pt x="2370235" y="48284"/>
                  <a:pt x="2369872" y="50457"/>
                </a:cubicBezTo>
                <a:cubicBezTo>
                  <a:pt x="2369510" y="52630"/>
                  <a:pt x="2380375" y="54259"/>
                  <a:pt x="2393049" y="54442"/>
                </a:cubicBezTo>
                <a:cubicBezTo>
                  <a:pt x="2405726" y="54623"/>
                  <a:pt x="2416952" y="52630"/>
                  <a:pt x="2417134" y="50638"/>
                </a:cubicBezTo>
                <a:close/>
                <a:moveTo>
                  <a:pt x="2233160" y="214695"/>
                </a:moveTo>
                <a:cubicBezTo>
                  <a:pt x="2234428" y="208359"/>
                  <a:pt x="2214508" y="203650"/>
                  <a:pt x="2183363" y="203469"/>
                </a:cubicBezTo>
                <a:cubicBezTo>
                  <a:pt x="2152218" y="203287"/>
                  <a:pt x="2126686" y="207815"/>
                  <a:pt x="2124152" y="214334"/>
                </a:cubicBezTo>
                <a:cubicBezTo>
                  <a:pt x="2121616" y="220852"/>
                  <a:pt x="2141535" y="225742"/>
                  <a:pt x="2173586" y="225923"/>
                </a:cubicBezTo>
                <a:cubicBezTo>
                  <a:pt x="2205636" y="226103"/>
                  <a:pt x="2231531" y="221214"/>
                  <a:pt x="2233160" y="214695"/>
                </a:cubicBezTo>
                <a:close/>
                <a:moveTo>
                  <a:pt x="2409347" y="67478"/>
                </a:moveTo>
                <a:cubicBezTo>
                  <a:pt x="2409710" y="64764"/>
                  <a:pt x="2400474" y="62771"/>
                  <a:pt x="2384359" y="62771"/>
                </a:cubicBezTo>
                <a:cubicBezTo>
                  <a:pt x="2368242" y="62771"/>
                  <a:pt x="2356292" y="64401"/>
                  <a:pt x="2355929" y="67117"/>
                </a:cubicBezTo>
                <a:cubicBezTo>
                  <a:pt x="2355567" y="69834"/>
                  <a:pt x="2364620" y="71643"/>
                  <a:pt x="2380918" y="71826"/>
                </a:cubicBezTo>
                <a:cubicBezTo>
                  <a:pt x="2397214" y="72006"/>
                  <a:pt x="2409347" y="70014"/>
                  <a:pt x="2409347" y="67478"/>
                </a:cubicBezTo>
                <a:close/>
                <a:moveTo>
                  <a:pt x="1996490" y="431808"/>
                </a:moveTo>
                <a:cubicBezTo>
                  <a:pt x="1973370" y="432967"/>
                  <a:pt x="1950631" y="438176"/>
                  <a:pt x="1929310" y="447199"/>
                </a:cubicBezTo>
                <a:cubicBezTo>
                  <a:pt x="1921667" y="441401"/>
                  <a:pt x="1913154" y="436985"/>
                  <a:pt x="1904153" y="434077"/>
                </a:cubicBezTo>
                <a:lnTo>
                  <a:pt x="1878256" y="430313"/>
                </a:lnTo>
                <a:lnTo>
                  <a:pt x="1876074" y="430720"/>
                </a:lnTo>
                <a:lnTo>
                  <a:pt x="1876074" y="429996"/>
                </a:lnTo>
                <a:lnTo>
                  <a:pt x="1878256" y="430313"/>
                </a:lnTo>
                <a:lnTo>
                  <a:pt x="1954661" y="416054"/>
                </a:lnTo>
                <a:cubicBezTo>
                  <a:pt x="1959802" y="419572"/>
                  <a:pt x="1965258" y="422603"/>
                  <a:pt x="1970959" y="425108"/>
                </a:cubicBezTo>
                <a:cubicBezTo>
                  <a:pt x="1978383" y="427462"/>
                  <a:pt x="1987255" y="429454"/>
                  <a:pt x="1996490" y="431808"/>
                </a:cubicBezTo>
                <a:close/>
                <a:moveTo>
                  <a:pt x="1799841" y="605822"/>
                </a:moveTo>
                <a:cubicBezTo>
                  <a:pt x="1808172" y="591880"/>
                  <a:pt x="1773042" y="579384"/>
                  <a:pt x="1729583" y="579204"/>
                </a:cubicBezTo>
                <a:cubicBezTo>
                  <a:pt x="1686124" y="579023"/>
                  <a:pt x="1639768" y="590249"/>
                  <a:pt x="1628179" y="604374"/>
                </a:cubicBezTo>
                <a:cubicBezTo>
                  <a:pt x="1616590" y="618497"/>
                  <a:pt x="1650632" y="632441"/>
                  <a:pt x="1695720" y="632622"/>
                </a:cubicBezTo>
                <a:cubicBezTo>
                  <a:pt x="1740811" y="632802"/>
                  <a:pt x="1786442" y="623025"/>
                  <a:pt x="1799841" y="605822"/>
                </a:cubicBezTo>
                <a:close/>
                <a:moveTo>
                  <a:pt x="2217224" y="241675"/>
                </a:moveTo>
                <a:cubicBezTo>
                  <a:pt x="2219397" y="234793"/>
                  <a:pt x="2192959" y="228818"/>
                  <a:pt x="2160909" y="228818"/>
                </a:cubicBezTo>
                <a:cubicBezTo>
                  <a:pt x="2129764" y="228818"/>
                  <a:pt x="2100611" y="234252"/>
                  <a:pt x="2097350" y="241312"/>
                </a:cubicBezTo>
                <a:cubicBezTo>
                  <a:pt x="2094092" y="248375"/>
                  <a:pt x="2121616" y="254532"/>
                  <a:pt x="2153666" y="254532"/>
                </a:cubicBezTo>
                <a:cubicBezTo>
                  <a:pt x="2185716" y="254532"/>
                  <a:pt x="2215052" y="248555"/>
                  <a:pt x="2217224" y="241675"/>
                </a:cubicBezTo>
                <a:close/>
                <a:moveTo>
                  <a:pt x="2405546" y="85406"/>
                </a:moveTo>
                <a:cubicBezTo>
                  <a:pt x="2405002" y="82508"/>
                  <a:pt x="2393233" y="80335"/>
                  <a:pt x="2375668" y="80335"/>
                </a:cubicBezTo>
                <a:cubicBezTo>
                  <a:pt x="2358104" y="80335"/>
                  <a:pt x="2344704" y="82508"/>
                  <a:pt x="2344523" y="85586"/>
                </a:cubicBezTo>
                <a:cubicBezTo>
                  <a:pt x="2344342" y="88666"/>
                  <a:pt x="2357197" y="90839"/>
                  <a:pt x="2375305" y="90839"/>
                </a:cubicBezTo>
                <a:cubicBezTo>
                  <a:pt x="2393052" y="90839"/>
                  <a:pt x="2406090" y="88303"/>
                  <a:pt x="2405546" y="85406"/>
                </a:cubicBezTo>
                <a:close/>
                <a:moveTo>
                  <a:pt x="1730863" y="678129"/>
                </a:moveTo>
                <a:cubicBezTo>
                  <a:pt x="1737096" y="674643"/>
                  <a:pt x="1741442" y="670874"/>
                  <a:pt x="1743343" y="667026"/>
                </a:cubicBezTo>
                <a:cubicBezTo>
                  <a:pt x="1750949" y="651635"/>
                  <a:pt x="1720165" y="640046"/>
                  <a:pt x="1673085" y="640046"/>
                </a:cubicBezTo>
                <a:cubicBezTo>
                  <a:pt x="1625643" y="640046"/>
                  <a:pt x="1582004" y="651454"/>
                  <a:pt x="1571320" y="667389"/>
                </a:cubicBezTo>
                <a:cubicBezTo>
                  <a:pt x="1560636" y="683324"/>
                  <a:pt x="1588704" y="696181"/>
                  <a:pt x="1638862" y="696362"/>
                </a:cubicBezTo>
                <a:cubicBezTo>
                  <a:pt x="1676480" y="696497"/>
                  <a:pt x="1712164" y="688586"/>
                  <a:pt x="1730863" y="678129"/>
                </a:cubicBezTo>
                <a:close/>
                <a:moveTo>
                  <a:pt x="2203102" y="270467"/>
                </a:moveTo>
                <a:cubicBezTo>
                  <a:pt x="2204731" y="262500"/>
                  <a:pt x="2179200" y="256524"/>
                  <a:pt x="2143345" y="256524"/>
                </a:cubicBezTo>
                <a:cubicBezTo>
                  <a:pt x="2107493" y="256524"/>
                  <a:pt x="2078701" y="262319"/>
                  <a:pt x="2075623" y="270467"/>
                </a:cubicBezTo>
                <a:cubicBezTo>
                  <a:pt x="2072545" y="278615"/>
                  <a:pt x="2098077" y="284773"/>
                  <a:pt x="2135197" y="284773"/>
                </a:cubicBezTo>
                <a:cubicBezTo>
                  <a:pt x="2172318" y="284773"/>
                  <a:pt x="2201290" y="278615"/>
                  <a:pt x="2203102" y="270467"/>
                </a:cubicBezTo>
                <a:close/>
                <a:moveTo>
                  <a:pt x="1968967" y="477439"/>
                </a:moveTo>
                <a:cubicBezTo>
                  <a:pt x="1953576" y="480156"/>
                  <a:pt x="1938546" y="481966"/>
                  <a:pt x="1926232" y="485044"/>
                </a:cubicBezTo>
                <a:cubicBezTo>
                  <a:pt x="1913919" y="488123"/>
                  <a:pt x="1904503" y="492287"/>
                  <a:pt x="1891285" y="496633"/>
                </a:cubicBezTo>
                <a:cubicBezTo>
                  <a:pt x="1888749" y="485044"/>
                  <a:pt x="1868831" y="477983"/>
                  <a:pt x="1822112" y="475628"/>
                </a:cubicBezTo>
                <a:cubicBezTo>
                  <a:pt x="1855980" y="476656"/>
                  <a:pt x="1889678" y="470485"/>
                  <a:pt x="1920982" y="457520"/>
                </a:cubicBezTo>
                <a:cubicBezTo>
                  <a:pt x="1925147" y="467299"/>
                  <a:pt x="1939270" y="473274"/>
                  <a:pt x="1968967" y="477439"/>
                </a:cubicBezTo>
                <a:close/>
                <a:moveTo>
                  <a:pt x="2397760" y="104239"/>
                </a:moveTo>
                <a:cubicBezTo>
                  <a:pt x="2397578" y="100798"/>
                  <a:pt x="2383816" y="98081"/>
                  <a:pt x="2363535" y="98081"/>
                </a:cubicBezTo>
                <a:cubicBezTo>
                  <a:pt x="2343254" y="98081"/>
                  <a:pt x="2326054" y="101159"/>
                  <a:pt x="2327320" y="104419"/>
                </a:cubicBezTo>
                <a:cubicBezTo>
                  <a:pt x="2328588" y="107678"/>
                  <a:pt x="2344522" y="110394"/>
                  <a:pt x="2363535" y="110394"/>
                </a:cubicBezTo>
                <a:cubicBezTo>
                  <a:pt x="2382367" y="110394"/>
                  <a:pt x="2397941" y="107678"/>
                  <a:pt x="2397760" y="104239"/>
                </a:cubicBezTo>
                <a:close/>
                <a:moveTo>
                  <a:pt x="1673059" y="750835"/>
                </a:moveTo>
                <a:cubicBezTo>
                  <a:pt x="1679447" y="747188"/>
                  <a:pt x="1683997" y="743216"/>
                  <a:pt x="1686124" y="739096"/>
                </a:cubicBezTo>
                <a:cubicBezTo>
                  <a:pt x="1694635" y="722798"/>
                  <a:pt x="1664758" y="709580"/>
                  <a:pt x="1617314" y="709580"/>
                </a:cubicBezTo>
                <a:cubicBezTo>
                  <a:pt x="1569873" y="709580"/>
                  <a:pt x="1520800" y="723342"/>
                  <a:pt x="1511204" y="740001"/>
                </a:cubicBezTo>
                <a:cubicBezTo>
                  <a:pt x="1501605" y="756660"/>
                  <a:pt x="1532933" y="770422"/>
                  <a:pt x="1581642" y="770061"/>
                </a:cubicBezTo>
                <a:cubicBezTo>
                  <a:pt x="1618175" y="769788"/>
                  <a:pt x="1653893" y="761776"/>
                  <a:pt x="1673059" y="750835"/>
                </a:cubicBezTo>
                <a:close/>
                <a:moveTo>
                  <a:pt x="2521254" y="6457"/>
                </a:moveTo>
                <a:cubicBezTo>
                  <a:pt x="2517302" y="4832"/>
                  <a:pt x="2513009" y="4210"/>
                  <a:pt x="2508760" y="4645"/>
                </a:cubicBezTo>
                <a:cubicBezTo>
                  <a:pt x="2501698" y="4465"/>
                  <a:pt x="2495903" y="5550"/>
                  <a:pt x="2495903" y="6637"/>
                </a:cubicBezTo>
                <a:cubicBezTo>
                  <a:pt x="2500194" y="8171"/>
                  <a:pt x="2504758" y="8789"/>
                  <a:pt x="2509302" y="8447"/>
                </a:cubicBezTo>
                <a:cubicBezTo>
                  <a:pt x="2515640" y="8447"/>
                  <a:pt x="2521254" y="7542"/>
                  <a:pt x="2521254" y="6457"/>
                </a:cubicBezTo>
                <a:close/>
                <a:moveTo>
                  <a:pt x="2393413" y="124156"/>
                </a:moveTo>
                <a:cubicBezTo>
                  <a:pt x="2393774" y="120354"/>
                  <a:pt x="2374400" y="116913"/>
                  <a:pt x="2354661" y="116913"/>
                </a:cubicBezTo>
                <a:cubicBezTo>
                  <a:pt x="2334924" y="116913"/>
                  <a:pt x="2316817" y="120174"/>
                  <a:pt x="2315368" y="123795"/>
                </a:cubicBezTo>
                <a:cubicBezTo>
                  <a:pt x="2313919" y="127417"/>
                  <a:pt x="2332208" y="131038"/>
                  <a:pt x="2353032" y="131219"/>
                </a:cubicBezTo>
                <a:cubicBezTo>
                  <a:pt x="2373857" y="131399"/>
                  <a:pt x="2393413" y="127958"/>
                  <a:pt x="2393413" y="124156"/>
                </a:cubicBezTo>
                <a:close/>
                <a:moveTo>
                  <a:pt x="1600768" y="829616"/>
                </a:moveTo>
                <a:cubicBezTo>
                  <a:pt x="1607751" y="825650"/>
                  <a:pt x="1612832" y="821304"/>
                  <a:pt x="1615322" y="816777"/>
                </a:cubicBezTo>
                <a:cubicBezTo>
                  <a:pt x="1624738" y="799935"/>
                  <a:pt x="1595221" y="785812"/>
                  <a:pt x="1549048" y="785451"/>
                </a:cubicBezTo>
                <a:cubicBezTo>
                  <a:pt x="1502873" y="785088"/>
                  <a:pt x="1452352" y="799574"/>
                  <a:pt x="1440402" y="816777"/>
                </a:cubicBezTo>
                <a:cubicBezTo>
                  <a:pt x="1428450" y="833980"/>
                  <a:pt x="1456517" y="849371"/>
                  <a:pt x="1505226" y="849732"/>
                </a:cubicBezTo>
                <a:cubicBezTo>
                  <a:pt x="1541759" y="850004"/>
                  <a:pt x="1579820" y="841516"/>
                  <a:pt x="1600768" y="829616"/>
                </a:cubicBezTo>
                <a:close/>
                <a:moveTo>
                  <a:pt x="2521435" y="20942"/>
                </a:moveTo>
                <a:cubicBezTo>
                  <a:pt x="2516158" y="18799"/>
                  <a:pt x="2510451" y="17931"/>
                  <a:pt x="2504776" y="18408"/>
                </a:cubicBezTo>
                <a:cubicBezTo>
                  <a:pt x="2496084" y="18408"/>
                  <a:pt x="2487934" y="19493"/>
                  <a:pt x="2488297" y="21124"/>
                </a:cubicBezTo>
                <a:cubicBezTo>
                  <a:pt x="2493518" y="23238"/>
                  <a:pt x="2499160" y="24105"/>
                  <a:pt x="2504776" y="23658"/>
                </a:cubicBezTo>
                <a:cubicBezTo>
                  <a:pt x="2513648" y="23658"/>
                  <a:pt x="2521435" y="22390"/>
                  <a:pt x="2521435" y="20942"/>
                </a:cubicBezTo>
                <a:close/>
                <a:moveTo>
                  <a:pt x="2383091" y="144981"/>
                </a:moveTo>
                <a:cubicBezTo>
                  <a:pt x="2383091" y="140272"/>
                  <a:pt x="2365346" y="137194"/>
                  <a:pt x="2340901" y="137194"/>
                </a:cubicBezTo>
                <a:cubicBezTo>
                  <a:pt x="2316818" y="137194"/>
                  <a:pt x="2298710" y="140635"/>
                  <a:pt x="2298710" y="145162"/>
                </a:cubicBezTo>
                <a:cubicBezTo>
                  <a:pt x="2298710" y="149688"/>
                  <a:pt x="2315006" y="152948"/>
                  <a:pt x="2339996" y="152948"/>
                </a:cubicBezTo>
                <a:cubicBezTo>
                  <a:pt x="2364983" y="152948"/>
                  <a:pt x="2383091" y="149688"/>
                  <a:pt x="2383091" y="144981"/>
                </a:cubicBezTo>
                <a:close/>
                <a:moveTo>
                  <a:pt x="2517813" y="35791"/>
                </a:moveTo>
                <a:cubicBezTo>
                  <a:pt x="2511418" y="33082"/>
                  <a:pt x="2504445" y="32025"/>
                  <a:pt x="2497532" y="32713"/>
                </a:cubicBezTo>
                <a:cubicBezTo>
                  <a:pt x="2490576" y="31936"/>
                  <a:pt x="2483537" y="32934"/>
                  <a:pt x="2477071" y="35611"/>
                </a:cubicBezTo>
                <a:cubicBezTo>
                  <a:pt x="2476527" y="37421"/>
                  <a:pt x="2486668" y="39232"/>
                  <a:pt x="2497532" y="39232"/>
                </a:cubicBezTo>
                <a:cubicBezTo>
                  <a:pt x="2508397" y="39232"/>
                  <a:pt x="2517813" y="37601"/>
                  <a:pt x="2517813" y="35791"/>
                </a:cubicBezTo>
                <a:close/>
                <a:moveTo>
                  <a:pt x="2377841" y="167252"/>
                </a:moveTo>
                <a:cubicBezTo>
                  <a:pt x="2377659" y="162182"/>
                  <a:pt x="2357197" y="158379"/>
                  <a:pt x="2331303" y="158379"/>
                </a:cubicBezTo>
                <a:cubicBezTo>
                  <a:pt x="2305228" y="158379"/>
                  <a:pt x="2284766" y="162364"/>
                  <a:pt x="2284223" y="167434"/>
                </a:cubicBezTo>
                <a:cubicBezTo>
                  <a:pt x="2283681" y="172503"/>
                  <a:pt x="2304142" y="176487"/>
                  <a:pt x="2330761" y="176487"/>
                </a:cubicBezTo>
                <a:cubicBezTo>
                  <a:pt x="2357378" y="176487"/>
                  <a:pt x="2378022" y="172322"/>
                  <a:pt x="2377841" y="167252"/>
                </a:cubicBezTo>
                <a:close/>
                <a:moveTo>
                  <a:pt x="1529202" y="917509"/>
                </a:moveTo>
                <a:cubicBezTo>
                  <a:pt x="1535670" y="913290"/>
                  <a:pt x="1540446" y="908582"/>
                  <a:pt x="1543071" y="903512"/>
                </a:cubicBezTo>
                <a:cubicBezTo>
                  <a:pt x="1553031" y="884680"/>
                  <a:pt x="1524783" y="871101"/>
                  <a:pt x="1476615" y="871282"/>
                </a:cubicBezTo>
                <a:cubicBezTo>
                  <a:pt x="1428450" y="871462"/>
                  <a:pt x="1384267" y="883956"/>
                  <a:pt x="1370142" y="904237"/>
                </a:cubicBezTo>
                <a:cubicBezTo>
                  <a:pt x="1356019" y="924517"/>
                  <a:pt x="1384628" y="938823"/>
                  <a:pt x="1437685" y="938823"/>
                </a:cubicBezTo>
                <a:cubicBezTo>
                  <a:pt x="1475168" y="938415"/>
                  <a:pt x="1509799" y="930164"/>
                  <a:pt x="1529202" y="917509"/>
                </a:cubicBezTo>
                <a:close/>
                <a:moveTo>
                  <a:pt x="2517452" y="52268"/>
                </a:moveTo>
                <a:cubicBezTo>
                  <a:pt x="2509709" y="48895"/>
                  <a:pt x="2501226" y="47585"/>
                  <a:pt x="2492826" y="48466"/>
                </a:cubicBezTo>
                <a:cubicBezTo>
                  <a:pt x="2479969" y="48466"/>
                  <a:pt x="2468199" y="50458"/>
                  <a:pt x="2469284" y="52450"/>
                </a:cubicBezTo>
                <a:cubicBezTo>
                  <a:pt x="2477265" y="55884"/>
                  <a:pt x="2485999" y="57194"/>
                  <a:pt x="2494635" y="56253"/>
                </a:cubicBezTo>
                <a:cubicBezTo>
                  <a:pt x="2507312" y="56253"/>
                  <a:pt x="2517996" y="54623"/>
                  <a:pt x="2517452" y="52268"/>
                </a:cubicBezTo>
                <a:close/>
                <a:moveTo>
                  <a:pt x="2367881" y="191337"/>
                </a:moveTo>
                <a:cubicBezTo>
                  <a:pt x="2369149" y="186084"/>
                  <a:pt x="2344523" y="181196"/>
                  <a:pt x="2318628" y="180833"/>
                </a:cubicBezTo>
                <a:cubicBezTo>
                  <a:pt x="2292734" y="180472"/>
                  <a:pt x="2267202" y="184818"/>
                  <a:pt x="2264305" y="190430"/>
                </a:cubicBezTo>
                <a:cubicBezTo>
                  <a:pt x="2261408" y="196043"/>
                  <a:pt x="2286034" y="201294"/>
                  <a:pt x="2313558" y="201477"/>
                </a:cubicBezTo>
                <a:cubicBezTo>
                  <a:pt x="2341082" y="201657"/>
                  <a:pt x="2366433" y="196948"/>
                  <a:pt x="2367881" y="191337"/>
                </a:cubicBezTo>
                <a:close/>
                <a:moveTo>
                  <a:pt x="2512923" y="69109"/>
                </a:moveTo>
                <a:cubicBezTo>
                  <a:pt x="2512019" y="66573"/>
                  <a:pt x="2500249" y="64763"/>
                  <a:pt x="2485400" y="64583"/>
                </a:cubicBezTo>
                <a:cubicBezTo>
                  <a:pt x="2470553" y="64400"/>
                  <a:pt x="2457515" y="66573"/>
                  <a:pt x="2457515" y="69109"/>
                </a:cubicBezTo>
                <a:cubicBezTo>
                  <a:pt x="2457515" y="71643"/>
                  <a:pt x="2470914" y="73816"/>
                  <a:pt x="2486124" y="73816"/>
                </a:cubicBezTo>
                <a:cubicBezTo>
                  <a:pt x="2501154" y="73816"/>
                  <a:pt x="2513830" y="71643"/>
                  <a:pt x="2512923" y="69109"/>
                </a:cubicBezTo>
                <a:close/>
                <a:moveTo>
                  <a:pt x="1437799" y="1018039"/>
                </a:moveTo>
                <a:cubicBezTo>
                  <a:pt x="1445381" y="1013518"/>
                  <a:pt x="1451040" y="1008629"/>
                  <a:pt x="1453982" y="1003650"/>
                </a:cubicBezTo>
                <a:cubicBezTo>
                  <a:pt x="1465210" y="984637"/>
                  <a:pt x="1436779" y="967615"/>
                  <a:pt x="1391148" y="967615"/>
                </a:cubicBezTo>
                <a:cubicBezTo>
                  <a:pt x="1345516" y="967615"/>
                  <a:pt x="1291012" y="984454"/>
                  <a:pt x="1277431" y="1003830"/>
                </a:cubicBezTo>
                <a:cubicBezTo>
                  <a:pt x="1263851" y="1023206"/>
                  <a:pt x="1291012" y="1040589"/>
                  <a:pt x="1338997" y="1041314"/>
                </a:cubicBezTo>
                <a:cubicBezTo>
                  <a:pt x="1374987" y="1041857"/>
                  <a:pt x="1415051" y="1031602"/>
                  <a:pt x="1437799" y="1018039"/>
                </a:cubicBezTo>
                <a:close/>
                <a:moveTo>
                  <a:pt x="2191874" y="355755"/>
                </a:moveTo>
                <a:cubicBezTo>
                  <a:pt x="2184087" y="357204"/>
                  <a:pt x="2173766" y="358652"/>
                  <a:pt x="2165979" y="360462"/>
                </a:cubicBezTo>
                <a:cubicBezTo>
                  <a:pt x="2158192" y="362274"/>
                  <a:pt x="2151856" y="364627"/>
                  <a:pt x="2145698" y="366439"/>
                </a:cubicBezTo>
                <a:lnTo>
                  <a:pt x="2107673" y="354850"/>
                </a:lnTo>
                <a:lnTo>
                  <a:pt x="2161996" y="344347"/>
                </a:lnTo>
                <a:close/>
                <a:moveTo>
                  <a:pt x="2361182" y="216507"/>
                </a:moveTo>
                <a:cubicBezTo>
                  <a:pt x="2361182" y="209805"/>
                  <a:pt x="2338548" y="205098"/>
                  <a:pt x="2306859" y="205098"/>
                </a:cubicBezTo>
                <a:cubicBezTo>
                  <a:pt x="2274447" y="205098"/>
                  <a:pt x="2250001" y="209625"/>
                  <a:pt x="2250001" y="216326"/>
                </a:cubicBezTo>
                <a:cubicBezTo>
                  <a:pt x="2250001" y="223025"/>
                  <a:pt x="2271730" y="228095"/>
                  <a:pt x="2304324" y="228095"/>
                </a:cubicBezTo>
                <a:cubicBezTo>
                  <a:pt x="2336919" y="228095"/>
                  <a:pt x="2361182" y="223206"/>
                  <a:pt x="2361182" y="216507"/>
                </a:cubicBezTo>
                <a:close/>
                <a:moveTo>
                  <a:pt x="2511114" y="86674"/>
                </a:moveTo>
                <a:cubicBezTo>
                  <a:pt x="2510389" y="83776"/>
                  <a:pt x="2496989" y="81603"/>
                  <a:pt x="2479244" y="81603"/>
                </a:cubicBezTo>
                <a:cubicBezTo>
                  <a:pt x="2461498" y="81603"/>
                  <a:pt x="2449184" y="83776"/>
                  <a:pt x="2449728" y="86854"/>
                </a:cubicBezTo>
                <a:cubicBezTo>
                  <a:pt x="2450272" y="89934"/>
                  <a:pt x="2463490" y="92287"/>
                  <a:pt x="2481598" y="92287"/>
                </a:cubicBezTo>
                <a:cubicBezTo>
                  <a:pt x="2499525" y="92105"/>
                  <a:pt x="2511838" y="89571"/>
                  <a:pt x="2511114" y="86674"/>
                </a:cubicBezTo>
                <a:close/>
                <a:moveTo>
                  <a:pt x="2170144" y="394324"/>
                </a:moveTo>
                <a:lnTo>
                  <a:pt x="2122520" y="403740"/>
                </a:lnTo>
                <a:lnTo>
                  <a:pt x="2084856" y="392514"/>
                </a:lnTo>
                <a:lnTo>
                  <a:pt x="2136102" y="382011"/>
                </a:lnTo>
                <a:close/>
                <a:moveTo>
                  <a:pt x="2614688" y="7360"/>
                </a:moveTo>
                <a:cubicBezTo>
                  <a:pt x="2610394" y="5847"/>
                  <a:pt x="2605833" y="5231"/>
                  <a:pt x="2601289" y="5550"/>
                </a:cubicBezTo>
                <a:cubicBezTo>
                  <a:pt x="2594951" y="5550"/>
                  <a:pt x="2588976" y="7360"/>
                  <a:pt x="2588976" y="7360"/>
                </a:cubicBezTo>
                <a:cubicBezTo>
                  <a:pt x="2593491" y="9253"/>
                  <a:pt x="2598421" y="9939"/>
                  <a:pt x="2603282" y="9352"/>
                </a:cubicBezTo>
                <a:cubicBezTo>
                  <a:pt x="2609800" y="9352"/>
                  <a:pt x="2614688" y="8447"/>
                  <a:pt x="2614688" y="7360"/>
                </a:cubicBezTo>
                <a:close/>
                <a:moveTo>
                  <a:pt x="2506042" y="105505"/>
                </a:moveTo>
                <a:cubicBezTo>
                  <a:pt x="2506042" y="102245"/>
                  <a:pt x="2490651" y="99711"/>
                  <a:pt x="2471275" y="99530"/>
                </a:cubicBezTo>
                <a:cubicBezTo>
                  <a:pt x="2451901" y="99347"/>
                  <a:pt x="2435784" y="102064"/>
                  <a:pt x="2436147" y="105505"/>
                </a:cubicBezTo>
                <a:cubicBezTo>
                  <a:pt x="2436508" y="108946"/>
                  <a:pt x="2451177" y="111660"/>
                  <a:pt x="2470914" y="111843"/>
                </a:cubicBezTo>
                <a:cubicBezTo>
                  <a:pt x="2490651" y="112023"/>
                  <a:pt x="2506042" y="109126"/>
                  <a:pt x="2506042" y="105505"/>
                </a:cubicBezTo>
                <a:close/>
                <a:moveTo>
                  <a:pt x="2348324" y="244572"/>
                </a:moveTo>
                <a:cubicBezTo>
                  <a:pt x="2348868" y="237329"/>
                  <a:pt x="2322610" y="231715"/>
                  <a:pt x="2289292" y="231715"/>
                </a:cubicBezTo>
                <a:cubicBezTo>
                  <a:pt x="2255974" y="231715"/>
                  <a:pt x="2228270" y="236966"/>
                  <a:pt x="2226640" y="244392"/>
                </a:cubicBezTo>
                <a:cubicBezTo>
                  <a:pt x="2225011" y="251815"/>
                  <a:pt x="2251086" y="257790"/>
                  <a:pt x="2285490" y="257790"/>
                </a:cubicBezTo>
                <a:cubicBezTo>
                  <a:pt x="2319896" y="257790"/>
                  <a:pt x="2348324" y="251996"/>
                  <a:pt x="2348324" y="244572"/>
                </a:cubicBezTo>
                <a:close/>
                <a:moveTo>
                  <a:pt x="1343793" y="1131844"/>
                </a:moveTo>
                <a:cubicBezTo>
                  <a:pt x="1351028" y="1127088"/>
                  <a:pt x="1356517" y="1121938"/>
                  <a:pt x="1359640" y="1116642"/>
                </a:cubicBezTo>
                <a:cubicBezTo>
                  <a:pt x="1371409" y="1096000"/>
                  <a:pt x="1342620" y="1079160"/>
                  <a:pt x="1296808" y="1079341"/>
                </a:cubicBezTo>
                <a:cubicBezTo>
                  <a:pt x="1250994" y="1079521"/>
                  <a:pt x="1201036" y="1095095"/>
                  <a:pt x="1184921" y="1117185"/>
                </a:cubicBezTo>
                <a:cubicBezTo>
                  <a:pt x="1168807" y="1139278"/>
                  <a:pt x="1199772" y="1158110"/>
                  <a:pt x="1248279" y="1157386"/>
                </a:cubicBezTo>
                <a:cubicBezTo>
                  <a:pt x="1284676" y="1156842"/>
                  <a:pt x="1322090" y="1146113"/>
                  <a:pt x="1343793" y="1131844"/>
                </a:cubicBezTo>
                <a:close/>
                <a:moveTo>
                  <a:pt x="2143345" y="437422"/>
                </a:moveTo>
                <a:lnTo>
                  <a:pt x="2093187" y="450820"/>
                </a:lnTo>
                <a:cubicBezTo>
                  <a:pt x="2089565" y="444121"/>
                  <a:pt x="2075440" y="438507"/>
                  <a:pt x="2053350" y="434886"/>
                </a:cubicBezTo>
                <a:lnTo>
                  <a:pt x="2109122" y="425289"/>
                </a:lnTo>
                <a:close/>
                <a:moveTo>
                  <a:pt x="2616863" y="22392"/>
                </a:moveTo>
                <a:cubicBezTo>
                  <a:pt x="2611112" y="20120"/>
                  <a:pt x="2604905" y="19251"/>
                  <a:pt x="2598755" y="19856"/>
                </a:cubicBezTo>
                <a:cubicBezTo>
                  <a:pt x="2590605" y="19856"/>
                  <a:pt x="2583725" y="21124"/>
                  <a:pt x="2583725" y="22392"/>
                </a:cubicBezTo>
                <a:cubicBezTo>
                  <a:pt x="2589445" y="24770"/>
                  <a:pt x="2595679" y="25643"/>
                  <a:pt x="2601833" y="24926"/>
                </a:cubicBezTo>
                <a:cubicBezTo>
                  <a:pt x="2609981" y="24926"/>
                  <a:pt x="2617224" y="23658"/>
                  <a:pt x="2616863" y="22392"/>
                </a:cubicBezTo>
                <a:close/>
                <a:moveTo>
                  <a:pt x="2506044" y="125242"/>
                </a:moveTo>
                <a:cubicBezTo>
                  <a:pt x="2504052" y="121440"/>
                  <a:pt x="2484859" y="118181"/>
                  <a:pt x="2464759" y="118362"/>
                </a:cubicBezTo>
                <a:cubicBezTo>
                  <a:pt x="2444658" y="118543"/>
                  <a:pt x="2427638" y="121620"/>
                  <a:pt x="2427638" y="125424"/>
                </a:cubicBezTo>
                <a:cubicBezTo>
                  <a:pt x="2427638" y="129226"/>
                  <a:pt x="2446470" y="132667"/>
                  <a:pt x="2467836" y="132667"/>
                </a:cubicBezTo>
                <a:cubicBezTo>
                  <a:pt x="2489205" y="132667"/>
                  <a:pt x="2507312" y="129226"/>
                  <a:pt x="2506044" y="125242"/>
                </a:cubicBezTo>
                <a:close/>
                <a:moveTo>
                  <a:pt x="2619036" y="37601"/>
                </a:moveTo>
                <a:cubicBezTo>
                  <a:pt x="2612456" y="34857"/>
                  <a:pt x="2605314" y="33738"/>
                  <a:pt x="2598212" y="34342"/>
                </a:cubicBezTo>
                <a:cubicBezTo>
                  <a:pt x="2587528" y="34342"/>
                  <a:pt x="2578475" y="35791"/>
                  <a:pt x="2578475" y="37601"/>
                </a:cubicBezTo>
                <a:cubicBezTo>
                  <a:pt x="2584994" y="40331"/>
                  <a:pt x="2592075" y="41447"/>
                  <a:pt x="2599117" y="40861"/>
                </a:cubicBezTo>
                <a:cubicBezTo>
                  <a:pt x="2610164" y="40861"/>
                  <a:pt x="2619941" y="39230"/>
                  <a:pt x="2619036" y="37601"/>
                </a:cubicBezTo>
                <a:close/>
                <a:moveTo>
                  <a:pt x="2502603" y="146430"/>
                </a:moveTo>
                <a:cubicBezTo>
                  <a:pt x="2501517" y="141902"/>
                  <a:pt x="2484314" y="138824"/>
                  <a:pt x="2460049" y="138643"/>
                </a:cubicBezTo>
                <a:cubicBezTo>
                  <a:pt x="2435786" y="138462"/>
                  <a:pt x="2417678" y="141721"/>
                  <a:pt x="2417678" y="146430"/>
                </a:cubicBezTo>
                <a:cubicBezTo>
                  <a:pt x="2417678" y="151137"/>
                  <a:pt x="2436147" y="154578"/>
                  <a:pt x="2461136" y="154578"/>
                </a:cubicBezTo>
                <a:cubicBezTo>
                  <a:pt x="2486124" y="154578"/>
                  <a:pt x="2503690" y="150957"/>
                  <a:pt x="2502603" y="146430"/>
                </a:cubicBezTo>
                <a:close/>
                <a:moveTo>
                  <a:pt x="1228996" y="1270041"/>
                </a:moveTo>
                <a:cubicBezTo>
                  <a:pt x="1236407" y="1264886"/>
                  <a:pt x="1242167" y="1259193"/>
                  <a:pt x="1245743" y="1253173"/>
                </a:cubicBezTo>
                <a:cubicBezTo>
                  <a:pt x="1259324" y="1229995"/>
                  <a:pt x="1229627" y="1213155"/>
                  <a:pt x="1183833" y="1213880"/>
                </a:cubicBezTo>
                <a:cubicBezTo>
                  <a:pt x="1138022" y="1214604"/>
                  <a:pt x="1092933" y="1229271"/>
                  <a:pt x="1075187" y="1253717"/>
                </a:cubicBezTo>
                <a:cubicBezTo>
                  <a:pt x="1057443" y="1278163"/>
                  <a:pt x="1081888" y="1296451"/>
                  <a:pt x="1132046" y="1296271"/>
                </a:cubicBezTo>
                <a:cubicBezTo>
                  <a:pt x="1169664" y="1296133"/>
                  <a:pt x="1206762" y="1285506"/>
                  <a:pt x="1228996" y="1270041"/>
                </a:cubicBezTo>
                <a:close/>
                <a:moveTo>
                  <a:pt x="2617770" y="53536"/>
                </a:moveTo>
                <a:cubicBezTo>
                  <a:pt x="2609846" y="50117"/>
                  <a:pt x="2601191" y="48749"/>
                  <a:pt x="2592600" y="49553"/>
                </a:cubicBezTo>
                <a:cubicBezTo>
                  <a:pt x="2580467" y="49553"/>
                  <a:pt x="2569422" y="51182"/>
                  <a:pt x="2569422" y="53355"/>
                </a:cubicBezTo>
                <a:cubicBezTo>
                  <a:pt x="2569422" y="55528"/>
                  <a:pt x="2582821" y="57520"/>
                  <a:pt x="2595316" y="57520"/>
                </a:cubicBezTo>
                <a:cubicBezTo>
                  <a:pt x="2607810" y="57520"/>
                  <a:pt x="2617770" y="55528"/>
                  <a:pt x="2617770" y="53536"/>
                </a:cubicBezTo>
                <a:close/>
                <a:moveTo>
                  <a:pt x="2132300" y="481422"/>
                </a:moveTo>
                <a:cubicBezTo>
                  <a:pt x="2109625" y="482895"/>
                  <a:pt x="2087440" y="488671"/>
                  <a:pt x="2066929" y="498444"/>
                </a:cubicBezTo>
                <a:lnTo>
                  <a:pt x="2067112" y="499169"/>
                </a:lnTo>
                <a:cubicBezTo>
                  <a:pt x="2058420" y="489209"/>
                  <a:pt x="2043390" y="482146"/>
                  <a:pt x="2010072" y="477983"/>
                </a:cubicBezTo>
                <a:cubicBezTo>
                  <a:pt x="2035860" y="477610"/>
                  <a:pt x="2061327" y="472196"/>
                  <a:pt x="2085037" y="462048"/>
                </a:cubicBezTo>
                <a:cubicBezTo>
                  <a:pt x="2092099" y="470196"/>
                  <a:pt x="2103327" y="476896"/>
                  <a:pt x="2132300" y="481422"/>
                </a:cubicBezTo>
                <a:close/>
                <a:moveTo>
                  <a:pt x="1979174" y="622297"/>
                </a:moveTo>
                <a:cubicBezTo>
                  <a:pt x="1984776" y="618882"/>
                  <a:pt x="1988431" y="615147"/>
                  <a:pt x="1989608" y="611255"/>
                </a:cubicBezTo>
                <a:cubicBezTo>
                  <a:pt x="1994137" y="596225"/>
                  <a:pt x="1958646" y="584455"/>
                  <a:pt x="1911022" y="584636"/>
                </a:cubicBezTo>
                <a:cubicBezTo>
                  <a:pt x="1863398" y="584816"/>
                  <a:pt x="1819215" y="596768"/>
                  <a:pt x="1812335" y="612160"/>
                </a:cubicBezTo>
                <a:cubicBezTo>
                  <a:pt x="1805453" y="627551"/>
                  <a:pt x="1840583" y="640227"/>
                  <a:pt x="1890561" y="640047"/>
                </a:cubicBezTo>
                <a:cubicBezTo>
                  <a:pt x="1928044" y="639909"/>
                  <a:pt x="1962369" y="632541"/>
                  <a:pt x="1979174" y="622297"/>
                </a:cubicBezTo>
                <a:close/>
                <a:moveTo>
                  <a:pt x="2496808" y="169969"/>
                </a:moveTo>
                <a:cubicBezTo>
                  <a:pt x="2496447" y="164718"/>
                  <a:pt x="2476527" y="160916"/>
                  <a:pt x="2450272" y="160735"/>
                </a:cubicBezTo>
                <a:cubicBezTo>
                  <a:pt x="2424016" y="160553"/>
                  <a:pt x="2403191" y="163993"/>
                  <a:pt x="2402467" y="169427"/>
                </a:cubicBezTo>
                <a:cubicBezTo>
                  <a:pt x="2401743" y="174858"/>
                  <a:pt x="2423292" y="179023"/>
                  <a:pt x="2450272" y="179023"/>
                </a:cubicBezTo>
                <a:cubicBezTo>
                  <a:pt x="2477252" y="179023"/>
                  <a:pt x="2496808" y="175039"/>
                  <a:pt x="2496808" y="169969"/>
                </a:cubicBezTo>
                <a:close/>
                <a:moveTo>
                  <a:pt x="2618674" y="70557"/>
                </a:moveTo>
                <a:cubicBezTo>
                  <a:pt x="2618312" y="67841"/>
                  <a:pt x="2606180" y="65848"/>
                  <a:pt x="2590789" y="65848"/>
                </a:cubicBezTo>
                <a:cubicBezTo>
                  <a:pt x="2575396" y="65848"/>
                  <a:pt x="2564713" y="67478"/>
                  <a:pt x="2564894" y="70194"/>
                </a:cubicBezTo>
                <a:cubicBezTo>
                  <a:pt x="2565075" y="72911"/>
                  <a:pt x="2576664" y="74903"/>
                  <a:pt x="2592961" y="74903"/>
                </a:cubicBezTo>
                <a:cubicBezTo>
                  <a:pt x="2608533" y="74903"/>
                  <a:pt x="2619037" y="73272"/>
                  <a:pt x="2618674" y="70557"/>
                </a:cubicBezTo>
                <a:close/>
                <a:moveTo>
                  <a:pt x="1084407" y="1428061"/>
                </a:moveTo>
                <a:cubicBezTo>
                  <a:pt x="1092074" y="1422810"/>
                  <a:pt x="1098366" y="1416914"/>
                  <a:pt x="1102893" y="1410531"/>
                </a:cubicBezTo>
                <a:cubicBezTo>
                  <a:pt x="1120638" y="1385180"/>
                  <a:pt x="1101629" y="1367433"/>
                  <a:pt x="1054365" y="1366529"/>
                </a:cubicBezTo>
                <a:cubicBezTo>
                  <a:pt x="1030734" y="1366076"/>
                  <a:pt x="1007827" y="1369154"/>
                  <a:pt x="987999" y="1375764"/>
                </a:cubicBezTo>
                <a:lnTo>
                  <a:pt x="962524" y="1387555"/>
                </a:lnTo>
                <a:lnTo>
                  <a:pt x="1018363" y="1451123"/>
                </a:lnTo>
                <a:lnTo>
                  <a:pt x="1025025" y="1450558"/>
                </a:lnTo>
                <a:cubicBezTo>
                  <a:pt x="1048237" y="1446484"/>
                  <a:pt x="1069072" y="1438563"/>
                  <a:pt x="1084407" y="1428061"/>
                </a:cubicBezTo>
                <a:close/>
                <a:moveTo>
                  <a:pt x="2495179" y="193690"/>
                </a:moveTo>
                <a:cubicBezTo>
                  <a:pt x="2494455" y="188257"/>
                  <a:pt x="2471640" y="183550"/>
                  <a:pt x="2443573" y="183369"/>
                </a:cubicBezTo>
                <a:cubicBezTo>
                  <a:pt x="2415505" y="183187"/>
                  <a:pt x="2390698" y="188076"/>
                  <a:pt x="2390698" y="193690"/>
                </a:cubicBezTo>
                <a:cubicBezTo>
                  <a:pt x="2390698" y="199304"/>
                  <a:pt x="2413695" y="204191"/>
                  <a:pt x="2442485" y="204374"/>
                </a:cubicBezTo>
                <a:cubicBezTo>
                  <a:pt x="2471277" y="204554"/>
                  <a:pt x="2495179" y="199484"/>
                  <a:pt x="2495179" y="193690"/>
                </a:cubicBezTo>
                <a:close/>
                <a:moveTo>
                  <a:pt x="2617044" y="88305"/>
                </a:moveTo>
                <a:cubicBezTo>
                  <a:pt x="2616319" y="85225"/>
                  <a:pt x="2603282" y="82871"/>
                  <a:pt x="2585355" y="82871"/>
                </a:cubicBezTo>
                <a:cubicBezTo>
                  <a:pt x="2567428" y="82871"/>
                  <a:pt x="2555115" y="84681"/>
                  <a:pt x="2555478" y="87942"/>
                </a:cubicBezTo>
                <a:cubicBezTo>
                  <a:pt x="2555839" y="91202"/>
                  <a:pt x="2569059" y="93555"/>
                  <a:pt x="2587166" y="93555"/>
                </a:cubicBezTo>
                <a:cubicBezTo>
                  <a:pt x="2605274" y="93555"/>
                  <a:pt x="2617768" y="91382"/>
                  <a:pt x="2617044" y="88305"/>
                </a:cubicBezTo>
                <a:close/>
                <a:moveTo>
                  <a:pt x="1938473" y="685866"/>
                </a:moveTo>
                <a:cubicBezTo>
                  <a:pt x="1944024" y="682306"/>
                  <a:pt x="1947691" y="678390"/>
                  <a:pt x="1949049" y="674271"/>
                </a:cubicBezTo>
                <a:cubicBezTo>
                  <a:pt x="1954480" y="657793"/>
                  <a:pt x="1922249" y="646204"/>
                  <a:pt x="1872272" y="646204"/>
                </a:cubicBezTo>
                <a:cubicBezTo>
                  <a:pt x="1822112" y="646384"/>
                  <a:pt x="1780827" y="657793"/>
                  <a:pt x="1772859" y="674815"/>
                </a:cubicBezTo>
                <a:cubicBezTo>
                  <a:pt x="1764892" y="691835"/>
                  <a:pt x="1796944" y="704329"/>
                  <a:pt x="1849094" y="704149"/>
                </a:cubicBezTo>
                <a:cubicBezTo>
                  <a:pt x="1888207" y="704013"/>
                  <a:pt x="1921819" y="696544"/>
                  <a:pt x="1938473" y="685866"/>
                </a:cubicBezTo>
                <a:close/>
                <a:moveTo>
                  <a:pt x="2710299" y="8992"/>
                </a:moveTo>
                <a:cubicBezTo>
                  <a:pt x="2706552" y="7541"/>
                  <a:pt x="2702539" y="6923"/>
                  <a:pt x="2698529" y="7182"/>
                </a:cubicBezTo>
                <a:cubicBezTo>
                  <a:pt x="2694115" y="6705"/>
                  <a:pt x="2689653" y="7265"/>
                  <a:pt x="2685492" y="8811"/>
                </a:cubicBezTo>
                <a:cubicBezTo>
                  <a:pt x="2685309" y="9716"/>
                  <a:pt x="2692011" y="10803"/>
                  <a:pt x="2698347" y="10803"/>
                </a:cubicBezTo>
                <a:cubicBezTo>
                  <a:pt x="2705229" y="10984"/>
                  <a:pt x="2710660" y="9897"/>
                  <a:pt x="2710299" y="8992"/>
                </a:cubicBezTo>
                <a:close/>
                <a:moveTo>
                  <a:pt x="2391964" y="290023"/>
                </a:moveTo>
                <a:cubicBezTo>
                  <a:pt x="2371738" y="290261"/>
                  <a:pt x="2351703" y="293999"/>
                  <a:pt x="2332751" y="301069"/>
                </a:cubicBezTo>
                <a:cubicBezTo>
                  <a:pt x="2316081" y="293799"/>
                  <a:pt x="2298224" y="289628"/>
                  <a:pt x="2280059" y="288755"/>
                </a:cubicBezTo>
                <a:cubicBezTo>
                  <a:pt x="2300855" y="289544"/>
                  <a:pt x="2321520" y="285126"/>
                  <a:pt x="2340177" y="275900"/>
                </a:cubicBezTo>
                <a:cubicBezTo>
                  <a:pt x="2346332" y="282419"/>
                  <a:pt x="2360457" y="287670"/>
                  <a:pt x="2391964" y="290023"/>
                </a:cubicBezTo>
                <a:close/>
                <a:moveTo>
                  <a:pt x="2488117" y="219583"/>
                </a:moveTo>
                <a:cubicBezTo>
                  <a:pt x="2488298" y="213065"/>
                  <a:pt x="2461679" y="207633"/>
                  <a:pt x="2430896" y="207633"/>
                </a:cubicBezTo>
                <a:cubicBezTo>
                  <a:pt x="2400836" y="207451"/>
                  <a:pt x="2375668" y="212340"/>
                  <a:pt x="2374400" y="218859"/>
                </a:cubicBezTo>
                <a:cubicBezTo>
                  <a:pt x="2373132" y="225378"/>
                  <a:pt x="2400836" y="230992"/>
                  <a:pt x="2431621" y="231173"/>
                </a:cubicBezTo>
                <a:cubicBezTo>
                  <a:pt x="2462403" y="231353"/>
                  <a:pt x="2487936" y="226102"/>
                  <a:pt x="2488117" y="219583"/>
                </a:cubicBezTo>
                <a:close/>
                <a:moveTo>
                  <a:pt x="2711928" y="23476"/>
                </a:moveTo>
                <a:cubicBezTo>
                  <a:pt x="2706147" y="21330"/>
                  <a:pt x="2699969" y="20465"/>
                  <a:pt x="2693820" y="20942"/>
                </a:cubicBezTo>
                <a:cubicBezTo>
                  <a:pt x="2685672" y="20942"/>
                  <a:pt x="2678429" y="22210"/>
                  <a:pt x="2679334" y="23476"/>
                </a:cubicBezTo>
                <a:cubicBezTo>
                  <a:pt x="2685129" y="25571"/>
                  <a:pt x="2691296" y="26434"/>
                  <a:pt x="2697442" y="26012"/>
                </a:cubicBezTo>
                <a:cubicBezTo>
                  <a:pt x="2705229" y="26012"/>
                  <a:pt x="2713016" y="24744"/>
                  <a:pt x="2711928" y="23476"/>
                </a:cubicBezTo>
                <a:close/>
                <a:moveTo>
                  <a:pt x="2374400" y="322798"/>
                </a:moveTo>
                <a:cubicBezTo>
                  <a:pt x="2354967" y="323302"/>
                  <a:pt x="2335677" y="326285"/>
                  <a:pt x="2316999" y="331672"/>
                </a:cubicBezTo>
                <a:lnTo>
                  <a:pt x="2277523" y="320988"/>
                </a:lnTo>
                <a:cubicBezTo>
                  <a:pt x="2284766" y="319901"/>
                  <a:pt x="2294906" y="318996"/>
                  <a:pt x="2303779" y="317186"/>
                </a:cubicBezTo>
                <a:cubicBezTo>
                  <a:pt x="2312653" y="315374"/>
                  <a:pt x="2319533" y="313021"/>
                  <a:pt x="2328588" y="310485"/>
                </a:cubicBezTo>
                <a:lnTo>
                  <a:pt x="2328768" y="311209"/>
                </a:lnTo>
                <a:cubicBezTo>
                  <a:pt x="2342836" y="318658"/>
                  <a:pt x="2358482" y="322631"/>
                  <a:pt x="2374400" y="322798"/>
                </a:cubicBezTo>
                <a:close/>
                <a:moveTo>
                  <a:pt x="2619578" y="108042"/>
                </a:moveTo>
                <a:cubicBezTo>
                  <a:pt x="2619578" y="104601"/>
                  <a:pt x="2602195" y="101704"/>
                  <a:pt x="2583362" y="101523"/>
                </a:cubicBezTo>
                <a:cubicBezTo>
                  <a:pt x="2564530" y="101342"/>
                  <a:pt x="2549139" y="103876"/>
                  <a:pt x="2549139" y="107317"/>
                </a:cubicBezTo>
                <a:cubicBezTo>
                  <a:pt x="2549139" y="110758"/>
                  <a:pt x="2565618" y="114016"/>
                  <a:pt x="2585355" y="114016"/>
                </a:cubicBezTo>
                <a:cubicBezTo>
                  <a:pt x="2604367" y="114016"/>
                  <a:pt x="2619578" y="111482"/>
                  <a:pt x="2619578" y="108042"/>
                </a:cubicBezTo>
                <a:close/>
                <a:moveTo>
                  <a:pt x="2336011" y="358833"/>
                </a:moveTo>
                <a:lnTo>
                  <a:pt x="2304503" y="365352"/>
                </a:lnTo>
                <a:lnTo>
                  <a:pt x="2270643" y="356660"/>
                </a:lnTo>
                <a:lnTo>
                  <a:pt x="2306858" y="349236"/>
                </a:lnTo>
                <a:close/>
                <a:moveTo>
                  <a:pt x="1887023" y="756029"/>
                </a:moveTo>
                <a:cubicBezTo>
                  <a:pt x="1893005" y="752235"/>
                  <a:pt x="1896989" y="748150"/>
                  <a:pt x="1898347" y="743985"/>
                </a:cubicBezTo>
                <a:cubicBezTo>
                  <a:pt x="1903597" y="727507"/>
                  <a:pt x="1867926" y="713564"/>
                  <a:pt x="1821207" y="713745"/>
                </a:cubicBezTo>
                <a:cubicBezTo>
                  <a:pt x="1774490" y="713925"/>
                  <a:pt x="1726686" y="727868"/>
                  <a:pt x="1717993" y="744346"/>
                </a:cubicBezTo>
                <a:cubicBezTo>
                  <a:pt x="1709302" y="760825"/>
                  <a:pt x="1746966" y="777121"/>
                  <a:pt x="1796219" y="776579"/>
                </a:cubicBezTo>
                <a:cubicBezTo>
                  <a:pt x="1833159" y="776171"/>
                  <a:pt x="1869079" y="767412"/>
                  <a:pt x="1887023" y="756029"/>
                </a:cubicBezTo>
                <a:close/>
                <a:moveTo>
                  <a:pt x="2716818" y="38688"/>
                </a:moveTo>
                <a:cubicBezTo>
                  <a:pt x="2710155" y="36015"/>
                  <a:pt x="2702970" y="34899"/>
                  <a:pt x="2695813" y="35428"/>
                </a:cubicBezTo>
                <a:cubicBezTo>
                  <a:pt x="2685853" y="35428"/>
                  <a:pt x="2676437" y="36876"/>
                  <a:pt x="2676437" y="38507"/>
                </a:cubicBezTo>
                <a:cubicBezTo>
                  <a:pt x="2676437" y="40136"/>
                  <a:pt x="2686034" y="41765"/>
                  <a:pt x="2696718" y="41946"/>
                </a:cubicBezTo>
                <a:cubicBezTo>
                  <a:pt x="2707402" y="42129"/>
                  <a:pt x="2716818" y="40498"/>
                  <a:pt x="2716818" y="38688"/>
                </a:cubicBezTo>
                <a:close/>
                <a:moveTo>
                  <a:pt x="2617588" y="127596"/>
                </a:moveTo>
                <a:cubicBezTo>
                  <a:pt x="2604528" y="121336"/>
                  <a:pt x="2589965" y="118887"/>
                  <a:pt x="2575578" y="120534"/>
                </a:cubicBezTo>
                <a:cubicBezTo>
                  <a:pt x="2554754" y="120534"/>
                  <a:pt x="2537189" y="123974"/>
                  <a:pt x="2538819" y="127777"/>
                </a:cubicBezTo>
                <a:cubicBezTo>
                  <a:pt x="2551603" y="133896"/>
                  <a:pt x="2565818" y="136400"/>
                  <a:pt x="2579924" y="135020"/>
                </a:cubicBezTo>
                <a:cubicBezTo>
                  <a:pt x="2601110" y="135020"/>
                  <a:pt x="2619037" y="131581"/>
                  <a:pt x="2617588" y="127596"/>
                </a:cubicBezTo>
                <a:close/>
                <a:moveTo>
                  <a:pt x="2311385" y="397041"/>
                </a:moveTo>
                <a:lnTo>
                  <a:pt x="2279696" y="404284"/>
                </a:lnTo>
                <a:lnTo>
                  <a:pt x="2253440" y="395412"/>
                </a:lnTo>
                <a:lnTo>
                  <a:pt x="2288751" y="389254"/>
                </a:lnTo>
                <a:close/>
                <a:moveTo>
                  <a:pt x="2484676" y="246565"/>
                </a:moveTo>
                <a:cubicBezTo>
                  <a:pt x="2483771" y="239322"/>
                  <a:pt x="2458240" y="233527"/>
                  <a:pt x="2423834" y="233527"/>
                </a:cubicBezTo>
                <a:cubicBezTo>
                  <a:pt x="2389430" y="233527"/>
                  <a:pt x="2362992" y="239322"/>
                  <a:pt x="2362087" y="246565"/>
                </a:cubicBezTo>
                <a:cubicBezTo>
                  <a:pt x="2361182" y="253808"/>
                  <a:pt x="2387075" y="259783"/>
                  <a:pt x="2422748" y="259966"/>
                </a:cubicBezTo>
                <a:cubicBezTo>
                  <a:pt x="2458420" y="260146"/>
                  <a:pt x="2485581" y="254171"/>
                  <a:pt x="2484676" y="246565"/>
                </a:cubicBezTo>
                <a:close/>
                <a:moveTo>
                  <a:pt x="2717904" y="54621"/>
                </a:moveTo>
                <a:cubicBezTo>
                  <a:pt x="2709619" y="51369"/>
                  <a:pt x="2700709" y="50007"/>
                  <a:pt x="2691829" y="50639"/>
                </a:cubicBezTo>
                <a:cubicBezTo>
                  <a:pt x="2679154" y="50639"/>
                  <a:pt x="2669194" y="52448"/>
                  <a:pt x="2670280" y="54621"/>
                </a:cubicBezTo>
                <a:cubicBezTo>
                  <a:pt x="2678622" y="57908"/>
                  <a:pt x="2687597" y="59269"/>
                  <a:pt x="2696538" y="58606"/>
                </a:cubicBezTo>
                <a:cubicBezTo>
                  <a:pt x="2709212" y="58606"/>
                  <a:pt x="2719353" y="56614"/>
                  <a:pt x="2717904" y="54621"/>
                </a:cubicBezTo>
                <a:close/>
                <a:moveTo>
                  <a:pt x="1834325" y="835376"/>
                </a:moveTo>
                <a:cubicBezTo>
                  <a:pt x="1840538" y="831321"/>
                  <a:pt x="1844748" y="826919"/>
                  <a:pt x="1846377" y="822392"/>
                </a:cubicBezTo>
                <a:cubicBezTo>
                  <a:pt x="1852896" y="804284"/>
                  <a:pt x="1820483" y="790703"/>
                  <a:pt x="1771773" y="790703"/>
                </a:cubicBezTo>
                <a:cubicBezTo>
                  <a:pt x="1722881" y="790703"/>
                  <a:pt x="1676708" y="803740"/>
                  <a:pt x="1667472" y="822392"/>
                </a:cubicBezTo>
                <a:cubicBezTo>
                  <a:pt x="1658237" y="841043"/>
                  <a:pt x="1687753" y="856254"/>
                  <a:pt x="1739904" y="856435"/>
                </a:cubicBezTo>
                <a:cubicBezTo>
                  <a:pt x="1779017" y="856570"/>
                  <a:pt x="1815685" y="847539"/>
                  <a:pt x="1834325" y="835376"/>
                </a:cubicBezTo>
                <a:close/>
                <a:moveTo>
                  <a:pt x="2618492" y="148784"/>
                </a:moveTo>
                <a:cubicBezTo>
                  <a:pt x="2616863" y="145162"/>
                  <a:pt x="2596763" y="140636"/>
                  <a:pt x="2573224" y="140816"/>
                </a:cubicBezTo>
                <a:cubicBezTo>
                  <a:pt x="2549683" y="140997"/>
                  <a:pt x="2532663" y="143894"/>
                  <a:pt x="2533204" y="148603"/>
                </a:cubicBezTo>
                <a:cubicBezTo>
                  <a:pt x="2533748" y="153310"/>
                  <a:pt x="2552580" y="156751"/>
                  <a:pt x="2577570" y="156932"/>
                </a:cubicBezTo>
                <a:cubicBezTo>
                  <a:pt x="2602558" y="157112"/>
                  <a:pt x="2619941" y="153491"/>
                  <a:pt x="2618492" y="148784"/>
                </a:cubicBezTo>
                <a:close/>
                <a:moveTo>
                  <a:pt x="2295811" y="440319"/>
                </a:moveTo>
                <a:lnTo>
                  <a:pt x="2261951" y="448828"/>
                </a:lnTo>
                <a:lnTo>
                  <a:pt x="2230986" y="438870"/>
                </a:lnTo>
                <a:lnTo>
                  <a:pt x="2268470" y="431627"/>
                </a:lnTo>
                <a:close/>
                <a:moveTo>
                  <a:pt x="2722432" y="72550"/>
                </a:moveTo>
                <a:cubicBezTo>
                  <a:pt x="2721708" y="69653"/>
                  <a:pt x="2709214" y="67660"/>
                  <a:pt x="2693821" y="67660"/>
                </a:cubicBezTo>
                <a:cubicBezTo>
                  <a:pt x="2678430" y="67660"/>
                  <a:pt x="2667928" y="69290"/>
                  <a:pt x="2668470" y="72006"/>
                </a:cubicBezTo>
                <a:cubicBezTo>
                  <a:pt x="2669014" y="74723"/>
                  <a:pt x="2680783" y="76715"/>
                  <a:pt x="2697081" y="76715"/>
                </a:cubicBezTo>
                <a:cubicBezTo>
                  <a:pt x="2712835" y="76896"/>
                  <a:pt x="2723156" y="75447"/>
                  <a:pt x="2722432" y="72550"/>
                </a:cubicBezTo>
                <a:close/>
                <a:moveTo>
                  <a:pt x="2616139" y="171599"/>
                </a:moveTo>
                <a:cubicBezTo>
                  <a:pt x="2614690" y="166348"/>
                  <a:pt x="2594410" y="162546"/>
                  <a:pt x="2568152" y="162365"/>
                </a:cubicBezTo>
                <a:cubicBezTo>
                  <a:pt x="2541896" y="162183"/>
                  <a:pt x="2521615" y="165624"/>
                  <a:pt x="2521796" y="171057"/>
                </a:cubicBezTo>
                <a:cubicBezTo>
                  <a:pt x="2521979" y="176488"/>
                  <a:pt x="2544069" y="180473"/>
                  <a:pt x="2571049" y="180654"/>
                </a:cubicBezTo>
                <a:cubicBezTo>
                  <a:pt x="2598031" y="180834"/>
                  <a:pt x="2617405" y="176669"/>
                  <a:pt x="2616139" y="171599"/>
                </a:cubicBezTo>
                <a:close/>
                <a:moveTo>
                  <a:pt x="2803374" y="10077"/>
                </a:moveTo>
                <a:cubicBezTo>
                  <a:pt x="2799387" y="8585"/>
                  <a:pt x="2795125" y="7967"/>
                  <a:pt x="2790880" y="8268"/>
                </a:cubicBezTo>
                <a:cubicBezTo>
                  <a:pt x="2785266" y="8085"/>
                  <a:pt x="2779472" y="8992"/>
                  <a:pt x="2779472" y="9897"/>
                </a:cubicBezTo>
                <a:cubicBezTo>
                  <a:pt x="2783206" y="11397"/>
                  <a:pt x="2787221" y="12077"/>
                  <a:pt x="2791241" y="11889"/>
                </a:cubicBezTo>
                <a:cubicBezTo>
                  <a:pt x="2797760" y="11889"/>
                  <a:pt x="2803374" y="10982"/>
                  <a:pt x="2803374" y="10077"/>
                </a:cubicBezTo>
                <a:close/>
                <a:moveTo>
                  <a:pt x="1768179" y="924827"/>
                </a:moveTo>
                <a:cubicBezTo>
                  <a:pt x="1775054" y="920558"/>
                  <a:pt x="1779830" y="915963"/>
                  <a:pt x="1781731" y="911301"/>
                </a:cubicBezTo>
                <a:cubicBezTo>
                  <a:pt x="1789337" y="892649"/>
                  <a:pt x="1756199" y="876534"/>
                  <a:pt x="1709299" y="876534"/>
                </a:cubicBezTo>
                <a:cubicBezTo>
                  <a:pt x="1662943" y="875990"/>
                  <a:pt x="1614054" y="891020"/>
                  <a:pt x="1602102" y="910214"/>
                </a:cubicBezTo>
                <a:cubicBezTo>
                  <a:pt x="1590151" y="929409"/>
                  <a:pt x="1620572" y="947517"/>
                  <a:pt x="1670550" y="947517"/>
                </a:cubicBezTo>
                <a:cubicBezTo>
                  <a:pt x="1708033" y="947517"/>
                  <a:pt x="1747553" y="937636"/>
                  <a:pt x="1768179" y="924827"/>
                </a:cubicBezTo>
                <a:close/>
                <a:moveTo>
                  <a:pt x="2723336" y="90838"/>
                </a:moveTo>
                <a:cubicBezTo>
                  <a:pt x="2713464" y="85956"/>
                  <a:pt x="2702436" y="83888"/>
                  <a:pt x="2691467" y="84863"/>
                </a:cubicBezTo>
                <a:cubicBezTo>
                  <a:pt x="2673722" y="84681"/>
                  <a:pt x="2660865" y="86854"/>
                  <a:pt x="2661951" y="89933"/>
                </a:cubicBezTo>
                <a:cubicBezTo>
                  <a:pt x="2663038" y="93011"/>
                  <a:pt x="2676981" y="95545"/>
                  <a:pt x="2695088" y="95545"/>
                </a:cubicBezTo>
                <a:cubicBezTo>
                  <a:pt x="2713015" y="95545"/>
                  <a:pt x="2725148" y="93192"/>
                  <a:pt x="2723336" y="90838"/>
                </a:cubicBezTo>
                <a:close/>
                <a:moveTo>
                  <a:pt x="2808625" y="25107"/>
                </a:moveTo>
                <a:cubicBezTo>
                  <a:pt x="2802872" y="22849"/>
                  <a:pt x="2796667" y="21982"/>
                  <a:pt x="2790517" y="22573"/>
                </a:cubicBezTo>
                <a:cubicBezTo>
                  <a:pt x="2782187" y="22573"/>
                  <a:pt x="2774944" y="23839"/>
                  <a:pt x="2776573" y="25107"/>
                </a:cubicBezTo>
                <a:cubicBezTo>
                  <a:pt x="2781858" y="26977"/>
                  <a:pt x="2787449" y="27838"/>
                  <a:pt x="2793051" y="27643"/>
                </a:cubicBezTo>
                <a:cubicBezTo>
                  <a:pt x="2801019" y="27643"/>
                  <a:pt x="2808625" y="26375"/>
                  <a:pt x="2808625" y="25107"/>
                </a:cubicBezTo>
                <a:close/>
                <a:moveTo>
                  <a:pt x="2618855" y="195500"/>
                </a:moveTo>
                <a:cubicBezTo>
                  <a:pt x="2616862" y="189888"/>
                  <a:pt x="2591873" y="184998"/>
                  <a:pt x="2564532" y="184998"/>
                </a:cubicBezTo>
                <a:cubicBezTo>
                  <a:pt x="2537189" y="184998"/>
                  <a:pt x="2514191" y="189525"/>
                  <a:pt x="2514372" y="195139"/>
                </a:cubicBezTo>
                <a:cubicBezTo>
                  <a:pt x="2514555" y="200752"/>
                  <a:pt x="2538457" y="206003"/>
                  <a:pt x="2567246" y="206184"/>
                </a:cubicBezTo>
                <a:cubicBezTo>
                  <a:pt x="2596038" y="206366"/>
                  <a:pt x="2620845" y="201114"/>
                  <a:pt x="2618855" y="195500"/>
                </a:cubicBezTo>
                <a:close/>
                <a:moveTo>
                  <a:pt x="2290380" y="486131"/>
                </a:moveTo>
                <a:lnTo>
                  <a:pt x="2239315" y="499169"/>
                </a:lnTo>
                <a:lnTo>
                  <a:pt x="2201290" y="484863"/>
                </a:lnTo>
                <a:lnTo>
                  <a:pt x="2254164" y="474179"/>
                </a:lnTo>
                <a:close/>
                <a:moveTo>
                  <a:pt x="2728950" y="108946"/>
                </a:moveTo>
                <a:cubicBezTo>
                  <a:pt x="2716901" y="103391"/>
                  <a:pt x="2703573" y="101201"/>
                  <a:pt x="2690379" y="102608"/>
                </a:cubicBezTo>
                <a:cubicBezTo>
                  <a:pt x="2671730" y="102789"/>
                  <a:pt x="2657424" y="105505"/>
                  <a:pt x="2658873" y="108946"/>
                </a:cubicBezTo>
                <a:cubicBezTo>
                  <a:pt x="2670597" y="114296"/>
                  <a:pt x="2683535" y="116422"/>
                  <a:pt x="2696356" y="115102"/>
                </a:cubicBezTo>
                <a:cubicBezTo>
                  <a:pt x="2715549" y="115283"/>
                  <a:pt x="2730216" y="112385"/>
                  <a:pt x="2728950" y="108946"/>
                </a:cubicBezTo>
                <a:close/>
                <a:moveTo>
                  <a:pt x="2814781" y="40317"/>
                </a:moveTo>
                <a:cubicBezTo>
                  <a:pt x="2807604" y="37692"/>
                  <a:pt x="2799945" y="36641"/>
                  <a:pt x="2792327" y="37240"/>
                </a:cubicBezTo>
                <a:cubicBezTo>
                  <a:pt x="2782548" y="37420"/>
                  <a:pt x="2774763" y="38869"/>
                  <a:pt x="2775849" y="40317"/>
                </a:cubicBezTo>
                <a:cubicBezTo>
                  <a:pt x="2783067" y="43034"/>
                  <a:pt x="2790803" y="44085"/>
                  <a:pt x="2798483" y="43395"/>
                </a:cubicBezTo>
                <a:cubicBezTo>
                  <a:pt x="2808262" y="43395"/>
                  <a:pt x="2816049" y="41947"/>
                  <a:pt x="2814781" y="40317"/>
                </a:cubicBezTo>
                <a:close/>
                <a:moveTo>
                  <a:pt x="2614688" y="221034"/>
                </a:moveTo>
                <a:cubicBezTo>
                  <a:pt x="2612698" y="214515"/>
                  <a:pt x="2588613" y="209625"/>
                  <a:pt x="2556926" y="209625"/>
                </a:cubicBezTo>
                <a:cubicBezTo>
                  <a:pt x="2525237" y="209625"/>
                  <a:pt x="2502059" y="213971"/>
                  <a:pt x="2502603" y="220853"/>
                </a:cubicBezTo>
                <a:cubicBezTo>
                  <a:pt x="2503144" y="227734"/>
                  <a:pt x="2529220" y="232984"/>
                  <a:pt x="2561814" y="232984"/>
                </a:cubicBezTo>
                <a:cubicBezTo>
                  <a:pt x="2594408" y="232984"/>
                  <a:pt x="2616681" y="227914"/>
                  <a:pt x="2614688" y="221034"/>
                </a:cubicBezTo>
                <a:close/>
                <a:moveTo>
                  <a:pt x="2532119" y="294189"/>
                </a:moveTo>
                <a:cubicBezTo>
                  <a:pt x="2511990" y="293833"/>
                  <a:pt x="2491987" y="297464"/>
                  <a:pt x="2473267" y="304873"/>
                </a:cubicBezTo>
                <a:cubicBezTo>
                  <a:pt x="2457357" y="295757"/>
                  <a:pt x="2439270" y="291124"/>
                  <a:pt x="2420936" y="291472"/>
                </a:cubicBezTo>
                <a:cubicBezTo>
                  <a:pt x="2457696" y="287670"/>
                  <a:pt x="2463671" y="286402"/>
                  <a:pt x="2477796" y="278798"/>
                </a:cubicBezTo>
                <a:cubicBezTo>
                  <a:pt x="2483590" y="286221"/>
                  <a:pt x="2499343" y="291292"/>
                  <a:pt x="2532119" y="294189"/>
                </a:cubicBezTo>
                <a:close/>
                <a:moveTo>
                  <a:pt x="1701643" y="1029113"/>
                </a:moveTo>
                <a:cubicBezTo>
                  <a:pt x="1708204" y="1024461"/>
                  <a:pt x="1712742" y="1019448"/>
                  <a:pt x="1714553" y="1014333"/>
                </a:cubicBezTo>
                <a:cubicBezTo>
                  <a:pt x="1721796" y="994233"/>
                  <a:pt x="1686849" y="978118"/>
                  <a:pt x="1639586" y="978118"/>
                </a:cubicBezTo>
                <a:cubicBezTo>
                  <a:pt x="1592325" y="978118"/>
                  <a:pt x="1542710" y="996225"/>
                  <a:pt x="1532751" y="1016145"/>
                </a:cubicBezTo>
                <a:cubicBezTo>
                  <a:pt x="1522791" y="1036063"/>
                  <a:pt x="1557558" y="1054714"/>
                  <a:pt x="1606992" y="1054170"/>
                </a:cubicBezTo>
                <a:cubicBezTo>
                  <a:pt x="1644069" y="1053762"/>
                  <a:pt x="1681959" y="1043067"/>
                  <a:pt x="1701643" y="1029113"/>
                </a:cubicBezTo>
                <a:close/>
                <a:moveTo>
                  <a:pt x="2730219" y="129227"/>
                </a:moveTo>
                <a:cubicBezTo>
                  <a:pt x="2717691" y="123114"/>
                  <a:pt x="2703709" y="120606"/>
                  <a:pt x="2689838" y="121984"/>
                </a:cubicBezTo>
                <a:cubicBezTo>
                  <a:pt x="2669738" y="121802"/>
                  <a:pt x="2650726" y="125062"/>
                  <a:pt x="2651630" y="128864"/>
                </a:cubicBezTo>
                <a:cubicBezTo>
                  <a:pt x="2652535" y="132667"/>
                  <a:pt x="2671187" y="136288"/>
                  <a:pt x="2692192" y="136471"/>
                </a:cubicBezTo>
                <a:cubicBezTo>
                  <a:pt x="2713197" y="136651"/>
                  <a:pt x="2731485" y="133210"/>
                  <a:pt x="2730219" y="129227"/>
                </a:cubicBezTo>
                <a:close/>
                <a:moveTo>
                  <a:pt x="2507492" y="325878"/>
                </a:moveTo>
                <a:lnTo>
                  <a:pt x="2460954" y="334387"/>
                </a:lnTo>
                <a:lnTo>
                  <a:pt x="2416771" y="324247"/>
                </a:lnTo>
                <a:lnTo>
                  <a:pt x="2417495" y="324247"/>
                </a:lnTo>
                <a:cubicBezTo>
                  <a:pt x="2435485" y="324095"/>
                  <a:pt x="2453266" y="320403"/>
                  <a:pt x="2469828" y="313382"/>
                </a:cubicBezTo>
                <a:cubicBezTo>
                  <a:pt x="2481201" y="320502"/>
                  <a:pt x="2494118" y="324787"/>
                  <a:pt x="2507492" y="325878"/>
                </a:cubicBezTo>
                <a:close/>
                <a:moveTo>
                  <a:pt x="2818038" y="56433"/>
                </a:moveTo>
                <a:cubicBezTo>
                  <a:pt x="2810143" y="53154"/>
                  <a:pt x="2801552" y="51909"/>
                  <a:pt x="2793051" y="52812"/>
                </a:cubicBezTo>
                <a:cubicBezTo>
                  <a:pt x="2780013" y="52812"/>
                  <a:pt x="2771683" y="54260"/>
                  <a:pt x="2772770" y="56433"/>
                </a:cubicBezTo>
                <a:cubicBezTo>
                  <a:pt x="2780992" y="59912"/>
                  <a:pt x="2789971" y="61222"/>
                  <a:pt x="2798845" y="60237"/>
                </a:cubicBezTo>
                <a:cubicBezTo>
                  <a:pt x="2811883" y="60054"/>
                  <a:pt x="2819850" y="58606"/>
                  <a:pt x="2818038" y="56433"/>
                </a:cubicBezTo>
                <a:close/>
                <a:moveTo>
                  <a:pt x="2170534" y="627820"/>
                </a:moveTo>
                <a:cubicBezTo>
                  <a:pt x="2175814" y="624428"/>
                  <a:pt x="2179152" y="620670"/>
                  <a:pt x="2180103" y="616687"/>
                </a:cubicBezTo>
                <a:cubicBezTo>
                  <a:pt x="2183907" y="600752"/>
                  <a:pt x="2148415" y="588620"/>
                  <a:pt x="2098255" y="588620"/>
                </a:cubicBezTo>
                <a:cubicBezTo>
                  <a:pt x="2049002" y="588439"/>
                  <a:pt x="2007536" y="598760"/>
                  <a:pt x="2001198" y="615239"/>
                </a:cubicBezTo>
                <a:cubicBezTo>
                  <a:pt x="1994861" y="631717"/>
                  <a:pt x="2031077" y="644572"/>
                  <a:pt x="2082684" y="644755"/>
                </a:cubicBezTo>
                <a:cubicBezTo>
                  <a:pt x="2121389" y="644890"/>
                  <a:pt x="2154695" y="637997"/>
                  <a:pt x="2170534" y="627820"/>
                </a:cubicBezTo>
                <a:close/>
                <a:moveTo>
                  <a:pt x="2487392" y="361730"/>
                </a:moveTo>
                <a:lnTo>
                  <a:pt x="2455703" y="368068"/>
                </a:lnTo>
                <a:lnTo>
                  <a:pt x="2429809" y="361369"/>
                </a:lnTo>
                <a:lnTo>
                  <a:pt x="2457876" y="352858"/>
                </a:lnTo>
                <a:close/>
                <a:moveTo>
                  <a:pt x="2616863" y="249823"/>
                </a:moveTo>
                <a:cubicBezTo>
                  <a:pt x="2615414" y="242400"/>
                  <a:pt x="2587529" y="236424"/>
                  <a:pt x="2552943" y="236424"/>
                </a:cubicBezTo>
                <a:cubicBezTo>
                  <a:pt x="2518357" y="236424"/>
                  <a:pt x="2492281" y="242400"/>
                  <a:pt x="2493730" y="249823"/>
                </a:cubicBezTo>
                <a:cubicBezTo>
                  <a:pt x="2495179" y="257249"/>
                  <a:pt x="2523246" y="263044"/>
                  <a:pt x="2557833" y="263044"/>
                </a:cubicBezTo>
                <a:cubicBezTo>
                  <a:pt x="2592600" y="263044"/>
                  <a:pt x="2618312" y="257249"/>
                  <a:pt x="2616863" y="249823"/>
                </a:cubicBezTo>
                <a:close/>
                <a:moveTo>
                  <a:pt x="2734382" y="150593"/>
                </a:moveTo>
                <a:cubicBezTo>
                  <a:pt x="2732570" y="145886"/>
                  <a:pt x="2713377" y="142445"/>
                  <a:pt x="2688750" y="142445"/>
                </a:cubicBezTo>
                <a:cubicBezTo>
                  <a:pt x="2664848" y="142445"/>
                  <a:pt x="2648369" y="145523"/>
                  <a:pt x="2649637" y="150232"/>
                </a:cubicBezTo>
                <a:cubicBezTo>
                  <a:pt x="2650904" y="154939"/>
                  <a:pt x="2670823" y="158560"/>
                  <a:pt x="2695269" y="158560"/>
                </a:cubicBezTo>
                <a:cubicBezTo>
                  <a:pt x="2719715" y="158560"/>
                  <a:pt x="2736192" y="155302"/>
                  <a:pt x="2734382" y="150593"/>
                </a:cubicBezTo>
                <a:close/>
                <a:moveTo>
                  <a:pt x="2896444" y="11345"/>
                </a:moveTo>
                <a:cubicBezTo>
                  <a:pt x="2892604" y="10041"/>
                  <a:pt x="2888536" y="9547"/>
                  <a:pt x="2884494" y="9897"/>
                </a:cubicBezTo>
                <a:cubicBezTo>
                  <a:pt x="2877613" y="9897"/>
                  <a:pt x="2873810" y="11528"/>
                  <a:pt x="2875078" y="11528"/>
                </a:cubicBezTo>
                <a:cubicBezTo>
                  <a:pt x="2878867" y="13045"/>
                  <a:pt x="2882972" y="13606"/>
                  <a:pt x="2887028" y="13157"/>
                </a:cubicBezTo>
                <a:cubicBezTo>
                  <a:pt x="2893730" y="13157"/>
                  <a:pt x="2897712" y="12433"/>
                  <a:pt x="2896444" y="11345"/>
                </a:cubicBezTo>
                <a:close/>
                <a:moveTo>
                  <a:pt x="2825645" y="73635"/>
                </a:moveTo>
                <a:cubicBezTo>
                  <a:pt x="2824377" y="70921"/>
                  <a:pt x="2812246" y="69109"/>
                  <a:pt x="2796853" y="69109"/>
                </a:cubicBezTo>
                <a:cubicBezTo>
                  <a:pt x="2781282" y="68928"/>
                  <a:pt x="2771322" y="70921"/>
                  <a:pt x="2772951" y="72730"/>
                </a:cubicBezTo>
                <a:cubicBezTo>
                  <a:pt x="2782261" y="77130"/>
                  <a:pt x="2792580" y="78941"/>
                  <a:pt x="2802830" y="77981"/>
                </a:cubicBezTo>
                <a:cubicBezTo>
                  <a:pt x="2817678" y="77981"/>
                  <a:pt x="2826913" y="76352"/>
                  <a:pt x="2825645" y="73635"/>
                </a:cubicBezTo>
                <a:close/>
                <a:moveTo>
                  <a:pt x="1612864" y="1146557"/>
                </a:moveTo>
                <a:cubicBezTo>
                  <a:pt x="1619510" y="1141710"/>
                  <a:pt x="1624376" y="1136379"/>
                  <a:pt x="1626911" y="1130766"/>
                </a:cubicBezTo>
                <a:cubicBezTo>
                  <a:pt x="1637051" y="1108313"/>
                  <a:pt x="1603009" y="1090929"/>
                  <a:pt x="1555748" y="1091473"/>
                </a:cubicBezTo>
                <a:cubicBezTo>
                  <a:pt x="1508487" y="1092015"/>
                  <a:pt x="1462673" y="1107588"/>
                  <a:pt x="1449636" y="1130586"/>
                </a:cubicBezTo>
                <a:cubicBezTo>
                  <a:pt x="1436598" y="1153581"/>
                  <a:pt x="1467926" y="1171689"/>
                  <a:pt x="1519894" y="1171689"/>
                </a:cubicBezTo>
                <a:cubicBezTo>
                  <a:pt x="1556970" y="1171282"/>
                  <a:pt x="1592925" y="1161097"/>
                  <a:pt x="1612864" y="1146557"/>
                </a:cubicBezTo>
                <a:close/>
                <a:moveTo>
                  <a:pt x="2308307" y="538101"/>
                </a:moveTo>
                <a:cubicBezTo>
                  <a:pt x="2267202" y="539730"/>
                  <a:pt x="2236600" y="545705"/>
                  <a:pt x="2220666" y="557838"/>
                </a:cubicBezTo>
                <a:cubicBezTo>
                  <a:pt x="2213753" y="552224"/>
                  <a:pt x="2206221" y="547424"/>
                  <a:pt x="2198212" y="543532"/>
                </a:cubicBezTo>
                <a:cubicBezTo>
                  <a:pt x="2186051" y="539173"/>
                  <a:pt x="2173658" y="535485"/>
                  <a:pt x="2161090" y="532487"/>
                </a:cubicBezTo>
                <a:cubicBezTo>
                  <a:pt x="2173042" y="530675"/>
                  <a:pt x="2186984" y="529409"/>
                  <a:pt x="2199478" y="526692"/>
                </a:cubicBezTo>
                <a:cubicBezTo>
                  <a:pt x="2211974" y="523976"/>
                  <a:pt x="2221390" y="520174"/>
                  <a:pt x="2232435" y="516733"/>
                </a:cubicBezTo>
                <a:lnTo>
                  <a:pt x="2232435" y="517457"/>
                </a:lnTo>
                <a:cubicBezTo>
                  <a:pt x="2243480" y="527236"/>
                  <a:pt x="2266115" y="534479"/>
                  <a:pt x="2308307" y="538101"/>
                </a:cubicBezTo>
                <a:close/>
                <a:moveTo>
                  <a:pt x="2470370" y="400119"/>
                </a:moveTo>
                <a:lnTo>
                  <a:pt x="2441398" y="406457"/>
                </a:lnTo>
                <a:lnTo>
                  <a:pt x="2420393" y="400482"/>
                </a:lnTo>
                <a:lnTo>
                  <a:pt x="2449909" y="393600"/>
                </a:lnTo>
                <a:close/>
                <a:moveTo>
                  <a:pt x="2142058" y="690774"/>
                </a:moveTo>
                <a:cubicBezTo>
                  <a:pt x="2147759" y="687127"/>
                  <a:pt x="2151313" y="683233"/>
                  <a:pt x="2152037" y="679340"/>
                </a:cubicBezTo>
                <a:cubicBezTo>
                  <a:pt x="2154934" y="663768"/>
                  <a:pt x="2116185" y="650006"/>
                  <a:pt x="2070734" y="649824"/>
                </a:cubicBezTo>
                <a:cubicBezTo>
                  <a:pt x="2025283" y="649643"/>
                  <a:pt x="1979107" y="659603"/>
                  <a:pt x="1969150" y="678616"/>
                </a:cubicBezTo>
                <a:cubicBezTo>
                  <a:pt x="1960638" y="694914"/>
                  <a:pt x="2000837" y="710305"/>
                  <a:pt x="2051177" y="710305"/>
                </a:cubicBezTo>
                <a:cubicBezTo>
                  <a:pt x="2088525" y="710440"/>
                  <a:pt x="2124955" y="701715"/>
                  <a:pt x="2142058" y="690774"/>
                </a:cubicBezTo>
                <a:close/>
                <a:moveTo>
                  <a:pt x="2830171" y="90836"/>
                </a:moveTo>
                <a:cubicBezTo>
                  <a:pt x="2819548" y="86126"/>
                  <a:pt x="2807849" y="84375"/>
                  <a:pt x="2796311" y="85766"/>
                </a:cubicBezTo>
                <a:cubicBezTo>
                  <a:pt x="2779470" y="85766"/>
                  <a:pt x="2767700" y="87939"/>
                  <a:pt x="2768968" y="90836"/>
                </a:cubicBezTo>
                <a:cubicBezTo>
                  <a:pt x="2779472" y="95967"/>
                  <a:pt x="2791205" y="98037"/>
                  <a:pt x="2802830" y="96813"/>
                </a:cubicBezTo>
                <a:cubicBezTo>
                  <a:pt x="2819850" y="96813"/>
                  <a:pt x="2831983" y="94458"/>
                  <a:pt x="2830171" y="90836"/>
                </a:cubicBezTo>
                <a:close/>
                <a:moveTo>
                  <a:pt x="2736374" y="173954"/>
                </a:moveTo>
                <a:cubicBezTo>
                  <a:pt x="2734021" y="168884"/>
                  <a:pt x="2711204" y="164718"/>
                  <a:pt x="2685672" y="164718"/>
                </a:cubicBezTo>
                <a:cubicBezTo>
                  <a:pt x="2660141" y="164718"/>
                  <a:pt x="2640221" y="168521"/>
                  <a:pt x="2642033" y="173773"/>
                </a:cubicBezTo>
                <a:cubicBezTo>
                  <a:pt x="2643843" y="179024"/>
                  <a:pt x="2666116" y="183187"/>
                  <a:pt x="2692735" y="183187"/>
                </a:cubicBezTo>
                <a:cubicBezTo>
                  <a:pt x="2719534" y="183187"/>
                  <a:pt x="2738728" y="179024"/>
                  <a:pt x="2736374" y="173954"/>
                </a:cubicBezTo>
                <a:close/>
                <a:moveTo>
                  <a:pt x="2906043" y="26012"/>
                </a:moveTo>
                <a:cubicBezTo>
                  <a:pt x="2900545" y="23999"/>
                  <a:pt x="2894665" y="23254"/>
                  <a:pt x="2888840" y="23839"/>
                </a:cubicBezTo>
                <a:cubicBezTo>
                  <a:pt x="2879968" y="23839"/>
                  <a:pt x="2875259" y="24925"/>
                  <a:pt x="2877071" y="26374"/>
                </a:cubicBezTo>
                <a:cubicBezTo>
                  <a:pt x="2882307" y="28159"/>
                  <a:pt x="2887856" y="28836"/>
                  <a:pt x="2893367" y="28366"/>
                </a:cubicBezTo>
                <a:cubicBezTo>
                  <a:pt x="2902602" y="28366"/>
                  <a:pt x="2907492" y="27461"/>
                  <a:pt x="2906043" y="26012"/>
                </a:cubicBezTo>
                <a:close/>
                <a:moveTo>
                  <a:pt x="2912382" y="41403"/>
                </a:moveTo>
                <a:cubicBezTo>
                  <a:pt x="2905517" y="38797"/>
                  <a:pt x="2898143" y="37805"/>
                  <a:pt x="2890833" y="38506"/>
                </a:cubicBezTo>
                <a:cubicBezTo>
                  <a:pt x="2880512" y="38689"/>
                  <a:pt x="2874718" y="39774"/>
                  <a:pt x="2875803" y="41403"/>
                </a:cubicBezTo>
                <a:cubicBezTo>
                  <a:pt x="2882364" y="44204"/>
                  <a:pt x="2889537" y="45265"/>
                  <a:pt x="2896628" y="44483"/>
                </a:cubicBezTo>
                <a:cubicBezTo>
                  <a:pt x="2908036" y="44483"/>
                  <a:pt x="2914192" y="43215"/>
                  <a:pt x="2912382" y="41403"/>
                </a:cubicBezTo>
                <a:close/>
                <a:moveTo>
                  <a:pt x="2838502" y="110575"/>
                </a:moveTo>
                <a:cubicBezTo>
                  <a:pt x="2826449" y="105249"/>
                  <a:pt x="2813240" y="103068"/>
                  <a:pt x="2800113" y="104239"/>
                </a:cubicBezTo>
                <a:cubicBezTo>
                  <a:pt x="2782367" y="104239"/>
                  <a:pt x="2767700" y="106954"/>
                  <a:pt x="2768968" y="110214"/>
                </a:cubicBezTo>
                <a:cubicBezTo>
                  <a:pt x="2770236" y="113473"/>
                  <a:pt x="2787800" y="116552"/>
                  <a:pt x="2806452" y="116733"/>
                </a:cubicBezTo>
                <a:cubicBezTo>
                  <a:pt x="2825101" y="116913"/>
                  <a:pt x="2840311" y="114016"/>
                  <a:pt x="2838502" y="110575"/>
                </a:cubicBezTo>
                <a:close/>
                <a:moveTo>
                  <a:pt x="2742350" y="198034"/>
                </a:moveTo>
                <a:cubicBezTo>
                  <a:pt x="2739272" y="192422"/>
                  <a:pt x="2712834" y="187713"/>
                  <a:pt x="2685492" y="187713"/>
                </a:cubicBezTo>
                <a:cubicBezTo>
                  <a:pt x="2658149" y="187713"/>
                  <a:pt x="2635515" y="192603"/>
                  <a:pt x="2638230" y="198217"/>
                </a:cubicBezTo>
                <a:cubicBezTo>
                  <a:pt x="2640946" y="203829"/>
                  <a:pt x="2667385" y="208718"/>
                  <a:pt x="2695270" y="208718"/>
                </a:cubicBezTo>
                <a:cubicBezTo>
                  <a:pt x="2723157" y="208718"/>
                  <a:pt x="2745428" y="203648"/>
                  <a:pt x="2742350" y="198034"/>
                </a:cubicBezTo>
                <a:close/>
                <a:moveTo>
                  <a:pt x="2099477" y="764948"/>
                </a:moveTo>
                <a:cubicBezTo>
                  <a:pt x="2105093" y="760992"/>
                  <a:pt x="2108623" y="756658"/>
                  <a:pt x="2109483" y="752131"/>
                </a:cubicBezTo>
                <a:cubicBezTo>
                  <a:pt x="2112924" y="734748"/>
                  <a:pt x="2072906" y="720805"/>
                  <a:pt x="2025282" y="721168"/>
                </a:cubicBezTo>
                <a:cubicBezTo>
                  <a:pt x="1977659" y="721529"/>
                  <a:pt x="1933658" y="734206"/>
                  <a:pt x="1926776" y="751950"/>
                </a:cubicBezTo>
                <a:cubicBezTo>
                  <a:pt x="1919896" y="769697"/>
                  <a:pt x="1957017" y="785269"/>
                  <a:pt x="2008443" y="785269"/>
                </a:cubicBezTo>
                <a:cubicBezTo>
                  <a:pt x="2047012" y="785269"/>
                  <a:pt x="2082628" y="776814"/>
                  <a:pt x="2099477" y="764948"/>
                </a:cubicBezTo>
                <a:close/>
                <a:moveTo>
                  <a:pt x="2465482" y="445207"/>
                </a:moveTo>
                <a:lnTo>
                  <a:pt x="2431620" y="452993"/>
                </a:lnTo>
                <a:lnTo>
                  <a:pt x="2402648" y="443034"/>
                </a:lnTo>
                <a:lnTo>
                  <a:pt x="2431801" y="436515"/>
                </a:lnTo>
                <a:close/>
                <a:moveTo>
                  <a:pt x="1522517" y="1281553"/>
                </a:moveTo>
                <a:cubicBezTo>
                  <a:pt x="1529571" y="1276341"/>
                  <a:pt x="1534788" y="1270649"/>
                  <a:pt x="1537640" y="1264764"/>
                </a:cubicBezTo>
                <a:cubicBezTo>
                  <a:pt x="1549047" y="1241223"/>
                  <a:pt x="1522247" y="1223115"/>
                  <a:pt x="1473901" y="1223115"/>
                </a:cubicBezTo>
                <a:cubicBezTo>
                  <a:pt x="1424104" y="1222573"/>
                  <a:pt x="1379741" y="1237964"/>
                  <a:pt x="1364530" y="1262772"/>
                </a:cubicBezTo>
                <a:cubicBezTo>
                  <a:pt x="1349320" y="1287579"/>
                  <a:pt x="1373946" y="1307679"/>
                  <a:pt x="1423741" y="1307679"/>
                </a:cubicBezTo>
                <a:cubicBezTo>
                  <a:pt x="1463669" y="1308494"/>
                  <a:pt x="1501357" y="1297187"/>
                  <a:pt x="1522517" y="1281553"/>
                </a:cubicBezTo>
                <a:close/>
                <a:moveTo>
                  <a:pt x="2922522" y="58244"/>
                </a:moveTo>
                <a:cubicBezTo>
                  <a:pt x="2914371" y="54976"/>
                  <a:pt x="2905548" y="53733"/>
                  <a:pt x="2896810" y="54623"/>
                </a:cubicBezTo>
                <a:cubicBezTo>
                  <a:pt x="2884678" y="54623"/>
                  <a:pt x="2877071" y="55708"/>
                  <a:pt x="2878520" y="58244"/>
                </a:cubicBezTo>
                <a:cubicBezTo>
                  <a:pt x="2886748" y="61465"/>
                  <a:pt x="2895618" y="62706"/>
                  <a:pt x="2904415" y="61866"/>
                </a:cubicBezTo>
                <a:cubicBezTo>
                  <a:pt x="2916547" y="61685"/>
                  <a:pt x="2924152" y="60237"/>
                  <a:pt x="2922522" y="58244"/>
                </a:cubicBezTo>
                <a:close/>
                <a:moveTo>
                  <a:pt x="2847918" y="131400"/>
                </a:moveTo>
                <a:cubicBezTo>
                  <a:pt x="2834823" y="125459"/>
                  <a:pt x="2820409" y="123026"/>
                  <a:pt x="2806088" y="124337"/>
                </a:cubicBezTo>
                <a:cubicBezTo>
                  <a:pt x="2784722" y="124157"/>
                  <a:pt x="2767519" y="127415"/>
                  <a:pt x="2769873" y="131400"/>
                </a:cubicBezTo>
                <a:cubicBezTo>
                  <a:pt x="2783342" y="137375"/>
                  <a:pt x="2798115" y="139806"/>
                  <a:pt x="2812790" y="138462"/>
                </a:cubicBezTo>
                <a:cubicBezTo>
                  <a:pt x="2833251" y="138643"/>
                  <a:pt x="2850091" y="135202"/>
                  <a:pt x="2847918" y="131400"/>
                </a:cubicBezTo>
                <a:close/>
                <a:moveTo>
                  <a:pt x="2742710" y="224111"/>
                </a:moveTo>
                <a:cubicBezTo>
                  <a:pt x="2739813" y="217592"/>
                  <a:pt x="2714825" y="212703"/>
                  <a:pt x="2682956" y="212522"/>
                </a:cubicBezTo>
                <a:cubicBezTo>
                  <a:pt x="2651086" y="212340"/>
                  <a:pt x="2629357" y="217229"/>
                  <a:pt x="2631167" y="223928"/>
                </a:cubicBezTo>
                <a:cubicBezTo>
                  <a:pt x="2632978" y="230630"/>
                  <a:pt x="2658147" y="235880"/>
                  <a:pt x="2690923" y="235880"/>
                </a:cubicBezTo>
                <a:cubicBezTo>
                  <a:pt x="2723697" y="235880"/>
                  <a:pt x="2745427" y="230810"/>
                  <a:pt x="2742710" y="224111"/>
                </a:cubicBezTo>
                <a:close/>
                <a:moveTo>
                  <a:pt x="2990064" y="12430"/>
                </a:moveTo>
                <a:cubicBezTo>
                  <a:pt x="2986155" y="11153"/>
                  <a:pt x="2982032" y="10660"/>
                  <a:pt x="2977931" y="10982"/>
                </a:cubicBezTo>
                <a:cubicBezTo>
                  <a:pt x="2972137" y="10982"/>
                  <a:pt x="2969783" y="11525"/>
                  <a:pt x="2969783" y="12430"/>
                </a:cubicBezTo>
                <a:cubicBezTo>
                  <a:pt x="2973389" y="13917"/>
                  <a:pt x="2977311" y="14480"/>
                  <a:pt x="2981192" y="14061"/>
                </a:cubicBezTo>
                <a:cubicBezTo>
                  <a:pt x="2987347" y="14061"/>
                  <a:pt x="2990969" y="13518"/>
                  <a:pt x="2990064" y="12430"/>
                </a:cubicBezTo>
                <a:close/>
                <a:moveTo>
                  <a:pt x="2930308" y="75448"/>
                </a:moveTo>
                <a:cubicBezTo>
                  <a:pt x="2920803" y="71530"/>
                  <a:pt x="2910488" y="69975"/>
                  <a:pt x="2900249" y="70921"/>
                </a:cubicBezTo>
                <a:cubicBezTo>
                  <a:pt x="2886306" y="70921"/>
                  <a:pt x="2876347" y="72731"/>
                  <a:pt x="2877978" y="75267"/>
                </a:cubicBezTo>
                <a:cubicBezTo>
                  <a:pt x="2887459" y="79271"/>
                  <a:pt x="2897795" y="80830"/>
                  <a:pt x="2908036" y="79794"/>
                </a:cubicBezTo>
                <a:cubicBezTo>
                  <a:pt x="2922522" y="79794"/>
                  <a:pt x="2932118" y="77982"/>
                  <a:pt x="2930308" y="75448"/>
                </a:cubicBezTo>
                <a:close/>
                <a:moveTo>
                  <a:pt x="2060071" y="845127"/>
                </a:moveTo>
                <a:cubicBezTo>
                  <a:pt x="2065583" y="840985"/>
                  <a:pt x="2069103" y="836423"/>
                  <a:pt x="2070189" y="831625"/>
                </a:cubicBezTo>
                <a:cubicBezTo>
                  <a:pt x="2074535" y="812432"/>
                  <a:pt x="2039587" y="798851"/>
                  <a:pt x="1987981" y="798851"/>
                </a:cubicBezTo>
                <a:cubicBezTo>
                  <a:pt x="1936916" y="799031"/>
                  <a:pt x="1894362" y="815149"/>
                  <a:pt x="1888568" y="833256"/>
                </a:cubicBezTo>
                <a:cubicBezTo>
                  <a:pt x="1882773" y="851364"/>
                  <a:pt x="1914643" y="866212"/>
                  <a:pt x="1968605" y="866212"/>
                </a:cubicBezTo>
                <a:cubicBezTo>
                  <a:pt x="2009075" y="866212"/>
                  <a:pt x="2043536" y="857554"/>
                  <a:pt x="2060071" y="845127"/>
                </a:cubicBezTo>
                <a:close/>
                <a:moveTo>
                  <a:pt x="2463851" y="491382"/>
                </a:moveTo>
                <a:lnTo>
                  <a:pt x="2414781" y="506049"/>
                </a:lnTo>
                <a:cubicBezTo>
                  <a:pt x="2409730" y="502541"/>
                  <a:pt x="2404399" y="499452"/>
                  <a:pt x="2398846" y="496815"/>
                </a:cubicBezTo>
                <a:cubicBezTo>
                  <a:pt x="2392869" y="493918"/>
                  <a:pt x="2382911" y="491745"/>
                  <a:pt x="2374761" y="489209"/>
                </a:cubicBezTo>
                <a:lnTo>
                  <a:pt x="2423290" y="478888"/>
                </a:lnTo>
                <a:close/>
                <a:moveTo>
                  <a:pt x="2851178" y="153130"/>
                </a:moveTo>
                <a:cubicBezTo>
                  <a:pt x="2836880" y="146267"/>
                  <a:pt x="2820957" y="143508"/>
                  <a:pt x="2805183" y="145162"/>
                </a:cubicBezTo>
                <a:cubicBezTo>
                  <a:pt x="2781462" y="145162"/>
                  <a:pt x="2764985" y="148421"/>
                  <a:pt x="2766976" y="152947"/>
                </a:cubicBezTo>
                <a:cubicBezTo>
                  <a:pt x="2768968" y="157476"/>
                  <a:pt x="2786714" y="161097"/>
                  <a:pt x="2812065" y="161278"/>
                </a:cubicBezTo>
                <a:cubicBezTo>
                  <a:pt x="2837416" y="161458"/>
                  <a:pt x="2854075" y="157837"/>
                  <a:pt x="2851178" y="153130"/>
                </a:cubicBezTo>
                <a:close/>
                <a:moveTo>
                  <a:pt x="3002738" y="27824"/>
                </a:moveTo>
                <a:cubicBezTo>
                  <a:pt x="2997727" y="25879"/>
                  <a:pt x="2992345" y="25075"/>
                  <a:pt x="2986986" y="25468"/>
                </a:cubicBezTo>
                <a:cubicBezTo>
                  <a:pt x="2978836" y="25468"/>
                  <a:pt x="2973766" y="26375"/>
                  <a:pt x="2974673" y="27641"/>
                </a:cubicBezTo>
                <a:cubicBezTo>
                  <a:pt x="2979684" y="29586"/>
                  <a:pt x="2985064" y="30390"/>
                  <a:pt x="2990425" y="29996"/>
                </a:cubicBezTo>
                <a:cubicBezTo>
                  <a:pt x="2998575" y="29996"/>
                  <a:pt x="3003826" y="29090"/>
                  <a:pt x="3002738" y="27824"/>
                </a:cubicBezTo>
                <a:close/>
                <a:moveTo>
                  <a:pt x="2749232" y="251454"/>
                </a:moveTo>
                <a:cubicBezTo>
                  <a:pt x="2745791" y="244211"/>
                  <a:pt x="2715913" y="238597"/>
                  <a:pt x="2682595" y="238597"/>
                </a:cubicBezTo>
                <a:cubicBezTo>
                  <a:pt x="2649276" y="238597"/>
                  <a:pt x="2624287" y="244573"/>
                  <a:pt x="2626642" y="251816"/>
                </a:cubicBezTo>
                <a:cubicBezTo>
                  <a:pt x="2628996" y="259059"/>
                  <a:pt x="2659054" y="265217"/>
                  <a:pt x="2693459" y="265217"/>
                </a:cubicBezTo>
                <a:cubicBezTo>
                  <a:pt x="2727863" y="265036"/>
                  <a:pt x="2752673" y="258698"/>
                  <a:pt x="2749232" y="251454"/>
                </a:cubicBezTo>
                <a:close/>
                <a:moveTo>
                  <a:pt x="1403987" y="1440774"/>
                </a:moveTo>
                <a:cubicBezTo>
                  <a:pt x="1411949" y="1435282"/>
                  <a:pt x="1418083" y="1429363"/>
                  <a:pt x="1421568" y="1423388"/>
                </a:cubicBezTo>
                <a:cubicBezTo>
                  <a:pt x="1435511" y="1399485"/>
                  <a:pt x="1407082" y="1377032"/>
                  <a:pt x="1363080" y="1375764"/>
                </a:cubicBezTo>
                <a:cubicBezTo>
                  <a:pt x="1319079" y="1374496"/>
                  <a:pt x="1264937" y="1394596"/>
                  <a:pt x="1248097" y="1418859"/>
                </a:cubicBezTo>
                <a:cubicBezTo>
                  <a:pt x="1231255" y="1443305"/>
                  <a:pt x="1258962" y="1467027"/>
                  <a:pt x="1305135" y="1468656"/>
                </a:cubicBezTo>
                <a:cubicBezTo>
                  <a:pt x="1339766" y="1469877"/>
                  <a:pt x="1380102" y="1457248"/>
                  <a:pt x="1403987" y="1440774"/>
                </a:cubicBezTo>
                <a:close/>
                <a:moveTo>
                  <a:pt x="2940630" y="93372"/>
                </a:moveTo>
                <a:cubicBezTo>
                  <a:pt x="2929376" y="89102"/>
                  <a:pt x="2917331" y="87310"/>
                  <a:pt x="2905320" y="88121"/>
                </a:cubicBezTo>
                <a:cubicBezTo>
                  <a:pt x="2890292" y="88302"/>
                  <a:pt x="2878883" y="90656"/>
                  <a:pt x="2880693" y="93372"/>
                </a:cubicBezTo>
                <a:cubicBezTo>
                  <a:pt x="2891659" y="97786"/>
                  <a:pt x="2903500" y="99584"/>
                  <a:pt x="2915280" y="98623"/>
                </a:cubicBezTo>
                <a:cubicBezTo>
                  <a:pt x="2931395" y="98623"/>
                  <a:pt x="2943528" y="96089"/>
                  <a:pt x="2940630" y="93372"/>
                </a:cubicBezTo>
                <a:close/>
                <a:moveTo>
                  <a:pt x="2672635" y="329136"/>
                </a:moveTo>
                <a:cubicBezTo>
                  <a:pt x="2652077" y="329262"/>
                  <a:pt x="2631732" y="333319"/>
                  <a:pt x="2612698" y="341088"/>
                </a:cubicBezTo>
                <a:lnTo>
                  <a:pt x="2565600" y="327732"/>
                </a:lnTo>
                <a:lnTo>
                  <a:pt x="2564350" y="328051"/>
                </a:lnTo>
                <a:lnTo>
                  <a:pt x="2564169" y="327326"/>
                </a:lnTo>
                <a:lnTo>
                  <a:pt x="2565600" y="327732"/>
                </a:lnTo>
                <a:lnTo>
                  <a:pt x="2612698" y="315737"/>
                </a:lnTo>
                <a:cubicBezTo>
                  <a:pt x="2631648" y="323962"/>
                  <a:pt x="2651986" y="328509"/>
                  <a:pt x="2672635" y="329136"/>
                </a:cubicBezTo>
                <a:close/>
                <a:moveTo>
                  <a:pt x="3011793" y="43215"/>
                </a:moveTo>
                <a:cubicBezTo>
                  <a:pt x="3005617" y="40878"/>
                  <a:pt x="2999010" y="39892"/>
                  <a:pt x="2992419" y="40317"/>
                </a:cubicBezTo>
                <a:cubicBezTo>
                  <a:pt x="2982097" y="40317"/>
                  <a:pt x="2975760" y="41403"/>
                  <a:pt x="2976846" y="43032"/>
                </a:cubicBezTo>
                <a:cubicBezTo>
                  <a:pt x="2983327" y="45663"/>
                  <a:pt x="2990340" y="46720"/>
                  <a:pt x="2997307" y="46112"/>
                </a:cubicBezTo>
                <a:cubicBezTo>
                  <a:pt x="3007630" y="45930"/>
                  <a:pt x="3013424" y="44844"/>
                  <a:pt x="3011793" y="43215"/>
                </a:cubicBezTo>
                <a:close/>
                <a:moveTo>
                  <a:pt x="2860956" y="175764"/>
                </a:moveTo>
                <a:cubicBezTo>
                  <a:pt x="2858420" y="170874"/>
                  <a:pt x="2836330" y="166709"/>
                  <a:pt x="2810798" y="166528"/>
                </a:cubicBezTo>
                <a:cubicBezTo>
                  <a:pt x="2785265" y="166348"/>
                  <a:pt x="2765167" y="170513"/>
                  <a:pt x="2767157" y="175400"/>
                </a:cubicBezTo>
                <a:cubicBezTo>
                  <a:pt x="2769149" y="180290"/>
                  <a:pt x="2791784" y="184455"/>
                  <a:pt x="2817317" y="184817"/>
                </a:cubicBezTo>
                <a:cubicBezTo>
                  <a:pt x="2842849" y="185180"/>
                  <a:pt x="2863673" y="180834"/>
                  <a:pt x="2860956" y="175764"/>
                </a:cubicBezTo>
                <a:close/>
                <a:moveTo>
                  <a:pt x="2648550" y="366439"/>
                </a:moveTo>
                <a:lnTo>
                  <a:pt x="2611430" y="373682"/>
                </a:lnTo>
                <a:lnTo>
                  <a:pt x="2576119" y="363723"/>
                </a:lnTo>
                <a:lnTo>
                  <a:pt x="2610162" y="354307"/>
                </a:lnTo>
                <a:close/>
                <a:moveTo>
                  <a:pt x="2010052" y="933453"/>
                </a:moveTo>
                <a:cubicBezTo>
                  <a:pt x="2015866" y="928966"/>
                  <a:pt x="2019488" y="924247"/>
                  <a:pt x="2020212" y="919630"/>
                </a:cubicBezTo>
                <a:cubicBezTo>
                  <a:pt x="2023110" y="901159"/>
                  <a:pt x="1986714" y="885044"/>
                  <a:pt x="1939090" y="885044"/>
                </a:cubicBezTo>
                <a:cubicBezTo>
                  <a:pt x="1891468" y="885044"/>
                  <a:pt x="1842939" y="902066"/>
                  <a:pt x="1834972" y="921259"/>
                </a:cubicBezTo>
                <a:cubicBezTo>
                  <a:pt x="1827004" y="940454"/>
                  <a:pt x="1867383" y="958562"/>
                  <a:pt x="1917543" y="958562"/>
                </a:cubicBezTo>
                <a:cubicBezTo>
                  <a:pt x="1955432" y="958289"/>
                  <a:pt x="1992609" y="946915"/>
                  <a:pt x="2010052" y="933453"/>
                </a:cubicBezTo>
                <a:close/>
                <a:moveTo>
                  <a:pt x="2948417" y="112567"/>
                </a:moveTo>
                <a:cubicBezTo>
                  <a:pt x="2936379" y="107640"/>
                  <a:pt x="2923357" y="105595"/>
                  <a:pt x="2910390" y="106591"/>
                </a:cubicBezTo>
                <a:cubicBezTo>
                  <a:pt x="2892825" y="106410"/>
                  <a:pt x="2878883" y="109307"/>
                  <a:pt x="2880693" y="112385"/>
                </a:cubicBezTo>
                <a:cubicBezTo>
                  <a:pt x="2892729" y="117560"/>
                  <a:pt x="2905840" y="119734"/>
                  <a:pt x="2918901" y="118723"/>
                </a:cubicBezTo>
                <a:cubicBezTo>
                  <a:pt x="2937008" y="118723"/>
                  <a:pt x="2950770" y="115826"/>
                  <a:pt x="2948417" y="112567"/>
                </a:cubicBezTo>
                <a:close/>
                <a:moveTo>
                  <a:pt x="2365028" y="634169"/>
                </a:moveTo>
                <a:cubicBezTo>
                  <a:pt x="2369680" y="630664"/>
                  <a:pt x="2372226" y="626782"/>
                  <a:pt x="2372226" y="622663"/>
                </a:cubicBezTo>
                <a:cubicBezTo>
                  <a:pt x="2372587" y="606548"/>
                  <a:pt x="2335286" y="594776"/>
                  <a:pt x="2284585" y="594596"/>
                </a:cubicBezTo>
                <a:cubicBezTo>
                  <a:pt x="2233883" y="594415"/>
                  <a:pt x="2193864" y="605641"/>
                  <a:pt x="2190786" y="622300"/>
                </a:cubicBezTo>
                <a:cubicBezTo>
                  <a:pt x="2187708" y="638959"/>
                  <a:pt x="2225009" y="651816"/>
                  <a:pt x="2278247" y="651816"/>
                </a:cubicBezTo>
                <a:cubicBezTo>
                  <a:pt x="2318173" y="651816"/>
                  <a:pt x="2351073" y="644686"/>
                  <a:pt x="2365028" y="634169"/>
                </a:cubicBezTo>
                <a:close/>
                <a:moveTo>
                  <a:pt x="2471458" y="541359"/>
                </a:moveTo>
                <a:cubicBezTo>
                  <a:pt x="2437596" y="545161"/>
                  <a:pt x="2412788" y="550775"/>
                  <a:pt x="2400112" y="562184"/>
                </a:cubicBezTo>
                <a:cubicBezTo>
                  <a:pt x="2388523" y="550232"/>
                  <a:pt x="2368242" y="542447"/>
                  <a:pt x="2334200" y="537918"/>
                </a:cubicBezTo>
                <a:cubicBezTo>
                  <a:pt x="2361203" y="537394"/>
                  <a:pt x="2387744" y="530835"/>
                  <a:pt x="2411883" y="518725"/>
                </a:cubicBezTo>
                <a:cubicBezTo>
                  <a:pt x="2419851" y="529590"/>
                  <a:pt x="2439588" y="536108"/>
                  <a:pt x="2471458" y="541359"/>
                </a:cubicBezTo>
                <a:close/>
                <a:moveTo>
                  <a:pt x="3024469" y="59511"/>
                </a:moveTo>
                <a:cubicBezTo>
                  <a:pt x="3016958" y="56682"/>
                  <a:pt x="3008941" y="55448"/>
                  <a:pt x="3000928" y="55889"/>
                </a:cubicBezTo>
                <a:cubicBezTo>
                  <a:pt x="2989159" y="55708"/>
                  <a:pt x="2980104" y="57338"/>
                  <a:pt x="2981372" y="59330"/>
                </a:cubicBezTo>
                <a:cubicBezTo>
                  <a:pt x="2989210" y="62353"/>
                  <a:pt x="2997622" y="63591"/>
                  <a:pt x="3005998" y="62952"/>
                </a:cubicBezTo>
                <a:cubicBezTo>
                  <a:pt x="3017950" y="63132"/>
                  <a:pt x="3026460" y="61503"/>
                  <a:pt x="3024469" y="59511"/>
                </a:cubicBezTo>
                <a:close/>
                <a:moveTo>
                  <a:pt x="2865845" y="199485"/>
                </a:moveTo>
                <a:cubicBezTo>
                  <a:pt x="2862404" y="194414"/>
                  <a:pt x="2837777" y="189525"/>
                  <a:pt x="2809710" y="189344"/>
                </a:cubicBezTo>
                <a:cubicBezTo>
                  <a:pt x="2781644" y="189164"/>
                  <a:pt x="2761364" y="193509"/>
                  <a:pt x="2763537" y="199304"/>
                </a:cubicBezTo>
                <a:cubicBezTo>
                  <a:pt x="2765710" y="205099"/>
                  <a:pt x="2793051" y="209986"/>
                  <a:pt x="2821118" y="209986"/>
                </a:cubicBezTo>
                <a:cubicBezTo>
                  <a:pt x="2849186" y="209986"/>
                  <a:pt x="2869286" y="205279"/>
                  <a:pt x="2865845" y="199485"/>
                </a:cubicBezTo>
                <a:close/>
                <a:moveTo>
                  <a:pt x="2643480" y="405552"/>
                </a:moveTo>
                <a:lnTo>
                  <a:pt x="2607265" y="413337"/>
                </a:lnTo>
                <a:lnTo>
                  <a:pt x="2576663" y="403016"/>
                </a:lnTo>
                <a:lnTo>
                  <a:pt x="2606179" y="395592"/>
                </a:lnTo>
                <a:close/>
                <a:moveTo>
                  <a:pt x="2958737" y="132668"/>
                </a:moveTo>
                <a:cubicBezTo>
                  <a:pt x="2945439" y="126995"/>
                  <a:pt x="2930947" y="124695"/>
                  <a:pt x="2916547" y="125967"/>
                </a:cubicBezTo>
                <a:cubicBezTo>
                  <a:pt x="2895361" y="127054"/>
                  <a:pt x="2882504" y="128864"/>
                  <a:pt x="2886307" y="132849"/>
                </a:cubicBezTo>
                <a:cubicBezTo>
                  <a:pt x="2898996" y="138638"/>
                  <a:pt x="2912979" y="141010"/>
                  <a:pt x="2926868" y="139729"/>
                </a:cubicBezTo>
                <a:cubicBezTo>
                  <a:pt x="2949321" y="139729"/>
                  <a:pt x="2962722" y="136832"/>
                  <a:pt x="2958737" y="132668"/>
                </a:cubicBezTo>
                <a:close/>
                <a:moveTo>
                  <a:pt x="3035514" y="76894"/>
                </a:moveTo>
                <a:cubicBezTo>
                  <a:pt x="3026364" y="73067"/>
                  <a:pt x="3016424" y="71512"/>
                  <a:pt x="3006542" y="72368"/>
                </a:cubicBezTo>
                <a:cubicBezTo>
                  <a:pt x="2993685" y="72187"/>
                  <a:pt x="2983001" y="73997"/>
                  <a:pt x="2984088" y="76352"/>
                </a:cubicBezTo>
                <a:cubicBezTo>
                  <a:pt x="2993253" y="80126"/>
                  <a:pt x="3003181" y="81675"/>
                  <a:pt x="3013061" y="80879"/>
                </a:cubicBezTo>
                <a:cubicBezTo>
                  <a:pt x="3025193" y="81060"/>
                  <a:pt x="3035695" y="79067"/>
                  <a:pt x="3035514" y="76894"/>
                </a:cubicBezTo>
                <a:close/>
                <a:moveTo>
                  <a:pt x="3099073" y="28728"/>
                </a:moveTo>
                <a:cubicBezTo>
                  <a:pt x="3094149" y="27217"/>
                  <a:pt x="3089007" y="26544"/>
                  <a:pt x="3083863" y="26736"/>
                </a:cubicBezTo>
                <a:cubicBezTo>
                  <a:pt x="3077161" y="26736"/>
                  <a:pt x="3072454" y="27641"/>
                  <a:pt x="3072454" y="28728"/>
                </a:cubicBezTo>
                <a:cubicBezTo>
                  <a:pt x="3077692" y="30509"/>
                  <a:pt x="3083229" y="31245"/>
                  <a:pt x="3088750" y="30901"/>
                </a:cubicBezTo>
                <a:cubicBezTo>
                  <a:pt x="3095269" y="30901"/>
                  <a:pt x="3100339" y="29813"/>
                  <a:pt x="3099073" y="28728"/>
                </a:cubicBezTo>
                <a:close/>
                <a:moveTo>
                  <a:pt x="1277167" y="1629144"/>
                </a:moveTo>
                <a:cubicBezTo>
                  <a:pt x="1285253" y="1623341"/>
                  <a:pt x="1291692" y="1617003"/>
                  <a:pt x="1295721" y="1610439"/>
                </a:cubicBezTo>
                <a:cubicBezTo>
                  <a:pt x="1311837" y="1584183"/>
                  <a:pt x="1284495" y="1558471"/>
                  <a:pt x="1239405" y="1558471"/>
                </a:cubicBezTo>
                <a:cubicBezTo>
                  <a:pt x="1207505" y="1557790"/>
                  <a:pt x="1170707" y="1568825"/>
                  <a:pt x="1146127" y="1585691"/>
                </a:cubicBezTo>
                <a:lnTo>
                  <a:pt x="1140881" y="1590599"/>
                </a:lnTo>
                <a:lnTo>
                  <a:pt x="1197563" y="1655126"/>
                </a:lnTo>
                <a:lnTo>
                  <a:pt x="1248734" y="1644641"/>
                </a:lnTo>
                <a:cubicBezTo>
                  <a:pt x="1259349" y="1640216"/>
                  <a:pt x="1269081" y="1634948"/>
                  <a:pt x="1277167" y="1629144"/>
                </a:cubicBezTo>
                <a:close/>
                <a:moveTo>
                  <a:pt x="2875261" y="225921"/>
                </a:moveTo>
                <a:cubicBezTo>
                  <a:pt x="2871457" y="219585"/>
                  <a:pt x="2845021" y="214515"/>
                  <a:pt x="2814780" y="214515"/>
                </a:cubicBezTo>
                <a:cubicBezTo>
                  <a:pt x="2784179" y="214333"/>
                  <a:pt x="2762450" y="219042"/>
                  <a:pt x="2764984" y="225560"/>
                </a:cubicBezTo>
                <a:cubicBezTo>
                  <a:pt x="2767520" y="232079"/>
                  <a:pt x="2791966" y="237149"/>
                  <a:pt x="2824560" y="237510"/>
                </a:cubicBezTo>
                <a:cubicBezTo>
                  <a:pt x="2857154" y="237873"/>
                  <a:pt x="2879063" y="232260"/>
                  <a:pt x="2875261" y="225921"/>
                </a:cubicBezTo>
                <a:close/>
                <a:moveTo>
                  <a:pt x="1957574" y="1038385"/>
                </a:moveTo>
                <a:cubicBezTo>
                  <a:pt x="1963762" y="1033584"/>
                  <a:pt x="1967882" y="1028321"/>
                  <a:pt x="1969330" y="1022844"/>
                </a:cubicBezTo>
                <a:cubicBezTo>
                  <a:pt x="1974764" y="1002383"/>
                  <a:pt x="1941626" y="985542"/>
                  <a:pt x="1892010" y="985000"/>
                </a:cubicBezTo>
                <a:cubicBezTo>
                  <a:pt x="1842395" y="984456"/>
                  <a:pt x="1793866" y="1001296"/>
                  <a:pt x="1785718" y="1022844"/>
                </a:cubicBezTo>
                <a:cubicBezTo>
                  <a:pt x="1777569" y="1044393"/>
                  <a:pt x="1809621" y="1061776"/>
                  <a:pt x="1862313" y="1062501"/>
                </a:cubicBezTo>
                <a:cubicBezTo>
                  <a:pt x="1901834" y="1063044"/>
                  <a:pt x="1939011" y="1052790"/>
                  <a:pt x="1957574" y="1038385"/>
                </a:cubicBezTo>
                <a:close/>
                <a:moveTo>
                  <a:pt x="2344882" y="698661"/>
                </a:moveTo>
                <a:cubicBezTo>
                  <a:pt x="2350182" y="694958"/>
                  <a:pt x="2353396" y="690974"/>
                  <a:pt x="2353939" y="686945"/>
                </a:cubicBezTo>
                <a:cubicBezTo>
                  <a:pt x="2356112" y="670830"/>
                  <a:pt x="2313197" y="656524"/>
                  <a:pt x="2265573" y="656344"/>
                </a:cubicBezTo>
                <a:cubicBezTo>
                  <a:pt x="2217949" y="656163"/>
                  <a:pt x="2172318" y="669562"/>
                  <a:pt x="2168515" y="686041"/>
                </a:cubicBezTo>
                <a:cubicBezTo>
                  <a:pt x="2164713" y="702519"/>
                  <a:pt x="2206180" y="718091"/>
                  <a:pt x="2256701" y="718091"/>
                </a:cubicBezTo>
                <a:cubicBezTo>
                  <a:pt x="2294320" y="718363"/>
                  <a:pt x="2328984" y="709772"/>
                  <a:pt x="2344882" y="698661"/>
                </a:cubicBezTo>
                <a:close/>
                <a:moveTo>
                  <a:pt x="2967791" y="154215"/>
                </a:moveTo>
                <a:cubicBezTo>
                  <a:pt x="2953107" y="148004"/>
                  <a:pt x="2937151" y="145395"/>
                  <a:pt x="2921255" y="146608"/>
                </a:cubicBezTo>
                <a:cubicBezTo>
                  <a:pt x="2897715" y="146608"/>
                  <a:pt x="2881598" y="150230"/>
                  <a:pt x="2885039" y="154576"/>
                </a:cubicBezTo>
                <a:cubicBezTo>
                  <a:pt x="2899987" y="160987"/>
                  <a:pt x="2916270" y="163660"/>
                  <a:pt x="2932482" y="162363"/>
                </a:cubicBezTo>
                <a:cubicBezTo>
                  <a:pt x="2955841" y="162363"/>
                  <a:pt x="2971956" y="158561"/>
                  <a:pt x="2967791" y="154215"/>
                </a:cubicBezTo>
                <a:close/>
                <a:moveTo>
                  <a:pt x="2642032" y="448104"/>
                </a:moveTo>
                <a:lnTo>
                  <a:pt x="2598212" y="458064"/>
                </a:lnTo>
                <a:lnTo>
                  <a:pt x="2561996" y="447018"/>
                </a:lnTo>
                <a:lnTo>
                  <a:pt x="2602919" y="437059"/>
                </a:lnTo>
                <a:close/>
                <a:moveTo>
                  <a:pt x="3048008" y="94823"/>
                </a:moveTo>
                <a:cubicBezTo>
                  <a:pt x="3037354" y="90675"/>
                  <a:pt x="3025914" y="88945"/>
                  <a:pt x="3014509" y="89753"/>
                </a:cubicBezTo>
                <a:cubicBezTo>
                  <a:pt x="2999118" y="89571"/>
                  <a:pt x="2987529" y="91926"/>
                  <a:pt x="2989702" y="94641"/>
                </a:cubicBezTo>
                <a:cubicBezTo>
                  <a:pt x="3000386" y="98918"/>
                  <a:pt x="3011903" y="100713"/>
                  <a:pt x="3023382" y="99893"/>
                </a:cubicBezTo>
                <a:cubicBezTo>
                  <a:pt x="3038774" y="99893"/>
                  <a:pt x="3050544" y="97538"/>
                  <a:pt x="3048008" y="94823"/>
                </a:cubicBezTo>
                <a:close/>
                <a:moveTo>
                  <a:pt x="3110661" y="44301"/>
                </a:moveTo>
                <a:cubicBezTo>
                  <a:pt x="3104296" y="42227"/>
                  <a:pt x="3097612" y="41306"/>
                  <a:pt x="3090924" y="41586"/>
                </a:cubicBezTo>
                <a:cubicBezTo>
                  <a:pt x="3082413" y="41586"/>
                  <a:pt x="3075170" y="42852"/>
                  <a:pt x="3076438" y="44301"/>
                </a:cubicBezTo>
                <a:cubicBezTo>
                  <a:pt x="3082857" y="46405"/>
                  <a:pt x="3089606" y="47325"/>
                  <a:pt x="3096355" y="47017"/>
                </a:cubicBezTo>
                <a:cubicBezTo>
                  <a:pt x="3104866" y="47017"/>
                  <a:pt x="3111929" y="45749"/>
                  <a:pt x="3110661" y="44301"/>
                </a:cubicBezTo>
                <a:close/>
                <a:moveTo>
                  <a:pt x="2882502" y="254894"/>
                </a:moveTo>
                <a:cubicBezTo>
                  <a:pt x="2878699" y="248014"/>
                  <a:pt x="2847374" y="241675"/>
                  <a:pt x="2815504" y="241675"/>
                </a:cubicBezTo>
                <a:cubicBezTo>
                  <a:pt x="2783996" y="241675"/>
                  <a:pt x="2758101" y="247470"/>
                  <a:pt x="2760999" y="254532"/>
                </a:cubicBezTo>
                <a:cubicBezTo>
                  <a:pt x="2763896" y="261593"/>
                  <a:pt x="2795585" y="267931"/>
                  <a:pt x="2828179" y="268114"/>
                </a:cubicBezTo>
                <a:cubicBezTo>
                  <a:pt x="2860772" y="268294"/>
                  <a:pt x="2886304" y="261776"/>
                  <a:pt x="2882502" y="254894"/>
                </a:cubicBezTo>
                <a:close/>
                <a:moveTo>
                  <a:pt x="2981011" y="177393"/>
                </a:moveTo>
                <a:cubicBezTo>
                  <a:pt x="2965012" y="170161"/>
                  <a:pt x="2947457" y="167049"/>
                  <a:pt x="2929946" y="168340"/>
                </a:cubicBezTo>
                <a:cubicBezTo>
                  <a:pt x="2905863" y="168159"/>
                  <a:pt x="2886307" y="172322"/>
                  <a:pt x="2889204" y="177212"/>
                </a:cubicBezTo>
                <a:cubicBezTo>
                  <a:pt x="2892101" y="182102"/>
                  <a:pt x="2918538" y="186628"/>
                  <a:pt x="2942623" y="186448"/>
                </a:cubicBezTo>
                <a:cubicBezTo>
                  <a:pt x="2966706" y="186267"/>
                  <a:pt x="2984633" y="182102"/>
                  <a:pt x="2981011" y="177393"/>
                </a:cubicBezTo>
                <a:close/>
                <a:moveTo>
                  <a:pt x="3057969" y="114197"/>
                </a:moveTo>
                <a:cubicBezTo>
                  <a:pt x="3046532" y="109177"/>
                  <a:pt x="3034013" y="107122"/>
                  <a:pt x="3021573" y="108222"/>
                </a:cubicBezTo>
                <a:cubicBezTo>
                  <a:pt x="3002921" y="108042"/>
                  <a:pt x="2990969" y="110395"/>
                  <a:pt x="2993142" y="113655"/>
                </a:cubicBezTo>
                <a:cubicBezTo>
                  <a:pt x="3004847" y="119073"/>
                  <a:pt x="3017805" y="121202"/>
                  <a:pt x="3030626" y="119811"/>
                </a:cubicBezTo>
                <a:cubicBezTo>
                  <a:pt x="3049277" y="119811"/>
                  <a:pt x="3060866" y="117457"/>
                  <a:pt x="3057969" y="114197"/>
                </a:cubicBezTo>
                <a:close/>
                <a:moveTo>
                  <a:pt x="2314947" y="770588"/>
                </a:moveTo>
                <a:cubicBezTo>
                  <a:pt x="2319974" y="766653"/>
                  <a:pt x="2322883" y="762364"/>
                  <a:pt x="2323154" y="757928"/>
                </a:cubicBezTo>
                <a:cubicBezTo>
                  <a:pt x="2324242" y="740181"/>
                  <a:pt x="2285129" y="726239"/>
                  <a:pt x="2235332" y="726239"/>
                </a:cubicBezTo>
                <a:cubicBezTo>
                  <a:pt x="2185355" y="726058"/>
                  <a:pt x="2142077" y="739276"/>
                  <a:pt x="2138999" y="757565"/>
                </a:cubicBezTo>
                <a:cubicBezTo>
                  <a:pt x="2135921" y="775853"/>
                  <a:pt x="2174129" y="790702"/>
                  <a:pt x="2226460" y="790883"/>
                </a:cubicBezTo>
                <a:cubicBezTo>
                  <a:pt x="2265708" y="791018"/>
                  <a:pt x="2299864" y="782394"/>
                  <a:pt x="2314947" y="770588"/>
                </a:cubicBezTo>
                <a:close/>
                <a:moveTo>
                  <a:pt x="3126234" y="60598"/>
                </a:moveTo>
                <a:cubicBezTo>
                  <a:pt x="3118533" y="58043"/>
                  <a:pt x="3110440" y="56880"/>
                  <a:pt x="3102332" y="57157"/>
                </a:cubicBezTo>
                <a:cubicBezTo>
                  <a:pt x="3090924" y="57157"/>
                  <a:pt x="3082776" y="58789"/>
                  <a:pt x="3084224" y="60598"/>
                </a:cubicBezTo>
                <a:cubicBezTo>
                  <a:pt x="3092547" y="63423"/>
                  <a:pt x="3101343" y="64593"/>
                  <a:pt x="3110117" y="64039"/>
                </a:cubicBezTo>
                <a:cubicBezTo>
                  <a:pt x="3120620" y="64039"/>
                  <a:pt x="3128407" y="62228"/>
                  <a:pt x="3126234" y="60598"/>
                </a:cubicBezTo>
                <a:close/>
                <a:moveTo>
                  <a:pt x="2818222" y="333663"/>
                </a:moveTo>
                <a:cubicBezTo>
                  <a:pt x="2798798" y="333463"/>
                  <a:pt x="2779548" y="337351"/>
                  <a:pt x="2761725" y="345071"/>
                </a:cubicBezTo>
                <a:cubicBezTo>
                  <a:pt x="2741692" y="335765"/>
                  <a:pt x="2719892" y="330887"/>
                  <a:pt x="2697804" y="330765"/>
                </a:cubicBezTo>
                <a:cubicBezTo>
                  <a:pt x="2735468" y="327507"/>
                  <a:pt x="2743255" y="326239"/>
                  <a:pt x="2756292" y="318635"/>
                </a:cubicBezTo>
                <a:cubicBezTo>
                  <a:pt x="2764674" y="322112"/>
                  <a:pt x="2773261" y="325076"/>
                  <a:pt x="2782006" y="327507"/>
                </a:cubicBezTo>
                <a:cubicBezTo>
                  <a:pt x="2791783" y="330041"/>
                  <a:pt x="2805908" y="331672"/>
                  <a:pt x="2818222" y="333663"/>
                </a:cubicBezTo>
                <a:close/>
                <a:moveTo>
                  <a:pt x="1889411" y="1155520"/>
                </a:moveTo>
                <a:cubicBezTo>
                  <a:pt x="1895245" y="1150447"/>
                  <a:pt x="1899161" y="1144845"/>
                  <a:pt x="1900700" y="1138915"/>
                </a:cubicBezTo>
                <a:cubicBezTo>
                  <a:pt x="1906675" y="1115918"/>
                  <a:pt x="1872633" y="1099441"/>
                  <a:pt x="1822293" y="1099622"/>
                </a:cubicBezTo>
                <a:cubicBezTo>
                  <a:pt x="1771954" y="1099802"/>
                  <a:pt x="1728496" y="1117005"/>
                  <a:pt x="1719803" y="1140183"/>
                </a:cubicBezTo>
                <a:cubicBezTo>
                  <a:pt x="1711112" y="1163361"/>
                  <a:pt x="1744611" y="1181830"/>
                  <a:pt x="1797485" y="1181469"/>
                </a:cubicBezTo>
                <a:cubicBezTo>
                  <a:pt x="1837141" y="1181197"/>
                  <a:pt x="1871908" y="1170740"/>
                  <a:pt x="1889411" y="1155520"/>
                </a:cubicBezTo>
                <a:close/>
                <a:moveTo>
                  <a:pt x="2643119" y="494823"/>
                </a:moveTo>
                <a:lnTo>
                  <a:pt x="2593322" y="508585"/>
                </a:lnTo>
                <a:lnTo>
                  <a:pt x="2551493" y="493374"/>
                </a:lnTo>
                <a:lnTo>
                  <a:pt x="2596220" y="482146"/>
                </a:lnTo>
                <a:close/>
                <a:moveTo>
                  <a:pt x="2990064" y="202744"/>
                </a:moveTo>
                <a:cubicBezTo>
                  <a:pt x="2986079" y="197130"/>
                  <a:pt x="2964713" y="192784"/>
                  <a:pt x="2935921" y="192603"/>
                </a:cubicBezTo>
                <a:cubicBezTo>
                  <a:pt x="2907129" y="192423"/>
                  <a:pt x="2888477" y="196588"/>
                  <a:pt x="2891375" y="202382"/>
                </a:cubicBezTo>
                <a:cubicBezTo>
                  <a:pt x="2894272" y="208177"/>
                  <a:pt x="2916184" y="212340"/>
                  <a:pt x="2945698" y="212703"/>
                </a:cubicBezTo>
                <a:cubicBezTo>
                  <a:pt x="2975214" y="213065"/>
                  <a:pt x="2994227" y="208719"/>
                  <a:pt x="2990064" y="202744"/>
                </a:cubicBezTo>
                <a:close/>
                <a:moveTo>
                  <a:pt x="2890441" y="290755"/>
                </a:moveTo>
                <a:cubicBezTo>
                  <a:pt x="2892860" y="288992"/>
                  <a:pt x="2893686" y="287034"/>
                  <a:pt x="2892645" y="284952"/>
                </a:cubicBezTo>
                <a:cubicBezTo>
                  <a:pt x="2888299" y="276623"/>
                  <a:pt x="2856973" y="270285"/>
                  <a:pt x="2821482" y="270285"/>
                </a:cubicBezTo>
                <a:cubicBezTo>
                  <a:pt x="2785990" y="270285"/>
                  <a:pt x="2760459" y="275718"/>
                  <a:pt x="2762993" y="284047"/>
                </a:cubicBezTo>
                <a:cubicBezTo>
                  <a:pt x="2765529" y="292377"/>
                  <a:pt x="2795043" y="299257"/>
                  <a:pt x="2833071" y="299438"/>
                </a:cubicBezTo>
                <a:cubicBezTo>
                  <a:pt x="2861590" y="299574"/>
                  <a:pt x="2883184" y="296043"/>
                  <a:pt x="2890441" y="290755"/>
                </a:cubicBezTo>
                <a:close/>
                <a:moveTo>
                  <a:pt x="3073903" y="135202"/>
                </a:moveTo>
                <a:cubicBezTo>
                  <a:pt x="3060424" y="129487"/>
                  <a:pt x="3045759" y="127126"/>
                  <a:pt x="3031168" y="128322"/>
                </a:cubicBezTo>
                <a:cubicBezTo>
                  <a:pt x="3011793" y="128322"/>
                  <a:pt x="2998031" y="131219"/>
                  <a:pt x="3000747" y="134841"/>
                </a:cubicBezTo>
                <a:cubicBezTo>
                  <a:pt x="3014243" y="140726"/>
                  <a:pt x="3028992" y="143154"/>
                  <a:pt x="3043662" y="141903"/>
                </a:cubicBezTo>
                <a:cubicBezTo>
                  <a:pt x="3063582" y="141903"/>
                  <a:pt x="3076981" y="138823"/>
                  <a:pt x="3073903" y="135202"/>
                </a:cubicBezTo>
                <a:close/>
                <a:moveTo>
                  <a:pt x="3194139" y="29814"/>
                </a:moveTo>
                <a:cubicBezTo>
                  <a:pt x="3190059" y="28459"/>
                  <a:pt x="3185755" y="27905"/>
                  <a:pt x="3181464" y="28185"/>
                </a:cubicBezTo>
                <a:cubicBezTo>
                  <a:pt x="3174402" y="28004"/>
                  <a:pt x="3170417" y="28728"/>
                  <a:pt x="3172048" y="29814"/>
                </a:cubicBezTo>
                <a:cubicBezTo>
                  <a:pt x="3176080" y="31373"/>
                  <a:pt x="3180415" y="31993"/>
                  <a:pt x="3184723" y="31626"/>
                </a:cubicBezTo>
                <a:cubicBezTo>
                  <a:pt x="3191785" y="31626"/>
                  <a:pt x="3195768" y="30901"/>
                  <a:pt x="3194139" y="29814"/>
                </a:cubicBezTo>
                <a:close/>
                <a:moveTo>
                  <a:pt x="3139814" y="78524"/>
                </a:moveTo>
                <a:cubicBezTo>
                  <a:pt x="3130067" y="75067"/>
                  <a:pt x="3119712" y="73649"/>
                  <a:pt x="3109393" y="74360"/>
                </a:cubicBezTo>
                <a:cubicBezTo>
                  <a:pt x="3096899" y="74360"/>
                  <a:pt x="3088207" y="76533"/>
                  <a:pt x="3091285" y="78706"/>
                </a:cubicBezTo>
                <a:cubicBezTo>
                  <a:pt x="3100541" y="81858"/>
                  <a:pt x="3110315" y="83210"/>
                  <a:pt x="3120077" y="82689"/>
                </a:cubicBezTo>
                <a:cubicBezTo>
                  <a:pt x="3133478" y="82689"/>
                  <a:pt x="3142711" y="80697"/>
                  <a:pt x="3139814" y="78524"/>
                </a:cubicBezTo>
                <a:close/>
                <a:moveTo>
                  <a:pt x="2813876" y="369698"/>
                </a:moveTo>
                <a:cubicBezTo>
                  <a:pt x="2796591" y="369724"/>
                  <a:pt x="2779440" y="372728"/>
                  <a:pt x="2763174" y="378570"/>
                </a:cubicBezTo>
                <a:lnTo>
                  <a:pt x="2720620" y="367344"/>
                </a:lnTo>
                <a:lnTo>
                  <a:pt x="2763174" y="356841"/>
                </a:lnTo>
                <a:close/>
                <a:moveTo>
                  <a:pt x="2288472" y="852055"/>
                </a:moveTo>
                <a:cubicBezTo>
                  <a:pt x="2293457" y="847856"/>
                  <a:pt x="2296400" y="843171"/>
                  <a:pt x="2296898" y="838146"/>
                </a:cubicBezTo>
                <a:cubicBezTo>
                  <a:pt x="2298708" y="818589"/>
                  <a:pt x="2262856" y="803740"/>
                  <a:pt x="2210886" y="803560"/>
                </a:cubicBezTo>
                <a:cubicBezTo>
                  <a:pt x="2158916" y="803379"/>
                  <a:pt x="2118538" y="815692"/>
                  <a:pt x="2113648" y="836516"/>
                </a:cubicBezTo>
                <a:cubicBezTo>
                  <a:pt x="2108758" y="857339"/>
                  <a:pt x="2144793" y="872549"/>
                  <a:pt x="2199297" y="872732"/>
                </a:cubicBezTo>
                <a:cubicBezTo>
                  <a:pt x="2240175" y="872867"/>
                  <a:pt x="2273516" y="864651"/>
                  <a:pt x="2288472" y="852055"/>
                </a:cubicBezTo>
                <a:close/>
                <a:moveTo>
                  <a:pt x="3085493" y="156751"/>
                </a:moveTo>
                <a:cubicBezTo>
                  <a:pt x="3070683" y="150751"/>
                  <a:pt x="3054731" y="148093"/>
                  <a:pt x="3038776" y="148964"/>
                </a:cubicBezTo>
                <a:cubicBezTo>
                  <a:pt x="3017227" y="148964"/>
                  <a:pt x="3000387" y="152585"/>
                  <a:pt x="3004008" y="156751"/>
                </a:cubicBezTo>
                <a:cubicBezTo>
                  <a:pt x="3018751" y="162982"/>
                  <a:pt x="3034759" y="165651"/>
                  <a:pt x="3050726" y="164537"/>
                </a:cubicBezTo>
                <a:cubicBezTo>
                  <a:pt x="3072818" y="164718"/>
                  <a:pt x="3089477" y="160914"/>
                  <a:pt x="3085493" y="156751"/>
                </a:cubicBezTo>
                <a:close/>
                <a:moveTo>
                  <a:pt x="3004006" y="228637"/>
                </a:moveTo>
                <a:cubicBezTo>
                  <a:pt x="2998211" y="222482"/>
                  <a:pt x="2968878" y="217592"/>
                  <a:pt x="2940630" y="217592"/>
                </a:cubicBezTo>
                <a:cubicBezTo>
                  <a:pt x="2912563" y="217592"/>
                  <a:pt x="2890833" y="222843"/>
                  <a:pt x="2895179" y="229001"/>
                </a:cubicBezTo>
                <a:cubicBezTo>
                  <a:pt x="2899525" y="235156"/>
                  <a:pt x="2927954" y="240589"/>
                  <a:pt x="2958013" y="240589"/>
                </a:cubicBezTo>
                <a:cubicBezTo>
                  <a:pt x="2988071" y="240589"/>
                  <a:pt x="3009800" y="234795"/>
                  <a:pt x="3004006" y="228637"/>
                </a:cubicBezTo>
                <a:close/>
                <a:moveTo>
                  <a:pt x="3212246" y="46112"/>
                </a:moveTo>
                <a:cubicBezTo>
                  <a:pt x="3206484" y="43886"/>
                  <a:pt x="3200289" y="43019"/>
                  <a:pt x="3194139" y="43576"/>
                </a:cubicBezTo>
                <a:cubicBezTo>
                  <a:pt x="3185266" y="43576"/>
                  <a:pt x="3180738" y="44483"/>
                  <a:pt x="3181462" y="46112"/>
                </a:cubicBezTo>
                <a:cubicBezTo>
                  <a:pt x="3187247" y="48244"/>
                  <a:pt x="3193433" y="49049"/>
                  <a:pt x="3199570" y="48465"/>
                </a:cubicBezTo>
                <a:cubicBezTo>
                  <a:pt x="3209168" y="48465"/>
                  <a:pt x="3214239" y="47560"/>
                  <a:pt x="3212246" y="46112"/>
                </a:cubicBezTo>
                <a:close/>
                <a:moveTo>
                  <a:pt x="3155207" y="96813"/>
                </a:moveTo>
                <a:cubicBezTo>
                  <a:pt x="3144742" y="92682"/>
                  <a:pt x="3133466" y="91009"/>
                  <a:pt x="3122252" y="91924"/>
                </a:cubicBezTo>
                <a:cubicBezTo>
                  <a:pt x="3107041" y="92104"/>
                  <a:pt x="3097986" y="93916"/>
                  <a:pt x="3100342" y="96450"/>
                </a:cubicBezTo>
                <a:cubicBezTo>
                  <a:pt x="3110486" y="100830"/>
                  <a:pt x="3121573" y="102573"/>
                  <a:pt x="3132573" y="101520"/>
                </a:cubicBezTo>
                <a:cubicBezTo>
                  <a:pt x="3148871" y="101701"/>
                  <a:pt x="3158287" y="99710"/>
                  <a:pt x="3155207" y="96813"/>
                </a:cubicBezTo>
                <a:close/>
                <a:moveTo>
                  <a:pt x="2812608" y="408810"/>
                </a:moveTo>
                <a:lnTo>
                  <a:pt x="2766252" y="418951"/>
                </a:lnTo>
                <a:lnTo>
                  <a:pt x="2725510" y="407362"/>
                </a:lnTo>
                <a:lnTo>
                  <a:pt x="2763898" y="397402"/>
                </a:lnTo>
                <a:close/>
                <a:moveTo>
                  <a:pt x="2659054" y="544256"/>
                </a:moveTo>
                <a:cubicBezTo>
                  <a:pt x="2620485" y="547878"/>
                  <a:pt x="2593142" y="553673"/>
                  <a:pt x="2584269" y="567073"/>
                </a:cubicBezTo>
                <a:cubicBezTo>
                  <a:pt x="2572498" y="554941"/>
                  <a:pt x="2553124" y="547334"/>
                  <a:pt x="2518175" y="541903"/>
                </a:cubicBezTo>
                <a:cubicBezTo>
                  <a:pt x="2543679" y="542131"/>
                  <a:pt x="2568895" y="536492"/>
                  <a:pt x="2591874" y="525424"/>
                </a:cubicBezTo>
                <a:cubicBezTo>
                  <a:pt x="2612736" y="536249"/>
                  <a:pt x="2635604" y="542660"/>
                  <a:pt x="2659054" y="544256"/>
                </a:cubicBezTo>
                <a:close/>
                <a:moveTo>
                  <a:pt x="1822096" y="1291507"/>
                </a:moveTo>
                <a:cubicBezTo>
                  <a:pt x="1828394" y="1286074"/>
                  <a:pt x="1832660" y="1280200"/>
                  <a:pt x="1834245" y="1274180"/>
                </a:cubicBezTo>
                <a:cubicBezTo>
                  <a:pt x="1840583" y="1249735"/>
                  <a:pt x="1804911" y="1231627"/>
                  <a:pt x="1757107" y="1231627"/>
                </a:cubicBezTo>
                <a:cubicBezTo>
                  <a:pt x="1709302" y="1231627"/>
                  <a:pt x="1660410" y="1251183"/>
                  <a:pt x="1651538" y="1275448"/>
                </a:cubicBezTo>
                <a:cubicBezTo>
                  <a:pt x="1642666" y="1299712"/>
                  <a:pt x="1677613" y="1321080"/>
                  <a:pt x="1728135" y="1320536"/>
                </a:cubicBezTo>
                <a:cubicBezTo>
                  <a:pt x="1766024" y="1320129"/>
                  <a:pt x="1803201" y="1307804"/>
                  <a:pt x="1822096" y="1291507"/>
                </a:cubicBezTo>
                <a:close/>
                <a:moveTo>
                  <a:pt x="2567247" y="638163"/>
                </a:moveTo>
                <a:cubicBezTo>
                  <a:pt x="2571186" y="634615"/>
                  <a:pt x="2572951" y="630722"/>
                  <a:pt x="2572136" y="626648"/>
                </a:cubicBezTo>
                <a:cubicBezTo>
                  <a:pt x="2568878" y="610350"/>
                  <a:pt x="2529402" y="598761"/>
                  <a:pt x="2478339" y="598761"/>
                </a:cubicBezTo>
                <a:cubicBezTo>
                  <a:pt x="2427638" y="598761"/>
                  <a:pt x="2389973" y="610350"/>
                  <a:pt x="2390154" y="627009"/>
                </a:cubicBezTo>
                <a:cubicBezTo>
                  <a:pt x="2390335" y="643668"/>
                  <a:pt x="2430896" y="656345"/>
                  <a:pt x="2484134" y="656345"/>
                </a:cubicBezTo>
                <a:cubicBezTo>
                  <a:pt x="2524060" y="656345"/>
                  <a:pt x="2555432" y="648807"/>
                  <a:pt x="2567247" y="638163"/>
                </a:cubicBezTo>
                <a:close/>
                <a:moveTo>
                  <a:pt x="3227818" y="62590"/>
                </a:moveTo>
                <a:cubicBezTo>
                  <a:pt x="3220575" y="59728"/>
                  <a:pt x="3212757" y="58612"/>
                  <a:pt x="3205001" y="59332"/>
                </a:cubicBezTo>
                <a:cubicBezTo>
                  <a:pt x="3193956" y="59332"/>
                  <a:pt x="3188161" y="60418"/>
                  <a:pt x="3189610" y="62229"/>
                </a:cubicBezTo>
                <a:cubicBezTo>
                  <a:pt x="3196682" y="65037"/>
                  <a:pt x="3204294" y="66214"/>
                  <a:pt x="3211883" y="65668"/>
                </a:cubicBezTo>
                <a:cubicBezTo>
                  <a:pt x="3223653" y="65668"/>
                  <a:pt x="3230171" y="64402"/>
                  <a:pt x="3227818" y="62590"/>
                </a:cubicBezTo>
                <a:close/>
                <a:moveTo>
                  <a:pt x="3173132" y="116189"/>
                </a:moveTo>
                <a:cubicBezTo>
                  <a:pt x="3161372" y="111650"/>
                  <a:pt x="3148777" y="109674"/>
                  <a:pt x="3136192" y="110395"/>
                </a:cubicBezTo>
                <a:cubicBezTo>
                  <a:pt x="3118447" y="110395"/>
                  <a:pt x="3106678" y="112931"/>
                  <a:pt x="3110480" y="116189"/>
                </a:cubicBezTo>
                <a:cubicBezTo>
                  <a:pt x="3122495" y="120710"/>
                  <a:pt x="3135333" y="122622"/>
                  <a:pt x="3148144" y="121803"/>
                </a:cubicBezTo>
                <a:cubicBezTo>
                  <a:pt x="3165527" y="121803"/>
                  <a:pt x="3176573" y="119267"/>
                  <a:pt x="3173132" y="116189"/>
                </a:cubicBezTo>
                <a:close/>
                <a:moveTo>
                  <a:pt x="3003893" y="265918"/>
                </a:moveTo>
                <a:cubicBezTo>
                  <a:pt x="3012471" y="263632"/>
                  <a:pt x="3016047" y="260417"/>
                  <a:pt x="3013058" y="256706"/>
                </a:cubicBezTo>
                <a:cubicBezTo>
                  <a:pt x="3008171" y="249463"/>
                  <a:pt x="2979198" y="244392"/>
                  <a:pt x="2946061" y="244392"/>
                </a:cubicBezTo>
                <a:cubicBezTo>
                  <a:pt x="2912923" y="244392"/>
                  <a:pt x="2892281" y="249463"/>
                  <a:pt x="2897169" y="256886"/>
                </a:cubicBezTo>
                <a:cubicBezTo>
                  <a:pt x="2902059" y="264312"/>
                  <a:pt x="2930670" y="269563"/>
                  <a:pt x="2964712" y="269563"/>
                </a:cubicBezTo>
                <a:cubicBezTo>
                  <a:pt x="2981734" y="269563"/>
                  <a:pt x="2995314" y="268204"/>
                  <a:pt x="3003893" y="265918"/>
                </a:cubicBezTo>
                <a:close/>
                <a:moveTo>
                  <a:pt x="3094818" y="186085"/>
                </a:moveTo>
                <a:cubicBezTo>
                  <a:pt x="3101291" y="184501"/>
                  <a:pt x="3103872" y="182283"/>
                  <a:pt x="3101246" y="179748"/>
                </a:cubicBezTo>
                <a:cubicBezTo>
                  <a:pt x="3084952" y="172457"/>
                  <a:pt x="3067044" y="169524"/>
                  <a:pt x="3049276" y="171237"/>
                </a:cubicBezTo>
                <a:cubicBezTo>
                  <a:pt x="3024108" y="171237"/>
                  <a:pt x="3008534" y="174858"/>
                  <a:pt x="3013060" y="179928"/>
                </a:cubicBezTo>
                <a:cubicBezTo>
                  <a:pt x="3029334" y="187297"/>
                  <a:pt x="3047246" y="190293"/>
                  <a:pt x="3065030" y="188620"/>
                </a:cubicBezTo>
                <a:cubicBezTo>
                  <a:pt x="3077978" y="188620"/>
                  <a:pt x="3088344" y="187669"/>
                  <a:pt x="3094818" y="186085"/>
                </a:cubicBezTo>
                <a:close/>
                <a:moveTo>
                  <a:pt x="2252533" y="941896"/>
                </a:moveTo>
                <a:cubicBezTo>
                  <a:pt x="2257843" y="937386"/>
                  <a:pt x="2260956" y="932531"/>
                  <a:pt x="2261227" y="927597"/>
                </a:cubicBezTo>
                <a:cubicBezTo>
                  <a:pt x="2262132" y="908221"/>
                  <a:pt x="2220485" y="892106"/>
                  <a:pt x="2171956" y="892106"/>
                </a:cubicBezTo>
                <a:cubicBezTo>
                  <a:pt x="2123427" y="892106"/>
                  <a:pt x="2077432" y="908765"/>
                  <a:pt x="2073811" y="928321"/>
                </a:cubicBezTo>
                <a:cubicBezTo>
                  <a:pt x="2070189" y="947878"/>
                  <a:pt x="2111838" y="966166"/>
                  <a:pt x="2162720" y="965986"/>
                </a:cubicBezTo>
                <a:cubicBezTo>
                  <a:pt x="2200882" y="965850"/>
                  <a:pt x="2236601" y="955426"/>
                  <a:pt x="2252533" y="941896"/>
                </a:cubicBezTo>
                <a:close/>
                <a:moveTo>
                  <a:pt x="3291740" y="31444"/>
                </a:moveTo>
                <a:cubicBezTo>
                  <a:pt x="3287702" y="30189"/>
                  <a:pt x="3283464" y="29699"/>
                  <a:pt x="3279246" y="29995"/>
                </a:cubicBezTo>
                <a:cubicBezTo>
                  <a:pt x="3273995" y="29995"/>
                  <a:pt x="3270554" y="30719"/>
                  <a:pt x="3271640" y="31444"/>
                </a:cubicBezTo>
                <a:cubicBezTo>
                  <a:pt x="3275482" y="32752"/>
                  <a:pt x="3279541" y="33305"/>
                  <a:pt x="3283592" y="33075"/>
                </a:cubicBezTo>
                <a:cubicBezTo>
                  <a:pt x="3289567" y="33256"/>
                  <a:pt x="3293552" y="32351"/>
                  <a:pt x="3291740" y="31444"/>
                </a:cubicBezTo>
                <a:close/>
                <a:moveTo>
                  <a:pt x="3244002" y="82554"/>
                </a:moveTo>
                <a:cubicBezTo>
                  <a:pt x="3247239" y="81829"/>
                  <a:pt x="3248280" y="80788"/>
                  <a:pt x="3246469" y="79610"/>
                </a:cubicBezTo>
                <a:cubicBezTo>
                  <a:pt x="3237555" y="76618"/>
                  <a:pt x="3228145" y="75386"/>
                  <a:pt x="3218763" y="75989"/>
                </a:cubicBezTo>
                <a:cubicBezTo>
                  <a:pt x="3206269" y="75989"/>
                  <a:pt x="3199026" y="77620"/>
                  <a:pt x="3201199" y="79793"/>
                </a:cubicBezTo>
                <a:cubicBezTo>
                  <a:pt x="3209893" y="82924"/>
                  <a:pt x="3219141" y="84219"/>
                  <a:pt x="3228361" y="83595"/>
                </a:cubicBezTo>
                <a:cubicBezTo>
                  <a:pt x="3235333" y="83685"/>
                  <a:pt x="3240765" y="83278"/>
                  <a:pt x="3244002" y="82554"/>
                </a:cubicBezTo>
                <a:close/>
                <a:moveTo>
                  <a:pt x="3187618" y="136650"/>
                </a:moveTo>
                <a:cubicBezTo>
                  <a:pt x="3174299" y="131525"/>
                  <a:pt x="3160037" y="129305"/>
                  <a:pt x="3145790" y="130132"/>
                </a:cubicBezTo>
                <a:cubicBezTo>
                  <a:pt x="3127863" y="129951"/>
                  <a:pt x="3113921" y="133029"/>
                  <a:pt x="3116635" y="136287"/>
                </a:cubicBezTo>
                <a:cubicBezTo>
                  <a:pt x="3129639" y="141665"/>
                  <a:pt x="3143694" y="144019"/>
                  <a:pt x="3157741" y="143169"/>
                </a:cubicBezTo>
                <a:cubicBezTo>
                  <a:pt x="3176936" y="143350"/>
                  <a:pt x="3191603" y="140091"/>
                  <a:pt x="3187618" y="136650"/>
                </a:cubicBezTo>
                <a:close/>
                <a:moveTo>
                  <a:pt x="3115370" y="204736"/>
                </a:moveTo>
                <a:cubicBezTo>
                  <a:pt x="3097555" y="196679"/>
                  <a:pt x="3078011" y="193195"/>
                  <a:pt x="3058510" y="194596"/>
                </a:cubicBezTo>
                <a:cubicBezTo>
                  <a:pt x="3032074" y="194596"/>
                  <a:pt x="3013242" y="199122"/>
                  <a:pt x="3017768" y="204556"/>
                </a:cubicBezTo>
                <a:cubicBezTo>
                  <a:pt x="3035560" y="212462"/>
                  <a:pt x="3055022" y="215884"/>
                  <a:pt x="3074445" y="214516"/>
                </a:cubicBezTo>
                <a:cubicBezTo>
                  <a:pt x="3100520" y="214516"/>
                  <a:pt x="3119352" y="210170"/>
                  <a:pt x="3115370" y="204736"/>
                </a:cubicBezTo>
                <a:close/>
                <a:moveTo>
                  <a:pt x="2550966" y="703552"/>
                </a:moveTo>
                <a:cubicBezTo>
                  <a:pt x="2555555" y="699778"/>
                  <a:pt x="2557920" y="695681"/>
                  <a:pt x="2557467" y="691472"/>
                </a:cubicBezTo>
                <a:cubicBezTo>
                  <a:pt x="2555838" y="675356"/>
                  <a:pt x="2510931" y="661231"/>
                  <a:pt x="2463126" y="661051"/>
                </a:cubicBezTo>
                <a:cubicBezTo>
                  <a:pt x="2415322" y="660870"/>
                  <a:pt x="2372044" y="674449"/>
                  <a:pt x="2371320" y="691109"/>
                </a:cubicBezTo>
                <a:cubicBezTo>
                  <a:pt x="2370595" y="707768"/>
                  <a:pt x="2415322" y="722978"/>
                  <a:pt x="2465662" y="723161"/>
                </a:cubicBezTo>
                <a:cubicBezTo>
                  <a:pt x="2503416" y="723296"/>
                  <a:pt x="2537199" y="714875"/>
                  <a:pt x="2550966" y="703552"/>
                </a:cubicBezTo>
                <a:close/>
                <a:moveTo>
                  <a:pt x="3019828" y="296791"/>
                </a:moveTo>
                <a:cubicBezTo>
                  <a:pt x="3029629" y="294007"/>
                  <a:pt x="3034156" y="290295"/>
                  <a:pt x="3031168" y="286583"/>
                </a:cubicBezTo>
                <a:cubicBezTo>
                  <a:pt x="3025193" y="279160"/>
                  <a:pt x="2992961" y="273002"/>
                  <a:pt x="2958737" y="272821"/>
                </a:cubicBezTo>
                <a:cubicBezTo>
                  <a:pt x="2924514" y="272641"/>
                  <a:pt x="2899163" y="279340"/>
                  <a:pt x="2904414" y="287127"/>
                </a:cubicBezTo>
                <a:cubicBezTo>
                  <a:pt x="2908760" y="294731"/>
                  <a:pt x="2940630" y="301431"/>
                  <a:pt x="2976845" y="301431"/>
                </a:cubicBezTo>
                <a:cubicBezTo>
                  <a:pt x="2994953" y="301431"/>
                  <a:pt x="3010028" y="299575"/>
                  <a:pt x="3019828" y="296791"/>
                </a:cubicBezTo>
                <a:close/>
                <a:moveTo>
                  <a:pt x="3312745" y="47380"/>
                </a:moveTo>
                <a:cubicBezTo>
                  <a:pt x="3307289" y="45437"/>
                  <a:pt x="3301508" y="44576"/>
                  <a:pt x="3295723" y="44844"/>
                </a:cubicBezTo>
                <a:cubicBezTo>
                  <a:pt x="3287755" y="44844"/>
                  <a:pt x="3282505" y="45931"/>
                  <a:pt x="3284497" y="47199"/>
                </a:cubicBezTo>
                <a:cubicBezTo>
                  <a:pt x="3289826" y="48853"/>
                  <a:pt x="3295400" y="49589"/>
                  <a:pt x="3300974" y="49372"/>
                </a:cubicBezTo>
                <a:cubicBezTo>
                  <a:pt x="3308217" y="49553"/>
                  <a:pt x="3313470" y="48648"/>
                  <a:pt x="3312745" y="47380"/>
                </a:cubicBezTo>
                <a:close/>
                <a:moveTo>
                  <a:pt x="3263129" y="98081"/>
                </a:moveTo>
                <a:cubicBezTo>
                  <a:pt x="3253268" y="94545"/>
                  <a:pt x="3242804" y="93005"/>
                  <a:pt x="3232345" y="93555"/>
                </a:cubicBezTo>
                <a:cubicBezTo>
                  <a:pt x="3218221" y="93374"/>
                  <a:pt x="3207357" y="95365"/>
                  <a:pt x="3209710" y="97901"/>
                </a:cubicBezTo>
                <a:cubicBezTo>
                  <a:pt x="3219982" y="101813"/>
                  <a:pt x="3230972" y="103480"/>
                  <a:pt x="3241943" y="102790"/>
                </a:cubicBezTo>
                <a:cubicBezTo>
                  <a:pt x="3256247" y="102790"/>
                  <a:pt x="3266570" y="100617"/>
                  <a:pt x="3263129" y="98081"/>
                </a:cubicBezTo>
                <a:close/>
                <a:moveTo>
                  <a:pt x="1725907" y="1458995"/>
                </a:moveTo>
                <a:cubicBezTo>
                  <a:pt x="1733170" y="1453084"/>
                  <a:pt x="1738365" y="1446701"/>
                  <a:pt x="1740628" y="1440228"/>
                </a:cubicBezTo>
                <a:cubicBezTo>
                  <a:pt x="1749139" y="1416326"/>
                  <a:pt x="1716906" y="1393691"/>
                  <a:pt x="1671457" y="1392423"/>
                </a:cubicBezTo>
                <a:cubicBezTo>
                  <a:pt x="1626006" y="1391155"/>
                  <a:pt x="1570415" y="1414514"/>
                  <a:pt x="1559731" y="1438960"/>
                </a:cubicBezTo>
                <a:cubicBezTo>
                  <a:pt x="1549047" y="1463406"/>
                  <a:pt x="1580374" y="1487669"/>
                  <a:pt x="1627998" y="1489118"/>
                </a:cubicBezTo>
                <a:cubicBezTo>
                  <a:pt x="1663715" y="1490204"/>
                  <a:pt x="1704118" y="1476726"/>
                  <a:pt x="1725907" y="1458995"/>
                </a:cubicBezTo>
                <a:close/>
                <a:moveTo>
                  <a:pt x="3201541" y="163608"/>
                </a:moveTo>
                <a:cubicBezTo>
                  <a:pt x="3206905" y="162227"/>
                  <a:pt x="3208625" y="160280"/>
                  <a:pt x="3205728" y="158017"/>
                </a:cubicBezTo>
                <a:cubicBezTo>
                  <a:pt x="3190886" y="152183"/>
                  <a:pt x="3174904" y="149829"/>
                  <a:pt x="3159011" y="151137"/>
                </a:cubicBezTo>
                <a:cubicBezTo>
                  <a:pt x="3137281" y="151137"/>
                  <a:pt x="3124968" y="154215"/>
                  <a:pt x="3129495" y="158380"/>
                </a:cubicBezTo>
                <a:cubicBezTo>
                  <a:pt x="3143975" y="164624"/>
                  <a:pt x="3159777" y="167175"/>
                  <a:pt x="3175487" y="165804"/>
                </a:cubicBezTo>
                <a:cubicBezTo>
                  <a:pt x="3187167" y="165804"/>
                  <a:pt x="3196176" y="164989"/>
                  <a:pt x="3201541" y="163608"/>
                </a:cubicBezTo>
                <a:close/>
                <a:moveTo>
                  <a:pt x="3124696" y="238710"/>
                </a:moveTo>
                <a:cubicBezTo>
                  <a:pt x="3132256" y="236741"/>
                  <a:pt x="3135289" y="233980"/>
                  <a:pt x="3132391" y="230811"/>
                </a:cubicBezTo>
                <a:cubicBezTo>
                  <a:pt x="3126597" y="224473"/>
                  <a:pt x="3100883" y="219946"/>
                  <a:pt x="3071369" y="219946"/>
                </a:cubicBezTo>
                <a:cubicBezTo>
                  <a:pt x="3041672" y="219946"/>
                  <a:pt x="3023382" y="224292"/>
                  <a:pt x="3028452" y="230631"/>
                </a:cubicBezTo>
                <a:cubicBezTo>
                  <a:pt x="3033522" y="236967"/>
                  <a:pt x="3059417" y="241856"/>
                  <a:pt x="3089838" y="241856"/>
                </a:cubicBezTo>
                <a:cubicBezTo>
                  <a:pt x="3105048" y="241856"/>
                  <a:pt x="3117136" y="240679"/>
                  <a:pt x="3124696" y="238710"/>
                </a:cubicBezTo>
                <a:close/>
                <a:moveTo>
                  <a:pt x="3329766" y="63676"/>
                </a:moveTo>
                <a:cubicBezTo>
                  <a:pt x="3322916" y="61518"/>
                  <a:pt x="3315761" y="60478"/>
                  <a:pt x="3308580" y="60598"/>
                </a:cubicBezTo>
                <a:cubicBezTo>
                  <a:pt x="3298982" y="60598"/>
                  <a:pt x="3291921" y="62047"/>
                  <a:pt x="3294455" y="63676"/>
                </a:cubicBezTo>
                <a:cubicBezTo>
                  <a:pt x="3301360" y="65853"/>
                  <a:pt x="3308588" y="66832"/>
                  <a:pt x="3315823" y="66574"/>
                </a:cubicBezTo>
                <a:cubicBezTo>
                  <a:pt x="3325240" y="66754"/>
                  <a:pt x="3332300" y="65125"/>
                  <a:pt x="3329766" y="63676"/>
                </a:cubicBezTo>
                <a:close/>
                <a:moveTo>
                  <a:pt x="2839227" y="500074"/>
                </a:moveTo>
                <a:cubicBezTo>
                  <a:pt x="2802287" y="502971"/>
                  <a:pt x="2780375" y="508041"/>
                  <a:pt x="2770417" y="518181"/>
                </a:cubicBezTo>
                <a:lnTo>
                  <a:pt x="2708658" y="495642"/>
                </a:lnTo>
                <a:lnTo>
                  <a:pt x="2707583" y="495908"/>
                </a:lnTo>
                <a:lnTo>
                  <a:pt x="2707402" y="495184"/>
                </a:lnTo>
                <a:lnTo>
                  <a:pt x="2708658" y="495642"/>
                </a:lnTo>
                <a:lnTo>
                  <a:pt x="2763898" y="481966"/>
                </a:lnTo>
                <a:cubicBezTo>
                  <a:pt x="2787487" y="493136"/>
                  <a:pt x="2813136" y="499302"/>
                  <a:pt x="2839227" y="500074"/>
                </a:cubicBezTo>
                <a:close/>
                <a:moveTo>
                  <a:pt x="2984450" y="374044"/>
                </a:moveTo>
                <a:cubicBezTo>
                  <a:pt x="2951856" y="374587"/>
                  <a:pt x="2928497" y="378752"/>
                  <a:pt x="2919081" y="387081"/>
                </a:cubicBezTo>
                <a:cubicBezTo>
                  <a:pt x="2911403" y="383294"/>
                  <a:pt x="2903477" y="380026"/>
                  <a:pt x="2895360" y="377304"/>
                </a:cubicBezTo>
                <a:cubicBezTo>
                  <a:pt x="2884676" y="374587"/>
                  <a:pt x="2871277" y="372595"/>
                  <a:pt x="2859144" y="370241"/>
                </a:cubicBezTo>
                <a:cubicBezTo>
                  <a:pt x="2877579" y="370975"/>
                  <a:pt x="2895827" y="366319"/>
                  <a:pt x="2911658" y="356841"/>
                </a:cubicBezTo>
                <a:cubicBezTo>
                  <a:pt x="2921161" y="360858"/>
                  <a:pt x="2930897" y="364304"/>
                  <a:pt x="2940811" y="367164"/>
                </a:cubicBezTo>
                <a:cubicBezTo>
                  <a:pt x="2952761" y="369878"/>
                  <a:pt x="2969059" y="371690"/>
                  <a:pt x="2984450" y="374044"/>
                </a:cubicBezTo>
                <a:close/>
                <a:moveTo>
                  <a:pt x="3039962" y="325947"/>
                </a:moveTo>
                <a:cubicBezTo>
                  <a:pt x="3042214" y="324043"/>
                  <a:pt x="3042758" y="321938"/>
                  <a:pt x="3041309" y="319720"/>
                </a:cubicBezTo>
                <a:cubicBezTo>
                  <a:pt x="3035514" y="310848"/>
                  <a:pt x="3002738" y="303785"/>
                  <a:pt x="2965074" y="303785"/>
                </a:cubicBezTo>
                <a:cubicBezTo>
                  <a:pt x="2927048" y="303605"/>
                  <a:pt x="2901335" y="310124"/>
                  <a:pt x="2906224" y="318996"/>
                </a:cubicBezTo>
                <a:cubicBezTo>
                  <a:pt x="2911114" y="327869"/>
                  <a:pt x="2941354" y="334931"/>
                  <a:pt x="2981191" y="335292"/>
                </a:cubicBezTo>
                <a:cubicBezTo>
                  <a:pt x="3011069" y="335564"/>
                  <a:pt x="3033205" y="331660"/>
                  <a:pt x="3039962" y="325947"/>
                </a:cubicBezTo>
                <a:close/>
                <a:moveTo>
                  <a:pt x="2217146" y="1049861"/>
                </a:moveTo>
                <a:cubicBezTo>
                  <a:pt x="2222374" y="1044980"/>
                  <a:pt x="2225464" y="1039638"/>
                  <a:pt x="2225916" y="1034070"/>
                </a:cubicBezTo>
                <a:cubicBezTo>
                  <a:pt x="2227548" y="1012524"/>
                  <a:pt x="2185899" y="996226"/>
                  <a:pt x="2137189" y="996226"/>
                </a:cubicBezTo>
                <a:cubicBezTo>
                  <a:pt x="2088480" y="996226"/>
                  <a:pt x="2044297" y="1011256"/>
                  <a:pt x="2039768" y="1034070"/>
                </a:cubicBezTo>
                <a:cubicBezTo>
                  <a:pt x="2035242" y="1056887"/>
                  <a:pt x="2071457" y="1074995"/>
                  <a:pt x="2125781" y="1074995"/>
                </a:cubicBezTo>
                <a:cubicBezTo>
                  <a:pt x="2166523" y="1074995"/>
                  <a:pt x="2201460" y="1064503"/>
                  <a:pt x="2217146" y="1049861"/>
                </a:cubicBezTo>
                <a:close/>
                <a:moveTo>
                  <a:pt x="3283408" y="117638"/>
                </a:moveTo>
                <a:cubicBezTo>
                  <a:pt x="3271808" y="113457"/>
                  <a:pt x="3259514" y="111552"/>
                  <a:pt x="3247193" y="112024"/>
                </a:cubicBezTo>
                <a:cubicBezTo>
                  <a:pt x="3231439" y="112024"/>
                  <a:pt x="3220213" y="114560"/>
                  <a:pt x="3223472" y="117457"/>
                </a:cubicBezTo>
                <a:cubicBezTo>
                  <a:pt x="3235051" y="121710"/>
                  <a:pt x="3247362" y="123617"/>
                  <a:pt x="3259687" y="123069"/>
                </a:cubicBezTo>
                <a:cubicBezTo>
                  <a:pt x="3275622" y="123069"/>
                  <a:pt x="3286849" y="120535"/>
                  <a:pt x="3283408" y="117638"/>
                </a:cubicBezTo>
                <a:close/>
                <a:moveTo>
                  <a:pt x="2539964" y="779128"/>
                </a:moveTo>
                <a:cubicBezTo>
                  <a:pt x="2544398" y="775142"/>
                  <a:pt x="2546650" y="770784"/>
                  <a:pt x="2546242" y="766258"/>
                </a:cubicBezTo>
                <a:cubicBezTo>
                  <a:pt x="2544612" y="748331"/>
                  <a:pt x="2503327" y="734025"/>
                  <a:pt x="2452988" y="733845"/>
                </a:cubicBezTo>
                <a:cubicBezTo>
                  <a:pt x="2402648" y="733664"/>
                  <a:pt x="2361725" y="747063"/>
                  <a:pt x="2360818" y="765533"/>
                </a:cubicBezTo>
                <a:cubicBezTo>
                  <a:pt x="2359913" y="784002"/>
                  <a:pt x="2401199" y="799393"/>
                  <a:pt x="2454074" y="799576"/>
                </a:cubicBezTo>
                <a:cubicBezTo>
                  <a:pt x="2493730" y="799711"/>
                  <a:pt x="2526664" y="791087"/>
                  <a:pt x="2539964" y="779128"/>
                </a:cubicBezTo>
                <a:close/>
                <a:moveTo>
                  <a:pt x="3215957" y="187714"/>
                </a:moveTo>
                <a:cubicBezTo>
                  <a:pt x="3222567" y="186130"/>
                  <a:pt x="3225464" y="183911"/>
                  <a:pt x="3222928" y="181557"/>
                </a:cubicBezTo>
                <a:cubicBezTo>
                  <a:pt x="3206693" y="174945"/>
                  <a:pt x="3189184" y="172039"/>
                  <a:pt x="3171683" y="173048"/>
                </a:cubicBezTo>
                <a:cubicBezTo>
                  <a:pt x="3148869" y="173048"/>
                  <a:pt x="3132934" y="176670"/>
                  <a:pt x="3136555" y="181377"/>
                </a:cubicBezTo>
                <a:cubicBezTo>
                  <a:pt x="3152334" y="188260"/>
                  <a:pt x="3169539" y="191241"/>
                  <a:pt x="3186713" y="190068"/>
                </a:cubicBezTo>
                <a:cubicBezTo>
                  <a:pt x="3199026" y="190249"/>
                  <a:pt x="3209348" y="189299"/>
                  <a:pt x="3215957" y="187714"/>
                </a:cubicBezTo>
                <a:close/>
                <a:moveTo>
                  <a:pt x="3351677" y="81242"/>
                </a:moveTo>
                <a:cubicBezTo>
                  <a:pt x="3343227" y="78390"/>
                  <a:pt x="3334332" y="77103"/>
                  <a:pt x="3325421" y="77438"/>
                </a:cubicBezTo>
                <a:cubicBezTo>
                  <a:pt x="3315281" y="77438"/>
                  <a:pt x="3307314" y="79069"/>
                  <a:pt x="3308762" y="80698"/>
                </a:cubicBezTo>
                <a:cubicBezTo>
                  <a:pt x="3316996" y="83672"/>
                  <a:pt x="3325725" y="85023"/>
                  <a:pt x="3334474" y="84681"/>
                </a:cubicBezTo>
                <a:cubicBezTo>
                  <a:pt x="3345339" y="84864"/>
                  <a:pt x="3354031" y="83052"/>
                  <a:pt x="3351677" y="81242"/>
                </a:cubicBezTo>
                <a:close/>
                <a:moveTo>
                  <a:pt x="3152129" y="259966"/>
                </a:moveTo>
                <a:cubicBezTo>
                  <a:pt x="3147783" y="253264"/>
                  <a:pt x="3116818" y="247109"/>
                  <a:pt x="3086217" y="246928"/>
                </a:cubicBezTo>
                <a:cubicBezTo>
                  <a:pt x="3055613" y="246746"/>
                  <a:pt x="3034066" y="251635"/>
                  <a:pt x="3037505" y="258517"/>
                </a:cubicBezTo>
                <a:cubicBezTo>
                  <a:pt x="3040946" y="265397"/>
                  <a:pt x="3071731" y="271916"/>
                  <a:pt x="3103600" y="271916"/>
                </a:cubicBezTo>
                <a:cubicBezTo>
                  <a:pt x="3135107" y="271916"/>
                  <a:pt x="3156475" y="266665"/>
                  <a:pt x="3152129" y="259966"/>
                </a:cubicBezTo>
                <a:close/>
                <a:moveTo>
                  <a:pt x="2989701" y="412613"/>
                </a:moveTo>
                <a:cubicBezTo>
                  <a:pt x="2959643" y="414605"/>
                  <a:pt x="2938094" y="418951"/>
                  <a:pt x="2928859" y="428006"/>
                </a:cubicBezTo>
                <a:cubicBezTo>
                  <a:pt x="2910091" y="416500"/>
                  <a:pt x="2888579" y="410248"/>
                  <a:pt x="2866568" y="409898"/>
                </a:cubicBezTo>
                <a:cubicBezTo>
                  <a:pt x="2902966" y="404284"/>
                  <a:pt x="2902966" y="404284"/>
                  <a:pt x="2918176" y="395592"/>
                </a:cubicBezTo>
                <a:cubicBezTo>
                  <a:pt x="2940615" y="406063"/>
                  <a:pt x="2964951" y="411854"/>
                  <a:pt x="2989701" y="412613"/>
                </a:cubicBezTo>
                <a:close/>
                <a:moveTo>
                  <a:pt x="3298574" y="143192"/>
                </a:moveTo>
                <a:cubicBezTo>
                  <a:pt x="3302919" y="142038"/>
                  <a:pt x="3304232" y="140453"/>
                  <a:pt x="3301697" y="138643"/>
                </a:cubicBezTo>
                <a:cubicBezTo>
                  <a:pt x="3288427" y="133842"/>
                  <a:pt x="3274318" y="131808"/>
                  <a:pt x="3260231" y="132667"/>
                </a:cubicBezTo>
                <a:cubicBezTo>
                  <a:pt x="3241218" y="132848"/>
                  <a:pt x="3230354" y="135382"/>
                  <a:pt x="3235604" y="139004"/>
                </a:cubicBezTo>
                <a:cubicBezTo>
                  <a:pt x="3248878" y="144052"/>
                  <a:pt x="3263088" y="146152"/>
                  <a:pt x="3277253" y="145162"/>
                </a:cubicBezTo>
                <a:cubicBezTo>
                  <a:pt x="3286849" y="145071"/>
                  <a:pt x="3294228" y="144347"/>
                  <a:pt x="3298574" y="143192"/>
                </a:cubicBezTo>
                <a:close/>
                <a:moveTo>
                  <a:pt x="3412155" y="49190"/>
                </a:moveTo>
                <a:cubicBezTo>
                  <a:pt x="3407628" y="47333"/>
                  <a:pt x="3402724" y="46588"/>
                  <a:pt x="3397851" y="47017"/>
                </a:cubicBezTo>
                <a:cubicBezTo>
                  <a:pt x="3390425" y="47017"/>
                  <a:pt x="3386804" y="47742"/>
                  <a:pt x="3388796" y="48829"/>
                </a:cubicBezTo>
                <a:cubicBezTo>
                  <a:pt x="3393227" y="50314"/>
                  <a:pt x="3397889" y="50987"/>
                  <a:pt x="3402558" y="50820"/>
                </a:cubicBezTo>
                <a:cubicBezTo>
                  <a:pt x="3409258" y="50820"/>
                  <a:pt x="3413062" y="50095"/>
                  <a:pt x="3412155" y="49190"/>
                </a:cubicBezTo>
                <a:close/>
                <a:moveTo>
                  <a:pt x="3238840" y="213902"/>
                </a:moveTo>
                <a:cubicBezTo>
                  <a:pt x="3245246" y="212159"/>
                  <a:pt x="3247373" y="209715"/>
                  <a:pt x="3244114" y="206909"/>
                </a:cubicBezTo>
                <a:cubicBezTo>
                  <a:pt x="3225812" y="199259"/>
                  <a:pt x="3205933" y="196154"/>
                  <a:pt x="3186169" y="197854"/>
                </a:cubicBezTo>
                <a:cubicBezTo>
                  <a:pt x="3161001" y="198034"/>
                  <a:pt x="3146332" y="201839"/>
                  <a:pt x="3151402" y="207089"/>
                </a:cubicBezTo>
                <a:cubicBezTo>
                  <a:pt x="3169088" y="215121"/>
                  <a:pt x="3188555" y="218427"/>
                  <a:pt x="3207898" y="216686"/>
                </a:cubicBezTo>
                <a:cubicBezTo>
                  <a:pt x="3221751" y="216686"/>
                  <a:pt x="3232435" y="215645"/>
                  <a:pt x="3238840" y="213902"/>
                </a:cubicBezTo>
                <a:close/>
                <a:moveTo>
                  <a:pt x="3368560" y="103288"/>
                </a:moveTo>
                <a:cubicBezTo>
                  <a:pt x="3371775" y="102564"/>
                  <a:pt x="3372861" y="101523"/>
                  <a:pt x="3371231" y="100255"/>
                </a:cubicBezTo>
                <a:cubicBezTo>
                  <a:pt x="3362060" y="96747"/>
                  <a:pt x="3352239" y="95264"/>
                  <a:pt x="3342441" y="95909"/>
                </a:cubicBezTo>
                <a:cubicBezTo>
                  <a:pt x="3328316" y="95728"/>
                  <a:pt x="3320168" y="97358"/>
                  <a:pt x="3322702" y="99894"/>
                </a:cubicBezTo>
                <a:cubicBezTo>
                  <a:pt x="3332369" y="103690"/>
                  <a:pt x="3342772" y="105240"/>
                  <a:pt x="3353123" y="104420"/>
                </a:cubicBezTo>
                <a:cubicBezTo>
                  <a:pt x="3360004" y="104420"/>
                  <a:pt x="3365346" y="104012"/>
                  <a:pt x="3368560" y="103288"/>
                </a:cubicBezTo>
                <a:close/>
                <a:moveTo>
                  <a:pt x="2762667" y="645651"/>
                </a:moveTo>
                <a:cubicBezTo>
                  <a:pt x="2766399" y="642174"/>
                  <a:pt x="2767972" y="638326"/>
                  <a:pt x="2766976" y="634252"/>
                </a:cubicBezTo>
                <a:cubicBezTo>
                  <a:pt x="2762992" y="617956"/>
                  <a:pt x="2719352" y="605460"/>
                  <a:pt x="2670280" y="605280"/>
                </a:cubicBezTo>
                <a:cubicBezTo>
                  <a:pt x="2621207" y="605099"/>
                  <a:pt x="2583362" y="615601"/>
                  <a:pt x="2584991" y="632442"/>
                </a:cubicBezTo>
                <a:cubicBezTo>
                  <a:pt x="2586623" y="649282"/>
                  <a:pt x="2628994" y="663044"/>
                  <a:pt x="2681869" y="663044"/>
                </a:cubicBezTo>
                <a:cubicBezTo>
                  <a:pt x="2720846" y="663179"/>
                  <a:pt x="2751471" y="656083"/>
                  <a:pt x="2762667" y="645651"/>
                </a:cubicBezTo>
                <a:close/>
                <a:moveTo>
                  <a:pt x="2518915" y="860402"/>
                </a:moveTo>
                <a:cubicBezTo>
                  <a:pt x="2522961" y="856048"/>
                  <a:pt x="2524828" y="851226"/>
                  <a:pt x="2524149" y="846111"/>
                </a:cubicBezTo>
                <a:cubicBezTo>
                  <a:pt x="2522159" y="826555"/>
                  <a:pt x="2477976" y="812793"/>
                  <a:pt x="2427816" y="813337"/>
                </a:cubicBezTo>
                <a:cubicBezTo>
                  <a:pt x="2377658" y="813881"/>
                  <a:pt x="2340718" y="826738"/>
                  <a:pt x="2339813" y="847018"/>
                </a:cubicBezTo>
                <a:cubicBezTo>
                  <a:pt x="2338908" y="867299"/>
                  <a:pt x="2378382" y="882327"/>
                  <a:pt x="2433610" y="882327"/>
                </a:cubicBezTo>
                <a:cubicBezTo>
                  <a:pt x="2475033" y="882327"/>
                  <a:pt x="2506778" y="873466"/>
                  <a:pt x="2518915" y="860402"/>
                </a:cubicBezTo>
                <a:close/>
                <a:moveTo>
                  <a:pt x="3160526" y="299937"/>
                </a:moveTo>
                <a:cubicBezTo>
                  <a:pt x="3169059" y="297402"/>
                  <a:pt x="3172228" y="293916"/>
                  <a:pt x="3168425" y="290024"/>
                </a:cubicBezTo>
                <a:cubicBezTo>
                  <a:pt x="3160820" y="282237"/>
                  <a:pt x="3130399" y="276443"/>
                  <a:pt x="3095994" y="276623"/>
                </a:cubicBezTo>
                <a:cubicBezTo>
                  <a:pt x="3061590" y="276804"/>
                  <a:pt x="3042033" y="282418"/>
                  <a:pt x="3048009" y="290386"/>
                </a:cubicBezTo>
                <a:cubicBezTo>
                  <a:pt x="3053984" y="298353"/>
                  <a:pt x="3084224" y="304148"/>
                  <a:pt x="3120440" y="304148"/>
                </a:cubicBezTo>
                <a:cubicBezTo>
                  <a:pt x="3138095" y="304057"/>
                  <a:pt x="3151993" y="302473"/>
                  <a:pt x="3160526" y="299937"/>
                </a:cubicBezTo>
                <a:close/>
                <a:moveTo>
                  <a:pt x="1627613" y="1650110"/>
                </a:moveTo>
                <a:cubicBezTo>
                  <a:pt x="1634777" y="1643837"/>
                  <a:pt x="1640039" y="1637013"/>
                  <a:pt x="1642665" y="1629997"/>
                </a:cubicBezTo>
                <a:cubicBezTo>
                  <a:pt x="1652806" y="1603015"/>
                  <a:pt x="1617315" y="1578932"/>
                  <a:pt x="1573675" y="1578932"/>
                </a:cubicBezTo>
                <a:cubicBezTo>
                  <a:pt x="1530034" y="1578932"/>
                  <a:pt x="1482049" y="1599032"/>
                  <a:pt x="1467744" y="1626556"/>
                </a:cubicBezTo>
                <a:cubicBezTo>
                  <a:pt x="1453440" y="1654080"/>
                  <a:pt x="1483861" y="1680879"/>
                  <a:pt x="1531665" y="1681965"/>
                </a:cubicBezTo>
                <a:cubicBezTo>
                  <a:pt x="1567519" y="1682780"/>
                  <a:pt x="1606122" y="1668927"/>
                  <a:pt x="1627613" y="1650110"/>
                </a:cubicBezTo>
                <a:close/>
                <a:moveTo>
                  <a:pt x="3431010" y="67274"/>
                </a:moveTo>
                <a:cubicBezTo>
                  <a:pt x="3432934" y="66799"/>
                  <a:pt x="3433251" y="66120"/>
                  <a:pt x="3431712" y="65305"/>
                </a:cubicBezTo>
                <a:cubicBezTo>
                  <a:pt x="3425632" y="63372"/>
                  <a:pt x="3419248" y="62573"/>
                  <a:pt x="3412880" y="62952"/>
                </a:cubicBezTo>
                <a:cubicBezTo>
                  <a:pt x="3403283" y="62952"/>
                  <a:pt x="3398755" y="63856"/>
                  <a:pt x="3401652" y="65487"/>
                </a:cubicBezTo>
                <a:cubicBezTo>
                  <a:pt x="3407753" y="67613"/>
                  <a:pt x="3414222" y="68474"/>
                  <a:pt x="3420667" y="68021"/>
                </a:cubicBezTo>
                <a:cubicBezTo>
                  <a:pt x="3425556" y="68021"/>
                  <a:pt x="3429086" y="67749"/>
                  <a:pt x="3431010" y="67274"/>
                </a:cubicBezTo>
                <a:close/>
                <a:moveTo>
                  <a:pt x="2176382" y="1170124"/>
                </a:moveTo>
                <a:cubicBezTo>
                  <a:pt x="2181540" y="1165091"/>
                  <a:pt x="2184720" y="1159511"/>
                  <a:pt x="2185535" y="1153581"/>
                </a:cubicBezTo>
                <a:cubicBezTo>
                  <a:pt x="2188794" y="1129679"/>
                  <a:pt x="2155114" y="1112295"/>
                  <a:pt x="2103508" y="1111934"/>
                </a:cubicBezTo>
                <a:cubicBezTo>
                  <a:pt x="2051899" y="1111571"/>
                  <a:pt x="2010253" y="1124791"/>
                  <a:pt x="2003371" y="1151047"/>
                </a:cubicBezTo>
                <a:cubicBezTo>
                  <a:pt x="1996491" y="1177303"/>
                  <a:pt x="2032887" y="1195411"/>
                  <a:pt x="2087029" y="1195411"/>
                </a:cubicBezTo>
                <a:cubicBezTo>
                  <a:pt x="2127636" y="1195411"/>
                  <a:pt x="2160909" y="1185225"/>
                  <a:pt x="2176382" y="1170124"/>
                </a:cubicBezTo>
                <a:close/>
                <a:moveTo>
                  <a:pt x="3320124" y="165938"/>
                </a:moveTo>
                <a:cubicBezTo>
                  <a:pt x="3325466" y="164625"/>
                  <a:pt x="3327684" y="162815"/>
                  <a:pt x="3325420" y="160914"/>
                </a:cubicBezTo>
                <a:cubicBezTo>
                  <a:pt x="3310829" y="155306"/>
                  <a:pt x="3295219" y="152839"/>
                  <a:pt x="3279608" y="153671"/>
                </a:cubicBezTo>
                <a:cubicBezTo>
                  <a:pt x="3259690" y="153491"/>
                  <a:pt x="3246109" y="156749"/>
                  <a:pt x="3250274" y="160553"/>
                </a:cubicBezTo>
                <a:cubicBezTo>
                  <a:pt x="3264792" y="166435"/>
                  <a:pt x="3280452" y="168974"/>
                  <a:pt x="3296086" y="167976"/>
                </a:cubicBezTo>
                <a:cubicBezTo>
                  <a:pt x="3306317" y="168066"/>
                  <a:pt x="3314783" y="167251"/>
                  <a:pt x="3320124" y="165938"/>
                </a:cubicBezTo>
                <a:close/>
                <a:moveTo>
                  <a:pt x="3256383" y="241290"/>
                </a:moveTo>
                <a:cubicBezTo>
                  <a:pt x="3263536" y="239275"/>
                  <a:pt x="3266298" y="236513"/>
                  <a:pt x="3262947" y="233525"/>
                </a:cubicBezTo>
                <a:cubicBezTo>
                  <a:pt x="3243187" y="225121"/>
                  <a:pt x="3221716" y="221522"/>
                  <a:pt x="3200295" y="223024"/>
                </a:cubicBezTo>
                <a:cubicBezTo>
                  <a:pt x="3172590" y="223205"/>
                  <a:pt x="3155207" y="228094"/>
                  <a:pt x="3161906" y="233889"/>
                </a:cubicBezTo>
                <a:cubicBezTo>
                  <a:pt x="3181267" y="242360"/>
                  <a:pt x="3202390" y="246025"/>
                  <a:pt x="3223473" y="244572"/>
                </a:cubicBezTo>
                <a:cubicBezTo>
                  <a:pt x="3237687" y="244572"/>
                  <a:pt x="3249231" y="243304"/>
                  <a:pt x="3256383" y="241290"/>
                </a:cubicBezTo>
                <a:close/>
                <a:moveTo>
                  <a:pt x="3392418" y="123252"/>
                </a:moveTo>
                <a:cubicBezTo>
                  <a:pt x="3395994" y="122347"/>
                  <a:pt x="3397126" y="121079"/>
                  <a:pt x="3395134" y="119631"/>
                </a:cubicBezTo>
                <a:cubicBezTo>
                  <a:pt x="3383524" y="115530"/>
                  <a:pt x="3371207" y="113806"/>
                  <a:pt x="3358918" y="114560"/>
                </a:cubicBezTo>
                <a:cubicBezTo>
                  <a:pt x="3343707" y="114741"/>
                  <a:pt x="3335016" y="116733"/>
                  <a:pt x="3338818" y="119631"/>
                </a:cubicBezTo>
                <a:cubicBezTo>
                  <a:pt x="3350394" y="123865"/>
                  <a:pt x="3362739" y="125593"/>
                  <a:pt x="3375034" y="124701"/>
                </a:cubicBezTo>
                <a:cubicBezTo>
                  <a:pt x="3382821" y="124701"/>
                  <a:pt x="3388841" y="124157"/>
                  <a:pt x="3392418" y="123252"/>
                </a:cubicBezTo>
                <a:close/>
                <a:moveTo>
                  <a:pt x="3455772" y="85269"/>
                </a:moveTo>
                <a:cubicBezTo>
                  <a:pt x="3458013" y="84681"/>
                  <a:pt x="3458511" y="83867"/>
                  <a:pt x="3456882" y="82871"/>
                </a:cubicBezTo>
                <a:cubicBezTo>
                  <a:pt x="3449099" y="80424"/>
                  <a:pt x="3440945" y="79382"/>
                  <a:pt x="3432797" y="79793"/>
                </a:cubicBezTo>
                <a:cubicBezTo>
                  <a:pt x="3421209" y="79793"/>
                  <a:pt x="3415414" y="81241"/>
                  <a:pt x="3419399" y="83232"/>
                </a:cubicBezTo>
                <a:cubicBezTo>
                  <a:pt x="3427433" y="85661"/>
                  <a:pt x="3435822" y="86701"/>
                  <a:pt x="3444206" y="86311"/>
                </a:cubicBezTo>
                <a:cubicBezTo>
                  <a:pt x="3449548" y="86220"/>
                  <a:pt x="3453532" y="85858"/>
                  <a:pt x="3455772" y="85269"/>
                </a:cubicBezTo>
                <a:close/>
                <a:moveTo>
                  <a:pt x="3340381" y="189909"/>
                </a:moveTo>
                <a:cubicBezTo>
                  <a:pt x="3345701" y="188438"/>
                  <a:pt x="3347240" y="186356"/>
                  <a:pt x="3344071" y="183913"/>
                </a:cubicBezTo>
                <a:cubicBezTo>
                  <a:pt x="3328482" y="177753"/>
                  <a:pt x="3311728" y="175096"/>
                  <a:pt x="3294999" y="176126"/>
                </a:cubicBezTo>
                <a:cubicBezTo>
                  <a:pt x="3271277" y="176126"/>
                  <a:pt x="3258059" y="179384"/>
                  <a:pt x="3263310" y="184093"/>
                </a:cubicBezTo>
                <a:cubicBezTo>
                  <a:pt x="3279319" y="190821"/>
                  <a:pt x="3296702" y="193616"/>
                  <a:pt x="3314011" y="192241"/>
                </a:cubicBezTo>
                <a:cubicBezTo>
                  <a:pt x="3325962" y="192241"/>
                  <a:pt x="3335062" y="191381"/>
                  <a:pt x="3340381" y="189909"/>
                </a:cubicBezTo>
                <a:close/>
                <a:moveTo>
                  <a:pt x="3190386" y="328952"/>
                </a:moveTo>
                <a:cubicBezTo>
                  <a:pt x="3192327" y="327088"/>
                  <a:pt x="3192599" y="325062"/>
                  <a:pt x="3190878" y="322979"/>
                </a:cubicBezTo>
                <a:cubicBezTo>
                  <a:pt x="3183998" y="314831"/>
                  <a:pt x="3147059" y="307588"/>
                  <a:pt x="3112472" y="307588"/>
                </a:cubicBezTo>
                <a:cubicBezTo>
                  <a:pt x="3077886" y="307588"/>
                  <a:pt x="3052174" y="314287"/>
                  <a:pt x="3058149" y="322618"/>
                </a:cubicBezTo>
                <a:cubicBezTo>
                  <a:pt x="3064124" y="330946"/>
                  <a:pt x="3100340" y="338370"/>
                  <a:pt x="3136555" y="338553"/>
                </a:cubicBezTo>
                <a:cubicBezTo>
                  <a:pt x="3163717" y="338688"/>
                  <a:pt x="3184564" y="334546"/>
                  <a:pt x="3190386" y="328952"/>
                </a:cubicBezTo>
                <a:close/>
                <a:moveTo>
                  <a:pt x="2757928" y="710618"/>
                </a:moveTo>
                <a:cubicBezTo>
                  <a:pt x="2761601" y="706908"/>
                  <a:pt x="2763083" y="702879"/>
                  <a:pt x="2761906" y="698715"/>
                </a:cubicBezTo>
                <a:cubicBezTo>
                  <a:pt x="2757199" y="682056"/>
                  <a:pt x="2710843" y="668113"/>
                  <a:pt x="2661407" y="668476"/>
                </a:cubicBezTo>
                <a:cubicBezTo>
                  <a:pt x="2611973" y="668837"/>
                  <a:pt x="2572680" y="682962"/>
                  <a:pt x="2577750" y="699802"/>
                </a:cubicBezTo>
                <a:cubicBezTo>
                  <a:pt x="2582820" y="716642"/>
                  <a:pt x="2628632" y="730404"/>
                  <a:pt x="2678429" y="730404"/>
                </a:cubicBezTo>
                <a:cubicBezTo>
                  <a:pt x="2716183" y="729996"/>
                  <a:pt x="2746911" y="721745"/>
                  <a:pt x="2757928" y="710618"/>
                </a:cubicBezTo>
                <a:close/>
                <a:moveTo>
                  <a:pt x="3413807" y="144323"/>
                </a:moveTo>
                <a:cubicBezTo>
                  <a:pt x="3417859" y="143123"/>
                  <a:pt x="3419036" y="141539"/>
                  <a:pt x="3416138" y="139909"/>
                </a:cubicBezTo>
                <a:cubicBezTo>
                  <a:pt x="3402907" y="135778"/>
                  <a:pt x="3389065" y="133942"/>
                  <a:pt x="3375216" y="134478"/>
                </a:cubicBezTo>
                <a:cubicBezTo>
                  <a:pt x="3359099" y="134478"/>
                  <a:pt x="3348417" y="137375"/>
                  <a:pt x="3352580" y="140272"/>
                </a:cubicBezTo>
                <a:cubicBezTo>
                  <a:pt x="3365929" y="145019"/>
                  <a:pt x="3380077" y="147110"/>
                  <a:pt x="3394229" y="146428"/>
                </a:cubicBezTo>
                <a:cubicBezTo>
                  <a:pt x="3402830" y="146337"/>
                  <a:pt x="3409756" y="145523"/>
                  <a:pt x="3413807" y="144323"/>
                </a:cubicBezTo>
                <a:close/>
                <a:moveTo>
                  <a:pt x="3279539" y="270692"/>
                </a:moveTo>
                <a:cubicBezTo>
                  <a:pt x="3287076" y="268565"/>
                  <a:pt x="3289748" y="265577"/>
                  <a:pt x="3286126" y="262137"/>
                </a:cubicBezTo>
                <a:cubicBezTo>
                  <a:pt x="3279064" y="255257"/>
                  <a:pt x="3251723" y="250548"/>
                  <a:pt x="3220758" y="250367"/>
                </a:cubicBezTo>
                <a:cubicBezTo>
                  <a:pt x="3189793" y="250185"/>
                  <a:pt x="3171685" y="254713"/>
                  <a:pt x="3178024" y="261774"/>
                </a:cubicBezTo>
                <a:cubicBezTo>
                  <a:pt x="3184362" y="268836"/>
                  <a:pt x="3212066" y="274087"/>
                  <a:pt x="3243755" y="274087"/>
                </a:cubicBezTo>
                <a:cubicBezTo>
                  <a:pt x="3259599" y="274087"/>
                  <a:pt x="3272002" y="272820"/>
                  <a:pt x="3279539" y="270692"/>
                </a:cubicBezTo>
                <a:close/>
                <a:moveTo>
                  <a:pt x="2506274" y="952301"/>
                </a:moveTo>
                <a:cubicBezTo>
                  <a:pt x="2510821" y="947707"/>
                  <a:pt x="2513061" y="942761"/>
                  <a:pt x="2512382" y="937737"/>
                </a:cubicBezTo>
                <a:cubicBezTo>
                  <a:pt x="2509666" y="917817"/>
                  <a:pt x="2462405" y="901883"/>
                  <a:pt x="2414962" y="901883"/>
                </a:cubicBezTo>
                <a:cubicBezTo>
                  <a:pt x="2367520" y="901883"/>
                  <a:pt x="2325691" y="917456"/>
                  <a:pt x="2324425" y="938098"/>
                </a:cubicBezTo>
                <a:cubicBezTo>
                  <a:pt x="2323157" y="958742"/>
                  <a:pt x="2368244" y="977030"/>
                  <a:pt x="2419671" y="976850"/>
                </a:cubicBezTo>
                <a:cubicBezTo>
                  <a:pt x="2458241" y="976712"/>
                  <a:pt x="2492634" y="966085"/>
                  <a:pt x="2506274" y="952301"/>
                </a:cubicBezTo>
                <a:close/>
                <a:moveTo>
                  <a:pt x="3481484" y="104328"/>
                </a:moveTo>
                <a:cubicBezTo>
                  <a:pt x="3484585" y="103604"/>
                  <a:pt x="3485672" y="102607"/>
                  <a:pt x="3483861" y="101521"/>
                </a:cubicBezTo>
                <a:cubicBezTo>
                  <a:pt x="3474291" y="98382"/>
                  <a:pt x="3464225" y="97030"/>
                  <a:pt x="3454164" y="97538"/>
                </a:cubicBezTo>
                <a:cubicBezTo>
                  <a:pt x="3442758" y="97538"/>
                  <a:pt x="3435332" y="99167"/>
                  <a:pt x="3438049" y="101340"/>
                </a:cubicBezTo>
                <a:cubicBezTo>
                  <a:pt x="3447355" y="104557"/>
                  <a:pt x="3457187" y="105972"/>
                  <a:pt x="3467021" y="105506"/>
                </a:cubicBezTo>
                <a:cubicBezTo>
                  <a:pt x="3473268" y="105506"/>
                  <a:pt x="3478383" y="105053"/>
                  <a:pt x="3481484" y="104328"/>
                </a:cubicBezTo>
                <a:close/>
                <a:moveTo>
                  <a:pt x="2119595" y="1308289"/>
                </a:moveTo>
                <a:cubicBezTo>
                  <a:pt x="2125441" y="1302857"/>
                  <a:pt x="2129221" y="1297040"/>
                  <a:pt x="2130307" y="1291200"/>
                </a:cubicBezTo>
                <a:cubicBezTo>
                  <a:pt x="2134653" y="1267842"/>
                  <a:pt x="2095177" y="1246837"/>
                  <a:pt x="2048097" y="1246293"/>
                </a:cubicBezTo>
                <a:cubicBezTo>
                  <a:pt x="2001017" y="1245750"/>
                  <a:pt x="1953576" y="1265486"/>
                  <a:pt x="1946694" y="1289932"/>
                </a:cubicBezTo>
                <a:cubicBezTo>
                  <a:pt x="1939814" y="1314378"/>
                  <a:pt x="1977478" y="1337012"/>
                  <a:pt x="2028180" y="1337012"/>
                </a:cubicBezTo>
                <a:cubicBezTo>
                  <a:pt x="2065934" y="1337420"/>
                  <a:pt x="2102059" y="1324586"/>
                  <a:pt x="2119595" y="1308289"/>
                </a:cubicBezTo>
                <a:close/>
                <a:moveTo>
                  <a:pt x="3364962" y="215532"/>
                </a:moveTo>
                <a:cubicBezTo>
                  <a:pt x="3370960" y="213880"/>
                  <a:pt x="3373224" y="211616"/>
                  <a:pt x="3370326" y="209081"/>
                </a:cubicBezTo>
                <a:cubicBezTo>
                  <a:pt x="3353352" y="202116"/>
                  <a:pt x="3335054" y="198964"/>
                  <a:pt x="3316727" y="199846"/>
                </a:cubicBezTo>
                <a:cubicBezTo>
                  <a:pt x="3291557" y="199665"/>
                  <a:pt x="3275081" y="203831"/>
                  <a:pt x="3280512" y="208901"/>
                </a:cubicBezTo>
                <a:cubicBezTo>
                  <a:pt x="3298449" y="216292"/>
                  <a:pt x="3317826" y="219513"/>
                  <a:pt x="3337189" y="218317"/>
                </a:cubicBezTo>
                <a:cubicBezTo>
                  <a:pt x="3349231" y="218226"/>
                  <a:pt x="3358964" y="217185"/>
                  <a:pt x="3364962" y="215532"/>
                </a:cubicBezTo>
                <a:close/>
                <a:moveTo>
                  <a:pt x="3538184" y="66393"/>
                </a:moveTo>
                <a:cubicBezTo>
                  <a:pt x="3532260" y="64948"/>
                  <a:pt x="3526175" y="64279"/>
                  <a:pt x="3520076" y="64403"/>
                </a:cubicBezTo>
                <a:cubicBezTo>
                  <a:pt x="3513377" y="64403"/>
                  <a:pt x="3508670" y="65669"/>
                  <a:pt x="3511204" y="66756"/>
                </a:cubicBezTo>
                <a:cubicBezTo>
                  <a:pt x="3517569" y="68499"/>
                  <a:pt x="3524167" y="69233"/>
                  <a:pt x="3530760" y="68929"/>
                </a:cubicBezTo>
                <a:cubicBezTo>
                  <a:pt x="3538184" y="68748"/>
                  <a:pt x="3541263" y="67480"/>
                  <a:pt x="3538184" y="66393"/>
                </a:cubicBezTo>
                <a:close/>
                <a:moveTo>
                  <a:pt x="2946596" y="590163"/>
                </a:moveTo>
                <a:cubicBezTo>
                  <a:pt x="2949784" y="586944"/>
                  <a:pt x="2950860" y="583367"/>
                  <a:pt x="2949502" y="579565"/>
                </a:cubicBezTo>
                <a:cubicBezTo>
                  <a:pt x="2944069" y="564355"/>
                  <a:pt x="2902241" y="552585"/>
                  <a:pt x="2853530" y="552585"/>
                </a:cubicBezTo>
                <a:cubicBezTo>
                  <a:pt x="2803916" y="552224"/>
                  <a:pt x="2769510" y="562182"/>
                  <a:pt x="2773314" y="577755"/>
                </a:cubicBezTo>
                <a:cubicBezTo>
                  <a:pt x="2777116" y="593327"/>
                  <a:pt x="2817497" y="605640"/>
                  <a:pt x="2869465" y="606003"/>
                </a:cubicBezTo>
                <a:cubicBezTo>
                  <a:pt x="2908442" y="606274"/>
                  <a:pt x="2937029" y="599822"/>
                  <a:pt x="2946596" y="590163"/>
                </a:cubicBezTo>
                <a:close/>
                <a:moveTo>
                  <a:pt x="3207822" y="364834"/>
                </a:moveTo>
                <a:cubicBezTo>
                  <a:pt x="3209576" y="362704"/>
                  <a:pt x="3209576" y="360417"/>
                  <a:pt x="3207539" y="358109"/>
                </a:cubicBezTo>
                <a:cubicBezTo>
                  <a:pt x="3199390" y="348873"/>
                  <a:pt x="3162450" y="341450"/>
                  <a:pt x="3124785" y="341450"/>
                </a:cubicBezTo>
                <a:cubicBezTo>
                  <a:pt x="3087121" y="341450"/>
                  <a:pt x="3061770" y="347788"/>
                  <a:pt x="3068833" y="358109"/>
                </a:cubicBezTo>
                <a:cubicBezTo>
                  <a:pt x="3075895" y="368430"/>
                  <a:pt x="3113379" y="376217"/>
                  <a:pt x="3152309" y="376217"/>
                </a:cubicBezTo>
                <a:cubicBezTo>
                  <a:pt x="3181508" y="376217"/>
                  <a:pt x="3202559" y="371226"/>
                  <a:pt x="3207822" y="364834"/>
                </a:cubicBezTo>
                <a:close/>
                <a:moveTo>
                  <a:pt x="3438821" y="168249"/>
                </a:moveTo>
                <a:cubicBezTo>
                  <a:pt x="3443665" y="167072"/>
                  <a:pt x="3445114" y="165352"/>
                  <a:pt x="3442216" y="163269"/>
                </a:cubicBezTo>
                <a:cubicBezTo>
                  <a:pt x="3428479" y="157743"/>
                  <a:pt x="3413736" y="155152"/>
                  <a:pt x="3398938" y="155663"/>
                </a:cubicBezTo>
                <a:cubicBezTo>
                  <a:pt x="3379018" y="155663"/>
                  <a:pt x="3367792" y="158380"/>
                  <a:pt x="3372500" y="163089"/>
                </a:cubicBezTo>
                <a:cubicBezTo>
                  <a:pt x="3385973" y="168604"/>
                  <a:pt x="3400529" y="170957"/>
                  <a:pt x="3415054" y="169969"/>
                </a:cubicBezTo>
                <a:cubicBezTo>
                  <a:pt x="3425738" y="170059"/>
                  <a:pt x="3433977" y="169425"/>
                  <a:pt x="3438821" y="168249"/>
                </a:cubicBezTo>
                <a:close/>
                <a:moveTo>
                  <a:pt x="1496823" y="1878849"/>
                </a:moveTo>
                <a:cubicBezTo>
                  <a:pt x="1503121" y="1872155"/>
                  <a:pt x="1507716" y="1864855"/>
                  <a:pt x="1510115" y="1857250"/>
                </a:cubicBezTo>
                <a:cubicBezTo>
                  <a:pt x="1519713" y="1827553"/>
                  <a:pt x="1490921" y="1805641"/>
                  <a:pt x="1445290" y="1805824"/>
                </a:cubicBezTo>
                <a:cubicBezTo>
                  <a:pt x="1422474" y="1805914"/>
                  <a:pt x="1399930" y="1811029"/>
                  <a:pt x="1381301" y="1820151"/>
                </a:cubicBezTo>
                <a:lnTo>
                  <a:pt x="1356951" y="1836576"/>
                </a:lnTo>
                <a:lnTo>
                  <a:pt x="1423413" y="1912238"/>
                </a:lnTo>
                <a:lnTo>
                  <a:pt x="1442534" y="1909349"/>
                </a:lnTo>
                <a:cubicBezTo>
                  <a:pt x="1464817" y="1903203"/>
                  <a:pt x="1484227" y="1892237"/>
                  <a:pt x="1496823" y="1878849"/>
                </a:cubicBezTo>
                <a:close/>
                <a:moveTo>
                  <a:pt x="3299277" y="302089"/>
                </a:moveTo>
                <a:cubicBezTo>
                  <a:pt x="3307629" y="299622"/>
                  <a:pt x="3311115" y="296272"/>
                  <a:pt x="3307493" y="292741"/>
                </a:cubicBezTo>
                <a:cubicBezTo>
                  <a:pt x="3300611" y="285678"/>
                  <a:pt x="3267836" y="279703"/>
                  <a:pt x="3237054" y="279340"/>
                </a:cubicBezTo>
                <a:cubicBezTo>
                  <a:pt x="3206270" y="278979"/>
                  <a:pt x="3184360" y="284773"/>
                  <a:pt x="3189430" y="292016"/>
                </a:cubicBezTo>
                <a:cubicBezTo>
                  <a:pt x="3194500" y="299260"/>
                  <a:pt x="3230172" y="306140"/>
                  <a:pt x="3261861" y="306140"/>
                </a:cubicBezTo>
                <a:cubicBezTo>
                  <a:pt x="3277706" y="306140"/>
                  <a:pt x="3290924" y="304556"/>
                  <a:pt x="3299277" y="302089"/>
                </a:cubicBezTo>
                <a:close/>
                <a:moveTo>
                  <a:pt x="3503872" y="124562"/>
                </a:moveTo>
                <a:cubicBezTo>
                  <a:pt x="3507403" y="123702"/>
                  <a:pt x="3508671" y="122525"/>
                  <a:pt x="3506678" y="121257"/>
                </a:cubicBezTo>
                <a:cubicBezTo>
                  <a:pt x="3495848" y="117571"/>
                  <a:pt x="3484430" y="115915"/>
                  <a:pt x="3472998" y="116370"/>
                </a:cubicBezTo>
                <a:cubicBezTo>
                  <a:pt x="3459054" y="116187"/>
                  <a:pt x="3450001" y="118360"/>
                  <a:pt x="3453622" y="121077"/>
                </a:cubicBezTo>
                <a:cubicBezTo>
                  <a:pt x="3464535" y="124685"/>
                  <a:pt x="3475996" y="126339"/>
                  <a:pt x="3487485" y="125966"/>
                </a:cubicBezTo>
                <a:cubicBezTo>
                  <a:pt x="3494547" y="125966"/>
                  <a:pt x="3500341" y="125423"/>
                  <a:pt x="3503872" y="124562"/>
                </a:cubicBezTo>
                <a:close/>
                <a:moveTo>
                  <a:pt x="2757968" y="785273"/>
                </a:moveTo>
                <a:cubicBezTo>
                  <a:pt x="2762200" y="781298"/>
                  <a:pt x="2764169" y="776941"/>
                  <a:pt x="2763354" y="772414"/>
                </a:cubicBezTo>
                <a:cubicBezTo>
                  <a:pt x="2759552" y="754667"/>
                  <a:pt x="2712653" y="738732"/>
                  <a:pt x="2664848" y="738371"/>
                </a:cubicBezTo>
                <a:cubicBezTo>
                  <a:pt x="2617044" y="738008"/>
                  <a:pt x="2577207" y="750685"/>
                  <a:pt x="2577026" y="768792"/>
                </a:cubicBezTo>
                <a:cubicBezTo>
                  <a:pt x="2576845" y="786900"/>
                  <a:pt x="2620304" y="804103"/>
                  <a:pt x="2672816" y="805008"/>
                </a:cubicBezTo>
                <a:cubicBezTo>
                  <a:pt x="2712201" y="805686"/>
                  <a:pt x="2745270" y="797198"/>
                  <a:pt x="2757968" y="785273"/>
                </a:cubicBezTo>
                <a:close/>
                <a:moveTo>
                  <a:pt x="3108307" y="481966"/>
                </a:moveTo>
                <a:cubicBezTo>
                  <a:pt x="3108307" y="476715"/>
                  <a:pt x="3101244" y="472006"/>
                  <a:pt x="3090199" y="467480"/>
                </a:cubicBezTo>
                <a:cubicBezTo>
                  <a:pt x="3068063" y="460286"/>
                  <a:pt x="3045018" y="456261"/>
                  <a:pt x="3021753" y="455529"/>
                </a:cubicBezTo>
                <a:cubicBezTo>
                  <a:pt x="3068833" y="452269"/>
                  <a:pt x="3094001" y="446475"/>
                  <a:pt x="3089475" y="434161"/>
                </a:cubicBezTo>
                <a:cubicBezTo>
                  <a:pt x="3086216" y="424745"/>
                  <a:pt x="3059598" y="417502"/>
                  <a:pt x="3011612" y="412251"/>
                </a:cubicBezTo>
                <a:cubicBezTo>
                  <a:pt x="3054889" y="410078"/>
                  <a:pt x="3076800" y="401024"/>
                  <a:pt x="3070462" y="391971"/>
                </a:cubicBezTo>
                <a:cubicBezTo>
                  <a:pt x="3064124" y="382916"/>
                  <a:pt x="3038593" y="376760"/>
                  <a:pt x="3002377" y="373863"/>
                </a:cubicBezTo>
                <a:cubicBezTo>
                  <a:pt x="3017768" y="371509"/>
                  <a:pt x="3033884" y="370061"/>
                  <a:pt x="3047465" y="366620"/>
                </a:cubicBezTo>
                <a:cubicBezTo>
                  <a:pt x="3061046" y="363179"/>
                  <a:pt x="3063219" y="358109"/>
                  <a:pt x="3056881" y="352858"/>
                </a:cubicBezTo>
                <a:cubicBezTo>
                  <a:pt x="3033895" y="341341"/>
                  <a:pt x="3008316" y="335978"/>
                  <a:pt x="2982640" y="337284"/>
                </a:cubicBezTo>
                <a:cubicBezTo>
                  <a:pt x="2966821" y="336699"/>
                  <a:pt x="2950985" y="337731"/>
                  <a:pt x="2935377" y="340364"/>
                </a:cubicBezTo>
                <a:cubicBezTo>
                  <a:pt x="2926250" y="341183"/>
                  <a:pt x="2917713" y="345229"/>
                  <a:pt x="2911295" y="351770"/>
                </a:cubicBezTo>
                <a:cubicBezTo>
                  <a:pt x="2904415" y="342898"/>
                  <a:pt x="2881778" y="337284"/>
                  <a:pt x="2847375" y="333663"/>
                </a:cubicBezTo>
                <a:cubicBezTo>
                  <a:pt x="2890290" y="329317"/>
                  <a:pt x="2906405" y="322981"/>
                  <a:pt x="2897713" y="315555"/>
                </a:cubicBezTo>
                <a:cubicBezTo>
                  <a:pt x="2876666" y="304871"/>
                  <a:pt x="2853209" y="299818"/>
                  <a:pt x="2829628" y="300888"/>
                </a:cubicBezTo>
                <a:cubicBezTo>
                  <a:pt x="2804817" y="298381"/>
                  <a:pt x="2779788" y="302635"/>
                  <a:pt x="2757197" y="313201"/>
                </a:cubicBezTo>
                <a:cubicBezTo>
                  <a:pt x="2750317" y="305234"/>
                  <a:pt x="2730036" y="300344"/>
                  <a:pt x="2697442" y="297267"/>
                </a:cubicBezTo>
                <a:cubicBezTo>
                  <a:pt x="2744703" y="293284"/>
                  <a:pt x="2762087" y="287307"/>
                  <a:pt x="2752851" y="279159"/>
                </a:cubicBezTo>
                <a:cubicBezTo>
                  <a:pt x="2730898" y="269018"/>
                  <a:pt x="2706699" y="264714"/>
                  <a:pt x="2682593" y="266665"/>
                </a:cubicBezTo>
                <a:cubicBezTo>
                  <a:pt x="2650723" y="266846"/>
                  <a:pt x="2625555" y="271735"/>
                  <a:pt x="2623382" y="278978"/>
                </a:cubicBezTo>
                <a:cubicBezTo>
                  <a:pt x="2622658" y="281695"/>
                  <a:pt x="2624831" y="284592"/>
                  <a:pt x="2629718" y="287126"/>
                </a:cubicBezTo>
                <a:cubicBezTo>
                  <a:pt x="2636868" y="290033"/>
                  <a:pt x="2644349" y="292039"/>
                  <a:pt x="2651991" y="293101"/>
                </a:cubicBezTo>
                <a:cubicBezTo>
                  <a:pt x="2661046" y="294732"/>
                  <a:pt x="2672816" y="295457"/>
                  <a:pt x="2683861" y="296723"/>
                </a:cubicBezTo>
                <a:cubicBezTo>
                  <a:pt x="2660451" y="294949"/>
                  <a:pt x="2636950" y="298668"/>
                  <a:pt x="2615232" y="307588"/>
                </a:cubicBezTo>
                <a:cubicBezTo>
                  <a:pt x="2608510" y="304694"/>
                  <a:pt x="2601617" y="302215"/>
                  <a:pt x="2594590" y="300164"/>
                </a:cubicBezTo>
                <a:cubicBezTo>
                  <a:pt x="2585899" y="297991"/>
                  <a:pt x="2574310" y="296362"/>
                  <a:pt x="2563626" y="294369"/>
                </a:cubicBezTo>
                <a:cubicBezTo>
                  <a:pt x="2601653" y="290567"/>
                  <a:pt x="2619036" y="284410"/>
                  <a:pt x="2612879" y="277530"/>
                </a:cubicBezTo>
                <a:cubicBezTo>
                  <a:pt x="2606723" y="270648"/>
                  <a:pt x="2582096" y="265397"/>
                  <a:pt x="2551312" y="264311"/>
                </a:cubicBezTo>
                <a:cubicBezTo>
                  <a:pt x="2526581" y="262505"/>
                  <a:pt x="2501770" y="266536"/>
                  <a:pt x="2478881" y="276081"/>
                </a:cubicBezTo>
                <a:cubicBezTo>
                  <a:pt x="2471819" y="267389"/>
                  <a:pt x="2451721" y="261232"/>
                  <a:pt x="2414056" y="261232"/>
                </a:cubicBezTo>
                <a:cubicBezTo>
                  <a:pt x="2390470" y="259042"/>
                  <a:pt x="2366710" y="262713"/>
                  <a:pt x="2344884" y="271916"/>
                </a:cubicBezTo>
                <a:cubicBezTo>
                  <a:pt x="2335774" y="268353"/>
                  <a:pt x="2326462" y="265330"/>
                  <a:pt x="2316999" y="262863"/>
                </a:cubicBezTo>
                <a:cubicBezTo>
                  <a:pt x="2301125" y="259907"/>
                  <a:pt x="2284952" y="258872"/>
                  <a:pt x="2268831" y="259783"/>
                </a:cubicBezTo>
                <a:cubicBezTo>
                  <a:pt x="2237866" y="260690"/>
                  <a:pt x="2216861" y="265578"/>
                  <a:pt x="2209438" y="272096"/>
                </a:cubicBezTo>
                <a:cubicBezTo>
                  <a:pt x="2202014" y="278615"/>
                  <a:pt x="2218129" y="284229"/>
                  <a:pt x="2256337" y="289119"/>
                </a:cubicBezTo>
                <a:cubicBezTo>
                  <a:pt x="2222295" y="290567"/>
                  <a:pt x="2199297" y="295094"/>
                  <a:pt x="2190969" y="302700"/>
                </a:cubicBezTo>
                <a:cubicBezTo>
                  <a:pt x="2182638" y="310304"/>
                  <a:pt x="2197849" y="316099"/>
                  <a:pt x="2227184" y="320808"/>
                </a:cubicBezTo>
                <a:cubicBezTo>
                  <a:pt x="2207189" y="321424"/>
                  <a:pt x="2187404" y="325087"/>
                  <a:pt x="2168515" y="331672"/>
                </a:cubicBezTo>
                <a:cubicBezTo>
                  <a:pt x="2154538" y="324581"/>
                  <a:pt x="2139252" y="320450"/>
                  <a:pt x="2123608" y="319540"/>
                </a:cubicBezTo>
                <a:cubicBezTo>
                  <a:pt x="2173042" y="313201"/>
                  <a:pt x="2189701" y="306863"/>
                  <a:pt x="2183543" y="299440"/>
                </a:cubicBezTo>
                <a:cubicBezTo>
                  <a:pt x="2177387" y="292016"/>
                  <a:pt x="2152398" y="286946"/>
                  <a:pt x="2121252" y="286946"/>
                </a:cubicBezTo>
                <a:cubicBezTo>
                  <a:pt x="2097073" y="285756"/>
                  <a:pt x="2072906" y="289579"/>
                  <a:pt x="2050270" y="298172"/>
                </a:cubicBezTo>
                <a:cubicBezTo>
                  <a:pt x="2040854" y="302517"/>
                  <a:pt x="2043751" y="306502"/>
                  <a:pt x="2050270" y="310304"/>
                </a:cubicBezTo>
                <a:cubicBezTo>
                  <a:pt x="2062827" y="315232"/>
                  <a:pt x="2076094" y="318106"/>
                  <a:pt x="2089565" y="318815"/>
                </a:cubicBezTo>
                <a:cubicBezTo>
                  <a:pt x="2067811" y="319680"/>
                  <a:pt x="2046342" y="324085"/>
                  <a:pt x="2026007" y="331853"/>
                </a:cubicBezTo>
                <a:cubicBezTo>
                  <a:pt x="2015866" y="321893"/>
                  <a:pt x="1993774" y="315918"/>
                  <a:pt x="1949049" y="317186"/>
                </a:cubicBezTo>
                <a:cubicBezTo>
                  <a:pt x="1925510" y="315924"/>
                  <a:pt x="1902064" y="320988"/>
                  <a:pt x="1881145" y="331853"/>
                </a:cubicBezTo>
                <a:cubicBezTo>
                  <a:pt x="1876979" y="335294"/>
                  <a:pt x="1879152" y="338733"/>
                  <a:pt x="1884403" y="341993"/>
                </a:cubicBezTo>
                <a:cubicBezTo>
                  <a:pt x="1897558" y="347466"/>
                  <a:pt x="1911624" y="350415"/>
                  <a:pt x="1925871" y="350685"/>
                </a:cubicBezTo>
                <a:cubicBezTo>
                  <a:pt x="1874806" y="354307"/>
                  <a:pt x="1847283" y="361006"/>
                  <a:pt x="1842032" y="368793"/>
                </a:cubicBezTo>
                <a:cubicBezTo>
                  <a:pt x="1836781" y="376580"/>
                  <a:pt x="1853077" y="384184"/>
                  <a:pt x="1882230" y="386900"/>
                </a:cubicBezTo>
                <a:cubicBezTo>
                  <a:pt x="1917900" y="390296"/>
                  <a:pt x="1953889" y="386667"/>
                  <a:pt x="1988162" y="376216"/>
                </a:cubicBezTo>
                <a:cubicBezTo>
                  <a:pt x="1989791" y="383460"/>
                  <a:pt x="2005002" y="388169"/>
                  <a:pt x="2029265" y="391971"/>
                </a:cubicBezTo>
                <a:cubicBezTo>
                  <a:pt x="2007610" y="393672"/>
                  <a:pt x="1986223" y="397864"/>
                  <a:pt x="1965526" y="404465"/>
                </a:cubicBezTo>
                <a:cubicBezTo>
                  <a:pt x="1952851" y="394505"/>
                  <a:pt x="1928949" y="389798"/>
                  <a:pt x="1887300" y="389798"/>
                </a:cubicBezTo>
                <a:cubicBezTo>
                  <a:pt x="1860890" y="389020"/>
                  <a:pt x="1834663" y="394414"/>
                  <a:pt x="1810706" y="405552"/>
                </a:cubicBezTo>
                <a:cubicBezTo>
                  <a:pt x="1796220" y="416958"/>
                  <a:pt x="1813240" y="424926"/>
                  <a:pt x="1853801" y="430179"/>
                </a:cubicBezTo>
                <a:cubicBezTo>
                  <a:pt x="1808713" y="431988"/>
                  <a:pt x="1778473" y="437783"/>
                  <a:pt x="1766340" y="450096"/>
                </a:cubicBezTo>
                <a:cubicBezTo>
                  <a:pt x="1754210" y="462409"/>
                  <a:pt x="1776481" y="470377"/>
                  <a:pt x="1817949" y="475086"/>
                </a:cubicBezTo>
                <a:cubicBezTo>
                  <a:pt x="1759280" y="479973"/>
                  <a:pt x="1728676" y="488304"/>
                  <a:pt x="1724874" y="500437"/>
                </a:cubicBezTo>
                <a:cubicBezTo>
                  <a:pt x="1721071" y="512567"/>
                  <a:pt x="1745698" y="521259"/>
                  <a:pt x="1787889" y="522527"/>
                </a:cubicBezTo>
                <a:cubicBezTo>
                  <a:pt x="1809386" y="523219"/>
                  <a:pt x="1830893" y="521457"/>
                  <a:pt x="1851992" y="517276"/>
                </a:cubicBezTo>
                <a:cubicBezTo>
                  <a:pt x="1866071" y="515299"/>
                  <a:pt x="1879411" y="509752"/>
                  <a:pt x="1890741" y="501161"/>
                </a:cubicBezTo>
                <a:cubicBezTo>
                  <a:pt x="1895087" y="516913"/>
                  <a:pt x="1915911" y="525424"/>
                  <a:pt x="1955929" y="527054"/>
                </a:cubicBezTo>
                <a:cubicBezTo>
                  <a:pt x="1990993" y="530017"/>
                  <a:pt x="2026258" y="524554"/>
                  <a:pt x="2058781" y="511119"/>
                </a:cubicBezTo>
                <a:cubicBezTo>
                  <a:pt x="2064258" y="515993"/>
                  <a:pt x="2070344" y="520132"/>
                  <a:pt x="2076889" y="523432"/>
                </a:cubicBezTo>
                <a:cubicBezTo>
                  <a:pt x="2088183" y="527175"/>
                  <a:pt x="2099668" y="530320"/>
                  <a:pt x="2111295" y="532848"/>
                </a:cubicBezTo>
                <a:cubicBezTo>
                  <a:pt x="2095902" y="535745"/>
                  <a:pt x="2079786" y="537918"/>
                  <a:pt x="2067112" y="541359"/>
                </a:cubicBezTo>
                <a:cubicBezTo>
                  <a:pt x="2056405" y="544756"/>
                  <a:pt x="2045939" y="548870"/>
                  <a:pt x="2035784" y="553673"/>
                </a:cubicBezTo>
                <a:cubicBezTo>
                  <a:pt x="2023653" y="536470"/>
                  <a:pt x="1989972" y="528502"/>
                  <a:pt x="1945245" y="530314"/>
                </a:cubicBezTo>
                <a:cubicBezTo>
                  <a:pt x="1900520" y="532124"/>
                  <a:pt x="1864847" y="542084"/>
                  <a:pt x="1857603" y="555302"/>
                </a:cubicBezTo>
                <a:cubicBezTo>
                  <a:pt x="1850360" y="568522"/>
                  <a:pt x="1877884" y="579748"/>
                  <a:pt x="1922791" y="581740"/>
                </a:cubicBezTo>
                <a:cubicBezTo>
                  <a:pt x="1970596" y="583913"/>
                  <a:pt x="2011157" y="575946"/>
                  <a:pt x="2033250" y="557838"/>
                </a:cubicBezTo>
                <a:cubicBezTo>
                  <a:pt x="2035966" y="573773"/>
                  <a:pt x="2056971" y="584637"/>
                  <a:pt x="2111295" y="586991"/>
                </a:cubicBezTo>
                <a:cubicBezTo>
                  <a:pt x="2146987" y="589477"/>
                  <a:pt x="2182680" y="582151"/>
                  <a:pt x="2214508" y="565805"/>
                </a:cubicBezTo>
                <a:cubicBezTo>
                  <a:pt x="2219941" y="580653"/>
                  <a:pt x="2243480" y="590975"/>
                  <a:pt x="2292372" y="593148"/>
                </a:cubicBezTo>
                <a:cubicBezTo>
                  <a:pt x="2341262" y="595321"/>
                  <a:pt x="2376210" y="587354"/>
                  <a:pt x="2397397" y="572505"/>
                </a:cubicBezTo>
                <a:cubicBezTo>
                  <a:pt x="2412064" y="586991"/>
                  <a:pt x="2441398" y="596587"/>
                  <a:pt x="2487936" y="597494"/>
                </a:cubicBezTo>
                <a:cubicBezTo>
                  <a:pt x="2534473" y="598399"/>
                  <a:pt x="2564350" y="590251"/>
                  <a:pt x="2582458" y="576126"/>
                </a:cubicBezTo>
                <a:cubicBezTo>
                  <a:pt x="2587891" y="579928"/>
                  <a:pt x="2590606" y="582101"/>
                  <a:pt x="2594047" y="584274"/>
                </a:cubicBezTo>
                <a:cubicBezTo>
                  <a:pt x="2623941" y="597392"/>
                  <a:pt x="2656524" y="603226"/>
                  <a:pt x="2689112" y="601296"/>
                </a:cubicBezTo>
                <a:cubicBezTo>
                  <a:pt x="2730217" y="600209"/>
                  <a:pt x="2759370" y="591517"/>
                  <a:pt x="2766432" y="578480"/>
                </a:cubicBezTo>
                <a:cubicBezTo>
                  <a:pt x="2772046" y="568702"/>
                  <a:pt x="2750678" y="556750"/>
                  <a:pt x="2717723" y="550595"/>
                </a:cubicBezTo>
                <a:lnTo>
                  <a:pt x="2695269" y="546610"/>
                </a:lnTo>
                <a:cubicBezTo>
                  <a:pt x="2721267" y="547498"/>
                  <a:pt x="2747009" y="541234"/>
                  <a:pt x="2769693" y="528502"/>
                </a:cubicBezTo>
                <a:cubicBezTo>
                  <a:pt x="2803213" y="545656"/>
                  <a:pt x="2840772" y="553355"/>
                  <a:pt x="2878339" y="550775"/>
                </a:cubicBezTo>
                <a:cubicBezTo>
                  <a:pt x="2929222" y="548241"/>
                  <a:pt x="2945700" y="538281"/>
                  <a:pt x="2947329" y="527597"/>
                </a:cubicBezTo>
                <a:cubicBezTo>
                  <a:pt x="2948959" y="516913"/>
                  <a:pt x="2916728" y="506412"/>
                  <a:pt x="2870553" y="500798"/>
                </a:cubicBezTo>
                <a:cubicBezTo>
                  <a:pt x="2921615" y="494642"/>
                  <a:pt x="2938999" y="487036"/>
                  <a:pt x="2934111" y="476534"/>
                </a:cubicBezTo>
                <a:cubicBezTo>
                  <a:pt x="2929222" y="466031"/>
                  <a:pt x="2905863" y="457883"/>
                  <a:pt x="2865663" y="454261"/>
                </a:cubicBezTo>
                <a:cubicBezTo>
                  <a:pt x="2832229" y="449549"/>
                  <a:pt x="2798144" y="453410"/>
                  <a:pt x="2766613" y="465487"/>
                </a:cubicBezTo>
                <a:cubicBezTo>
                  <a:pt x="2758284" y="461866"/>
                  <a:pt x="2751946" y="457702"/>
                  <a:pt x="2744523" y="455347"/>
                </a:cubicBezTo>
                <a:cubicBezTo>
                  <a:pt x="2737099" y="452993"/>
                  <a:pt x="2727863" y="450820"/>
                  <a:pt x="2721164" y="449011"/>
                </a:cubicBezTo>
                <a:lnTo>
                  <a:pt x="2769693" y="436697"/>
                </a:lnTo>
                <a:cubicBezTo>
                  <a:pt x="2797272" y="447283"/>
                  <a:pt x="2826733" y="452090"/>
                  <a:pt x="2856247" y="450820"/>
                </a:cubicBezTo>
                <a:cubicBezTo>
                  <a:pt x="2893911" y="450640"/>
                  <a:pt x="2915821" y="445207"/>
                  <a:pt x="2927592" y="436515"/>
                </a:cubicBezTo>
                <a:cubicBezTo>
                  <a:pt x="2937957" y="440794"/>
                  <a:pt x="2948533" y="444543"/>
                  <a:pt x="2959280" y="447743"/>
                </a:cubicBezTo>
                <a:cubicBezTo>
                  <a:pt x="2971412" y="450640"/>
                  <a:pt x="2987347" y="452632"/>
                  <a:pt x="3002014" y="454986"/>
                </a:cubicBezTo>
                <a:cubicBezTo>
                  <a:pt x="2950046" y="460961"/>
                  <a:pt x="2930670" y="469291"/>
                  <a:pt x="2944976" y="481241"/>
                </a:cubicBezTo>
                <a:cubicBezTo>
                  <a:pt x="2959280" y="493194"/>
                  <a:pt x="2999299" y="501522"/>
                  <a:pt x="3039136" y="501522"/>
                </a:cubicBezTo>
                <a:cubicBezTo>
                  <a:pt x="3083319" y="500074"/>
                  <a:pt x="3108307" y="493194"/>
                  <a:pt x="3108307" y="481966"/>
                </a:cubicBezTo>
                <a:close/>
                <a:moveTo>
                  <a:pt x="3562449" y="84500"/>
                </a:moveTo>
                <a:cubicBezTo>
                  <a:pt x="3555649" y="82114"/>
                  <a:pt x="3548467" y="81010"/>
                  <a:pt x="3541264" y="81242"/>
                </a:cubicBezTo>
                <a:cubicBezTo>
                  <a:pt x="3531848" y="81242"/>
                  <a:pt x="3525149" y="82690"/>
                  <a:pt x="3527863" y="84320"/>
                </a:cubicBezTo>
                <a:cubicBezTo>
                  <a:pt x="3534966" y="86453"/>
                  <a:pt x="3542363" y="87432"/>
                  <a:pt x="3549775" y="87217"/>
                </a:cubicBezTo>
                <a:cubicBezTo>
                  <a:pt x="3558647" y="87217"/>
                  <a:pt x="3564622" y="85949"/>
                  <a:pt x="3562449" y="84500"/>
                </a:cubicBezTo>
                <a:close/>
                <a:moveTo>
                  <a:pt x="3387484" y="243191"/>
                </a:moveTo>
                <a:cubicBezTo>
                  <a:pt x="3393686" y="241313"/>
                  <a:pt x="3395407" y="238687"/>
                  <a:pt x="3391514" y="235700"/>
                </a:cubicBezTo>
                <a:cubicBezTo>
                  <a:pt x="3372138" y="227754"/>
                  <a:pt x="3351204" y="224347"/>
                  <a:pt x="3330309" y="225741"/>
                </a:cubicBezTo>
                <a:cubicBezTo>
                  <a:pt x="3304234" y="225921"/>
                  <a:pt x="3289748" y="230086"/>
                  <a:pt x="3296086" y="235700"/>
                </a:cubicBezTo>
                <a:cubicBezTo>
                  <a:pt x="3315081" y="244103"/>
                  <a:pt x="3335851" y="247709"/>
                  <a:pt x="3356565" y="246202"/>
                </a:cubicBezTo>
                <a:cubicBezTo>
                  <a:pt x="3370598" y="246202"/>
                  <a:pt x="3381282" y="245070"/>
                  <a:pt x="3387484" y="243191"/>
                </a:cubicBezTo>
                <a:close/>
                <a:moveTo>
                  <a:pt x="3461953" y="191494"/>
                </a:moveTo>
                <a:cubicBezTo>
                  <a:pt x="3467430" y="190068"/>
                  <a:pt x="3469377" y="188076"/>
                  <a:pt x="3466299" y="185903"/>
                </a:cubicBezTo>
                <a:cubicBezTo>
                  <a:pt x="3450754" y="180050"/>
                  <a:pt x="3434184" y="177400"/>
                  <a:pt x="3417590" y="178117"/>
                </a:cubicBezTo>
                <a:cubicBezTo>
                  <a:pt x="3396946" y="178117"/>
                  <a:pt x="3383547" y="181377"/>
                  <a:pt x="3388254" y="185542"/>
                </a:cubicBezTo>
                <a:cubicBezTo>
                  <a:pt x="3403550" y="191645"/>
                  <a:pt x="3419968" y="194422"/>
                  <a:pt x="3436422" y="193690"/>
                </a:cubicBezTo>
                <a:cubicBezTo>
                  <a:pt x="3447467" y="193780"/>
                  <a:pt x="3456475" y="192920"/>
                  <a:pt x="3461953" y="191494"/>
                </a:cubicBezTo>
                <a:close/>
                <a:moveTo>
                  <a:pt x="2479570" y="1058013"/>
                </a:moveTo>
                <a:cubicBezTo>
                  <a:pt x="2484349" y="1053197"/>
                  <a:pt x="2486895" y="1048014"/>
                  <a:pt x="2486668" y="1042763"/>
                </a:cubicBezTo>
                <a:cubicBezTo>
                  <a:pt x="2485763" y="1021758"/>
                  <a:pt x="2449004" y="1004555"/>
                  <a:pt x="2397397" y="1003650"/>
                </a:cubicBezTo>
                <a:cubicBezTo>
                  <a:pt x="2345790" y="1002745"/>
                  <a:pt x="2303961" y="1018860"/>
                  <a:pt x="2300339" y="1041314"/>
                </a:cubicBezTo>
                <a:cubicBezTo>
                  <a:pt x="2296718" y="1063768"/>
                  <a:pt x="2337642" y="1083324"/>
                  <a:pt x="2390878" y="1083324"/>
                </a:cubicBezTo>
                <a:cubicBezTo>
                  <a:pt x="2430807" y="1083596"/>
                  <a:pt x="2465234" y="1072460"/>
                  <a:pt x="2479570" y="1058013"/>
                </a:cubicBezTo>
                <a:close/>
                <a:moveTo>
                  <a:pt x="3231118" y="403624"/>
                </a:moveTo>
                <a:cubicBezTo>
                  <a:pt x="3232867" y="401341"/>
                  <a:pt x="3232708" y="398806"/>
                  <a:pt x="3230354" y="396135"/>
                </a:cubicBezTo>
                <a:cubicBezTo>
                  <a:pt x="3221843" y="385994"/>
                  <a:pt x="3185086" y="378027"/>
                  <a:pt x="3144161" y="378027"/>
                </a:cubicBezTo>
                <a:cubicBezTo>
                  <a:pt x="3103239" y="378027"/>
                  <a:pt x="3077525" y="386538"/>
                  <a:pt x="3085131" y="396135"/>
                </a:cubicBezTo>
                <a:cubicBezTo>
                  <a:pt x="3092735" y="405731"/>
                  <a:pt x="3129314" y="413155"/>
                  <a:pt x="3171685" y="414243"/>
                </a:cubicBezTo>
                <a:cubicBezTo>
                  <a:pt x="3203465" y="415057"/>
                  <a:pt x="3225873" y="410474"/>
                  <a:pt x="3231118" y="403624"/>
                </a:cubicBezTo>
                <a:close/>
                <a:moveTo>
                  <a:pt x="3532595" y="145841"/>
                </a:moveTo>
                <a:cubicBezTo>
                  <a:pt x="3536239" y="144890"/>
                  <a:pt x="3537009" y="143531"/>
                  <a:pt x="3534203" y="141901"/>
                </a:cubicBezTo>
                <a:cubicBezTo>
                  <a:pt x="3522592" y="137783"/>
                  <a:pt x="3510295" y="135939"/>
                  <a:pt x="3497988" y="136470"/>
                </a:cubicBezTo>
                <a:cubicBezTo>
                  <a:pt x="3480605" y="136289"/>
                  <a:pt x="3471369" y="138643"/>
                  <a:pt x="3475896" y="141721"/>
                </a:cubicBezTo>
                <a:cubicBezTo>
                  <a:pt x="3487975" y="146236"/>
                  <a:pt x="3500872" y="148149"/>
                  <a:pt x="3513740" y="147335"/>
                </a:cubicBezTo>
                <a:cubicBezTo>
                  <a:pt x="3522432" y="147335"/>
                  <a:pt x="3528951" y="146791"/>
                  <a:pt x="3532595" y="145841"/>
                </a:cubicBezTo>
                <a:close/>
                <a:moveTo>
                  <a:pt x="2959641" y="649742"/>
                </a:moveTo>
                <a:cubicBezTo>
                  <a:pt x="2962971" y="646237"/>
                  <a:pt x="2964035" y="642400"/>
                  <a:pt x="2962360" y="638417"/>
                </a:cubicBezTo>
                <a:cubicBezTo>
                  <a:pt x="2955841" y="622843"/>
                  <a:pt x="2908580" y="609986"/>
                  <a:pt x="2861500" y="609806"/>
                </a:cubicBezTo>
                <a:cubicBezTo>
                  <a:pt x="2814420" y="609625"/>
                  <a:pt x="2778204" y="621395"/>
                  <a:pt x="2781462" y="636786"/>
                </a:cubicBezTo>
                <a:cubicBezTo>
                  <a:pt x="2784723" y="652179"/>
                  <a:pt x="2830535" y="666846"/>
                  <a:pt x="2881237" y="667389"/>
                </a:cubicBezTo>
                <a:cubicBezTo>
                  <a:pt x="2919264" y="667795"/>
                  <a:pt x="2949650" y="660259"/>
                  <a:pt x="2959641" y="649742"/>
                </a:cubicBezTo>
                <a:close/>
                <a:moveTo>
                  <a:pt x="3591038" y="106228"/>
                </a:moveTo>
                <a:cubicBezTo>
                  <a:pt x="3593686" y="105640"/>
                  <a:pt x="3594320" y="104780"/>
                  <a:pt x="3592509" y="103694"/>
                </a:cubicBezTo>
                <a:cubicBezTo>
                  <a:pt x="3584018" y="100760"/>
                  <a:pt x="3575045" y="99469"/>
                  <a:pt x="3566072" y="99891"/>
                </a:cubicBezTo>
                <a:cubicBezTo>
                  <a:pt x="3553759" y="99891"/>
                  <a:pt x="3548145" y="101340"/>
                  <a:pt x="3552128" y="103513"/>
                </a:cubicBezTo>
                <a:cubicBezTo>
                  <a:pt x="3560272" y="106321"/>
                  <a:pt x="3568876" y="107551"/>
                  <a:pt x="3577479" y="107134"/>
                </a:cubicBezTo>
                <a:cubicBezTo>
                  <a:pt x="3583727" y="107134"/>
                  <a:pt x="3588389" y="106817"/>
                  <a:pt x="3591038" y="106228"/>
                </a:cubicBezTo>
                <a:close/>
                <a:moveTo>
                  <a:pt x="3334572" y="332044"/>
                </a:moveTo>
                <a:cubicBezTo>
                  <a:pt x="3335910" y="330278"/>
                  <a:pt x="3335650" y="328321"/>
                  <a:pt x="3333567" y="326239"/>
                </a:cubicBezTo>
                <a:cubicBezTo>
                  <a:pt x="3325419" y="317365"/>
                  <a:pt x="3293369" y="311753"/>
                  <a:pt x="3258602" y="311570"/>
                </a:cubicBezTo>
                <a:cubicBezTo>
                  <a:pt x="3223835" y="311390"/>
                  <a:pt x="3201562" y="316641"/>
                  <a:pt x="3208444" y="325332"/>
                </a:cubicBezTo>
                <a:cubicBezTo>
                  <a:pt x="3215324" y="334024"/>
                  <a:pt x="3249730" y="340906"/>
                  <a:pt x="3285402" y="340906"/>
                </a:cubicBezTo>
                <a:cubicBezTo>
                  <a:pt x="3312155" y="340906"/>
                  <a:pt x="3330558" y="337340"/>
                  <a:pt x="3334572" y="332044"/>
                </a:cubicBezTo>
                <a:close/>
                <a:moveTo>
                  <a:pt x="3641402" y="68566"/>
                </a:moveTo>
                <a:cubicBezTo>
                  <a:pt x="3636548" y="67031"/>
                  <a:pt x="3631451" y="66417"/>
                  <a:pt x="3626372" y="66754"/>
                </a:cubicBezTo>
                <a:cubicBezTo>
                  <a:pt x="3619853" y="66754"/>
                  <a:pt x="3616775" y="67478"/>
                  <a:pt x="3619490" y="68566"/>
                </a:cubicBezTo>
                <a:cubicBezTo>
                  <a:pt x="3623931" y="69992"/>
                  <a:pt x="3628592" y="70606"/>
                  <a:pt x="3633252" y="70376"/>
                </a:cubicBezTo>
                <a:cubicBezTo>
                  <a:pt x="3640134" y="70376"/>
                  <a:pt x="3643575" y="69651"/>
                  <a:pt x="3641402" y="68566"/>
                </a:cubicBezTo>
                <a:close/>
                <a:moveTo>
                  <a:pt x="3415007" y="272324"/>
                </a:moveTo>
                <a:cubicBezTo>
                  <a:pt x="3422069" y="270241"/>
                  <a:pt x="3424740" y="267390"/>
                  <a:pt x="3421209" y="264312"/>
                </a:cubicBezTo>
                <a:cubicBezTo>
                  <a:pt x="3400276" y="255489"/>
                  <a:pt x="3377617" y="251527"/>
                  <a:pt x="3354934" y="252723"/>
                </a:cubicBezTo>
                <a:cubicBezTo>
                  <a:pt x="3327410" y="252723"/>
                  <a:pt x="3309302" y="257249"/>
                  <a:pt x="3315821" y="263768"/>
                </a:cubicBezTo>
                <a:cubicBezTo>
                  <a:pt x="3322340" y="270287"/>
                  <a:pt x="3354392" y="275719"/>
                  <a:pt x="3382457" y="275719"/>
                </a:cubicBezTo>
                <a:cubicBezTo>
                  <a:pt x="3396491" y="275719"/>
                  <a:pt x="3407945" y="274406"/>
                  <a:pt x="3415007" y="272324"/>
                </a:cubicBezTo>
                <a:close/>
                <a:moveTo>
                  <a:pt x="3121370" y="538772"/>
                </a:moveTo>
                <a:cubicBezTo>
                  <a:pt x="3123710" y="535813"/>
                  <a:pt x="3123925" y="532531"/>
                  <a:pt x="3121706" y="529046"/>
                </a:cubicBezTo>
                <a:cubicBezTo>
                  <a:pt x="3111928" y="515102"/>
                  <a:pt x="3071004" y="504781"/>
                  <a:pt x="3023924" y="504781"/>
                </a:cubicBezTo>
                <a:cubicBezTo>
                  <a:pt x="2976843" y="504781"/>
                  <a:pt x="2946966" y="514197"/>
                  <a:pt x="2953848" y="528322"/>
                </a:cubicBezTo>
                <a:cubicBezTo>
                  <a:pt x="2960728" y="542445"/>
                  <a:pt x="3002014" y="553309"/>
                  <a:pt x="3051267" y="553490"/>
                </a:cubicBezTo>
                <a:cubicBezTo>
                  <a:pt x="3088207" y="553626"/>
                  <a:pt x="3114350" y="547651"/>
                  <a:pt x="3121370" y="538772"/>
                </a:cubicBezTo>
                <a:close/>
                <a:moveTo>
                  <a:pt x="2751380" y="867057"/>
                </a:moveTo>
                <a:cubicBezTo>
                  <a:pt x="2754832" y="862827"/>
                  <a:pt x="2756111" y="858153"/>
                  <a:pt x="2754843" y="853174"/>
                </a:cubicBezTo>
                <a:cubicBezTo>
                  <a:pt x="2749773" y="833254"/>
                  <a:pt x="2706858" y="819312"/>
                  <a:pt x="2654888" y="819312"/>
                </a:cubicBezTo>
                <a:cubicBezTo>
                  <a:pt x="2604731" y="819492"/>
                  <a:pt x="2569057" y="832169"/>
                  <a:pt x="2571412" y="853174"/>
                </a:cubicBezTo>
                <a:cubicBezTo>
                  <a:pt x="2573766" y="874179"/>
                  <a:pt x="2619217" y="890657"/>
                  <a:pt x="2671728" y="889389"/>
                </a:cubicBezTo>
                <a:cubicBezTo>
                  <a:pt x="2711113" y="888438"/>
                  <a:pt x="2741025" y="879746"/>
                  <a:pt x="2751380" y="867057"/>
                </a:cubicBezTo>
                <a:close/>
                <a:moveTo>
                  <a:pt x="2064875" y="1471310"/>
                </a:moveTo>
                <a:cubicBezTo>
                  <a:pt x="2071060" y="1465250"/>
                  <a:pt x="2075123" y="1458697"/>
                  <a:pt x="2076345" y="1451997"/>
                </a:cubicBezTo>
                <a:cubicBezTo>
                  <a:pt x="2080330" y="1427371"/>
                  <a:pt x="2044656" y="1405822"/>
                  <a:pt x="1997215" y="1404737"/>
                </a:cubicBezTo>
                <a:cubicBezTo>
                  <a:pt x="1949771" y="1403650"/>
                  <a:pt x="1898889" y="1427371"/>
                  <a:pt x="1892733" y="1452722"/>
                </a:cubicBezTo>
                <a:cubicBezTo>
                  <a:pt x="1886576" y="1478073"/>
                  <a:pt x="1921523" y="1503243"/>
                  <a:pt x="1971320" y="1503243"/>
                </a:cubicBezTo>
                <a:cubicBezTo>
                  <a:pt x="2008668" y="1503243"/>
                  <a:pt x="2046320" y="1489492"/>
                  <a:pt x="2064875" y="1471310"/>
                </a:cubicBezTo>
                <a:close/>
                <a:moveTo>
                  <a:pt x="3493573" y="217953"/>
                </a:moveTo>
                <a:cubicBezTo>
                  <a:pt x="3498801" y="216368"/>
                  <a:pt x="3499979" y="214150"/>
                  <a:pt x="3496176" y="211615"/>
                </a:cubicBezTo>
                <a:cubicBezTo>
                  <a:pt x="3478783" y="204848"/>
                  <a:pt x="3460111" y="202004"/>
                  <a:pt x="3441490" y="203287"/>
                </a:cubicBezTo>
                <a:cubicBezTo>
                  <a:pt x="3418131" y="203287"/>
                  <a:pt x="3406179" y="206728"/>
                  <a:pt x="3412337" y="211615"/>
                </a:cubicBezTo>
                <a:cubicBezTo>
                  <a:pt x="3429513" y="218742"/>
                  <a:pt x="3448107" y="221778"/>
                  <a:pt x="3466660" y="220489"/>
                </a:cubicBezTo>
                <a:cubicBezTo>
                  <a:pt x="3479064" y="220489"/>
                  <a:pt x="3488344" y="219538"/>
                  <a:pt x="3493573" y="217953"/>
                </a:cubicBezTo>
                <a:close/>
                <a:moveTo>
                  <a:pt x="3559483" y="169334"/>
                </a:moveTo>
                <a:cubicBezTo>
                  <a:pt x="3563807" y="168112"/>
                  <a:pt x="3565165" y="166437"/>
                  <a:pt x="3562268" y="164718"/>
                </a:cubicBezTo>
                <a:cubicBezTo>
                  <a:pt x="3548088" y="160030"/>
                  <a:pt x="3533191" y="157884"/>
                  <a:pt x="3518266" y="158380"/>
                </a:cubicBezTo>
                <a:cubicBezTo>
                  <a:pt x="3501426" y="158560"/>
                  <a:pt x="3490923" y="161458"/>
                  <a:pt x="3495449" y="164718"/>
                </a:cubicBezTo>
                <a:cubicBezTo>
                  <a:pt x="3509386" y="169649"/>
                  <a:pt x="3524138" y="171864"/>
                  <a:pt x="3538908" y="171237"/>
                </a:cubicBezTo>
                <a:cubicBezTo>
                  <a:pt x="3547872" y="171327"/>
                  <a:pt x="3555160" y="170557"/>
                  <a:pt x="3559483" y="169334"/>
                </a:cubicBezTo>
                <a:close/>
                <a:moveTo>
                  <a:pt x="3251086" y="445768"/>
                </a:moveTo>
                <a:cubicBezTo>
                  <a:pt x="3252772" y="443329"/>
                  <a:pt x="3252534" y="440635"/>
                  <a:pt x="3250090" y="437783"/>
                </a:cubicBezTo>
                <a:cubicBezTo>
                  <a:pt x="3240311" y="426375"/>
                  <a:pt x="3198484" y="417683"/>
                  <a:pt x="3157379" y="417864"/>
                </a:cubicBezTo>
                <a:cubicBezTo>
                  <a:pt x="3116274" y="418046"/>
                  <a:pt x="3090018" y="426014"/>
                  <a:pt x="3098166" y="437603"/>
                </a:cubicBezTo>
                <a:cubicBezTo>
                  <a:pt x="3106314" y="449192"/>
                  <a:pt x="3147419" y="458245"/>
                  <a:pt x="3191602" y="458245"/>
                </a:cubicBezTo>
                <a:cubicBezTo>
                  <a:pt x="3223653" y="458109"/>
                  <a:pt x="3246027" y="453085"/>
                  <a:pt x="3251086" y="445768"/>
                </a:cubicBezTo>
                <a:close/>
                <a:moveTo>
                  <a:pt x="3617723" y="126308"/>
                </a:moveTo>
                <a:cubicBezTo>
                  <a:pt x="3620484" y="125515"/>
                  <a:pt x="3621028" y="124429"/>
                  <a:pt x="3618764" y="123252"/>
                </a:cubicBezTo>
                <a:cubicBezTo>
                  <a:pt x="3608715" y="119998"/>
                  <a:pt x="3598174" y="118528"/>
                  <a:pt x="3587619" y="118906"/>
                </a:cubicBezTo>
                <a:cubicBezTo>
                  <a:pt x="3574401" y="118906"/>
                  <a:pt x="3567158" y="120716"/>
                  <a:pt x="3570780" y="123070"/>
                </a:cubicBezTo>
                <a:cubicBezTo>
                  <a:pt x="3581249" y="126672"/>
                  <a:pt x="3592319" y="128210"/>
                  <a:pt x="3603373" y="127598"/>
                </a:cubicBezTo>
                <a:cubicBezTo>
                  <a:pt x="3609982" y="127598"/>
                  <a:pt x="3614961" y="127100"/>
                  <a:pt x="3617723" y="126308"/>
                </a:cubicBezTo>
                <a:close/>
                <a:moveTo>
                  <a:pt x="3667770" y="88032"/>
                </a:moveTo>
                <a:cubicBezTo>
                  <a:pt x="3669648" y="87534"/>
                  <a:pt x="3670100" y="86856"/>
                  <a:pt x="3668561" y="86132"/>
                </a:cubicBezTo>
                <a:cubicBezTo>
                  <a:pt x="3662305" y="84430"/>
                  <a:pt x="3655851" y="83578"/>
                  <a:pt x="3649368" y="83595"/>
                </a:cubicBezTo>
                <a:cubicBezTo>
                  <a:pt x="3641038" y="83595"/>
                  <a:pt x="3636148" y="84864"/>
                  <a:pt x="3639228" y="86312"/>
                </a:cubicBezTo>
                <a:cubicBezTo>
                  <a:pt x="3645477" y="88048"/>
                  <a:pt x="3651936" y="88902"/>
                  <a:pt x="3658421" y="88847"/>
                </a:cubicBezTo>
                <a:cubicBezTo>
                  <a:pt x="3662587" y="88847"/>
                  <a:pt x="3665891" y="88530"/>
                  <a:pt x="3667770" y="88032"/>
                </a:cubicBezTo>
                <a:close/>
                <a:moveTo>
                  <a:pt x="3358040" y="367750"/>
                </a:moveTo>
                <a:cubicBezTo>
                  <a:pt x="3359517" y="365826"/>
                  <a:pt x="3359279" y="363675"/>
                  <a:pt x="3357106" y="361367"/>
                </a:cubicBezTo>
                <a:cubicBezTo>
                  <a:pt x="3347873" y="351951"/>
                  <a:pt x="3315096" y="344347"/>
                  <a:pt x="3277252" y="344347"/>
                </a:cubicBezTo>
                <a:cubicBezTo>
                  <a:pt x="3239407" y="344347"/>
                  <a:pt x="3217497" y="350685"/>
                  <a:pt x="3224740" y="360101"/>
                </a:cubicBezTo>
                <a:cubicBezTo>
                  <a:pt x="3231984" y="369517"/>
                  <a:pt x="3265302" y="376940"/>
                  <a:pt x="3304414" y="377121"/>
                </a:cubicBezTo>
                <a:cubicBezTo>
                  <a:pt x="3333749" y="377257"/>
                  <a:pt x="3353610" y="373522"/>
                  <a:pt x="3358040" y="367750"/>
                </a:cubicBezTo>
                <a:close/>
                <a:moveTo>
                  <a:pt x="2964832" y="716234"/>
                </a:moveTo>
                <a:cubicBezTo>
                  <a:pt x="2967678" y="712499"/>
                  <a:pt x="2968289" y="708312"/>
                  <a:pt x="2966342" y="703785"/>
                </a:cubicBezTo>
                <a:cubicBezTo>
                  <a:pt x="2958737" y="686402"/>
                  <a:pt x="2916547" y="674269"/>
                  <a:pt x="2865663" y="674089"/>
                </a:cubicBezTo>
                <a:cubicBezTo>
                  <a:pt x="2814780" y="673908"/>
                  <a:pt x="2781462" y="685316"/>
                  <a:pt x="2786713" y="703242"/>
                </a:cubicBezTo>
                <a:cubicBezTo>
                  <a:pt x="2791966" y="721169"/>
                  <a:pt x="2834156" y="734570"/>
                  <a:pt x="2887574" y="734570"/>
                </a:cubicBezTo>
                <a:cubicBezTo>
                  <a:pt x="2927637" y="734570"/>
                  <a:pt x="2956293" y="727439"/>
                  <a:pt x="2964832" y="716234"/>
                </a:cubicBezTo>
                <a:close/>
                <a:moveTo>
                  <a:pt x="3442011" y="304623"/>
                </a:moveTo>
                <a:cubicBezTo>
                  <a:pt x="3448914" y="302382"/>
                  <a:pt x="3450725" y="299168"/>
                  <a:pt x="3446017" y="295275"/>
                </a:cubicBezTo>
                <a:cubicBezTo>
                  <a:pt x="3423577" y="285467"/>
                  <a:pt x="3399110" y="281182"/>
                  <a:pt x="3374672" y="282781"/>
                </a:cubicBezTo>
                <a:cubicBezTo>
                  <a:pt x="3344253" y="282961"/>
                  <a:pt x="3326145" y="287851"/>
                  <a:pt x="3335018" y="295275"/>
                </a:cubicBezTo>
                <a:cubicBezTo>
                  <a:pt x="3343890" y="302698"/>
                  <a:pt x="3374855" y="308132"/>
                  <a:pt x="3407448" y="308132"/>
                </a:cubicBezTo>
                <a:cubicBezTo>
                  <a:pt x="3423111" y="308132"/>
                  <a:pt x="3435107" y="306864"/>
                  <a:pt x="3442011" y="304623"/>
                </a:cubicBezTo>
                <a:close/>
                <a:moveTo>
                  <a:pt x="2458785" y="1179117"/>
                </a:moveTo>
                <a:cubicBezTo>
                  <a:pt x="2462969" y="1173908"/>
                  <a:pt x="2465075" y="1168113"/>
                  <a:pt x="2464758" y="1161912"/>
                </a:cubicBezTo>
                <a:cubicBezTo>
                  <a:pt x="2463309" y="1138010"/>
                  <a:pt x="2425645" y="1120988"/>
                  <a:pt x="2373675" y="1120988"/>
                </a:cubicBezTo>
                <a:cubicBezTo>
                  <a:pt x="2321705" y="1120988"/>
                  <a:pt x="2283497" y="1135474"/>
                  <a:pt x="2280963" y="1161369"/>
                </a:cubicBezTo>
                <a:cubicBezTo>
                  <a:pt x="2278427" y="1187263"/>
                  <a:pt x="2319895" y="1205732"/>
                  <a:pt x="2374219" y="1205371"/>
                </a:cubicBezTo>
                <a:cubicBezTo>
                  <a:pt x="2414961" y="1205098"/>
                  <a:pt x="2446231" y="1194743"/>
                  <a:pt x="2458785" y="1179117"/>
                </a:cubicBezTo>
                <a:close/>
                <a:moveTo>
                  <a:pt x="3525170" y="245365"/>
                </a:moveTo>
                <a:cubicBezTo>
                  <a:pt x="3530716" y="243486"/>
                  <a:pt x="3532119" y="240951"/>
                  <a:pt x="3528045" y="238235"/>
                </a:cubicBezTo>
                <a:cubicBezTo>
                  <a:pt x="3508947" y="231170"/>
                  <a:pt x="3488636" y="227971"/>
                  <a:pt x="3468289" y="228819"/>
                </a:cubicBezTo>
                <a:cubicBezTo>
                  <a:pt x="3443845" y="228819"/>
                  <a:pt x="3428995" y="233347"/>
                  <a:pt x="3435877" y="238598"/>
                </a:cubicBezTo>
                <a:cubicBezTo>
                  <a:pt x="3455456" y="246259"/>
                  <a:pt x="3476444" y="249657"/>
                  <a:pt x="3497444" y="248558"/>
                </a:cubicBezTo>
                <a:cubicBezTo>
                  <a:pt x="3509938" y="248466"/>
                  <a:pt x="3519625" y="247244"/>
                  <a:pt x="3525170" y="245365"/>
                </a:cubicBezTo>
                <a:close/>
                <a:moveTo>
                  <a:pt x="3590812" y="193621"/>
                </a:moveTo>
                <a:cubicBezTo>
                  <a:pt x="3595045" y="192331"/>
                  <a:pt x="3595860" y="190521"/>
                  <a:pt x="3592510" y="188438"/>
                </a:cubicBezTo>
                <a:cubicBezTo>
                  <a:pt x="3577647" y="182915"/>
                  <a:pt x="3561805" y="180512"/>
                  <a:pt x="3545973" y="181376"/>
                </a:cubicBezTo>
                <a:cubicBezTo>
                  <a:pt x="3525329" y="181195"/>
                  <a:pt x="3514645" y="184092"/>
                  <a:pt x="3520440" y="188258"/>
                </a:cubicBezTo>
                <a:cubicBezTo>
                  <a:pt x="3535768" y="194195"/>
                  <a:pt x="3552203" y="196729"/>
                  <a:pt x="3568607" y="195681"/>
                </a:cubicBezTo>
                <a:cubicBezTo>
                  <a:pt x="3578928" y="195681"/>
                  <a:pt x="3586579" y="194911"/>
                  <a:pt x="3590812" y="193621"/>
                </a:cubicBezTo>
                <a:close/>
                <a:moveTo>
                  <a:pt x="3142130" y="592691"/>
                </a:moveTo>
                <a:cubicBezTo>
                  <a:pt x="3144297" y="589468"/>
                  <a:pt x="3144252" y="585949"/>
                  <a:pt x="3141627" y="582282"/>
                </a:cubicBezTo>
                <a:cubicBezTo>
                  <a:pt x="3131487" y="567976"/>
                  <a:pt x="3085492" y="556750"/>
                  <a:pt x="3039136" y="556931"/>
                </a:cubicBezTo>
                <a:cubicBezTo>
                  <a:pt x="2992780" y="557111"/>
                  <a:pt x="2961454" y="568520"/>
                  <a:pt x="2969602" y="583187"/>
                </a:cubicBezTo>
                <a:cubicBezTo>
                  <a:pt x="2977750" y="597855"/>
                  <a:pt x="3024288" y="609986"/>
                  <a:pt x="3072817" y="609625"/>
                </a:cubicBezTo>
                <a:cubicBezTo>
                  <a:pt x="3109214" y="609353"/>
                  <a:pt x="3135628" y="602358"/>
                  <a:pt x="3142130" y="592691"/>
                </a:cubicBezTo>
                <a:close/>
                <a:moveTo>
                  <a:pt x="3649796" y="147833"/>
                </a:moveTo>
                <a:cubicBezTo>
                  <a:pt x="3652943" y="146928"/>
                  <a:pt x="3653622" y="145796"/>
                  <a:pt x="3650815" y="144801"/>
                </a:cubicBezTo>
                <a:cubicBezTo>
                  <a:pt x="3639099" y="141151"/>
                  <a:pt x="3626867" y="139438"/>
                  <a:pt x="3614600" y="139731"/>
                </a:cubicBezTo>
                <a:cubicBezTo>
                  <a:pt x="3599750" y="139731"/>
                  <a:pt x="3590697" y="142446"/>
                  <a:pt x="3596492" y="145162"/>
                </a:cubicBezTo>
                <a:cubicBezTo>
                  <a:pt x="3608687" y="148531"/>
                  <a:pt x="3621331" y="149997"/>
                  <a:pt x="3633975" y="149508"/>
                </a:cubicBezTo>
                <a:cubicBezTo>
                  <a:pt x="3641037" y="149418"/>
                  <a:pt x="3646650" y="148738"/>
                  <a:pt x="3649796" y="147833"/>
                </a:cubicBezTo>
                <a:close/>
                <a:moveTo>
                  <a:pt x="3700248" y="107113"/>
                </a:moveTo>
                <a:cubicBezTo>
                  <a:pt x="3702421" y="106456"/>
                  <a:pt x="3702965" y="105596"/>
                  <a:pt x="3701154" y="104781"/>
                </a:cubicBezTo>
                <a:cubicBezTo>
                  <a:pt x="3692896" y="102526"/>
                  <a:pt x="3684364" y="101429"/>
                  <a:pt x="3675803" y="101522"/>
                </a:cubicBezTo>
                <a:cubicBezTo>
                  <a:pt x="3666387" y="101703"/>
                  <a:pt x="3660593" y="103332"/>
                  <a:pt x="3664939" y="104963"/>
                </a:cubicBezTo>
                <a:cubicBezTo>
                  <a:pt x="3672967" y="107144"/>
                  <a:pt x="3681250" y="108240"/>
                  <a:pt x="3689565" y="108221"/>
                </a:cubicBezTo>
                <a:cubicBezTo>
                  <a:pt x="3694273" y="108221"/>
                  <a:pt x="3698076" y="107768"/>
                  <a:pt x="3700248" y="107113"/>
                </a:cubicBezTo>
                <a:close/>
                <a:moveTo>
                  <a:pt x="3278874" y="493947"/>
                </a:moveTo>
                <a:cubicBezTo>
                  <a:pt x="3280885" y="491324"/>
                  <a:pt x="3280874" y="488438"/>
                  <a:pt x="3278520" y="485405"/>
                </a:cubicBezTo>
                <a:cubicBezTo>
                  <a:pt x="3269103" y="473272"/>
                  <a:pt x="3229630" y="463495"/>
                  <a:pt x="3185084" y="463132"/>
                </a:cubicBezTo>
                <a:cubicBezTo>
                  <a:pt x="3140540" y="462771"/>
                  <a:pt x="3111385" y="472006"/>
                  <a:pt x="3119715" y="484500"/>
                </a:cubicBezTo>
                <a:cubicBezTo>
                  <a:pt x="3128044" y="496994"/>
                  <a:pt x="3170054" y="507315"/>
                  <a:pt x="3214780" y="507315"/>
                </a:cubicBezTo>
                <a:cubicBezTo>
                  <a:pt x="3248596" y="507315"/>
                  <a:pt x="3272838" y="501815"/>
                  <a:pt x="3278874" y="493947"/>
                </a:cubicBezTo>
                <a:close/>
                <a:moveTo>
                  <a:pt x="2753315" y="959724"/>
                </a:moveTo>
                <a:cubicBezTo>
                  <a:pt x="2757265" y="955132"/>
                  <a:pt x="2758872" y="950186"/>
                  <a:pt x="2757559" y="945161"/>
                </a:cubicBezTo>
                <a:cubicBezTo>
                  <a:pt x="2752309" y="925241"/>
                  <a:pt x="2702512" y="908402"/>
                  <a:pt x="2655251" y="908402"/>
                </a:cubicBezTo>
                <a:cubicBezTo>
                  <a:pt x="2607990" y="908402"/>
                  <a:pt x="2568153" y="924517"/>
                  <a:pt x="2569420" y="944617"/>
                </a:cubicBezTo>
                <a:cubicBezTo>
                  <a:pt x="2570688" y="964717"/>
                  <a:pt x="2618855" y="984093"/>
                  <a:pt x="2670099" y="984093"/>
                </a:cubicBezTo>
                <a:cubicBezTo>
                  <a:pt x="2708533" y="984093"/>
                  <a:pt x="2741466" y="973500"/>
                  <a:pt x="2753315" y="959724"/>
                </a:cubicBezTo>
                <a:close/>
                <a:moveTo>
                  <a:pt x="3389570" y="407587"/>
                </a:moveTo>
                <a:cubicBezTo>
                  <a:pt x="3391118" y="405414"/>
                  <a:pt x="3390789" y="403015"/>
                  <a:pt x="3388254" y="400480"/>
                </a:cubicBezTo>
                <a:cubicBezTo>
                  <a:pt x="3378658" y="391064"/>
                  <a:pt x="3339545" y="382373"/>
                  <a:pt x="3302242" y="382373"/>
                </a:cubicBezTo>
                <a:cubicBezTo>
                  <a:pt x="3264941" y="382373"/>
                  <a:pt x="3239590" y="391064"/>
                  <a:pt x="3247918" y="400480"/>
                </a:cubicBezTo>
                <a:cubicBezTo>
                  <a:pt x="3256249" y="409896"/>
                  <a:pt x="3294637" y="418588"/>
                  <a:pt x="3333931" y="418588"/>
                </a:cubicBezTo>
                <a:cubicBezTo>
                  <a:pt x="3363401" y="418588"/>
                  <a:pt x="3384927" y="414106"/>
                  <a:pt x="3389570" y="407587"/>
                </a:cubicBezTo>
                <a:close/>
                <a:moveTo>
                  <a:pt x="3472750" y="340294"/>
                </a:moveTo>
                <a:cubicBezTo>
                  <a:pt x="3480875" y="337782"/>
                  <a:pt x="3483954" y="334295"/>
                  <a:pt x="3480061" y="330402"/>
                </a:cubicBezTo>
                <a:cubicBezTo>
                  <a:pt x="3472274" y="322617"/>
                  <a:pt x="3435878" y="315736"/>
                  <a:pt x="3404369" y="315736"/>
                </a:cubicBezTo>
                <a:cubicBezTo>
                  <a:pt x="3372863" y="315736"/>
                  <a:pt x="3352400" y="321530"/>
                  <a:pt x="3359101" y="329317"/>
                </a:cubicBezTo>
                <a:cubicBezTo>
                  <a:pt x="3365800" y="337104"/>
                  <a:pt x="3401292" y="344347"/>
                  <a:pt x="3435154" y="344347"/>
                </a:cubicBezTo>
                <a:cubicBezTo>
                  <a:pt x="3451451" y="344347"/>
                  <a:pt x="3464624" y="342807"/>
                  <a:pt x="3472750" y="340294"/>
                </a:cubicBezTo>
                <a:close/>
                <a:moveTo>
                  <a:pt x="3552717" y="275266"/>
                </a:moveTo>
                <a:cubicBezTo>
                  <a:pt x="3559146" y="273319"/>
                  <a:pt x="3560730" y="270558"/>
                  <a:pt x="3556294" y="267390"/>
                </a:cubicBezTo>
                <a:cubicBezTo>
                  <a:pt x="3536576" y="259031"/>
                  <a:pt x="3515204" y="255314"/>
                  <a:pt x="3493821" y="256525"/>
                </a:cubicBezTo>
                <a:cubicBezTo>
                  <a:pt x="3465031" y="256342"/>
                  <a:pt x="3449638" y="260871"/>
                  <a:pt x="3457605" y="267209"/>
                </a:cubicBezTo>
                <a:cubicBezTo>
                  <a:pt x="3477281" y="275719"/>
                  <a:pt x="3498676" y="279502"/>
                  <a:pt x="3520078" y="278255"/>
                </a:cubicBezTo>
                <a:cubicBezTo>
                  <a:pt x="3535017" y="278345"/>
                  <a:pt x="3546289" y="277213"/>
                  <a:pt x="3552717" y="275266"/>
                </a:cubicBezTo>
                <a:close/>
                <a:moveTo>
                  <a:pt x="3620711" y="219244"/>
                </a:moveTo>
                <a:cubicBezTo>
                  <a:pt x="3625419" y="217637"/>
                  <a:pt x="3626370" y="215509"/>
                  <a:pt x="3622205" y="213427"/>
                </a:cubicBezTo>
                <a:cubicBezTo>
                  <a:pt x="3605177" y="207462"/>
                  <a:pt x="3587177" y="204758"/>
                  <a:pt x="3569149" y="205460"/>
                </a:cubicBezTo>
                <a:cubicBezTo>
                  <a:pt x="3547783" y="205460"/>
                  <a:pt x="3535470" y="209262"/>
                  <a:pt x="3542350" y="213788"/>
                </a:cubicBezTo>
                <a:cubicBezTo>
                  <a:pt x="3559758" y="219999"/>
                  <a:pt x="3578208" y="222765"/>
                  <a:pt x="3596673" y="221938"/>
                </a:cubicBezTo>
                <a:cubicBezTo>
                  <a:pt x="3607538" y="221938"/>
                  <a:pt x="3616003" y="220851"/>
                  <a:pt x="3620711" y="219244"/>
                </a:cubicBezTo>
                <a:close/>
                <a:moveTo>
                  <a:pt x="3679020" y="170716"/>
                </a:moveTo>
                <a:cubicBezTo>
                  <a:pt x="3682641" y="169698"/>
                  <a:pt x="3683229" y="168249"/>
                  <a:pt x="3680151" y="166530"/>
                </a:cubicBezTo>
                <a:cubicBezTo>
                  <a:pt x="3667083" y="161944"/>
                  <a:pt x="3653238" y="159975"/>
                  <a:pt x="3639409" y="160735"/>
                </a:cubicBezTo>
                <a:cubicBezTo>
                  <a:pt x="3621843" y="160735"/>
                  <a:pt x="3613695" y="163269"/>
                  <a:pt x="3620214" y="166710"/>
                </a:cubicBezTo>
                <a:cubicBezTo>
                  <a:pt x="3632904" y="171041"/>
                  <a:pt x="3646295" y="172946"/>
                  <a:pt x="3659690" y="172324"/>
                </a:cubicBezTo>
                <a:cubicBezTo>
                  <a:pt x="3668744" y="172324"/>
                  <a:pt x="3675398" y="171735"/>
                  <a:pt x="3679020" y="170716"/>
                </a:cubicBezTo>
                <a:close/>
                <a:moveTo>
                  <a:pt x="3729630" y="127574"/>
                </a:moveTo>
                <a:cubicBezTo>
                  <a:pt x="3732165" y="126918"/>
                  <a:pt x="3732572" y="125967"/>
                  <a:pt x="3730489" y="124881"/>
                </a:cubicBezTo>
                <a:cubicBezTo>
                  <a:pt x="3721410" y="121777"/>
                  <a:pt x="3711823" y="120423"/>
                  <a:pt x="3702241" y="120899"/>
                </a:cubicBezTo>
                <a:cubicBezTo>
                  <a:pt x="3689747" y="120899"/>
                  <a:pt x="3683770" y="122347"/>
                  <a:pt x="3687936" y="124701"/>
                </a:cubicBezTo>
                <a:cubicBezTo>
                  <a:pt x="3696981" y="127670"/>
                  <a:pt x="3706492" y="128957"/>
                  <a:pt x="3716003" y="128503"/>
                </a:cubicBezTo>
                <a:cubicBezTo>
                  <a:pt x="3722431" y="128593"/>
                  <a:pt x="3727095" y="128231"/>
                  <a:pt x="3729630" y="127574"/>
                </a:cubicBezTo>
                <a:close/>
                <a:moveTo>
                  <a:pt x="3777206" y="87579"/>
                </a:moveTo>
                <a:cubicBezTo>
                  <a:pt x="3772117" y="85976"/>
                  <a:pt x="3766781" y="85303"/>
                  <a:pt x="3761454" y="85586"/>
                </a:cubicBezTo>
                <a:cubicBezTo>
                  <a:pt x="3754572" y="85586"/>
                  <a:pt x="3751675" y="86311"/>
                  <a:pt x="3754572" y="87579"/>
                </a:cubicBezTo>
                <a:cubicBezTo>
                  <a:pt x="3759266" y="88987"/>
                  <a:pt x="3764163" y="89600"/>
                  <a:pt x="3769058" y="89390"/>
                </a:cubicBezTo>
                <a:cubicBezTo>
                  <a:pt x="3776121" y="89571"/>
                  <a:pt x="3779562" y="88666"/>
                  <a:pt x="3777206" y="87579"/>
                </a:cubicBezTo>
                <a:close/>
                <a:moveTo>
                  <a:pt x="2978664" y="789992"/>
                </a:moveTo>
                <a:cubicBezTo>
                  <a:pt x="2981915" y="786005"/>
                  <a:pt x="2982866" y="781648"/>
                  <a:pt x="2981010" y="777121"/>
                </a:cubicBezTo>
                <a:cubicBezTo>
                  <a:pt x="2973947" y="760825"/>
                  <a:pt x="2925238" y="745071"/>
                  <a:pt x="2877795" y="744891"/>
                </a:cubicBezTo>
                <a:cubicBezTo>
                  <a:pt x="2830354" y="744710"/>
                  <a:pt x="2792326" y="759014"/>
                  <a:pt x="2797216" y="776580"/>
                </a:cubicBezTo>
                <a:cubicBezTo>
                  <a:pt x="2802106" y="794144"/>
                  <a:pt x="2850995" y="810259"/>
                  <a:pt x="2900973" y="810440"/>
                </a:cubicBezTo>
                <a:cubicBezTo>
                  <a:pt x="2938456" y="810576"/>
                  <a:pt x="2968911" y="801952"/>
                  <a:pt x="2978664" y="789992"/>
                </a:cubicBezTo>
                <a:close/>
                <a:moveTo>
                  <a:pt x="1985244" y="1665692"/>
                </a:moveTo>
                <a:cubicBezTo>
                  <a:pt x="1991285" y="1659343"/>
                  <a:pt x="1995359" y="1652405"/>
                  <a:pt x="1996853" y="1645208"/>
                </a:cubicBezTo>
                <a:cubicBezTo>
                  <a:pt x="2002467" y="1617321"/>
                  <a:pt x="1967700" y="1593782"/>
                  <a:pt x="1920257" y="1593419"/>
                </a:cubicBezTo>
                <a:cubicBezTo>
                  <a:pt x="1872816" y="1593057"/>
                  <a:pt x="1826640" y="1615511"/>
                  <a:pt x="1818492" y="1643759"/>
                </a:cubicBezTo>
                <a:cubicBezTo>
                  <a:pt x="1810342" y="1672007"/>
                  <a:pt x="1845109" y="1697538"/>
                  <a:pt x="1894362" y="1698082"/>
                </a:cubicBezTo>
                <a:cubicBezTo>
                  <a:pt x="1931302" y="1698490"/>
                  <a:pt x="1967122" y="1684739"/>
                  <a:pt x="1985244" y="1665692"/>
                </a:cubicBezTo>
                <a:close/>
                <a:moveTo>
                  <a:pt x="3158167" y="655361"/>
                </a:moveTo>
                <a:cubicBezTo>
                  <a:pt x="3160414" y="651952"/>
                  <a:pt x="3160459" y="648239"/>
                  <a:pt x="3157924" y="644392"/>
                </a:cubicBezTo>
                <a:cubicBezTo>
                  <a:pt x="3148688" y="629544"/>
                  <a:pt x="3103781" y="618136"/>
                  <a:pt x="3056520" y="617048"/>
                </a:cubicBezTo>
                <a:cubicBezTo>
                  <a:pt x="3009257" y="615963"/>
                  <a:pt x="2974490" y="629000"/>
                  <a:pt x="2982458" y="644755"/>
                </a:cubicBezTo>
                <a:cubicBezTo>
                  <a:pt x="2990425" y="660507"/>
                  <a:pt x="3040585" y="673727"/>
                  <a:pt x="3088751" y="673364"/>
                </a:cubicBezTo>
                <a:cubicBezTo>
                  <a:pt x="3124877" y="673093"/>
                  <a:pt x="3151428" y="665589"/>
                  <a:pt x="3158167" y="655361"/>
                </a:cubicBezTo>
                <a:close/>
                <a:moveTo>
                  <a:pt x="3300532" y="544100"/>
                </a:moveTo>
                <a:cubicBezTo>
                  <a:pt x="3302830" y="541267"/>
                  <a:pt x="3303101" y="538189"/>
                  <a:pt x="3300973" y="535021"/>
                </a:cubicBezTo>
                <a:cubicBezTo>
                  <a:pt x="3292462" y="522345"/>
                  <a:pt x="3244297" y="510938"/>
                  <a:pt x="3201923" y="510756"/>
                </a:cubicBezTo>
                <a:cubicBezTo>
                  <a:pt x="3159552" y="510575"/>
                  <a:pt x="3128768" y="519991"/>
                  <a:pt x="3135650" y="533209"/>
                </a:cubicBezTo>
                <a:cubicBezTo>
                  <a:pt x="3142530" y="546429"/>
                  <a:pt x="3189249" y="558743"/>
                  <a:pt x="3235242" y="558743"/>
                </a:cubicBezTo>
                <a:cubicBezTo>
                  <a:pt x="3268514" y="558878"/>
                  <a:pt x="3293640" y="552596"/>
                  <a:pt x="3300532" y="544100"/>
                </a:cubicBezTo>
                <a:close/>
                <a:moveTo>
                  <a:pt x="2424592" y="1319439"/>
                </a:moveTo>
                <a:cubicBezTo>
                  <a:pt x="2429560" y="1313913"/>
                  <a:pt x="2432344" y="1307948"/>
                  <a:pt x="2432344" y="1301882"/>
                </a:cubicBezTo>
                <a:cubicBezTo>
                  <a:pt x="2432344" y="1277619"/>
                  <a:pt x="2390515" y="1256434"/>
                  <a:pt x="2341805" y="1256434"/>
                </a:cubicBezTo>
                <a:cubicBezTo>
                  <a:pt x="2293457" y="1256070"/>
                  <a:pt x="2248731" y="1275807"/>
                  <a:pt x="2246558" y="1300616"/>
                </a:cubicBezTo>
                <a:cubicBezTo>
                  <a:pt x="2244385" y="1325423"/>
                  <a:pt x="2286395" y="1347696"/>
                  <a:pt x="2337096" y="1348238"/>
                </a:cubicBezTo>
                <a:cubicBezTo>
                  <a:pt x="2375123" y="1348646"/>
                  <a:pt x="2409686" y="1336016"/>
                  <a:pt x="2424592" y="1319439"/>
                </a:cubicBezTo>
                <a:close/>
                <a:moveTo>
                  <a:pt x="3415791" y="450873"/>
                </a:moveTo>
                <a:cubicBezTo>
                  <a:pt x="3417429" y="448590"/>
                  <a:pt x="3417225" y="446066"/>
                  <a:pt x="3414871" y="443395"/>
                </a:cubicBezTo>
                <a:cubicBezTo>
                  <a:pt x="3405455" y="432713"/>
                  <a:pt x="3360911" y="423658"/>
                  <a:pt x="3323066" y="423658"/>
                </a:cubicBezTo>
                <a:cubicBezTo>
                  <a:pt x="3285220" y="423658"/>
                  <a:pt x="3258964" y="430901"/>
                  <a:pt x="3267112" y="441766"/>
                </a:cubicBezTo>
                <a:cubicBezTo>
                  <a:pt x="3275262" y="452630"/>
                  <a:pt x="3318538" y="462410"/>
                  <a:pt x="3359643" y="462410"/>
                </a:cubicBezTo>
                <a:cubicBezTo>
                  <a:pt x="3389386" y="462410"/>
                  <a:pt x="3410877" y="457724"/>
                  <a:pt x="3415791" y="450873"/>
                </a:cubicBezTo>
                <a:close/>
                <a:moveTo>
                  <a:pt x="3510139" y="370605"/>
                </a:moveTo>
                <a:cubicBezTo>
                  <a:pt x="3511387" y="368701"/>
                  <a:pt x="3510934" y="366665"/>
                  <a:pt x="3508489" y="364628"/>
                </a:cubicBezTo>
                <a:cubicBezTo>
                  <a:pt x="3498712" y="356480"/>
                  <a:pt x="3461047" y="349236"/>
                  <a:pt x="3427910" y="349236"/>
                </a:cubicBezTo>
                <a:cubicBezTo>
                  <a:pt x="3394772" y="349056"/>
                  <a:pt x="3372862" y="355936"/>
                  <a:pt x="3380649" y="364266"/>
                </a:cubicBezTo>
                <a:cubicBezTo>
                  <a:pt x="3388434" y="372595"/>
                  <a:pt x="3425556" y="380201"/>
                  <a:pt x="3460865" y="380562"/>
                </a:cubicBezTo>
                <a:cubicBezTo>
                  <a:pt x="3487348" y="380834"/>
                  <a:pt x="3506396" y="376318"/>
                  <a:pt x="3510139" y="370605"/>
                </a:cubicBezTo>
                <a:close/>
                <a:moveTo>
                  <a:pt x="3810096" y="108922"/>
                </a:moveTo>
                <a:cubicBezTo>
                  <a:pt x="3811929" y="108402"/>
                  <a:pt x="3812246" y="107678"/>
                  <a:pt x="3810525" y="106954"/>
                </a:cubicBezTo>
                <a:cubicBezTo>
                  <a:pt x="3803951" y="104988"/>
                  <a:pt x="3797105" y="104072"/>
                  <a:pt x="3790244" y="104237"/>
                </a:cubicBezTo>
                <a:cubicBezTo>
                  <a:pt x="3781553" y="104237"/>
                  <a:pt x="3776846" y="105505"/>
                  <a:pt x="3780104" y="106954"/>
                </a:cubicBezTo>
                <a:cubicBezTo>
                  <a:pt x="3786743" y="108912"/>
                  <a:pt x="3793645" y="109828"/>
                  <a:pt x="3800567" y="109668"/>
                </a:cubicBezTo>
                <a:cubicBezTo>
                  <a:pt x="3804913" y="109759"/>
                  <a:pt x="3808263" y="109443"/>
                  <a:pt x="3810096" y="108922"/>
                </a:cubicBezTo>
                <a:close/>
                <a:moveTo>
                  <a:pt x="3766072" y="148555"/>
                </a:moveTo>
                <a:cubicBezTo>
                  <a:pt x="3768517" y="147694"/>
                  <a:pt x="3768516" y="146517"/>
                  <a:pt x="3765800" y="145159"/>
                </a:cubicBezTo>
                <a:cubicBezTo>
                  <a:pt x="3754954" y="141840"/>
                  <a:pt x="3743641" y="140312"/>
                  <a:pt x="3732301" y="140633"/>
                </a:cubicBezTo>
                <a:cubicBezTo>
                  <a:pt x="3718720" y="140633"/>
                  <a:pt x="3711840" y="142625"/>
                  <a:pt x="3716547" y="145159"/>
                </a:cubicBezTo>
                <a:cubicBezTo>
                  <a:pt x="3727870" y="148883"/>
                  <a:pt x="3739769" y="150537"/>
                  <a:pt x="3751677" y="150049"/>
                </a:cubicBezTo>
                <a:cubicBezTo>
                  <a:pt x="3758739" y="149958"/>
                  <a:pt x="3763627" y="149415"/>
                  <a:pt x="3766072" y="148555"/>
                </a:cubicBezTo>
                <a:close/>
                <a:moveTo>
                  <a:pt x="3714306" y="195093"/>
                </a:moveTo>
                <a:cubicBezTo>
                  <a:pt x="3718629" y="193780"/>
                  <a:pt x="3719807" y="191969"/>
                  <a:pt x="3716547" y="190068"/>
                </a:cubicBezTo>
                <a:cubicBezTo>
                  <a:pt x="3702057" y="185344"/>
                  <a:pt x="3686877" y="183080"/>
                  <a:pt x="3671640" y="183369"/>
                </a:cubicBezTo>
                <a:cubicBezTo>
                  <a:pt x="3653349" y="183189"/>
                  <a:pt x="3641943" y="186447"/>
                  <a:pt x="3648099" y="190249"/>
                </a:cubicBezTo>
                <a:cubicBezTo>
                  <a:pt x="3662617" y="195131"/>
                  <a:pt x="3677873" y="197460"/>
                  <a:pt x="3693187" y="197131"/>
                </a:cubicBezTo>
                <a:cubicBezTo>
                  <a:pt x="3702512" y="197221"/>
                  <a:pt x="3709982" y="196406"/>
                  <a:pt x="3714306" y="195093"/>
                </a:cubicBezTo>
                <a:close/>
                <a:moveTo>
                  <a:pt x="3587437" y="306999"/>
                </a:moveTo>
                <a:cubicBezTo>
                  <a:pt x="3594499" y="304690"/>
                  <a:pt x="3596853" y="301521"/>
                  <a:pt x="3592507" y="298172"/>
                </a:cubicBezTo>
                <a:cubicBezTo>
                  <a:pt x="3570074" y="289237"/>
                  <a:pt x="3546016" y="285104"/>
                  <a:pt x="3521888" y="286039"/>
                </a:cubicBezTo>
                <a:cubicBezTo>
                  <a:pt x="3494725" y="286039"/>
                  <a:pt x="3477161" y="291472"/>
                  <a:pt x="3483861" y="297811"/>
                </a:cubicBezTo>
                <a:cubicBezTo>
                  <a:pt x="3506014" y="307333"/>
                  <a:pt x="3530030" y="311728"/>
                  <a:pt x="3554119" y="310666"/>
                </a:cubicBezTo>
                <a:cubicBezTo>
                  <a:pt x="3568605" y="310757"/>
                  <a:pt x="3580375" y="309308"/>
                  <a:pt x="3587437" y="306999"/>
                </a:cubicBezTo>
                <a:close/>
                <a:moveTo>
                  <a:pt x="3655931" y="247311"/>
                </a:moveTo>
                <a:cubicBezTo>
                  <a:pt x="3661363" y="245658"/>
                  <a:pt x="3662404" y="243304"/>
                  <a:pt x="3658058" y="240588"/>
                </a:cubicBezTo>
                <a:cubicBezTo>
                  <a:pt x="3640335" y="233598"/>
                  <a:pt x="3621312" y="230511"/>
                  <a:pt x="3602286" y="231535"/>
                </a:cubicBezTo>
                <a:cubicBezTo>
                  <a:pt x="3577660" y="231355"/>
                  <a:pt x="3564985" y="235701"/>
                  <a:pt x="3572046" y="240227"/>
                </a:cubicBezTo>
                <a:cubicBezTo>
                  <a:pt x="3589544" y="247607"/>
                  <a:pt x="3608495" y="250890"/>
                  <a:pt x="3627457" y="249824"/>
                </a:cubicBezTo>
                <a:cubicBezTo>
                  <a:pt x="3640675" y="249914"/>
                  <a:pt x="3650498" y="248963"/>
                  <a:pt x="3655931" y="247311"/>
                </a:cubicBezTo>
                <a:close/>
                <a:moveTo>
                  <a:pt x="2743895" y="1070608"/>
                </a:moveTo>
                <a:cubicBezTo>
                  <a:pt x="2747805" y="1065770"/>
                  <a:pt x="2749503" y="1060507"/>
                  <a:pt x="2748507" y="1055075"/>
                </a:cubicBezTo>
                <a:cubicBezTo>
                  <a:pt x="2744523" y="1033346"/>
                  <a:pt x="2701245" y="1016145"/>
                  <a:pt x="2650906" y="1015238"/>
                </a:cubicBezTo>
                <a:cubicBezTo>
                  <a:pt x="2600566" y="1014333"/>
                  <a:pt x="2559099" y="1032080"/>
                  <a:pt x="2561997" y="1054894"/>
                </a:cubicBezTo>
                <a:cubicBezTo>
                  <a:pt x="2564894" y="1077711"/>
                  <a:pt x="2610525" y="1095819"/>
                  <a:pt x="2661951" y="1095819"/>
                </a:cubicBezTo>
                <a:cubicBezTo>
                  <a:pt x="2700521" y="1095819"/>
                  <a:pt x="2732164" y="1085123"/>
                  <a:pt x="2743895" y="1070608"/>
                </a:cubicBezTo>
                <a:close/>
                <a:moveTo>
                  <a:pt x="2986502" y="875621"/>
                </a:moveTo>
                <a:cubicBezTo>
                  <a:pt x="2989238" y="871326"/>
                  <a:pt x="2989702" y="866663"/>
                  <a:pt x="2987529" y="861865"/>
                </a:cubicBezTo>
                <a:cubicBezTo>
                  <a:pt x="2978838" y="842672"/>
                  <a:pt x="2933206" y="828547"/>
                  <a:pt x="2882866" y="828547"/>
                </a:cubicBezTo>
                <a:cubicBezTo>
                  <a:pt x="2833069" y="828727"/>
                  <a:pt x="2798846" y="843577"/>
                  <a:pt x="2805184" y="863133"/>
                </a:cubicBezTo>
                <a:cubicBezTo>
                  <a:pt x="2811522" y="882690"/>
                  <a:pt x="2858058" y="898081"/>
                  <a:pt x="2910389" y="898081"/>
                </a:cubicBezTo>
                <a:cubicBezTo>
                  <a:pt x="2949637" y="898081"/>
                  <a:pt x="2978294" y="888506"/>
                  <a:pt x="2986502" y="875621"/>
                </a:cubicBezTo>
                <a:close/>
                <a:moveTo>
                  <a:pt x="3847512" y="129452"/>
                </a:moveTo>
                <a:cubicBezTo>
                  <a:pt x="3849866" y="128818"/>
                  <a:pt x="3850546" y="127958"/>
                  <a:pt x="3848735" y="127052"/>
                </a:cubicBezTo>
                <a:cubicBezTo>
                  <a:pt x="3840149" y="124562"/>
                  <a:pt x="3831233" y="123402"/>
                  <a:pt x="3822297" y="123613"/>
                </a:cubicBezTo>
                <a:cubicBezTo>
                  <a:pt x="3812700" y="123431"/>
                  <a:pt x="3806362" y="125242"/>
                  <a:pt x="3809803" y="127052"/>
                </a:cubicBezTo>
                <a:cubicBezTo>
                  <a:pt x="3818405" y="129455"/>
                  <a:pt x="3827310" y="130613"/>
                  <a:pt x="3836239" y="130493"/>
                </a:cubicBezTo>
                <a:cubicBezTo>
                  <a:pt x="3841129" y="130493"/>
                  <a:pt x="3845158" y="130085"/>
                  <a:pt x="3847512" y="129452"/>
                </a:cubicBezTo>
                <a:close/>
                <a:moveTo>
                  <a:pt x="3800952" y="172618"/>
                </a:moveTo>
                <a:cubicBezTo>
                  <a:pt x="3803962" y="171554"/>
                  <a:pt x="3804369" y="170151"/>
                  <a:pt x="3801290" y="168703"/>
                </a:cubicBezTo>
                <a:cubicBezTo>
                  <a:pt x="3788683" y="164861"/>
                  <a:pt x="3775535" y="163087"/>
                  <a:pt x="3762361" y="163450"/>
                </a:cubicBezTo>
                <a:cubicBezTo>
                  <a:pt x="3747511" y="163450"/>
                  <a:pt x="3739000" y="165986"/>
                  <a:pt x="3744253" y="168883"/>
                </a:cubicBezTo>
                <a:cubicBezTo>
                  <a:pt x="3757416" y="173052"/>
                  <a:pt x="3771193" y="174951"/>
                  <a:pt x="3784995" y="174497"/>
                </a:cubicBezTo>
                <a:cubicBezTo>
                  <a:pt x="3792328" y="174405"/>
                  <a:pt x="3797941" y="173681"/>
                  <a:pt x="3800952" y="172618"/>
                </a:cubicBezTo>
                <a:close/>
                <a:moveTo>
                  <a:pt x="3748554" y="220853"/>
                </a:moveTo>
                <a:cubicBezTo>
                  <a:pt x="3752538" y="219449"/>
                  <a:pt x="3752855" y="217503"/>
                  <a:pt x="3748780" y="215240"/>
                </a:cubicBezTo>
                <a:cubicBezTo>
                  <a:pt x="3732692" y="209586"/>
                  <a:pt x="3715654" y="207126"/>
                  <a:pt x="3698622" y="207997"/>
                </a:cubicBezTo>
                <a:cubicBezTo>
                  <a:pt x="3677617" y="207997"/>
                  <a:pt x="3668018" y="211257"/>
                  <a:pt x="3675805" y="215601"/>
                </a:cubicBezTo>
                <a:cubicBezTo>
                  <a:pt x="3691966" y="221490"/>
                  <a:pt x="3709148" y="224078"/>
                  <a:pt x="3726327" y="223207"/>
                </a:cubicBezTo>
                <a:cubicBezTo>
                  <a:pt x="3736919" y="223116"/>
                  <a:pt x="3744570" y="222256"/>
                  <a:pt x="3748554" y="220853"/>
                </a:cubicBezTo>
                <a:close/>
                <a:moveTo>
                  <a:pt x="3688209" y="277008"/>
                </a:moveTo>
                <a:cubicBezTo>
                  <a:pt x="3694275" y="275174"/>
                  <a:pt x="3696357" y="272639"/>
                  <a:pt x="3692826" y="269924"/>
                </a:cubicBezTo>
                <a:cubicBezTo>
                  <a:pt x="3673033" y="262050"/>
                  <a:pt x="3651827" y="258352"/>
                  <a:pt x="3630535" y="259059"/>
                </a:cubicBezTo>
                <a:cubicBezTo>
                  <a:pt x="3606452" y="258879"/>
                  <a:pt x="3590880" y="263405"/>
                  <a:pt x="3597036" y="268836"/>
                </a:cubicBezTo>
                <a:cubicBezTo>
                  <a:pt x="3616881" y="276992"/>
                  <a:pt x="3638253" y="280759"/>
                  <a:pt x="3659690" y="279883"/>
                </a:cubicBezTo>
                <a:cubicBezTo>
                  <a:pt x="3672094" y="279973"/>
                  <a:pt x="3682143" y="278841"/>
                  <a:pt x="3688209" y="277008"/>
                </a:cubicBezTo>
                <a:close/>
                <a:moveTo>
                  <a:pt x="3181817" y="723464"/>
                </a:moveTo>
                <a:cubicBezTo>
                  <a:pt x="3184440" y="719764"/>
                  <a:pt x="3184768" y="715734"/>
                  <a:pt x="3182369" y="711570"/>
                </a:cubicBezTo>
                <a:cubicBezTo>
                  <a:pt x="3173134" y="695274"/>
                  <a:pt x="3124966" y="681873"/>
                  <a:pt x="3078069" y="681693"/>
                </a:cubicBezTo>
                <a:cubicBezTo>
                  <a:pt x="3031169" y="681512"/>
                  <a:pt x="2998212" y="694006"/>
                  <a:pt x="3004370" y="710665"/>
                </a:cubicBezTo>
                <a:cubicBezTo>
                  <a:pt x="3010525" y="727324"/>
                  <a:pt x="3057969" y="742716"/>
                  <a:pt x="3107946" y="742716"/>
                </a:cubicBezTo>
                <a:cubicBezTo>
                  <a:pt x="3145429" y="742716"/>
                  <a:pt x="3173949" y="734567"/>
                  <a:pt x="3181817" y="723464"/>
                </a:cubicBezTo>
                <a:close/>
                <a:moveTo>
                  <a:pt x="3620282" y="341020"/>
                </a:moveTo>
                <a:cubicBezTo>
                  <a:pt x="3627276" y="338553"/>
                  <a:pt x="3629268" y="335202"/>
                  <a:pt x="3624560" y="331671"/>
                </a:cubicBezTo>
                <a:cubicBezTo>
                  <a:pt x="3601702" y="321900"/>
                  <a:pt x="3576976" y="317263"/>
                  <a:pt x="3552129" y="318092"/>
                </a:cubicBezTo>
                <a:cubicBezTo>
                  <a:pt x="3521345" y="317729"/>
                  <a:pt x="3501971" y="323886"/>
                  <a:pt x="3510663" y="331129"/>
                </a:cubicBezTo>
                <a:cubicBezTo>
                  <a:pt x="3534344" y="341572"/>
                  <a:pt x="3560138" y="346346"/>
                  <a:pt x="3585991" y="345072"/>
                </a:cubicBezTo>
                <a:cubicBezTo>
                  <a:pt x="3601292" y="345072"/>
                  <a:pt x="3613288" y="343487"/>
                  <a:pt x="3620282" y="341020"/>
                </a:cubicBezTo>
                <a:close/>
                <a:moveTo>
                  <a:pt x="3330730" y="598600"/>
                </a:moveTo>
                <a:cubicBezTo>
                  <a:pt x="3332086" y="595490"/>
                  <a:pt x="3331305" y="592061"/>
                  <a:pt x="3328136" y="588440"/>
                </a:cubicBezTo>
                <a:cubicBezTo>
                  <a:pt x="3316003" y="574134"/>
                  <a:pt x="3272725" y="563813"/>
                  <a:pt x="3227274" y="563994"/>
                </a:cubicBezTo>
                <a:cubicBezTo>
                  <a:pt x="3181825" y="564174"/>
                  <a:pt x="3153758" y="573592"/>
                  <a:pt x="3163718" y="588620"/>
                </a:cubicBezTo>
                <a:cubicBezTo>
                  <a:pt x="3173676" y="603650"/>
                  <a:pt x="3220031" y="614695"/>
                  <a:pt x="3267655" y="614515"/>
                </a:cubicBezTo>
                <a:cubicBezTo>
                  <a:pt x="3303373" y="614379"/>
                  <a:pt x="3326664" y="607928"/>
                  <a:pt x="3330730" y="598600"/>
                </a:cubicBezTo>
                <a:close/>
                <a:moveTo>
                  <a:pt x="3546772" y="409838"/>
                </a:moveTo>
                <a:cubicBezTo>
                  <a:pt x="3547884" y="407758"/>
                  <a:pt x="3547284" y="405506"/>
                  <a:pt x="3544704" y="403197"/>
                </a:cubicBezTo>
                <a:cubicBezTo>
                  <a:pt x="3534383" y="393963"/>
                  <a:pt x="3492915" y="386177"/>
                  <a:pt x="3458331" y="386177"/>
                </a:cubicBezTo>
                <a:cubicBezTo>
                  <a:pt x="3423745" y="386177"/>
                  <a:pt x="3401472" y="392876"/>
                  <a:pt x="3410707" y="402655"/>
                </a:cubicBezTo>
                <a:cubicBezTo>
                  <a:pt x="3419942" y="412432"/>
                  <a:pt x="3460684" y="420763"/>
                  <a:pt x="3497805" y="420763"/>
                </a:cubicBezTo>
                <a:cubicBezTo>
                  <a:pt x="3524696" y="420763"/>
                  <a:pt x="3543436" y="416077"/>
                  <a:pt x="3546772" y="409838"/>
                </a:cubicBezTo>
                <a:close/>
                <a:moveTo>
                  <a:pt x="3449803" y="495914"/>
                </a:moveTo>
                <a:cubicBezTo>
                  <a:pt x="3450816" y="493340"/>
                  <a:pt x="3449865" y="490522"/>
                  <a:pt x="3446741" y="487580"/>
                </a:cubicBezTo>
                <a:cubicBezTo>
                  <a:pt x="3434247" y="475810"/>
                  <a:pt x="3394048" y="467480"/>
                  <a:pt x="3351675" y="467480"/>
                </a:cubicBezTo>
                <a:cubicBezTo>
                  <a:pt x="3309665" y="467480"/>
                  <a:pt x="3286487" y="476171"/>
                  <a:pt x="3297532" y="488304"/>
                </a:cubicBezTo>
                <a:cubicBezTo>
                  <a:pt x="3308580" y="500437"/>
                  <a:pt x="3349683" y="509489"/>
                  <a:pt x="3393324" y="509309"/>
                </a:cubicBezTo>
                <a:cubicBezTo>
                  <a:pt x="3426053" y="509173"/>
                  <a:pt x="3446764" y="503638"/>
                  <a:pt x="3449803" y="495914"/>
                </a:cubicBezTo>
                <a:close/>
                <a:moveTo>
                  <a:pt x="3919715" y="108947"/>
                </a:moveTo>
                <a:cubicBezTo>
                  <a:pt x="3914432" y="107086"/>
                  <a:pt x="3908831" y="106285"/>
                  <a:pt x="3903236" y="106593"/>
                </a:cubicBezTo>
                <a:cubicBezTo>
                  <a:pt x="3895632" y="106413"/>
                  <a:pt x="3892191" y="107318"/>
                  <a:pt x="3894727" y="108586"/>
                </a:cubicBezTo>
                <a:cubicBezTo>
                  <a:pt x="3900046" y="110297"/>
                  <a:pt x="3905618" y="111091"/>
                  <a:pt x="3911204" y="110939"/>
                </a:cubicBezTo>
                <a:cubicBezTo>
                  <a:pt x="3919715" y="110939"/>
                  <a:pt x="3922068" y="110215"/>
                  <a:pt x="3919715" y="108947"/>
                </a:cubicBezTo>
                <a:close/>
                <a:moveTo>
                  <a:pt x="3882412" y="151090"/>
                </a:moveTo>
                <a:cubicBezTo>
                  <a:pt x="3884766" y="150366"/>
                  <a:pt x="3884766" y="149325"/>
                  <a:pt x="3882231" y="148057"/>
                </a:cubicBezTo>
                <a:cubicBezTo>
                  <a:pt x="3872450" y="145030"/>
                  <a:pt x="3862224" y="143682"/>
                  <a:pt x="3851993" y="144074"/>
                </a:cubicBezTo>
                <a:cubicBezTo>
                  <a:pt x="3838772" y="144074"/>
                  <a:pt x="3834609" y="145523"/>
                  <a:pt x="3838772" y="147876"/>
                </a:cubicBezTo>
                <a:cubicBezTo>
                  <a:pt x="3848314" y="151163"/>
                  <a:pt x="3858388" y="152636"/>
                  <a:pt x="3868469" y="152222"/>
                </a:cubicBezTo>
                <a:cubicBezTo>
                  <a:pt x="3875350" y="152222"/>
                  <a:pt x="3880058" y="151815"/>
                  <a:pt x="3882412" y="151090"/>
                </a:cubicBezTo>
                <a:close/>
                <a:moveTo>
                  <a:pt x="3838934" y="197538"/>
                </a:moveTo>
                <a:cubicBezTo>
                  <a:pt x="3842985" y="196496"/>
                  <a:pt x="3843935" y="194957"/>
                  <a:pt x="3840948" y="193147"/>
                </a:cubicBezTo>
                <a:cubicBezTo>
                  <a:pt x="3828080" y="188459"/>
                  <a:pt x="3814441" y="186248"/>
                  <a:pt x="3800750" y="186628"/>
                </a:cubicBezTo>
                <a:cubicBezTo>
                  <a:pt x="3782279" y="186267"/>
                  <a:pt x="3772319" y="188801"/>
                  <a:pt x="3777933" y="192423"/>
                </a:cubicBezTo>
                <a:cubicBezTo>
                  <a:pt x="3790834" y="197236"/>
                  <a:pt x="3804556" y="199451"/>
                  <a:pt x="3818314" y="198941"/>
                </a:cubicBezTo>
                <a:cubicBezTo>
                  <a:pt x="3827730" y="199122"/>
                  <a:pt x="3834882" y="198579"/>
                  <a:pt x="3838934" y="197538"/>
                </a:cubicBezTo>
                <a:close/>
                <a:moveTo>
                  <a:pt x="1901569" y="1901868"/>
                </a:moveTo>
                <a:cubicBezTo>
                  <a:pt x="1907355" y="1895185"/>
                  <a:pt x="1911429" y="1887670"/>
                  <a:pt x="1913375" y="1879521"/>
                </a:cubicBezTo>
                <a:cubicBezTo>
                  <a:pt x="1921162" y="1846929"/>
                  <a:pt x="1888024" y="1823388"/>
                  <a:pt x="1838047" y="1823388"/>
                </a:cubicBezTo>
                <a:cubicBezTo>
                  <a:pt x="1791149" y="1823388"/>
                  <a:pt x="1749500" y="1846022"/>
                  <a:pt x="1742077" y="1877711"/>
                </a:cubicBezTo>
                <a:cubicBezTo>
                  <a:pt x="1734653" y="1909400"/>
                  <a:pt x="1765435" y="1934207"/>
                  <a:pt x="1814508" y="1934207"/>
                </a:cubicBezTo>
                <a:cubicBezTo>
                  <a:pt x="1851448" y="1934479"/>
                  <a:pt x="1884212" y="1921917"/>
                  <a:pt x="1901569" y="1901868"/>
                </a:cubicBezTo>
                <a:close/>
                <a:moveTo>
                  <a:pt x="3789544" y="249800"/>
                </a:moveTo>
                <a:cubicBezTo>
                  <a:pt x="3794410" y="248239"/>
                  <a:pt x="3795768" y="246111"/>
                  <a:pt x="3792238" y="243848"/>
                </a:cubicBezTo>
                <a:cubicBezTo>
                  <a:pt x="3774199" y="237331"/>
                  <a:pt x="3755095" y="234259"/>
                  <a:pt x="3735922" y="234793"/>
                </a:cubicBezTo>
                <a:cubicBezTo>
                  <a:pt x="3715461" y="234793"/>
                  <a:pt x="3702785" y="238778"/>
                  <a:pt x="3709304" y="243304"/>
                </a:cubicBezTo>
                <a:cubicBezTo>
                  <a:pt x="3727408" y="249814"/>
                  <a:pt x="3746568" y="252886"/>
                  <a:pt x="3765800" y="252357"/>
                </a:cubicBezTo>
                <a:cubicBezTo>
                  <a:pt x="3776303" y="252357"/>
                  <a:pt x="3784677" y="251361"/>
                  <a:pt x="3789544" y="249800"/>
                </a:cubicBezTo>
                <a:close/>
                <a:moveTo>
                  <a:pt x="3731803" y="309761"/>
                </a:moveTo>
                <a:cubicBezTo>
                  <a:pt x="3737688" y="307634"/>
                  <a:pt x="3738730" y="304691"/>
                  <a:pt x="3733569" y="301432"/>
                </a:cubicBezTo>
                <a:cubicBezTo>
                  <a:pt x="3711826" y="293041"/>
                  <a:pt x="3688588" y="289218"/>
                  <a:pt x="3665301" y="290205"/>
                </a:cubicBezTo>
                <a:cubicBezTo>
                  <a:pt x="3638865" y="290385"/>
                  <a:pt x="3624559" y="295275"/>
                  <a:pt x="3633251" y="301432"/>
                </a:cubicBezTo>
                <a:cubicBezTo>
                  <a:pt x="3654684" y="310291"/>
                  <a:pt x="3677808" y="314312"/>
                  <a:pt x="3700975" y="313202"/>
                </a:cubicBezTo>
                <a:cubicBezTo>
                  <a:pt x="3715190" y="313202"/>
                  <a:pt x="3725918" y="311889"/>
                  <a:pt x="3731803" y="309761"/>
                </a:cubicBezTo>
                <a:close/>
                <a:moveTo>
                  <a:pt x="3667025" y="373100"/>
                </a:moveTo>
                <a:cubicBezTo>
                  <a:pt x="3667577" y="371326"/>
                  <a:pt x="3666524" y="369380"/>
                  <a:pt x="3663672" y="367343"/>
                </a:cubicBezTo>
                <a:cubicBezTo>
                  <a:pt x="3638933" y="356552"/>
                  <a:pt x="3612044" y="351596"/>
                  <a:pt x="3585083" y="352857"/>
                </a:cubicBezTo>
                <a:cubicBezTo>
                  <a:pt x="3552490" y="352857"/>
                  <a:pt x="3534564" y="359195"/>
                  <a:pt x="3544705" y="367343"/>
                </a:cubicBezTo>
                <a:cubicBezTo>
                  <a:pt x="3569561" y="378607"/>
                  <a:pt x="3596769" y="383700"/>
                  <a:pt x="3624015" y="382192"/>
                </a:cubicBezTo>
                <a:cubicBezTo>
                  <a:pt x="3649277" y="382192"/>
                  <a:pt x="3665370" y="378422"/>
                  <a:pt x="3667025" y="373100"/>
                </a:cubicBezTo>
                <a:close/>
                <a:moveTo>
                  <a:pt x="2394090" y="1493025"/>
                </a:moveTo>
                <a:cubicBezTo>
                  <a:pt x="2399616" y="1487194"/>
                  <a:pt x="2403056" y="1480834"/>
                  <a:pt x="2403735" y="1474270"/>
                </a:cubicBezTo>
                <a:cubicBezTo>
                  <a:pt x="2406450" y="1448015"/>
                  <a:pt x="2364440" y="1423025"/>
                  <a:pt x="2315911" y="1422120"/>
                </a:cubicBezTo>
                <a:cubicBezTo>
                  <a:pt x="2270643" y="1421215"/>
                  <a:pt x="2224831" y="1441677"/>
                  <a:pt x="2218854" y="1468115"/>
                </a:cubicBezTo>
                <a:cubicBezTo>
                  <a:pt x="2212879" y="1494551"/>
                  <a:pt x="2255252" y="1521350"/>
                  <a:pt x="2306315" y="1522438"/>
                </a:cubicBezTo>
                <a:cubicBezTo>
                  <a:pt x="2342168" y="1523252"/>
                  <a:pt x="2377513" y="1510519"/>
                  <a:pt x="2394090" y="1493025"/>
                </a:cubicBezTo>
                <a:close/>
                <a:moveTo>
                  <a:pt x="3586001" y="451543"/>
                </a:moveTo>
                <a:cubicBezTo>
                  <a:pt x="3587461" y="449359"/>
                  <a:pt x="3587077" y="447062"/>
                  <a:pt x="3584542" y="444844"/>
                </a:cubicBezTo>
                <a:cubicBezTo>
                  <a:pt x="3574400" y="435971"/>
                  <a:pt x="3535650" y="426736"/>
                  <a:pt x="3497442" y="426736"/>
                </a:cubicBezTo>
                <a:cubicBezTo>
                  <a:pt x="3459234" y="426736"/>
                  <a:pt x="3434066" y="434703"/>
                  <a:pt x="3443119" y="444844"/>
                </a:cubicBezTo>
                <a:cubicBezTo>
                  <a:pt x="3451991" y="454623"/>
                  <a:pt x="3492191" y="462047"/>
                  <a:pt x="3531304" y="462952"/>
                </a:cubicBezTo>
                <a:cubicBezTo>
                  <a:pt x="3560639" y="463630"/>
                  <a:pt x="3581620" y="458095"/>
                  <a:pt x="3586001" y="451543"/>
                </a:cubicBezTo>
                <a:close/>
                <a:moveTo>
                  <a:pt x="2742564" y="1194283"/>
                </a:moveTo>
                <a:cubicBezTo>
                  <a:pt x="2746525" y="1189142"/>
                  <a:pt x="2748279" y="1183415"/>
                  <a:pt x="2747419" y="1177304"/>
                </a:cubicBezTo>
                <a:cubicBezTo>
                  <a:pt x="2743980" y="1153582"/>
                  <a:pt x="2703961" y="1134750"/>
                  <a:pt x="2652354" y="1134206"/>
                </a:cubicBezTo>
                <a:cubicBezTo>
                  <a:pt x="2600748" y="1133664"/>
                  <a:pt x="2562359" y="1149236"/>
                  <a:pt x="2563264" y="1174043"/>
                </a:cubicBezTo>
                <a:cubicBezTo>
                  <a:pt x="2564169" y="1198852"/>
                  <a:pt x="2604189" y="1218589"/>
                  <a:pt x="2658329" y="1219314"/>
                </a:cubicBezTo>
                <a:cubicBezTo>
                  <a:pt x="2698936" y="1219857"/>
                  <a:pt x="2730681" y="1209706"/>
                  <a:pt x="2742564" y="1194283"/>
                </a:cubicBezTo>
                <a:close/>
                <a:moveTo>
                  <a:pt x="3480162" y="547066"/>
                </a:moveTo>
                <a:cubicBezTo>
                  <a:pt x="3481305" y="544234"/>
                  <a:pt x="3480332" y="541088"/>
                  <a:pt x="3476982" y="537738"/>
                </a:cubicBezTo>
                <a:cubicBezTo>
                  <a:pt x="3464487" y="525425"/>
                  <a:pt x="3424832" y="515828"/>
                  <a:pt x="3380649" y="515646"/>
                </a:cubicBezTo>
                <a:cubicBezTo>
                  <a:pt x="3336466" y="515465"/>
                  <a:pt x="3311476" y="524881"/>
                  <a:pt x="3322522" y="537919"/>
                </a:cubicBezTo>
                <a:cubicBezTo>
                  <a:pt x="3333569" y="550956"/>
                  <a:pt x="3373767" y="560916"/>
                  <a:pt x="3419762" y="561097"/>
                </a:cubicBezTo>
                <a:cubicBezTo>
                  <a:pt x="3454257" y="561232"/>
                  <a:pt x="3476733" y="555562"/>
                  <a:pt x="3480162" y="547066"/>
                </a:cubicBezTo>
                <a:close/>
                <a:moveTo>
                  <a:pt x="3002071" y="971103"/>
                </a:moveTo>
                <a:cubicBezTo>
                  <a:pt x="3004821" y="966573"/>
                  <a:pt x="3005274" y="961548"/>
                  <a:pt x="3003101" y="956206"/>
                </a:cubicBezTo>
                <a:cubicBezTo>
                  <a:pt x="2994410" y="934840"/>
                  <a:pt x="2950044" y="919991"/>
                  <a:pt x="2898438" y="919991"/>
                </a:cubicBezTo>
                <a:cubicBezTo>
                  <a:pt x="2847192" y="920171"/>
                  <a:pt x="2814237" y="937194"/>
                  <a:pt x="2821300" y="957474"/>
                </a:cubicBezTo>
                <a:cubicBezTo>
                  <a:pt x="2828360" y="977755"/>
                  <a:pt x="2869828" y="993509"/>
                  <a:pt x="2924152" y="993690"/>
                </a:cubicBezTo>
                <a:cubicBezTo>
                  <a:pt x="2964894" y="993825"/>
                  <a:pt x="2993821" y="984692"/>
                  <a:pt x="3002071" y="971103"/>
                </a:cubicBezTo>
                <a:close/>
                <a:moveTo>
                  <a:pt x="3356440" y="660027"/>
                </a:moveTo>
                <a:cubicBezTo>
                  <a:pt x="3358194" y="656716"/>
                  <a:pt x="3357742" y="653084"/>
                  <a:pt x="3354754" y="649281"/>
                </a:cubicBezTo>
                <a:cubicBezTo>
                  <a:pt x="3342983" y="634071"/>
                  <a:pt x="3296990" y="622662"/>
                  <a:pt x="3250995" y="622482"/>
                </a:cubicBezTo>
                <a:cubicBezTo>
                  <a:pt x="3205003" y="622301"/>
                  <a:pt x="3175487" y="633527"/>
                  <a:pt x="3185446" y="648920"/>
                </a:cubicBezTo>
                <a:cubicBezTo>
                  <a:pt x="3195406" y="664311"/>
                  <a:pt x="3241762" y="676986"/>
                  <a:pt x="3289928" y="676986"/>
                </a:cubicBezTo>
                <a:cubicBezTo>
                  <a:pt x="3326053" y="676986"/>
                  <a:pt x="3351177" y="669958"/>
                  <a:pt x="3356440" y="660027"/>
                </a:cubicBezTo>
                <a:close/>
                <a:moveTo>
                  <a:pt x="3960436" y="130359"/>
                </a:moveTo>
                <a:cubicBezTo>
                  <a:pt x="3962133" y="129770"/>
                  <a:pt x="3962179" y="128955"/>
                  <a:pt x="3960096" y="128141"/>
                </a:cubicBezTo>
                <a:cubicBezTo>
                  <a:pt x="3952950" y="126240"/>
                  <a:pt x="3945579" y="125326"/>
                  <a:pt x="3938186" y="125425"/>
                </a:cubicBezTo>
                <a:cubicBezTo>
                  <a:pt x="3929131" y="125425"/>
                  <a:pt x="3924965" y="126873"/>
                  <a:pt x="3929131" y="128503"/>
                </a:cubicBezTo>
                <a:cubicBezTo>
                  <a:pt x="3936210" y="130419"/>
                  <a:pt x="3943526" y="131331"/>
                  <a:pt x="3950860" y="131219"/>
                </a:cubicBezTo>
                <a:cubicBezTo>
                  <a:pt x="3955388" y="131309"/>
                  <a:pt x="3958738" y="130947"/>
                  <a:pt x="3960436" y="130359"/>
                </a:cubicBezTo>
                <a:close/>
                <a:moveTo>
                  <a:pt x="3200226" y="798459"/>
                </a:moveTo>
                <a:cubicBezTo>
                  <a:pt x="3202436" y="794608"/>
                  <a:pt x="3202379" y="790342"/>
                  <a:pt x="3199753" y="785815"/>
                </a:cubicBezTo>
                <a:cubicBezTo>
                  <a:pt x="3189432" y="767707"/>
                  <a:pt x="3144705" y="754487"/>
                  <a:pt x="3095272" y="754307"/>
                </a:cubicBezTo>
                <a:cubicBezTo>
                  <a:pt x="3045836" y="754126"/>
                  <a:pt x="3014510" y="766076"/>
                  <a:pt x="3022840" y="784728"/>
                </a:cubicBezTo>
                <a:cubicBezTo>
                  <a:pt x="3031169" y="803379"/>
                  <a:pt x="3074991" y="817502"/>
                  <a:pt x="3127322" y="817685"/>
                </a:cubicBezTo>
                <a:cubicBezTo>
                  <a:pt x="3166570" y="817820"/>
                  <a:pt x="3193596" y="810011"/>
                  <a:pt x="3200226" y="798459"/>
                </a:cubicBezTo>
                <a:close/>
                <a:moveTo>
                  <a:pt x="3924221" y="174066"/>
                </a:moveTo>
                <a:cubicBezTo>
                  <a:pt x="3927005" y="173138"/>
                  <a:pt x="3927322" y="171871"/>
                  <a:pt x="3924425" y="170513"/>
                </a:cubicBezTo>
                <a:cubicBezTo>
                  <a:pt x="3912516" y="166916"/>
                  <a:pt x="3900102" y="165264"/>
                  <a:pt x="3887665" y="165625"/>
                </a:cubicBezTo>
                <a:cubicBezTo>
                  <a:pt x="3875352" y="165805"/>
                  <a:pt x="3868472" y="167978"/>
                  <a:pt x="3872998" y="170332"/>
                </a:cubicBezTo>
                <a:cubicBezTo>
                  <a:pt x="3884690" y="174100"/>
                  <a:pt x="3896933" y="175878"/>
                  <a:pt x="3909214" y="175583"/>
                </a:cubicBezTo>
                <a:cubicBezTo>
                  <a:pt x="3916186" y="175583"/>
                  <a:pt x="3921437" y="174994"/>
                  <a:pt x="3924221" y="174066"/>
                </a:cubicBezTo>
                <a:close/>
                <a:moveTo>
                  <a:pt x="3881870" y="222662"/>
                </a:moveTo>
                <a:cubicBezTo>
                  <a:pt x="3885583" y="221303"/>
                  <a:pt x="3886035" y="219493"/>
                  <a:pt x="3882232" y="217591"/>
                </a:cubicBezTo>
                <a:cubicBezTo>
                  <a:pt x="3866757" y="212840"/>
                  <a:pt x="3850611" y="210638"/>
                  <a:pt x="3834427" y="211072"/>
                </a:cubicBezTo>
                <a:cubicBezTo>
                  <a:pt x="3816502" y="211254"/>
                  <a:pt x="3806722" y="214693"/>
                  <a:pt x="3813422" y="217773"/>
                </a:cubicBezTo>
                <a:cubicBezTo>
                  <a:pt x="3829062" y="222959"/>
                  <a:pt x="3845480" y="225410"/>
                  <a:pt x="3861951" y="225017"/>
                </a:cubicBezTo>
                <a:cubicBezTo>
                  <a:pt x="3871187" y="224925"/>
                  <a:pt x="3878158" y="224020"/>
                  <a:pt x="3881870" y="222662"/>
                </a:cubicBezTo>
                <a:close/>
                <a:moveTo>
                  <a:pt x="3827208" y="279792"/>
                </a:moveTo>
                <a:cubicBezTo>
                  <a:pt x="3832663" y="278026"/>
                  <a:pt x="3833885" y="275537"/>
                  <a:pt x="3829539" y="272821"/>
                </a:cubicBezTo>
                <a:cubicBezTo>
                  <a:pt x="3811095" y="265589"/>
                  <a:pt x="3791401" y="262082"/>
                  <a:pt x="3771594" y="262498"/>
                </a:cubicBezTo>
                <a:cubicBezTo>
                  <a:pt x="3746968" y="262317"/>
                  <a:pt x="3733206" y="266483"/>
                  <a:pt x="3741356" y="271914"/>
                </a:cubicBezTo>
                <a:cubicBezTo>
                  <a:pt x="3759813" y="279332"/>
                  <a:pt x="3779594" y="282905"/>
                  <a:pt x="3799481" y="282418"/>
                </a:cubicBezTo>
                <a:cubicBezTo>
                  <a:pt x="3812066" y="282598"/>
                  <a:pt x="3821754" y="281557"/>
                  <a:pt x="3827208" y="279792"/>
                </a:cubicBezTo>
                <a:close/>
                <a:moveTo>
                  <a:pt x="3769399" y="344437"/>
                </a:moveTo>
                <a:cubicBezTo>
                  <a:pt x="3775579" y="342219"/>
                  <a:pt x="3776484" y="339095"/>
                  <a:pt x="3770870" y="335474"/>
                </a:cubicBezTo>
                <a:cubicBezTo>
                  <a:pt x="3748915" y="325935"/>
                  <a:pt x="3725071" y="321538"/>
                  <a:pt x="3701156" y="322617"/>
                </a:cubicBezTo>
                <a:cubicBezTo>
                  <a:pt x="3670191" y="322437"/>
                  <a:pt x="3654437" y="327688"/>
                  <a:pt x="3664940" y="335111"/>
                </a:cubicBezTo>
                <a:cubicBezTo>
                  <a:pt x="3687426" y="344797"/>
                  <a:pt x="3711832" y="349196"/>
                  <a:pt x="3736284" y="347968"/>
                </a:cubicBezTo>
                <a:cubicBezTo>
                  <a:pt x="3751767" y="347968"/>
                  <a:pt x="3763220" y="346655"/>
                  <a:pt x="3769399" y="344437"/>
                </a:cubicBezTo>
                <a:close/>
                <a:moveTo>
                  <a:pt x="3998960" y="152247"/>
                </a:moveTo>
                <a:cubicBezTo>
                  <a:pt x="4001202" y="151545"/>
                  <a:pt x="4001655" y="150594"/>
                  <a:pt x="3999572" y="149689"/>
                </a:cubicBezTo>
                <a:cubicBezTo>
                  <a:pt x="3991156" y="147261"/>
                  <a:pt x="3982435" y="146040"/>
                  <a:pt x="3973677" y="146067"/>
                </a:cubicBezTo>
                <a:cubicBezTo>
                  <a:pt x="3963717" y="145886"/>
                  <a:pt x="3956837" y="147515"/>
                  <a:pt x="3960278" y="149327"/>
                </a:cubicBezTo>
                <a:cubicBezTo>
                  <a:pt x="3969113" y="152141"/>
                  <a:pt x="3978350" y="153489"/>
                  <a:pt x="3987620" y="153310"/>
                </a:cubicBezTo>
                <a:cubicBezTo>
                  <a:pt x="3992690" y="153401"/>
                  <a:pt x="3996719" y="152949"/>
                  <a:pt x="3998960" y="152247"/>
                </a:cubicBezTo>
                <a:close/>
                <a:moveTo>
                  <a:pt x="3706560" y="414269"/>
                </a:moveTo>
                <a:cubicBezTo>
                  <a:pt x="3707166" y="412353"/>
                  <a:pt x="3706091" y="410260"/>
                  <a:pt x="3703148" y="408087"/>
                </a:cubicBezTo>
                <a:cubicBezTo>
                  <a:pt x="3677734" y="396047"/>
                  <a:pt x="3649749" y="390450"/>
                  <a:pt x="3621662" y="391789"/>
                </a:cubicBezTo>
                <a:cubicBezTo>
                  <a:pt x="3585446" y="391608"/>
                  <a:pt x="3566977" y="398488"/>
                  <a:pt x="3577659" y="407724"/>
                </a:cubicBezTo>
                <a:cubicBezTo>
                  <a:pt x="3588344" y="416959"/>
                  <a:pt x="3624559" y="424022"/>
                  <a:pt x="3660775" y="424022"/>
                </a:cubicBezTo>
                <a:cubicBezTo>
                  <a:pt x="3687801" y="424157"/>
                  <a:pt x="3704744" y="420015"/>
                  <a:pt x="3706560" y="414269"/>
                </a:cubicBezTo>
                <a:close/>
                <a:moveTo>
                  <a:pt x="3963876" y="198170"/>
                </a:moveTo>
                <a:cubicBezTo>
                  <a:pt x="3966751" y="197265"/>
                  <a:pt x="3966796" y="195862"/>
                  <a:pt x="3963537" y="193871"/>
                </a:cubicBezTo>
                <a:cubicBezTo>
                  <a:pt x="3951212" y="189837"/>
                  <a:pt x="3938292" y="187940"/>
                  <a:pt x="3925329" y="188258"/>
                </a:cubicBezTo>
                <a:cubicBezTo>
                  <a:pt x="3908309" y="188258"/>
                  <a:pt x="3901066" y="190611"/>
                  <a:pt x="3908309" y="193871"/>
                </a:cubicBezTo>
                <a:cubicBezTo>
                  <a:pt x="3920844" y="198055"/>
                  <a:pt x="3934032" y="199956"/>
                  <a:pt x="3947241" y="199483"/>
                </a:cubicBezTo>
                <a:cubicBezTo>
                  <a:pt x="3955298" y="199483"/>
                  <a:pt x="3961002" y="199076"/>
                  <a:pt x="3963876" y="198170"/>
                </a:cubicBezTo>
                <a:close/>
                <a:moveTo>
                  <a:pt x="3622252" y="499194"/>
                </a:moveTo>
                <a:cubicBezTo>
                  <a:pt x="3623270" y="496746"/>
                  <a:pt x="3622387" y="494098"/>
                  <a:pt x="3619309" y="491382"/>
                </a:cubicBezTo>
                <a:cubicBezTo>
                  <a:pt x="3606996" y="480518"/>
                  <a:pt x="3564805" y="471102"/>
                  <a:pt x="3525692" y="471102"/>
                </a:cubicBezTo>
                <a:cubicBezTo>
                  <a:pt x="3486579" y="471102"/>
                  <a:pt x="3462133" y="480881"/>
                  <a:pt x="3474085" y="491745"/>
                </a:cubicBezTo>
                <a:cubicBezTo>
                  <a:pt x="3486036" y="502610"/>
                  <a:pt x="3530399" y="512207"/>
                  <a:pt x="3569695" y="512207"/>
                </a:cubicBezTo>
                <a:cubicBezTo>
                  <a:pt x="3599030" y="512070"/>
                  <a:pt x="3619196" y="506536"/>
                  <a:pt x="3622252" y="499194"/>
                </a:cubicBezTo>
                <a:close/>
                <a:moveTo>
                  <a:pt x="3519299" y="602680"/>
                </a:moveTo>
                <a:cubicBezTo>
                  <a:pt x="3520915" y="599723"/>
                  <a:pt x="3520439" y="596543"/>
                  <a:pt x="3517542" y="593329"/>
                </a:cubicBezTo>
                <a:cubicBezTo>
                  <a:pt x="3505953" y="580472"/>
                  <a:pt x="3462314" y="569427"/>
                  <a:pt x="3419036" y="568703"/>
                </a:cubicBezTo>
                <a:cubicBezTo>
                  <a:pt x="3375760" y="567978"/>
                  <a:pt x="3346244" y="578299"/>
                  <a:pt x="3355841" y="591881"/>
                </a:cubicBezTo>
                <a:cubicBezTo>
                  <a:pt x="3365437" y="605462"/>
                  <a:pt x="3412156" y="618136"/>
                  <a:pt x="3457244" y="618136"/>
                </a:cubicBezTo>
                <a:cubicBezTo>
                  <a:pt x="3490789" y="618408"/>
                  <a:pt x="3514453" y="611550"/>
                  <a:pt x="3519299" y="602680"/>
                </a:cubicBezTo>
                <a:close/>
                <a:moveTo>
                  <a:pt x="3922546" y="251273"/>
                </a:moveTo>
                <a:cubicBezTo>
                  <a:pt x="3926552" y="249825"/>
                  <a:pt x="3926960" y="247833"/>
                  <a:pt x="3922794" y="245660"/>
                </a:cubicBezTo>
                <a:cubicBezTo>
                  <a:pt x="3906276" y="239898"/>
                  <a:pt x="3888858" y="237137"/>
                  <a:pt x="3871368" y="237512"/>
                </a:cubicBezTo>
                <a:cubicBezTo>
                  <a:pt x="3851088" y="237512"/>
                  <a:pt x="3840223" y="240951"/>
                  <a:pt x="3847466" y="245297"/>
                </a:cubicBezTo>
                <a:cubicBezTo>
                  <a:pt x="3864517" y="251452"/>
                  <a:pt x="3882588" y="254279"/>
                  <a:pt x="3900704" y="253627"/>
                </a:cubicBezTo>
                <a:cubicBezTo>
                  <a:pt x="3910934" y="253627"/>
                  <a:pt x="3918540" y="252722"/>
                  <a:pt x="3922546" y="251273"/>
                </a:cubicBezTo>
                <a:close/>
                <a:moveTo>
                  <a:pt x="3392462" y="727392"/>
                </a:moveTo>
                <a:cubicBezTo>
                  <a:pt x="3394296" y="723793"/>
                  <a:pt x="3393821" y="719899"/>
                  <a:pt x="3390607" y="715916"/>
                </a:cubicBezTo>
                <a:cubicBezTo>
                  <a:pt x="3378111" y="700344"/>
                  <a:pt x="3325419" y="686763"/>
                  <a:pt x="3281598" y="687126"/>
                </a:cubicBezTo>
                <a:cubicBezTo>
                  <a:pt x="3237778" y="687487"/>
                  <a:pt x="3206994" y="699801"/>
                  <a:pt x="3216591" y="715555"/>
                </a:cubicBezTo>
                <a:cubicBezTo>
                  <a:pt x="3226189" y="731309"/>
                  <a:pt x="3277976" y="746337"/>
                  <a:pt x="3325237" y="746337"/>
                </a:cubicBezTo>
                <a:cubicBezTo>
                  <a:pt x="3360684" y="746337"/>
                  <a:pt x="3386962" y="738188"/>
                  <a:pt x="3392462" y="727392"/>
                </a:cubicBezTo>
                <a:close/>
                <a:moveTo>
                  <a:pt x="4073993" y="130493"/>
                </a:moveTo>
                <a:cubicBezTo>
                  <a:pt x="4067920" y="128852"/>
                  <a:pt x="4061635" y="128118"/>
                  <a:pt x="4055344" y="128320"/>
                </a:cubicBezTo>
                <a:cubicBezTo>
                  <a:pt x="4049186" y="128500"/>
                  <a:pt x="4046470" y="129225"/>
                  <a:pt x="4049186" y="130493"/>
                </a:cubicBezTo>
                <a:cubicBezTo>
                  <a:pt x="4055045" y="132293"/>
                  <a:pt x="4061169" y="133090"/>
                  <a:pt x="4067294" y="132847"/>
                </a:cubicBezTo>
                <a:cubicBezTo>
                  <a:pt x="4073993" y="132847"/>
                  <a:pt x="4077434" y="131942"/>
                  <a:pt x="4073993" y="130493"/>
                </a:cubicBezTo>
                <a:close/>
                <a:moveTo>
                  <a:pt x="3874016" y="311639"/>
                </a:moveTo>
                <a:cubicBezTo>
                  <a:pt x="3879063" y="309669"/>
                  <a:pt x="3879063" y="306862"/>
                  <a:pt x="3873359" y="303603"/>
                </a:cubicBezTo>
                <a:cubicBezTo>
                  <a:pt x="3853086" y="295925"/>
                  <a:pt x="3831455" y="292475"/>
                  <a:pt x="3809802" y="293463"/>
                </a:cubicBezTo>
                <a:cubicBezTo>
                  <a:pt x="3783727" y="293463"/>
                  <a:pt x="3771775" y="297628"/>
                  <a:pt x="3781191" y="303784"/>
                </a:cubicBezTo>
                <a:cubicBezTo>
                  <a:pt x="3801249" y="311839"/>
                  <a:pt x="3822790" y="315544"/>
                  <a:pt x="3844387" y="314649"/>
                </a:cubicBezTo>
                <a:cubicBezTo>
                  <a:pt x="3858873" y="314740"/>
                  <a:pt x="3868968" y="313608"/>
                  <a:pt x="3874016" y="311639"/>
                </a:cubicBezTo>
                <a:close/>
                <a:moveTo>
                  <a:pt x="3230521" y="882489"/>
                </a:moveTo>
                <a:cubicBezTo>
                  <a:pt x="3232935" y="878412"/>
                  <a:pt x="3233025" y="873998"/>
                  <a:pt x="3230354" y="869471"/>
                </a:cubicBezTo>
                <a:cubicBezTo>
                  <a:pt x="3219670" y="851364"/>
                  <a:pt x="3172048" y="835610"/>
                  <a:pt x="3123519" y="835066"/>
                </a:cubicBezTo>
                <a:cubicBezTo>
                  <a:pt x="3074990" y="834522"/>
                  <a:pt x="3040223" y="850457"/>
                  <a:pt x="3049276" y="869108"/>
                </a:cubicBezTo>
                <a:cubicBezTo>
                  <a:pt x="3058331" y="887760"/>
                  <a:pt x="3108670" y="904056"/>
                  <a:pt x="3157923" y="904056"/>
                </a:cubicBezTo>
                <a:cubicBezTo>
                  <a:pt x="3195135" y="903920"/>
                  <a:pt x="3223281" y="894720"/>
                  <a:pt x="3230521" y="882489"/>
                </a:cubicBezTo>
                <a:close/>
                <a:moveTo>
                  <a:pt x="4045589" y="176397"/>
                </a:moveTo>
                <a:cubicBezTo>
                  <a:pt x="4048373" y="175673"/>
                  <a:pt x="4048735" y="174586"/>
                  <a:pt x="4046109" y="173229"/>
                </a:cubicBezTo>
                <a:cubicBezTo>
                  <a:pt x="4036522" y="170138"/>
                  <a:pt x="4026484" y="168668"/>
                  <a:pt x="4016412" y="168883"/>
                </a:cubicBezTo>
                <a:cubicBezTo>
                  <a:pt x="4003557" y="168701"/>
                  <a:pt x="3997399" y="170332"/>
                  <a:pt x="4001384" y="172685"/>
                </a:cubicBezTo>
                <a:cubicBezTo>
                  <a:pt x="4010754" y="175938"/>
                  <a:pt x="4020619" y="177531"/>
                  <a:pt x="4030537" y="177392"/>
                </a:cubicBezTo>
                <a:cubicBezTo>
                  <a:pt x="4037599" y="177483"/>
                  <a:pt x="4042805" y="177121"/>
                  <a:pt x="4045589" y="176397"/>
                </a:cubicBezTo>
                <a:close/>
                <a:moveTo>
                  <a:pt x="3021189" y="1078117"/>
                </a:moveTo>
                <a:cubicBezTo>
                  <a:pt x="3024219" y="1073126"/>
                  <a:pt x="3024921" y="1067750"/>
                  <a:pt x="3022838" y="1062318"/>
                </a:cubicBezTo>
                <a:cubicBezTo>
                  <a:pt x="3013966" y="1041133"/>
                  <a:pt x="2961996" y="1022842"/>
                  <a:pt x="2915097" y="1023386"/>
                </a:cubicBezTo>
                <a:cubicBezTo>
                  <a:pt x="2868199" y="1023930"/>
                  <a:pt x="2832164" y="1040408"/>
                  <a:pt x="2837054" y="1061955"/>
                </a:cubicBezTo>
                <a:cubicBezTo>
                  <a:pt x="2841942" y="1083504"/>
                  <a:pt x="2891738" y="1102699"/>
                  <a:pt x="2943345" y="1103785"/>
                </a:cubicBezTo>
                <a:cubicBezTo>
                  <a:pt x="2982051" y="1104600"/>
                  <a:pt x="3012099" y="1093090"/>
                  <a:pt x="3021189" y="1078117"/>
                </a:cubicBezTo>
                <a:close/>
                <a:moveTo>
                  <a:pt x="3815959" y="381444"/>
                </a:moveTo>
                <a:cubicBezTo>
                  <a:pt x="3822342" y="378931"/>
                  <a:pt x="3822931" y="375401"/>
                  <a:pt x="3816684" y="371327"/>
                </a:cubicBezTo>
                <a:cubicBezTo>
                  <a:pt x="3792573" y="361056"/>
                  <a:pt x="3766441" y="356411"/>
                  <a:pt x="3740268" y="357746"/>
                </a:cubicBezTo>
                <a:cubicBezTo>
                  <a:pt x="3708579" y="357746"/>
                  <a:pt x="3693912" y="363721"/>
                  <a:pt x="3705140" y="371688"/>
                </a:cubicBezTo>
                <a:cubicBezTo>
                  <a:pt x="3728904" y="381853"/>
                  <a:pt x="3754644" y="386556"/>
                  <a:pt x="3780469" y="385450"/>
                </a:cubicBezTo>
                <a:cubicBezTo>
                  <a:pt x="3797399" y="385450"/>
                  <a:pt x="3809576" y="383956"/>
                  <a:pt x="3815959" y="381444"/>
                </a:cubicBezTo>
                <a:close/>
                <a:moveTo>
                  <a:pt x="2730859" y="1337409"/>
                </a:moveTo>
                <a:cubicBezTo>
                  <a:pt x="2734484" y="1331875"/>
                  <a:pt x="2736012" y="1325605"/>
                  <a:pt x="2735106" y="1318724"/>
                </a:cubicBezTo>
                <a:cubicBezTo>
                  <a:pt x="2731485" y="1291201"/>
                  <a:pt x="2690199" y="1273093"/>
                  <a:pt x="2638049" y="1273093"/>
                </a:cubicBezTo>
                <a:cubicBezTo>
                  <a:pt x="2587891" y="1273093"/>
                  <a:pt x="2552036" y="1288847"/>
                  <a:pt x="2553304" y="1316190"/>
                </a:cubicBezTo>
                <a:cubicBezTo>
                  <a:pt x="2554572" y="1343532"/>
                  <a:pt x="2598031" y="1363995"/>
                  <a:pt x="2650723" y="1363995"/>
                </a:cubicBezTo>
                <a:cubicBezTo>
                  <a:pt x="2690244" y="1363995"/>
                  <a:pt x="2719986" y="1354012"/>
                  <a:pt x="2730859" y="1337409"/>
                </a:cubicBezTo>
                <a:close/>
                <a:moveTo>
                  <a:pt x="4010344" y="224835"/>
                </a:moveTo>
                <a:cubicBezTo>
                  <a:pt x="4013694" y="223613"/>
                  <a:pt x="4014057" y="221937"/>
                  <a:pt x="4010435" y="220127"/>
                </a:cubicBezTo>
                <a:cubicBezTo>
                  <a:pt x="3995960" y="215627"/>
                  <a:pt x="3980867" y="213427"/>
                  <a:pt x="3965710" y="213608"/>
                </a:cubicBezTo>
                <a:cubicBezTo>
                  <a:pt x="3950136" y="213790"/>
                  <a:pt x="3941625" y="216505"/>
                  <a:pt x="3947602" y="219946"/>
                </a:cubicBezTo>
                <a:cubicBezTo>
                  <a:pt x="3962022" y="224718"/>
                  <a:pt x="3977139" y="227045"/>
                  <a:pt x="3992327" y="226828"/>
                </a:cubicBezTo>
                <a:cubicBezTo>
                  <a:pt x="4000657" y="226828"/>
                  <a:pt x="4006994" y="226058"/>
                  <a:pt x="4010344" y="224835"/>
                </a:cubicBezTo>
                <a:close/>
                <a:moveTo>
                  <a:pt x="2346826" y="1688141"/>
                </a:moveTo>
                <a:cubicBezTo>
                  <a:pt x="2351833" y="1681715"/>
                  <a:pt x="2354753" y="1674766"/>
                  <a:pt x="2355024" y="1667659"/>
                </a:cubicBezTo>
                <a:cubicBezTo>
                  <a:pt x="2356112" y="1639230"/>
                  <a:pt x="2316455" y="1614967"/>
                  <a:pt x="2269012" y="1614604"/>
                </a:cubicBezTo>
                <a:cubicBezTo>
                  <a:pt x="2221571" y="1614242"/>
                  <a:pt x="2178112" y="1637781"/>
                  <a:pt x="2174671" y="1666210"/>
                </a:cubicBezTo>
                <a:cubicBezTo>
                  <a:pt x="2171230" y="1695726"/>
                  <a:pt x="2210525" y="1721982"/>
                  <a:pt x="2260503" y="1721982"/>
                </a:cubicBezTo>
                <a:cubicBezTo>
                  <a:pt x="2297986" y="1721982"/>
                  <a:pt x="2331802" y="1707417"/>
                  <a:pt x="2346826" y="1688141"/>
                </a:cubicBezTo>
                <a:close/>
                <a:moveTo>
                  <a:pt x="3747058" y="462704"/>
                </a:moveTo>
                <a:cubicBezTo>
                  <a:pt x="3754211" y="459422"/>
                  <a:pt x="3755026" y="454895"/>
                  <a:pt x="3748055" y="449916"/>
                </a:cubicBezTo>
                <a:cubicBezTo>
                  <a:pt x="3720746" y="436848"/>
                  <a:pt x="3690663" y="430633"/>
                  <a:pt x="3660414" y="431808"/>
                </a:cubicBezTo>
                <a:cubicBezTo>
                  <a:pt x="3624379" y="431808"/>
                  <a:pt x="3604822" y="439413"/>
                  <a:pt x="3617497" y="449916"/>
                </a:cubicBezTo>
                <a:cubicBezTo>
                  <a:pt x="3630173" y="460417"/>
                  <a:pt x="3671278" y="468024"/>
                  <a:pt x="3708035" y="468024"/>
                </a:cubicBezTo>
                <a:cubicBezTo>
                  <a:pt x="3726415" y="468024"/>
                  <a:pt x="3739905" y="465986"/>
                  <a:pt x="3747058" y="462704"/>
                </a:cubicBezTo>
                <a:close/>
                <a:moveTo>
                  <a:pt x="1760706" y="2218543"/>
                </a:moveTo>
                <a:cubicBezTo>
                  <a:pt x="1778248" y="2207271"/>
                  <a:pt x="1790244" y="2191336"/>
                  <a:pt x="1793322" y="2173229"/>
                </a:cubicBezTo>
                <a:cubicBezTo>
                  <a:pt x="1798936" y="2140816"/>
                  <a:pt x="1770868" y="2118906"/>
                  <a:pt x="1725056" y="2118906"/>
                </a:cubicBezTo>
                <a:cubicBezTo>
                  <a:pt x="1690833" y="2118906"/>
                  <a:pt x="1660582" y="2131230"/>
                  <a:pt x="1643699" y="2151983"/>
                </a:cubicBezTo>
                <a:lnTo>
                  <a:pt x="1640114" y="2158933"/>
                </a:lnTo>
                <a:lnTo>
                  <a:pt x="1706494" y="2234501"/>
                </a:lnTo>
                <a:lnTo>
                  <a:pt x="1730656" y="2231643"/>
                </a:lnTo>
                <a:cubicBezTo>
                  <a:pt x="1741778" y="2228650"/>
                  <a:pt x="1751935" y="2224179"/>
                  <a:pt x="1760706" y="2218543"/>
                </a:cubicBezTo>
                <a:close/>
                <a:moveTo>
                  <a:pt x="3969196" y="281534"/>
                </a:moveTo>
                <a:cubicBezTo>
                  <a:pt x="3974085" y="280017"/>
                  <a:pt x="3974673" y="277799"/>
                  <a:pt x="3970055" y="275174"/>
                </a:cubicBezTo>
                <a:cubicBezTo>
                  <a:pt x="3952725" y="268578"/>
                  <a:pt x="3934269" y="265439"/>
                  <a:pt x="3915732" y="265939"/>
                </a:cubicBezTo>
                <a:cubicBezTo>
                  <a:pt x="3892554" y="265758"/>
                  <a:pt x="3881146" y="269199"/>
                  <a:pt x="3888208" y="274087"/>
                </a:cubicBezTo>
                <a:cubicBezTo>
                  <a:pt x="3905424" y="281125"/>
                  <a:pt x="3923947" y="284397"/>
                  <a:pt x="3942531" y="283686"/>
                </a:cubicBezTo>
                <a:cubicBezTo>
                  <a:pt x="3955117" y="283866"/>
                  <a:pt x="3964307" y="283051"/>
                  <a:pt x="3969196" y="281534"/>
                </a:cubicBezTo>
                <a:close/>
                <a:moveTo>
                  <a:pt x="4117746" y="154125"/>
                </a:moveTo>
                <a:cubicBezTo>
                  <a:pt x="4119263" y="153582"/>
                  <a:pt x="4119263" y="152857"/>
                  <a:pt x="4117452" y="152042"/>
                </a:cubicBezTo>
                <a:cubicBezTo>
                  <a:pt x="4110089" y="149958"/>
                  <a:pt x="4102469" y="148922"/>
                  <a:pt x="4094817" y="148964"/>
                </a:cubicBezTo>
                <a:cubicBezTo>
                  <a:pt x="4086850" y="148783"/>
                  <a:pt x="4081417" y="150232"/>
                  <a:pt x="4084677" y="151680"/>
                </a:cubicBezTo>
                <a:cubicBezTo>
                  <a:pt x="4092542" y="154057"/>
                  <a:pt x="4100726" y="155219"/>
                  <a:pt x="4108941" y="155122"/>
                </a:cubicBezTo>
                <a:cubicBezTo>
                  <a:pt x="4113197" y="155030"/>
                  <a:pt x="4116230" y="154668"/>
                  <a:pt x="4117746" y="154125"/>
                </a:cubicBezTo>
                <a:close/>
                <a:moveTo>
                  <a:pt x="3660662" y="559444"/>
                </a:moveTo>
                <a:cubicBezTo>
                  <a:pt x="3669875" y="555211"/>
                  <a:pt x="3672184" y="549508"/>
                  <a:pt x="3664941" y="543533"/>
                </a:cubicBezTo>
                <a:cubicBezTo>
                  <a:pt x="3651359" y="531581"/>
                  <a:pt x="3603011" y="521621"/>
                  <a:pt x="3564986" y="522165"/>
                </a:cubicBezTo>
                <a:cubicBezTo>
                  <a:pt x="3526958" y="522708"/>
                  <a:pt x="3503237" y="531761"/>
                  <a:pt x="3515008" y="543713"/>
                </a:cubicBezTo>
                <a:cubicBezTo>
                  <a:pt x="3526778" y="555663"/>
                  <a:pt x="3574219" y="566710"/>
                  <a:pt x="3614963" y="566528"/>
                </a:cubicBezTo>
                <a:cubicBezTo>
                  <a:pt x="3635334" y="566437"/>
                  <a:pt x="3651450" y="563676"/>
                  <a:pt x="3660662" y="559444"/>
                </a:cubicBezTo>
                <a:close/>
                <a:moveTo>
                  <a:pt x="3918243" y="345931"/>
                </a:moveTo>
                <a:cubicBezTo>
                  <a:pt x="3923517" y="343668"/>
                  <a:pt x="3924060" y="340635"/>
                  <a:pt x="3918446" y="337466"/>
                </a:cubicBezTo>
                <a:cubicBezTo>
                  <a:pt x="3896295" y="329148"/>
                  <a:pt x="3872752" y="325154"/>
                  <a:pt x="3849095" y="325696"/>
                </a:cubicBezTo>
                <a:cubicBezTo>
                  <a:pt x="3821933" y="325696"/>
                  <a:pt x="3807447" y="331491"/>
                  <a:pt x="3818855" y="338009"/>
                </a:cubicBezTo>
                <a:cubicBezTo>
                  <a:pt x="3841483" y="346431"/>
                  <a:pt x="3865521" y="350426"/>
                  <a:pt x="3889657" y="349779"/>
                </a:cubicBezTo>
                <a:cubicBezTo>
                  <a:pt x="3902966" y="349689"/>
                  <a:pt x="3912970" y="348195"/>
                  <a:pt x="3918243" y="345931"/>
                </a:cubicBezTo>
                <a:close/>
                <a:moveTo>
                  <a:pt x="3557687" y="667075"/>
                </a:moveTo>
                <a:cubicBezTo>
                  <a:pt x="3559303" y="663914"/>
                  <a:pt x="3558827" y="660462"/>
                  <a:pt x="3555930" y="656886"/>
                </a:cubicBezTo>
                <a:cubicBezTo>
                  <a:pt x="3544341" y="642581"/>
                  <a:pt x="3495993" y="629906"/>
                  <a:pt x="3451267" y="629906"/>
                </a:cubicBezTo>
                <a:cubicBezTo>
                  <a:pt x="3408352" y="629543"/>
                  <a:pt x="3380648" y="640227"/>
                  <a:pt x="3390244" y="654894"/>
                </a:cubicBezTo>
                <a:cubicBezTo>
                  <a:pt x="3399841" y="669561"/>
                  <a:pt x="3450905" y="682781"/>
                  <a:pt x="3495632" y="683142"/>
                </a:cubicBezTo>
                <a:cubicBezTo>
                  <a:pt x="3529176" y="683414"/>
                  <a:pt x="3552840" y="676556"/>
                  <a:pt x="3557687" y="667075"/>
                </a:cubicBezTo>
                <a:close/>
                <a:moveTo>
                  <a:pt x="4090516" y="200775"/>
                </a:moveTo>
                <a:cubicBezTo>
                  <a:pt x="4092916" y="199802"/>
                  <a:pt x="4092916" y="198489"/>
                  <a:pt x="4089928" y="197131"/>
                </a:cubicBezTo>
                <a:cubicBezTo>
                  <a:pt x="4078101" y="193708"/>
                  <a:pt x="4065843" y="191999"/>
                  <a:pt x="4053532" y="192061"/>
                </a:cubicBezTo>
                <a:cubicBezTo>
                  <a:pt x="4040675" y="192061"/>
                  <a:pt x="4033432" y="194415"/>
                  <a:pt x="4038682" y="197131"/>
                </a:cubicBezTo>
                <a:cubicBezTo>
                  <a:pt x="4050999" y="200888"/>
                  <a:pt x="4063835" y="202661"/>
                  <a:pt x="4076710" y="202382"/>
                </a:cubicBezTo>
                <a:cubicBezTo>
                  <a:pt x="4083319" y="202382"/>
                  <a:pt x="4088117" y="201748"/>
                  <a:pt x="4090516" y="200775"/>
                </a:cubicBezTo>
                <a:close/>
                <a:moveTo>
                  <a:pt x="3412745" y="813269"/>
                </a:moveTo>
                <a:cubicBezTo>
                  <a:pt x="3424017" y="807452"/>
                  <a:pt x="3427367" y="799394"/>
                  <a:pt x="3420304" y="790341"/>
                </a:cubicBezTo>
                <a:cubicBezTo>
                  <a:pt x="3406542" y="773318"/>
                  <a:pt x="3358557" y="760825"/>
                  <a:pt x="3311477" y="760825"/>
                </a:cubicBezTo>
                <a:cubicBezTo>
                  <a:pt x="3264397" y="760825"/>
                  <a:pt x="3235968" y="773862"/>
                  <a:pt x="3247738" y="791426"/>
                </a:cubicBezTo>
                <a:cubicBezTo>
                  <a:pt x="3259507" y="808992"/>
                  <a:pt x="3308399" y="822934"/>
                  <a:pt x="3357652" y="822754"/>
                </a:cubicBezTo>
                <a:cubicBezTo>
                  <a:pt x="3382279" y="822662"/>
                  <a:pt x="3401473" y="819086"/>
                  <a:pt x="3412745" y="813269"/>
                </a:cubicBezTo>
                <a:close/>
                <a:moveTo>
                  <a:pt x="3860277" y="421464"/>
                </a:moveTo>
                <a:cubicBezTo>
                  <a:pt x="3866842" y="418590"/>
                  <a:pt x="3867747" y="414697"/>
                  <a:pt x="3861409" y="410623"/>
                </a:cubicBezTo>
                <a:cubicBezTo>
                  <a:pt x="3835687" y="399866"/>
                  <a:pt x="3807977" y="394682"/>
                  <a:pt x="3780105" y="395412"/>
                </a:cubicBezTo>
                <a:cubicBezTo>
                  <a:pt x="3748779" y="395412"/>
                  <a:pt x="3731033" y="402112"/>
                  <a:pt x="3741536" y="410260"/>
                </a:cubicBezTo>
                <a:cubicBezTo>
                  <a:pt x="3767836" y="421902"/>
                  <a:pt x="3796457" y="427354"/>
                  <a:pt x="3825193" y="426195"/>
                </a:cubicBezTo>
                <a:cubicBezTo>
                  <a:pt x="3841490" y="426195"/>
                  <a:pt x="3853713" y="424339"/>
                  <a:pt x="3860277" y="421464"/>
                </a:cubicBezTo>
                <a:close/>
                <a:moveTo>
                  <a:pt x="4057697" y="254237"/>
                </a:moveTo>
                <a:cubicBezTo>
                  <a:pt x="4060912" y="253037"/>
                  <a:pt x="4060414" y="251181"/>
                  <a:pt x="4055524" y="248556"/>
                </a:cubicBezTo>
                <a:cubicBezTo>
                  <a:pt x="4039933" y="243170"/>
                  <a:pt x="4023481" y="240716"/>
                  <a:pt x="4006995" y="241313"/>
                </a:cubicBezTo>
                <a:cubicBezTo>
                  <a:pt x="3988887" y="241313"/>
                  <a:pt x="3980376" y="244391"/>
                  <a:pt x="3988887" y="248556"/>
                </a:cubicBezTo>
                <a:cubicBezTo>
                  <a:pt x="4004514" y="254062"/>
                  <a:pt x="4021040" y="256581"/>
                  <a:pt x="4037597" y="255980"/>
                </a:cubicBezTo>
                <a:cubicBezTo>
                  <a:pt x="4047556" y="255980"/>
                  <a:pt x="4054483" y="255437"/>
                  <a:pt x="4057697" y="254237"/>
                </a:cubicBezTo>
                <a:close/>
                <a:moveTo>
                  <a:pt x="3240970" y="989389"/>
                </a:moveTo>
                <a:cubicBezTo>
                  <a:pt x="3253351" y="982690"/>
                  <a:pt x="3257878" y="973409"/>
                  <a:pt x="3251903" y="962907"/>
                </a:cubicBezTo>
                <a:cubicBezTo>
                  <a:pt x="3240133" y="941902"/>
                  <a:pt x="3194863" y="927777"/>
                  <a:pt x="3144886" y="927597"/>
                </a:cubicBezTo>
                <a:cubicBezTo>
                  <a:pt x="3094908" y="927416"/>
                  <a:pt x="3063402" y="940634"/>
                  <a:pt x="3072455" y="962364"/>
                </a:cubicBezTo>
                <a:cubicBezTo>
                  <a:pt x="3081509" y="984093"/>
                  <a:pt x="3132029" y="1000752"/>
                  <a:pt x="3182913" y="1000389"/>
                </a:cubicBezTo>
                <a:cubicBezTo>
                  <a:pt x="3208354" y="1000208"/>
                  <a:pt x="3228589" y="996089"/>
                  <a:pt x="3240970" y="989389"/>
                </a:cubicBezTo>
                <a:close/>
                <a:moveTo>
                  <a:pt x="4166457" y="177371"/>
                </a:moveTo>
                <a:cubicBezTo>
                  <a:pt x="4168291" y="176760"/>
                  <a:pt x="4167974" y="175854"/>
                  <a:pt x="4165257" y="174678"/>
                </a:cubicBezTo>
                <a:cubicBezTo>
                  <a:pt x="4157089" y="172256"/>
                  <a:pt x="4148603" y="171096"/>
                  <a:pt x="4140086" y="171237"/>
                </a:cubicBezTo>
                <a:cubicBezTo>
                  <a:pt x="4128497" y="171237"/>
                  <a:pt x="4124334" y="172505"/>
                  <a:pt x="4129584" y="174678"/>
                </a:cubicBezTo>
                <a:cubicBezTo>
                  <a:pt x="4137714" y="177282"/>
                  <a:pt x="4146221" y="178505"/>
                  <a:pt x="4154755" y="178300"/>
                </a:cubicBezTo>
                <a:cubicBezTo>
                  <a:pt x="4160640" y="178300"/>
                  <a:pt x="4164624" y="177982"/>
                  <a:pt x="4166457" y="177371"/>
                </a:cubicBezTo>
                <a:close/>
                <a:moveTo>
                  <a:pt x="3791310" y="510056"/>
                </a:moveTo>
                <a:cubicBezTo>
                  <a:pt x="3798576" y="506457"/>
                  <a:pt x="3799210" y="501523"/>
                  <a:pt x="3791695" y="496091"/>
                </a:cubicBezTo>
                <a:cubicBezTo>
                  <a:pt x="3762916" y="482829"/>
                  <a:pt x="3731353" y="476742"/>
                  <a:pt x="3699707" y="478345"/>
                </a:cubicBezTo>
                <a:cubicBezTo>
                  <a:pt x="3662405" y="478345"/>
                  <a:pt x="3642668" y="485588"/>
                  <a:pt x="3656066" y="496452"/>
                </a:cubicBezTo>
                <a:cubicBezTo>
                  <a:pt x="3669467" y="507317"/>
                  <a:pt x="3713106" y="516189"/>
                  <a:pt x="3751133" y="516009"/>
                </a:cubicBezTo>
                <a:cubicBezTo>
                  <a:pt x="3770146" y="515918"/>
                  <a:pt x="3784044" y="513655"/>
                  <a:pt x="3791310" y="510056"/>
                </a:cubicBezTo>
                <a:close/>
                <a:moveTo>
                  <a:pt x="4016750" y="313201"/>
                </a:moveTo>
                <a:cubicBezTo>
                  <a:pt x="4021164" y="311300"/>
                  <a:pt x="4021481" y="308765"/>
                  <a:pt x="4016411" y="306140"/>
                </a:cubicBezTo>
                <a:cubicBezTo>
                  <a:pt x="3996505" y="299242"/>
                  <a:pt x="3975547" y="295872"/>
                  <a:pt x="3954481" y="296180"/>
                </a:cubicBezTo>
                <a:cubicBezTo>
                  <a:pt x="3932208" y="296180"/>
                  <a:pt x="3919715" y="300889"/>
                  <a:pt x="3928406" y="305959"/>
                </a:cubicBezTo>
                <a:cubicBezTo>
                  <a:pt x="3948944" y="313377"/>
                  <a:pt x="3970675" y="316938"/>
                  <a:pt x="3992509" y="316461"/>
                </a:cubicBezTo>
                <a:cubicBezTo>
                  <a:pt x="4003826" y="316370"/>
                  <a:pt x="4012337" y="315103"/>
                  <a:pt x="4016750" y="313201"/>
                </a:cubicBezTo>
                <a:close/>
                <a:moveTo>
                  <a:pt x="4140428" y="227800"/>
                </a:moveTo>
                <a:cubicBezTo>
                  <a:pt x="4143710" y="226781"/>
                  <a:pt x="4143982" y="225287"/>
                  <a:pt x="4140451" y="223568"/>
                </a:cubicBezTo>
                <a:cubicBezTo>
                  <a:pt x="4127893" y="219439"/>
                  <a:pt x="4114737" y="217420"/>
                  <a:pt x="4101519" y="217591"/>
                </a:cubicBezTo>
                <a:cubicBezTo>
                  <a:pt x="4085765" y="217591"/>
                  <a:pt x="4077978" y="219403"/>
                  <a:pt x="4084135" y="222844"/>
                </a:cubicBezTo>
                <a:cubicBezTo>
                  <a:pt x="4096388" y="227228"/>
                  <a:pt x="4109331" y="229372"/>
                  <a:pt x="4122344" y="229180"/>
                </a:cubicBezTo>
                <a:cubicBezTo>
                  <a:pt x="4130854" y="229361"/>
                  <a:pt x="4137146" y="228818"/>
                  <a:pt x="4140428" y="227800"/>
                </a:cubicBezTo>
                <a:close/>
                <a:moveTo>
                  <a:pt x="3014849" y="1216574"/>
                </a:moveTo>
                <a:cubicBezTo>
                  <a:pt x="3029312" y="1208630"/>
                  <a:pt x="3035967" y="1197584"/>
                  <a:pt x="3031168" y="1185451"/>
                </a:cubicBezTo>
                <a:cubicBezTo>
                  <a:pt x="3023745" y="1162998"/>
                  <a:pt x="2980105" y="1144529"/>
                  <a:pt x="2929946" y="1143985"/>
                </a:cubicBezTo>
                <a:cubicBezTo>
                  <a:pt x="2879788" y="1143441"/>
                  <a:pt x="2844840" y="1162273"/>
                  <a:pt x="2850091" y="1185451"/>
                </a:cubicBezTo>
                <a:cubicBezTo>
                  <a:pt x="2855342" y="1208629"/>
                  <a:pt x="2898800" y="1228549"/>
                  <a:pt x="2951675" y="1229092"/>
                </a:cubicBezTo>
                <a:cubicBezTo>
                  <a:pt x="2978113" y="1229363"/>
                  <a:pt x="3000385" y="1224519"/>
                  <a:pt x="3014849" y="1216574"/>
                </a:cubicBezTo>
                <a:close/>
                <a:moveTo>
                  <a:pt x="3711565" y="609399"/>
                </a:moveTo>
                <a:cubicBezTo>
                  <a:pt x="3712496" y="606581"/>
                  <a:pt x="3711341" y="603424"/>
                  <a:pt x="3707855" y="600029"/>
                </a:cubicBezTo>
                <a:cubicBezTo>
                  <a:pt x="3693732" y="586447"/>
                  <a:pt x="3651359" y="576307"/>
                  <a:pt x="3609349" y="576126"/>
                </a:cubicBezTo>
                <a:cubicBezTo>
                  <a:pt x="3567339" y="575944"/>
                  <a:pt x="3543075" y="583911"/>
                  <a:pt x="3555026" y="597673"/>
                </a:cubicBezTo>
                <a:cubicBezTo>
                  <a:pt x="3566978" y="611435"/>
                  <a:pt x="3608625" y="622300"/>
                  <a:pt x="3653532" y="622844"/>
                </a:cubicBezTo>
                <a:cubicBezTo>
                  <a:pt x="3687212" y="623251"/>
                  <a:pt x="3708773" y="617852"/>
                  <a:pt x="3711565" y="609399"/>
                </a:cubicBezTo>
                <a:close/>
                <a:moveTo>
                  <a:pt x="3970328" y="383280"/>
                </a:moveTo>
                <a:cubicBezTo>
                  <a:pt x="3975941" y="380744"/>
                  <a:pt x="3976393" y="377304"/>
                  <a:pt x="3970055" y="373683"/>
                </a:cubicBezTo>
                <a:cubicBezTo>
                  <a:pt x="3945841" y="364763"/>
                  <a:pt x="3920165" y="360463"/>
                  <a:pt x="3894366" y="361006"/>
                </a:cubicBezTo>
                <a:cubicBezTo>
                  <a:pt x="3867747" y="361187"/>
                  <a:pt x="3853624" y="367164"/>
                  <a:pt x="3864126" y="373863"/>
                </a:cubicBezTo>
                <a:cubicBezTo>
                  <a:pt x="3888092" y="383538"/>
                  <a:pt x="3913799" y="388163"/>
                  <a:pt x="3939634" y="387444"/>
                </a:cubicBezTo>
                <a:cubicBezTo>
                  <a:pt x="3953940" y="387444"/>
                  <a:pt x="3964714" y="385814"/>
                  <a:pt x="3970328" y="383280"/>
                </a:cubicBezTo>
                <a:close/>
                <a:moveTo>
                  <a:pt x="4109984" y="284024"/>
                </a:moveTo>
                <a:cubicBezTo>
                  <a:pt x="4113922" y="282508"/>
                  <a:pt x="4114285" y="280425"/>
                  <a:pt x="4110030" y="278252"/>
                </a:cubicBezTo>
                <a:cubicBezTo>
                  <a:pt x="4092532" y="272359"/>
                  <a:pt x="4074164" y="269480"/>
                  <a:pt x="4055707" y="269743"/>
                </a:cubicBezTo>
                <a:cubicBezTo>
                  <a:pt x="4036150" y="269743"/>
                  <a:pt x="4025827" y="273545"/>
                  <a:pt x="4034158" y="277891"/>
                </a:cubicBezTo>
                <a:cubicBezTo>
                  <a:pt x="4051623" y="283908"/>
                  <a:pt x="4070012" y="286790"/>
                  <a:pt x="4088481" y="286402"/>
                </a:cubicBezTo>
                <a:cubicBezTo>
                  <a:pt x="4098531" y="286492"/>
                  <a:pt x="4106046" y="285541"/>
                  <a:pt x="4109984" y="284024"/>
                </a:cubicBezTo>
                <a:close/>
                <a:moveTo>
                  <a:pt x="3913242" y="464945"/>
                </a:moveTo>
                <a:cubicBezTo>
                  <a:pt x="3920213" y="461866"/>
                  <a:pt x="3921346" y="457611"/>
                  <a:pt x="3914827" y="452993"/>
                </a:cubicBezTo>
                <a:cubicBezTo>
                  <a:pt x="3888240" y="441150"/>
                  <a:pt x="3859363" y="435336"/>
                  <a:pt x="3830263" y="435973"/>
                </a:cubicBezTo>
                <a:cubicBezTo>
                  <a:pt x="3797489" y="435610"/>
                  <a:pt x="3778294" y="442129"/>
                  <a:pt x="3789339" y="451725"/>
                </a:cubicBezTo>
                <a:cubicBezTo>
                  <a:pt x="3800386" y="461324"/>
                  <a:pt x="3842938" y="469652"/>
                  <a:pt x="3876619" y="469833"/>
                </a:cubicBezTo>
                <a:cubicBezTo>
                  <a:pt x="3893459" y="469924"/>
                  <a:pt x="3906270" y="468023"/>
                  <a:pt x="3913242" y="464945"/>
                </a:cubicBezTo>
                <a:close/>
                <a:moveTo>
                  <a:pt x="3595315" y="744255"/>
                </a:moveTo>
                <a:cubicBezTo>
                  <a:pt x="3605772" y="739095"/>
                  <a:pt x="3608443" y="731943"/>
                  <a:pt x="3601199" y="724066"/>
                </a:cubicBezTo>
                <a:cubicBezTo>
                  <a:pt x="3586713" y="708312"/>
                  <a:pt x="3540720" y="696179"/>
                  <a:pt x="3495089" y="695999"/>
                </a:cubicBezTo>
                <a:cubicBezTo>
                  <a:pt x="3449457" y="695818"/>
                  <a:pt x="3423019" y="707226"/>
                  <a:pt x="3435695" y="723342"/>
                </a:cubicBezTo>
                <a:cubicBezTo>
                  <a:pt x="3448370" y="739457"/>
                  <a:pt x="3495269" y="752495"/>
                  <a:pt x="3542713" y="752495"/>
                </a:cubicBezTo>
                <a:cubicBezTo>
                  <a:pt x="3566615" y="752585"/>
                  <a:pt x="3584858" y="749416"/>
                  <a:pt x="3595315" y="744255"/>
                </a:cubicBezTo>
                <a:close/>
                <a:moveTo>
                  <a:pt x="2730282" y="1504334"/>
                </a:moveTo>
                <a:cubicBezTo>
                  <a:pt x="2734540" y="1498409"/>
                  <a:pt x="2736645" y="1492015"/>
                  <a:pt x="2736011" y="1485496"/>
                </a:cubicBezTo>
                <a:cubicBezTo>
                  <a:pt x="2733477" y="1459421"/>
                  <a:pt x="2684585" y="1434614"/>
                  <a:pt x="2636963" y="1434614"/>
                </a:cubicBezTo>
                <a:cubicBezTo>
                  <a:pt x="2591512" y="1434614"/>
                  <a:pt x="2550226" y="1455438"/>
                  <a:pt x="2550407" y="1482238"/>
                </a:cubicBezTo>
                <a:cubicBezTo>
                  <a:pt x="2550588" y="1509037"/>
                  <a:pt x="2602014" y="1535656"/>
                  <a:pt x="2649637" y="1535656"/>
                </a:cubicBezTo>
                <a:cubicBezTo>
                  <a:pt x="2685355" y="1535656"/>
                  <a:pt x="2717508" y="1522108"/>
                  <a:pt x="2730282" y="1504334"/>
                </a:cubicBezTo>
                <a:close/>
                <a:moveTo>
                  <a:pt x="4218630" y="202723"/>
                </a:moveTo>
                <a:cubicBezTo>
                  <a:pt x="4220758" y="201840"/>
                  <a:pt x="4220758" y="200663"/>
                  <a:pt x="4217770" y="199485"/>
                </a:cubicBezTo>
                <a:cubicBezTo>
                  <a:pt x="4207516" y="196580"/>
                  <a:pt x="4196919" y="195057"/>
                  <a:pt x="4186262" y="194958"/>
                </a:cubicBezTo>
                <a:cubicBezTo>
                  <a:pt x="4175397" y="194958"/>
                  <a:pt x="4169422" y="197312"/>
                  <a:pt x="4175397" y="199485"/>
                </a:cubicBezTo>
                <a:cubicBezTo>
                  <a:pt x="4185572" y="202493"/>
                  <a:pt x="4196115" y="204078"/>
                  <a:pt x="4206723" y="204194"/>
                </a:cubicBezTo>
                <a:cubicBezTo>
                  <a:pt x="4212247" y="204194"/>
                  <a:pt x="4216502" y="203606"/>
                  <a:pt x="4218630" y="202723"/>
                </a:cubicBezTo>
                <a:close/>
                <a:moveTo>
                  <a:pt x="4073722" y="349282"/>
                </a:moveTo>
                <a:cubicBezTo>
                  <a:pt x="4078430" y="347199"/>
                  <a:pt x="4078430" y="344347"/>
                  <a:pt x="4072727" y="341270"/>
                </a:cubicBezTo>
                <a:cubicBezTo>
                  <a:pt x="4051111" y="333601"/>
                  <a:pt x="4028298" y="329859"/>
                  <a:pt x="4005366" y="330224"/>
                </a:cubicBezTo>
                <a:cubicBezTo>
                  <a:pt x="3980739" y="330405"/>
                  <a:pt x="3968968" y="335836"/>
                  <a:pt x="3980557" y="341813"/>
                </a:cubicBezTo>
                <a:cubicBezTo>
                  <a:pt x="4001704" y="349340"/>
                  <a:pt x="4024027" y="353020"/>
                  <a:pt x="4046469" y="352678"/>
                </a:cubicBezTo>
                <a:cubicBezTo>
                  <a:pt x="4059598" y="352678"/>
                  <a:pt x="4069014" y="351365"/>
                  <a:pt x="4073722" y="349282"/>
                </a:cubicBezTo>
                <a:close/>
                <a:moveTo>
                  <a:pt x="4191919" y="255188"/>
                </a:moveTo>
                <a:cubicBezTo>
                  <a:pt x="4194771" y="253898"/>
                  <a:pt x="4194409" y="252178"/>
                  <a:pt x="4190063" y="250367"/>
                </a:cubicBezTo>
                <a:cubicBezTo>
                  <a:pt x="4175033" y="245873"/>
                  <a:pt x="4159395" y="243736"/>
                  <a:pt x="4143707" y="244029"/>
                </a:cubicBezTo>
                <a:cubicBezTo>
                  <a:pt x="4127231" y="244210"/>
                  <a:pt x="4120712" y="247470"/>
                  <a:pt x="4129584" y="251091"/>
                </a:cubicBezTo>
                <a:cubicBezTo>
                  <a:pt x="4144160" y="255407"/>
                  <a:pt x="4159292" y="257542"/>
                  <a:pt x="4174491" y="257430"/>
                </a:cubicBezTo>
                <a:cubicBezTo>
                  <a:pt x="4183002" y="257338"/>
                  <a:pt x="4189068" y="256478"/>
                  <a:pt x="4191919" y="255188"/>
                </a:cubicBezTo>
                <a:close/>
                <a:moveTo>
                  <a:pt x="3843347" y="562568"/>
                </a:moveTo>
                <a:cubicBezTo>
                  <a:pt x="3851903" y="558697"/>
                  <a:pt x="3853714" y="553401"/>
                  <a:pt x="3846923" y="547879"/>
                </a:cubicBezTo>
                <a:cubicBezTo>
                  <a:pt x="3833343" y="536833"/>
                  <a:pt x="3793324" y="527598"/>
                  <a:pt x="3754031" y="526873"/>
                </a:cubicBezTo>
                <a:cubicBezTo>
                  <a:pt x="3714737" y="526149"/>
                  <a:pt x="3691740" y="534480"/>
                  <a:pt x="3703510" y="546249"/>
                </a:cubicBezTo>
                <a:cubicBezTo>
                  <a:pt x="3715281" y="558019"/>
                  <a:pt x="3758740" y="568703"/>
                  <a:pt x="3799301" y="568703"/>
                </a:cubicBezTo>
                <a:cubicBezTo>
                  <a:pt x="3819491" y="568883"/>
                  <a:pt x="3834791" y="566438"/>
                  <a:pt x="3843347" y="562568"/>
                </a:cubicBezTo>
                <a:close/>
                <a:moveTo>
                  <a:pt x="3457129" y="902789"/>
                </a:moveTo>
                <a:cubicBezTo>
                  <a:pt x="3468922" y="896814"/>
                  <a:pt x="3472543" y="888394"/>
                  <a:pt x="3465753" y="878888"/>
                </a:cubicBezTo>
                <a:cubicBezTo>
                  <a:pt x="3452174" y="859875"/>
                  <a:pt x="3405998" y="845750"/>
                  <a:pt x="3357106" y="845750"/>
                </a:cubicBezTo>
                <a:cubicBezTo>
                  <a:pt x="3307672" y="845750"/>
                  <a:pt x="3280512" y="859512"/>
                  <a:pt x="3292642" y="878344"/>
                </a:cubicBezTo>
                <a:cubicBezTo>
                  <a:pt x="3304775" y="897176"/>
                  <a:pt x="3347690" y="911482"/>
                  <a:pt x="3399479" y="912025"/>
                </a:cubicBezTo>
                <a:cubicBezTo>
                  <a:pt x="3425373" y="912296"/>
                  <a:pt x="3445337" y="908765"/>
                  <a:pt x="3457129" y="902789"/>
                </a:cubicBezTo>
                <a:close/>
                <a:moveTo>
                  <a:pt x="4288208" y="177212"/>
                </a:moveTo>
                <a:cubicBezTo>
                  <a:pt x="4281786" y="175400"/>
                  <a:pt x="4275144" y="174488"/>
                  <a:pt x="4268472" y="174495"/>
                </a:cubicBezTo>
                <a:cubicBezTo>
                  <a:pt x="4259419" y="174495"/>
                  <a:pt x="4256339" y="175583"/>
                  <a:pt x="4260685" y="177392"/>
                </a:cubicBezTo>
                <a:cubicBezTo>
                  <a:pt x="4267160" y="179229"/>
                  <a:pt x="4273874" y="180082"/>
                  <a:pt x="4280604" y="179928"/>
                </a:cubicBezTo>
                <a:cubicBezTo>
                  <a:pt x="4288752" y="180109"/>
                  <a:pt x="4291830" y="179022"/>
                  <a:pt x="4288208" y="177212"/>
                </a:cubicBezTo>
                <a:close/>
                <a:moveTo>
                  <a:pt x="2283137" y="1945636"/>
                </a:moveTo>
                <a:cubicBezTo>
                  <a:pt x="2298936" y="1935201"/>
                  <a:pt x="2308760" y="1920896"/>
                  <a:pt x="2309212" y="1905052"/>
                </a:cubicBezTo>
                <a:cubicBezTo>
                  <a:pt x="2310119" y="1874087"/>
                  <a:pt x="2273540" y="1850909"/>
                  <a:pt x="2227728" y="1849824"/>
                </a:cubicBezTo>
                <a:cubicBezTo>
                  <a:pt x="2181915" y="1848737"/>
                  <a:pt x="2142078" y="1872458"/>
                  <a:pt x="2137189" y="1903060"/>
                </a:cubicBezTo>
                <a:cubicBezTo>
                  <a:pt x="2131938" y="1936378"/>
                  <a:pt x="2169783" y="1962997"/>
                  <a:pt x="2221209" y="1962997"/>
                </a:cubicBezTo>
                <a:cubicBezTo>
                  <a:pt x="2245564" y="1962634"/>
                  <a:pt x="2267338" y="1956070"/>
                  <a:pt x="2283137" y="1945636"/>
                </a:cubicBezTo>
                <a:close/>
                <a:moveTo>
                  <a:pt x="4028793" y="425311"/>
                </a:moveTo>
                <a:cubicBezTo>
                  <a:pt x="4034655" y="422572"/>
                  <a:pt x="4035063" y="418860"/>
                  <a:pt x="4028363" y="414967"/>
                </a:cubicBezTo>
                <a:cubicBezTo>
                  <a:pt x="4002900" y="404931"/>
                  <a:pt x="3975690" y="400068"/>
                  <a:pt x="3948326" y="400663"/>
                </a:cubicBezTo>
                <a:cubicBezTo>
                  <a:pt x="3920259" y="400844"/>
                  <a:pt x="3905592" y="407362"/>
                  <a:pt x="3916637" y="414786"/>
                </a:cubicBezTo>
                <a:cubicBezTo>
                  <a:pt x="3941925" y="425280"/>
                  <a:pt x="3969120" y="430400"/>
                  <a:pt x="3996494" y="429816"/>
                </a:cubicBezTo>
                <a:cubicBezTo>
                  <a:pt x="4011613" y="429816"/>
                  <a:pt x="4022930" y="428050"/>
                  <a:pt x="4028793" y="425311"/>
                </a:cubicBezTo>
                <a:close/>
                <a:moveTo>
                  <a:pt x="4162541" y="316212"/>
                </a:moveTo>
                <a:cubicBezTo>
                  <a:pt x="4166253" y="314469"/>
                  <a:pt x="4165891" y="312115"/>
                  <a:pt x="4160549" y="309580"/>
                </a:cubicBezTo>
                <a:cubicBezTo>
                  <a:pt x="4141787" y="303198"/>
                  <a:pt x="4122056" y="300133"/>
                  <a:pt x="4102243" y="300527"/>
                </a:cubicBezTo>
                <a:cubicBezTo>
                  <a:pt x="4081419" y="300527"/>
                  <a:pt x="4071278" y="304873"/>
                  <a:pt x="4081419" y="309943"/>
                </a:cubicBezTo>
                <a:cubicBezTo>
                  <a:pt x="4100296" y="316386"/>
                  <a:pt x="4120145" y="319510"/>
                  <a:pt x="4140087" y="319177"/>
                </a:cubicBezTo>
                <a:cubicBezTo>
                  <a:pt x="4151042" y="319086"/>
                  <a:pt x="4158829" y="317955"/>
                  <a:pt x="4162541" y="316212"/>
                </a:cubicBezTo>
                <a:close/>
                <a:moveTo>
                  <a:pt x="3277321" y="1098920"/>
                </a:moveTo>
                <a:cubicBezTo>
                  <a:pt x="3290019" y="1091473"/>
                  <a:pt x="3295089" y="1081423"/>
                  <a:pt x="3289204" y="1070830"/>
                </a:cubicBezTo>
                <a:cubicBezTo>
                  <a:pt x="3277796" y="1050550"/>
                  <a:pt x="3226733" y="1032442"/>
                  <a:pt x="3180013" y="1032442"/>
                </a:cubicBezTo>
                <a:cubicBezTo>
                  <a:pt x="3133296" y="1032442"/>
                  <a:pt x="3098529" y="1048196"/>
                  <a:pt x="3106497" y="1069925"/>
                </a:cubicBezTo>
                <a:cubicBezTo>
                  <a:pt x="3114464" y="1091655"/>
                  <a:pt x="3170417" y="1111755"/>
                  <a:pt x="3219670" y="1111392"/>
                </a:cubicBezTo>
                <a:cubicBezTo>
                  <a:pt x="3244297" y="1111211"/>
                  <a:pt x="3264623" y="1106367"/>
                  <a:pt x="3277321" y="1098920"/>
                </a:cubicBezTo>
                <a:close/>
                <a:moveTo>
                  <a:pt x="4270577" y="228433"/>
                </a:moveTo>
                <a:cubicBezTo>
                  <a:pt x="4272501" y="227505"/>
                  <a:pt x="4271641" y="226192"/>
                  <a:pt x="4267748" y="224653"/>
                </a:cubicBezTo>
                <a:cubicBezTo>
                  <a:pt x="4256596" y="221292"/>
                  <a:pt x="4244986" y="219703"/>
                  <a:pt x="4233342" y="219946"/>
                </a:cubicBezTo>
                <a:cubicBezTo>
                  <a:pt x="4218675" y="219946"/>
                  <a:pt x="4213604" y="221756"/>
                  <a:pt x="4220486" y="224834"/>
                </a:cubicBezTo>
                <a:cubicBezTo>
                  <a:pt x="4232186" y="228560"/>
                  <a:pt x="4244429" y="230273"/>
                  <a:pt x="4256702" y="229904"/>
                </a:cubicBezTo>
                <a:cubicBezTo>
                  <a:pt x="4263946" y="229904"/>
                  <a:pt x="4268653" y="229361"/>
                  <a:pt x="4270577" y="228433"/>
                </a:cubicBezTo>
                <a:close/>
                <a:moveTo>
                  <a:pt x="3758286" y="678864"/>
                </a:moveTo>
                <a:cubicBezTo>
                  <a:pt x="3767204" y="674270"/>
                  <a:pt x="3768879" y="667932"/>
                  <a:pt x="3761273" y="660871"/>
                </a:cubicBezTo>
                <a:cubicBezTo>
                  <a:pt x="3746063" y="646746"/>
                  <a:pt x="3699707" y="635881"/>
                  <a:pt x="3656792" y="635701"/>
                </a:cubicBezTo>
                <a:cubicBezTo>
                  <a:pt x="3613877" y="635520"/>
                  <a:pt x="3590699" y="646565"/>
                  <a:pt x="3605003" y="660690"/>
                </a:cubicBezTo>
                <a:cubicBezTo>
                  <a:pt x="3619672" y="675176"/>
                  <a:pt x="3669105" y="686582"/>
                  <a:pt x="3711840" y="686402"/>
                </a:cubicBezTo>
                <a:cubicBezTo>
                  <a:pt x="3733207" y="686311"/>
                  <a:pt x="3749368" y="683459"/>
                  <a:pt x="3758286" y="678864"/>
                </a:cubicBezTo>
                <a:close/>
                <a:moveTo>
                  <a:pt x="3965960" y="512770"/>
                </a:moveTo>
                <a:cubicBezTo>
                  <a:pt x="3972501" y="509579"/>
                  <a:pt x="3972501" y="505052"/>
                  <a:pt x="3964443" y="499710"/>
                </a:cubicBezTo>
                <a:cubicBezTo>
                  <a:pt x="3936395" y="486735"/>
                  <a:pt x="3905694" y="480532"/>
                  <a:pt x="3874809" y="481603"/>
                </a:cubicBezTo>
                <a:cubicBezTo>
                  <a:pt x="3840223" y="481603"/>
                  <a:pt x="3824469" y="489570"/>
                  <a:pt x="3837689" y="499710"/>
                </a:cubicBezTo>
                <a:cubicBezTo>
                  <a:pt x="3865861" y="513276"/>
                  <a:pt x="3897004" y="519506"/>
                  <a:pt x="3928228" y="517818"/>
                </a:cubicBezTo>
                <a:cubicBezTo>
                  <a:pt x="3946336" y="517818"/>
                  <a:pt x="3959418" y="515962"/>
                  <a:pt x="3965960" y="512770"/>
                </a:cubicBezTo>
                <a:close/>
                <a:moveTo>
                  <a:pt x="4126710" y="387035"/>
                </a:moveTo>
                <a:cubicBezTo>
                  <a:pt x="4131803" y="384817"/>
                  <a:pt x="4132120" y="381739"/>
                  <a:pt x="4126506" y="378389"/>
                </a:cubicBezTo>
                <a:cubicBezTo>
                  <a:pt x="4103402" y="369578"/>
                  <a:pt x="4078793" y="365395"/>
                  <a:pt x="4054075" y="366076"/>
                </a:cubicBezTo>
                <a:cubicBezTo>
                  <a:pt x="4027639" y="366076"/>
                  <a:pt x="4016230" y="371507"/>
                  <a:pt x="4027639" y="378026"/>
                </a:cubicBezTo>
                <a:cubicBezTo>
                  <a:pt x="4050123" y="386817"/>
                  <a:pt x="4074124" y="391062"/>
                  <a:pt x="4098258" y="390520"/>
                </a:cubicBezTo>
                <a:cubicBezTo>
                  <a:pt x="4111748" y="390611"/>
                  <a:pt x="4121617" y="389253"/>
                  <a:pt x="4126710" y="387035"/>
                </a:cubicBezTo>
                <a:close/>
                <a:moveTo>
                  <a:pt x="4248350" y="285677"/>
                </a:moveTo>
                <a:cubicBezTo>
                  <a:pt x="4251722" y="284274"/>
                  <a:pt x="4251722" y="282327"/>
                  <a:pt x="4247286" y="280245"/>
                </a:cubicBezTo>
                <a:cubicBezTo>
                  <a:pt x="4231477" y="275230"/>
                  <a:pt x="4214979" y="272726"/>
                  <a:pt x="4198394" y="272821"/>
                </a:cubicBezTo>
                <a:cubicBezTo>
                  <a:pt x="4180286" y="272460"/>
                  <a:pt x="4171958" y="276082"/>
                  <a:pt x="4180286" y="280245"/>
                </a:cubicBezTo>
                <a:cubicBezTo>
                  <a:pt x="4196086" y="285324"/>
                  <a:pt x="4212584" y="287893"/>
                  <a:pt x="4229178" y="287851"/>
                </a:cubicBezTo>
                <a:cubicBezTo>
                  <a:pt x="4238232" y="287941"/>
                  <a:pt x="4244977" y="287081"/>
                  <a:pt x="4248350" y="285677"/>
                </a:cubicBezTo>
                <a:close/>
                <a:moveTo>
                  <a:pt x="3640087" y="820716"/>
                </a:moveTo>
                <a:cubicBezTo>
                  <a:pt x="3650273" y="814695"/>
                  <a:pt x="3652808" y="806727"/>
                  <a:pt x="3645203" y="798850"/>
                </a:cubicBezTo>
                <a:cubicBezTo>
                  <a:pt x="3629992" y="783098"/>
                  <a:pt x="3580557" y="769697"/>
                  <a:pt x="3536556" y="769336"/>
                </a:cubicBezTo>
                <a:cubicBezTo>
                  <a:pt x="3492554" y="768973"/>
                  <a:pt x="3463401" y="782735"/>
                  <a:pt x="3476256" y="799214"/>
                </a:cubicBezTo>
                <a:cubicBezTo>
                  <a:pt x="3489113" y="815692"/>
                  <a:pt x="3543436" y="830903"/>
                  <a:pt x="3589068" y="830903"/>
                </a:cubicBezTo>
                <a:cubicBezTo>
                  <a:pt x="3612066" y="830811"/>
                  <a:pt x="3629902" y="826737"/>
                  <a:pt x="3640087" y="820716"/>
                </a:cubicBezTo>
                <a:close/>
                <a:moveTo>
                  <a:pt x="4345521" y="204237"/>
                </a:moveTo>
                <a:cubicBezTo>
                  <a:pt x="4347151" y="203604"/>
                  <a:pt x="4347151" y="202744"/>
                  <a:pt x="4345068" y="201839"/>
                </a:cubicBezTo>
                <a:cubicBezTo>
                  <a:pt x="4336954" y="199441"/>
                  <a:pt x="4328539" y="198223"/>
                  <a:pt x="4320080" y="198217"/>
                </a:cubicBezTo>
                <a:cubicBezTo>
                  <a:pt x="4309939" y="197854"/>
                  <a:pt x="4304506" y="199483"/>
                  <a:pt x="4309032" y="201475"/>
                </a:cubicBezTo>
                <a:cubicBezTo>
                  <a:pt x="4317840" y="204116"/>
                  <a:pt x="4327000" y="205398"/>
                  <a:pt x="4336195" y="205278"/>
                </a:cubicBezTo>
                <a:cubicBezTo>
                  <a:pt x="4340632" y="205278"/>
                  <a:pt x="4343891" y="204870"/>
                  <a:pt x="4345521" y="204237"/>
                </a:cubicBezTo>
                <a:close/>
                <a:moveTo>
                  <a:pt x="3039068" y="1361503"/>
                </a:moveTo>
                <a:cubicBezTo>
                  <a:pt x="3052943" y="1352721"/>
                  <a:pt x="3058602" y="1340543"/>
                  <a:pt x="3053802" y="1327777"/>
                </a:cubicBezTo>
                <a:cubicBezTo>
                  <a:pt x="3044206" y="1302246"/>
                  <a:pt x="3001110" y="1284138"/>
                  <a:pt x="2950589" y="1284138"/>
                </a:cubicBezTo>
                <a:cubicBezTo>
                  <a:pt x="2899888" y="1284138"/>
                  <a:pt x="2867655" y="1301160"/>
                  <a:pt x="2873632" y="1327596"/>
                </a:cubicBezTo>
                <a:cubicBezTo>
                  <a:pt x="2879607" y="1354035"/>
                  <a:pt x="2922341" y="1374857"/>
                  <a:pt x="2975035" y="1374857"/>
                </a:cubicBezTo>
                <a:cubicBezTo>
                  <a:pt x="3003102" y="1375672"/>
                  <a:pt x="3025193" y="1370286"/>
                  <a:pt x="3039068" y="1361503"/>
                </a:cubicBezTo>
                <a:close/>
                <a:moveTo>
                  <a:pt x="3897036" y="619108"/>
                </a:moveTo>
                <a:cubicBezTo>
                  <a:pt x="3904913" y="614740"/>
                  <a:pt x="3905864" y="608900"/>
                  <a:pt x="3897805" y="602925"/>
                </a:cubicBezTo>
                <a:cubicBezTo>
                  <a:pt x="3881689" y="590973"/>
                  <a:pt x="3834429" y="580833"/>
                  <a:pt x="3796584" y="581014"/>
                </a:cubicBezTo>
                <a:cubicBezTo>
                  <a:pt x="3758738" y="581196"/>
                  <a:pt x="3737371" y="591517"/>
                  <a:pt x="3752219" y="603650"/>
                </a:cubicBezTo>
                <a:cubicBezTo>
                  <a:pt x="3767068" y="615781"/>
                  <a:pt x="3815597" y="626465"/>
                  <a:pt x="3854709" y="626465"/>
                </a:cubicBezTo>
                <a:cubicBezTo>
                  <a:pt x="3874356" y="626374"/>
                  <a:pt x="3889159" y="623477"/>
                  <a:pt x="3897036" y="619108"/>
                </a:cubicBezTo>
                <a:close/>
                <a:moveTo>
                  <a:pt x="4083749" y="469720"/>
                </a:moveTo>
                <a:cubicBezTo>
                  <a:pt x="4090109" y="466799"/>
                  <a:pt x="4090834" y="462770"/>
                  <a:pt x="4084133" y="458425"/>
                </a:cubicBezTo>
                <a:cubicBezTo>
                  <a:pt x="4058161" y="447589"/>
                  <a:pt x="4030247" y="442165"/>
                  <a:pt x="4002106" y="442490"/>
                </a:cubicBezTo>
                <a:cubicBezTo>
                  <a:pt x="3970417" y="442309"/>
                  <a:pt x="3953758" y="449372"/>
                  <a:pt x="3965890" y="457700"/>
                </a:cubicBezTo>
                <a:cubicBezTo>
                  <a:pt x="3992266" y="469165"/>
                  <a:pt x="4020793" y="474846"/>
                  <a:pt x="4049549" y="474359"/>
                </a:cubicBezTo>
                <a:cubicBezTo>
                  <a:pt x="4065393" y="474450"/>
                  <a:pt x="4077389" y="472640"/>
                  <a:pt x="4083749" y="469720"/>
                </a:cubicBezTo>
                <a:close/>
                <a:moveTo>
                  <a:pt x="4222704" y="351431"/>
                </a:moveTo>
                <a:cubicBezTo>
                  <a:pt x="4226733" y="349643"/>
                  <a:pt x="4226461" y="347153"/>
                  <a:pt x="4221028" y="344346"/>
                </a:cubicBezTo>
                <a:cubicBezTo>
                  <a:pt x="4201886" y="337421"/>
                  <a:pt x="4181625" y="334106"/>
                  <a:pt x="4161273" y="334567"/>
                </a:cubicBezTo>
                <a:cubicBezTo>
                  <a:pt x="4135740" y="334206"/>
                  <a:pt x="4125238" y="338552"/>
                  <a:pt x="4135740" y="344346"/>
                </a:cubicBezTo>
                <a:cubicBezTo>
                  <a:pt x="4155850" y="351681"/>
                  <a:pt x="4177184" y="355063"/>
                  <a:pt x="4198575" y="354306"/>
                </a:cubicBezTo>
                <a:cubicBezTo>
                  <a:pt x="4210346" y="354306"/>
                  <a:pt x="4218675" y="353219"/>
                  <a:pt x="4222704" y="351431"/>
                </a:cubicBezTo>
                <a:close/>
                <a:moveTo>
                  <a:pt x="4331849" y="257814"/>
                </a:moveTo>
                <a:cubicBezTo>
                  <a:pt x="4334021" y="256705"/>
                  <a:pt x="4333569" y="255256"/>
                  <a:pt x="4329857" y="253808"/>
                </a:cubicBezTo>
                <a:cubicBezTo>
                  <a:pt x="4316500" y="249932"/>
                  <a:pt x="4302660" y="247979"/>
                  <a:pt x="4288752" y="248013"/>
                </a:cubicBezTo>
                <a:cubicBezTo>
                  <a:pt x="4275172" y="248013"/>
                  <a:pt x="4268471" y="250730"/>
                  <a:pt x="4275172" y="253808"/>
                </a:cubicBezTo>
                <a:cubicBezTo>
                  <a:pt x="4289102" y="257912"/>
                  <a:pt x="4303565" y="259926"/>
                  <a:pt x="4318087" y="259785"/>
                </a:cubicBezTo>
                <a:cubicBezTo>
                  <a:pt x="4324877" y="259693"/>
                  <a:pt x="4329676" y="258923"/>
                  <a:pt x="4331849" y="257814"/>
                </a:cubicBezTo>
                <a:close/>
                <a:moveTo>
                  <a:pt x="3497171" y="999349"/>
                </a:moveTo>
                <a:cubicBezTo>
                  <a:pt x="3509077" y="992197"/>
                  <a:pt x="3512926" y="982645"/>
                  <a:pt x="3505592" y="973229"/>
                </a:cubicBezTo>
                <a:cubicBezTo>
                  <a:pt x="3490923" y="954397"/>
                  <a:pt x="3438955" y="938643"/>
                  <a:pt x="3393324" y="938643"/>
                </a:cubicBezTo>
                <a:cubicBezTo>
                  <a:pt x="3347873" y="938643"/>
                  <a:pt x="3317451" y="954216"/>
                  <a:pt x="3328860" y="973590"/>
                </a:cubicBezTo>
                <a:cubicBezTo>
                  <a:pt x="3340266" y="992966"/>
                  <a:pt x="3390607" y="1010713"/>
                  <a:pt x="3440404" y="1011074"/>
                </a:cubicBezTo>
                <a:cubicBezTo>
                  <a:pt x="3465302" y="1011255"/>
                  <a:pt x="3485265" y="1006502"/>
                  <a:pt x="3497171" y="999349"/>
                </a:cubicBezTo>
                <a:close/>
                <a:moveTo>
                  <a:pt x="2693505" y="1722210"/>
                </a:moveTo>
                <a:cubicBezTo>
                  <a:pt x="2710164" y="1712161"/>
                  <a:pt x="2720350" y="1698354"/>
                  <a:pt x="2719355" y="1684320"/>
                </a:cubicBezTo>
                <a:cubicBezTo>
                  <a:pt x="2717362" y="1656253"/>
                  <a:pt x="2672635" y="1629997"/>
                  <a:pt x="2625011" y="1629997"/>
                </a:cubicBezTo>
                <a:cubicBezTo>
                  <a:pt x="2578475" y="1629997"/>
                  <a:pt x="2537009" y="1654262"/>
                  <a:pt x="2538277" y="1681967"/>
                </a:cubicBezTo>
                <a:cubicBezTo>
                  <a:pt x="2539543" y="1709671"/>
                  <a:pt x="2579019" y="1735566"/>
                  <a:pt x="2628816" y="1737556"/>
                </a:cubicBezTo>
                <a:cubicBezTo>
                  <a:pt x="2653714" y="1738552"/>
                  <a:pt x="2676846" y="1732260"/>
                  <a:pt x="2693505" y="1722210"/>
                </a:cubicBezTo>
                <a:close/>
                <a:moveTo>
                  <a:pt x="3809305" y="748579"/>
                </a:moveTo>
                <a:cubicBezTo>
                  <a:pt x="3818948" y="743305"/>
                  <a:pt x="3821030" y="736107"/>
                  <a:pt x="3812700" y="728593"/>
                </a:cubicBezTo>
                <a:cubicBezTo>
                  <a:pt x="3796766" y="714468"/>
                  <a:pt x="3749322" y="702154"/>
                  <a:pt x="3706227" y="701793"/>
                </a:cubicBezTo>
                <a:cubicBezTo>
                  <a:pt x="3663129" y="701430"/>
                  <a:pt x="3636873" y="714468"/>
                  <a:pt x="3651903" y="728954"/>
                </a:cubicBezTo>
                <a:cubicBezTo>
                  <a:pt x="3666933" y="743440"/>
                  <a:pt x="3716728" y="756660"/>
                  <a:pt x="3760550" y="757021"/>
                </a:cubicBezTo>
                <a:cubicBezTo>
                  <a:pt x="3782460" y="757202"/>
                  <a:pt x="3799663" y="753852"/>
                  <a:pt x="3809305" y="748579"/>
                </a:cubicBezTo>
                <a:close/>
                <a:moveTo>
                  <a:pt x="4401632" y="230675"/>
                </a:moveTo>
                <a:cubicBezTo>
                  <a:pt x="4403013" y="229905"/>
                  <a:pt x="4402017" y="228819"/>
                  <a:pt x="4398486" y="227552"/>
                </a:cubicBezTo>
                <a:cubicBezTo>
                  <a:pt x="4389144" y="224797"/>
                  <a:pt x="4379431" y="223514"/>
                  <a:pt x="4369694" y="223748"/>
                </a:cubicBezTo>
                <a:cubicBezTo>
                  <a:pt x="4357381" y="223567"/>
                  <a:pt x="4353579" y="225197"/>
                  <a:pt x="4359917" y="227732"/>
                </a:cubicBezTo>
                <a:cubicBezTo>
                  <a:pt x="4369787" y="230936"/>
                  <a:pt x="4380152" y="232346"/>
                  <a:pt x="4390518" y="231898"/>
                </a:cubicBezTo>
                <a:cubicBezTo>
                  <a:pt x="4396494" y="231898"/>
                  <a:pt x="4400251" y="231445"/>
                  <a:pt x="4401632" y="230675"/>
                </a:cubicBezTo>
                <a:close/>
                <a:moveTo>
                  <a:pt x="4305978" y="318136"/>
                </a:moveTo>
                <a:cubicBezTo>
                  <a:pt x="4309215" y="316687"/>
                  <a:pt x="4308762" y="314650"/>
                  <a:pt x="4303963" y="312297"/>
                </a:cubicBezTo>
                <a:cubicBezTo>
                  <a:pt x="4286500" y="306271"/>
                  <a:pt x="4268109" y="303388"/>
                  <a:pt x="4249640" y="303786"/>
                </a:cubicBezTo>
                <a:cubicBezTo>
                  <a:pt x="4229903" y="303786"/>
                  <a:pt x="4221935" y="308132"/>
                  <a:pt x="4231532" y="311753"/>
                </a:cubicBezTo>
                <a:cubicBezTo>
                  <a:pt x="4248957" y="317945"/>
                  <a:pt x="4267369" y="320890"/>
                  <a:pt x="4285855" y="320445"/>
                </a:cubicBezTo>
                <a:cubicBezTo>
                  <a:pt x="4295815" y="320445"/>
                  <a:pt x="4302741" y="319585"/>
                  <a:pt x="4305978" y="318136"/>
                </a:cubicBezTo>
                <a:close/>
                <a:moveTo>
                  <a:pt x="4189657" y="427664"/>
                </a:moveTo>
                <a:cubicBezTo>
                  <a:pt x="4194954" y="425197"/>
                  <a:pt x="4194954" y="421756"/>
                  <a:pt x="4188073" y="418045"/>
                </a:cubicBezTo>
                <a:cubicBezTo>
                  <a:pt x="4164716" y="408918"/>
                  <a:pt x="4139808" y="404427"/>
                  <a:pt x="4114735" y="404826"/>
                </a:cubicBezTo>
                <a:cubicBezTo>
                  <a:pt x="4085582" y="404646"/>
                  <a:pt x="4072725" y="410440"/>
                  <a:pt x="4085582" y="418045"/>
                </a:cubicBezTo>
                <a:cubicBezTo>
                  <a:pt x="4109075" y="427368"/>
                  <a:pt x="4134191" y="431924"/>
                  <a:pt x="4159462" y="431445"/>
                </a:cubicBezTo>
                <a:cubicBezTo>
                  <a:pt x="4173767" y="431626"/>
                  <a:pt x="4184361" y="430132"/>
                  <a:pt x="4189657" y="427664"/>
                </a:cubicBezTo>
                <a:close/>
                <a:moveTo>
                  <a:pt x="4031350" y="567479"/>
                </a:moveTo>
                <a:cubicBezTo>
                  <a:pt x="4038141" y="563993"/>
                  <a:pt x="4038141" y="559104"/>
                  <a:pt x="4030354" y="553491"/>
                </a:cubicBezTo>
                <a:cubicBezTo>
                  <a:pt x="4001229" y="539175"/>
                  <a:pt x="3968979" y="532388"/>
                  <a:pt x="3936556" y="533753"/>
                </a:cubicBezTo>
                <a:cubicBezTo>
                  <a:pt x="3900341" y="533753"/>
                  <a:pt x="3881870" y="540996"/>
                  <a:pt x="3896900" y="552585"/>
                </a:cubicBezTo>
                <a:cubicBezTo>
                  <a:pt x="3911930" y="564173"/>
                  <a:pt x="3952852" y="573048"/>
                  <a:pt x="3991604" y="573048"/>
                </a:cubicBezTo>
                <a:cubicBezTo>
                  <a:pt x="4010979" y="573048"/>
                  <a:pt x="4024560" y="570965"/>
                  <a:pt x="4031350" y="567479"/>
                </a:cubicBezTo>
                <a:close/>
                <a:moveTo>
                  <a:pt x="4468745" y="203470"/>
                </a:moveTo>
                <a:cubicBezTo>
                  <a:pt x="4462539" y="201827"/>
                  <a:pt x="4456150" y="200975"/>
                  <a:pt x="4449732" y="200933"/>
                </a:cubicBezTo>
                <a:cubicBezTo>
                  <a:pt x="4443574" y="200933"/>
                  <a:pt x="4440135" y="202019"/>
                  <a:pt x="4443574" y="203470"/>
                </a:cubicBezTo>
                <a:cubicBezTo>
                  <a:pt x="4450304" y="205291"/>
                  <a:pt x="4457247" y="206203"/>
                  <a:pt x="4464218" y="206184"/>
                </a:cubicBezTo>
                <a:cubicBezTo>
                  <a:pt x="4470737" y="206004"/>
                  <a:pt x="4472729" y="204736"/>
                  <a:pt x="4468745" y="203470"/>
                </a:cubicBezTo>
                <a:close/>
                <a:moveTo>
                  <a:pt x="3309211" y="1230880"/>
                </a:moveTo>
                <a:cubicBezTo>
                  <a:pt x="3322520" y="1222935"/>
                  <a:pt x="3328134" y="1211980"/>
                  <a:pt x="3322339" y="1200301"/>
                </a:cubicBezTo>
                <a:cubicBezTo>
                  <a:pt x="3311294" y="1177304"/>
                  <a:pt x="3258963" y="1159196"/>
                  <a:pt x="3212244" y="1159196"/>
                </a:cubicBezTo>
                <a:cubicBezTo>
                  <a:pt x="3165527" y="1159196"/>
                  <a:pt x="3132389" y="1174950"/>
                  <a:pt x="3139813" y="1197948"/>
                </a:cubicBezTo>
                <a:cubicBezTo>
                  <a:pt x="3147239" y="1220943"/>
                  <a:pt x="3199931" y="1242672"/>
                  <a:pt x="3249908" y="1243397"/>
                </a:cubicBezTo>
                <a:cubicBezTo>
                  <a:pt x="3274897" y="1243759"/>
                  <a:pt x="3295902" y="1238824"/>
                  <a:pt x="3309211" y="1230880"/>
                </a:cubicBezTo>
                <a:close/>
                <a:moveTo>
                  <a:pt x="4389746" y="288281"/>
                </a:moveTo>
                <a:cubicBezTo>
                  <a:pt x="4392553" y="287171"/>
                  <a:pt x="4392327" y="285587"/>
                  <a:pt x="4388343" y="283686"/>
                </a:cubicBezTo>
                <a:cubicBezTo>
                  <a:pt x="4373471" y="278713"/>
                  <a:pt x="4357844" y="276384"/>
                  <a:pt x="4342170" y="276806"/>
                </a:cubicBezTo>
                <a:cubicBezTo>
                  <a:pt x="4326233" y="276806"/>
                  <a:pt x="4320258" y="279703"/>
                  <a:pt x="4328589" y="283325"/>
                </a:cubicBezTo>
                <a:cubicBezTo>
                  <a:pt x="4342913" y="287954"/>
                  <a:pt x="4357899" y="290216"/>
                  <a:pt x="4372952" y="290024"/>
                </a:cubicBezTo>
                <a:cubicBezTo>
                  <a:pt x="4381100" y="290024"/>
                  <a:pt x="4386940" y="289390"/>
                  <a:pt x="4389746" y="288281"/>
                </a:cubicBezTo>
                <a:close/>
                <a:moveTo>
                  <a:pt x="4282641" y="388801"/>
                </a:moveTo>
                <a:cubicBezTo>
                  <a:pt x="4286489" y="386718"/>
                  <a:pt x="4285403" y="383821"/>
                  <a:pt x="4278612" y="380562"/>
                </a:cubicBezTo>
                <a:cubicBezTo>
                  <a:pt x="4257086" y="372806"/>
                  <a:pt x="4234307" y="369123"/>
                  <a:pt x="4211433" y="369698"/>
                </a:cubicBezTo>
                <a:cubicBezTo>
                  <a:pt x="4187711" y="369878"/>
                  <a:pt x="4178657" y="374405"/>
                  <a:pt x="4190065" y="380562"/>
                </a:cubicBezTo>
                <a:cubicBezTo>
                  <a:pt x="4211427" y="388760"/>
                  <a:pt x="4234189" y="392697"/>
                  <a:pt x="4257065" y="392151"/>
                </a:cubicBezTo>
                <a:cubicBezTo>
                  <a:pt x="4270011" y="392151"/>
                  <a:pt x="4278793" y="390883"/>
                  <a:pt x="4282641" y="388801"/>
                </a:cubicBezTo>
                <a:close/>
                <a:moveTo>
                  <a:pt x="3697218" y="908606"/>
                </a:moveTo>
                <a:cubicBezTo>
                  <a:pt x="3707991" y="902699"/>
                  <a:pt x="3710662" y="894460"/>
                  <a:pt x="3702785" y="885406"/>
                </a:cubicBezTo>
                <a:cubicBezTo>
                  <a:pt x="3687394" y="867298"/>
                  <a:pt x="3636511" y="853173"/>
                  <a:pt x="3591785" y="852993"/>
                </a:cubicBezTo>
                <a:cubicBezTo>
                  <a:pt x="3547058" y="852812"/>
                  <a:pt x="3520078" y="864582"/>
                  <a:pt x="3532572" y="883052"/>
                </a:cubicBezTo>
                <a:cubicBezTo>
                  <a:pt x="3545068" y="901521"/>
                  <a:pt x="3593958" y="917276"/>
                  <a:pt x="3643030" y="917819"/>
                </a:cubicBezTo>
                <a:cubicBezTo>
                  <a:pt x="3667566" y="918090"/>
                  <a:pt x="3686444" y="914513"/>
                  <a:pt x="3697218" y="908606"/>
                </a:cubicBezTo>
                <a:close/>
                <a:moveTo>
                  <a:pt x="3961227" y="682803"/>
                </a:moveTo>
                <a:cubicBezTo>
                  <a:pt x="3969240" y="678480"/>
                  <a:pt x="3969511" y="672368"/>
                  <a:pt x="3960457" y="665397"/>
                </a:cubicBezTo>
                <a:cubicBezTo>
                  <a:pt x="3943074" y="652179"/>
                  <a:pt x="3898530" y="641676"/>
                  <a:pt x="3858149" y="641676"/>
                </a:cubicBezTo>
                <a:cubicBezTo>
                  <a:pt x="3817768" y="641676"/>
                  <a:pt x="3797670" y="650367"/>
                  <a:pt x="3813061" y="664492"/>
                </a:cubicBezTo>
                <a:cubicBezTo>
                  <a:pt x="3828452" y="678615"/>
                  <a:pt x="3871730" y="689119"/>
                  <a:pt x="3915550" y="689480"/>
                </a:cubicBezTo>
                <a:cubicBezTo>
                  <a:pt x="3937461" y="689661"/>
                  <a:pt x="3953215" y="687126"/>
                  <a:pt x="3961227" y="682803"/>
                </a:cubicBezTo>
                <a:close/>
                <a:moveTo>
                  <a:pt x="4150476" y="517661"/>
                </a:moveTo>
                <a:cubicBezTo>
                  <a:pt x="4156565" y="514288"/>
                  <a:pt x="4156565" y="509761"/>
                  <a:pt x="4148778" y="505144"/>
                </a:cubicBezTo>
                <a:cubicBezTo>
                  <a:pt x="4120633" y="493656"/>
                  <a:pt x="4090449" y="487989"/>
                  <a:pt x="4060051" y="488485"/>
                </a:cubicBezTo>
                <a:cubicBezTo>
                  <a:pt x="4029449" y="488666"/>
                  <a:pt x="4014056" y="496272"/>
                  <a:pt x="4026913" y="505144"/>
                </a:cubicBezTo>
                <a:cubicBezTo>
                  <a:pt x="4054844" y="517488"/>
                  <a:pt x="4085109" y="523664"/>
                  <a:pt x="4115642" y="523252"/>
                </a:cubicBezTo>
                <a:cubicBezTo>
                  <a:pt x="4132210" y="523252"/>
                  <a:pt x="4144387" y="521034"/>
                  <a:pt x="4150476" y="517661"/>
                </a:cubicBezTo>
                <a:close/>
                <a:moveTo>
                  <a:pt x="4464578" y="259263"/>
                </a:moveTo>
                <a:cubicBezTo>
                  <a:pt x="4466751" y="258335"/>
                  <a:pt x="4466751" y="257067"/>
                  <a:pt x="4463672" y="255800"/>
                </a:cubicBezTo>
                <a:cubicBezTo>
                  <a:pt x="4452227" y="252624"/>
                  <a:pt x="4440420" y="250921"/>
                  <a:pt x="4428544" y="250730"/>
                </a:cubicBezTo>
                <a:cubicBezTo>
                  <a:pt x="4417316" y="250730"/>
                  <a:pt x="4411341" y="253084"/>
                  <a:pt x="4417316" y="255620"/>
                </a:cubicBezTo>
                <a:cubicBezTo>
                  <a:pt x="4428723" y="258987"/>
                  <a:pt x="4440553" y="260696"/>
                  <a:pt x="4452446" y="260690"/>
                </a:cubicBezTo>
                <a:cubicBezTo>
                  <a:pt x="4458059" y="260780"/>
                  <a:pt x="4462405" y="260191"/>
                  <a:pt x="4464578" y="259263"/>
                </a:cubicBezTo>
                <a:close/>
                <a:moveTo>
                  <a:pt x="2208963" y="2245388"/>
                </a:moveTo>
                <a:cubicBezTo>
                  <a:pt x="2224513" y="2235067"/>
                  <a:pt x="2234517" y="2220309"/>
                  <a:pt x="2236418" y="2202926"/>
                </a:cubicBezTo>
                <a:cubicBezTo>
                  <a:pt x="2240222" y="2168701"/>
                  <a:pt x="2210525" y="2142989"/>
                  <a:pt x="2165255" y="2141540"/>
                </a:cubicBezTo>
                <a:cubicBezTo>
                  <a:pt x="2119986" y="2140092"/>
                  <a:pt x="2082320" y="2161277"/>
                  <a:pt x="2074716" y="2194415"/>
                </a:cubicBezTo>
                <a:cubicBezTo>
                  <a:pt x="2066387" y="2231716"/>
                  <a:pt x="2097350" y="2261232"/>
                  <a:pt x="2148235" y="2261232"/>
                </a:cubicBezTo>
                <a:cubicBezTo>
                  <a:pt x="2172318" y="2261594"/>
                  <a:pt x="2193413" y="2255709"/>
                  <a:pt x="2208963" y="2245388"/>
                </a:cubicBezTo>
                <a:close/>
                <a:moveTo>
                  <a:pt x="4374854" y="354600"/>
                </a:moveTo>
                <a:cubicBezTo>
                  <a:pt x="4378385" y="352993"/>
                  <a:pt x="4377661" y="350685"/>
                  <a:pt x="4372048" y="347969"/>
                </a:cubicBezTo>
                <a:cubicBezTo>
                  <a:pt x="4353834" y="341369"/>
                  <a:pt x="4334559" y="338177"/>
                  <a:pt x="4315189" y="338553"/>
                </a:cubicBezTo>
                <a:cubicBezTo>
                  <a:pt x="4292735" y="338553"/>
                  <a:pt x="4284406" y="342175"/>
                  <a:pt x="4294908" y="347426"/>
                </a:cubicBezTo>
                <a:cubicBezTo>
                  <a:pt x="4313217" y="354159"/>
                  <a:pt x="4332623" y="357416"/>
                  <a:pt x="4352129" y="357022"/>
                </a:cubicBezTo>
                <a:cubicBezTo>
                  <a:pt x="4363537" y="357112"/>
                  <a:pt x="4371323" y="356207"/>
                  <a:pt x="4374854" y="354600"/>
                </a:cubicBezTo>
                <a:close/>
                <a:moveTo>
                  <a:pt x="4253465" y="471847"/>
                </a:moveTo>
                <a:cubicBezTo>
                  <a:pt x="4258422" y="469108"/>
                  <a:pt x="4257517" y="465306"/>
                  <a:pt x="4249640" y="461142"/>
                </a:cubicBezTo>
                <a:cubicBezTo>
                  <a:pt x="4224747" y="451332"/>
                  <a:pt x="4198164" y="446534"/>
                  <a:pt x="4171414" y="447017"/>
                </a:cubicBezTo>
                <a:cubicBezTo>
                  <a:pt x="4141356" y="446836"/>
                  <a:pt x="4128680" y="453355"/>
                  <a:pt x="4143166" y="461686"/>
                </a:cubicBezTo>
                <a:cubicBezTo>
                  <a:pt x="4168241" y="471773"/>
                  <a:pt x="4195094" y="476700"/>
                  <a:pt x="4222116" y="476172"/>
                </a:cubicBezTo>
                <a:cubicBezTo>
                  <a:pt x="4237689" y="476262"/>
                  <a:pt x="4248508" y="474586"/>
                  <a:pt x="4253465" y="471847"/>
                </a:cubicBezTo>
                <a:close/>
                <a:moveTo>
                  <a:pt x="4529856" y="232078"/>
                </a:moveTo>
                <a:cubicBezTo>
                  <a:pt x="4531124" y="231534"/>
                  <a:pt x="4530491" y="230719"/>
                  <a:pt x="4527775" y="229723"/>
                </a:cubicBezTo>
                <a:cubicBezTo>
                  <a:pt x="4520439" y="227509"/>
                  <a:pt x="4512800" y="226469"/>
                  <a:pt x="4505141" y="226645"/>
                </a:cubicBezTo>
                <a:cubicBezTo>
                  <a:pt x="4495542" y="226465"/>
                  <a:pt x="4492645" y="227733"/>
                  <a:pt x="4497897" y="229723"/>
                </a:cubicBezTo>
                <a:cubicBezTo>
                  <a:pt x="4505232" y="231940"/>
                  <a:pt x="4512872" y="232980"/>
                  <a:pt x="4520532" y="232803"/>
                </a:cubicBezTo>
                <a:cubicBezTo>
                  <a:pt x="4525421" y="232893"/>
                  <a:pt x="4528589" y="232622"/>
                  <a:pt x="4529856" y="232078"/>
                </a:cubicBezTo>
                <a:close/>
                <a:moveTo>
                  <a:pt x="4093075" y="625199"/>
                </a:moveTo>
                <a:cubicBezTo>
                  <a:pt x="4100250" y="621305"/>
                  <a:pt x="4100341" y="615873"/>
                  <a:pt x="4091739" y="609808"/>
                </a:cubicBezTo>
                <a:cubicBezTo>
                  <a:pt x="4062417" y="595369"/>
                  <a:pt x="4030080" y="588109"/>
                  <a:pt x="3997398" y="588620"/>
                </a:cubicBezTo>
                <a:cubicBezTo>
                  <a:pt x="3958829" y="588259"/>
                  <a:pt x="3938910" y="596770"/>
                  <a:pt x="3953940" y="608901"/>
                </a:cubicBezTo>
                <a:cubicBezTo>
                  <a:pt x="3968970" y="621034"/>
                  <a:pt x="4012428" y="631355"/>
                  <a:pt x="4051902" y="631355"/>
                </a:cubicBezTo>
                <a:cubicBezTo>
                  <a:pt x="4071640" y="631446"/>
                  <a:pt x="4085900" y="629092"/>
                  <a:pt x="4093075" y="625199"/>
                </a:cubicBezTo>
                <a:close/>
                <a:moveTo>
                  <a:pt x="3052423" y="1541269"/>
                </a:moveTo>
                <a:cubicBezTo>
                  <a:pt x="3067611" y="1532351"/>
                  <a:pt x="3075715" y="1519721"/>
                  <a:pt x="3072636" y="1505959"/>
                </a:cubicBezTo>
                <a:cubicBezTo>
                  <a:pt x="3067385" y="1479523"/>
                  <a:pt x="3015959" y="1455982"/>
                  <a:pt x="2970147" y="1454897"/>
                </a:cubicBezTo>
                <a:cubicBezTo>
                  <a:pt x="2924332" y="1453809"/>
                  <a:pt x="2888480" y="1473546"/>
                  <a:pt x="2890290" y="1499984"/>
                </a:cubicBezTo>
                <a:cubicBezTo>
                  <a:pt x="2892101" y="1526420"/>
                  <a:pt x="2939182" y="1552134"/>
                  <a:pt x="2989703" y="1554307"/>
                </a:cubicBezTo>
                <a:cubicBezTo>
                  <a:pt x="3014963" y="1555393"/>
                  <a:pt x="3037235" y="1550187"/>
                  <a:pt x="3052423" y="1541269"/>
                </a:cubicBezTo>
                <a:close/>
                <a:moveTo>
                  <a:pt x="3875828" y="826555"/>
                </a:moveTo>
                <a:cubicBezTo>
                  <a:pt x="3885086" y="821303"/>
                  <a:pt x="3886217" y="813970"/>
                  <a:pt x="3877163" y="805731"/>
                </a:cubicBezTo>
                <a:cubicBezTo>
                  <a:pt x="3859055" y="789254"/>
                  <a:pt x="3813063" y="776758"/>
                  <a:pt x="3768517" y="776758"/>
                </a:cubicBezTo>
                <a:cubicBezTo>
                  <a:pt x="3723609" y="776397"/>
                  <a:pt x="3702243" y="787805"/>
                  <a:pt x="3717091" y="804645"/>
                </a:cubicBezTo>
                <a:cubicBezTo>
                  <a:pt x="3731940" y="821485"/>
                  <a:pt x="3778839" y="834703"/>
                  <a:pt x="3825737" y="834886"/>
                </a:cubicBezTo>
                <a:cubicBezTo>
                  <a:pt x="3849187" y="834976"/>
                  <a:pt x="3866571" y="831806"/>
                  <a:pt x="3875828" y="826555"/>
                </a:cubicBezTo>
                <a:close/>
                <a:moveTo>
                  <a:pt x="3553759" y="1111141"/>
                </a:moveTo>
                <a:cubicBezTo>
                  <a:pt x="3564261" y="1103830"/>
                  <a:pt x="3566434" y="1093735"/>
                  <a:pt x="3558466" y="1082600"/>
                </a:cubicBezTo>
                <a:cubicBezTo>
                  <a:pt x="3542351" y="1061051"/>
                  <a:pt x="3493822" y="1046384"/>
                  <a:pt x="3445474" y="1046565"/>
                </a:cubicBezTo>
                <a:cubicBezTo>
                  <a:pt x="3397126" y="1046745"/>
                  <a:pt x="3370690" y="1062499"/>
                  <a:pt x="3384813" y="1084590"/>
                </a:cubicBezTo>
                <a:cubicBezTo>
                  <a:pt x="3398938" y="1106683"/>
                  <a:pt x="3448371" y="1122979"/>
                  <a:pt x="3499073" y="1122979"/>
                </a:cubicBezTo>
                <a:cubicBezTo>
                  <a:pt x="3524424" y="1122979"/>
                  <a:pt x="3543256" y="1118452"/>
                  <a:pt x="3553759" y="1111141"/>
                </a:cubicBezTo>
                <a:close/>
                <a:moveTo>
                  <a:pt x="4457879" y="320807"/>
                </a:moveTo>
                <a:cubicBezTo>
                  <a:pt x="4460142" y="319449"/>
                  <a:pt x="4458784" y="317548"/>
                  <a:pt x="4453351" y="315375"/>
                </a:cubicBezTo>
                <a:cubicBezTo>
                  <a:pt x="4438175" y="310619"/>
                  <a:pt x="4422356" y="308235"/>
                  <a:pt x="4406451" y="308313"/>
                </a:cubicBezTo>
                <a:cubicBezTo>
                  <a:pt x="4387982" y="308313"/>
                  <a:pt x="4381463" y="311391"/>
                  <a:pt x="4391423" y="315737"/>
                </a:cubicBezTo>
                <a:cubicBezTo>
                  <a:pt x="4407311" y="320927"/>
                  <a:pt x="4423966" y="323377"/>
                  <a:pt x="4440677" y="322980"/>
                </a:cubicBezTo>
                <a:cubicBezTo>
                  <a:pt x="4449731" y="322980"/>
                  <a:pt x="4455615" y="322165"/>
                  <a:pt x="4457879" y="320807"/>
                </a:cubicBezTo>
                <a:close/>
                <a:moveTo>
                  <a:pt x="4352468" y="429974"/>
                </a:moveTo>
                <a:cubicBezTo>
                  <a:pt x="4356701" y="427824"/>
                  <a:pt x="4355751" y="424745"/>
                  <a:pt x="4348870" y="421124"/>
                </a:cubicBezTo>
                <a:cubicBezTo>
                  <a:pt x="4326728" y="412503"/>
                  <a:pt x="4303090" y="408379"/>
                  <a:pt x="4279336" y="408992"/>
                </a:cubicBezTo>
                <a:cubicBezTo>
                  <a:pt x="4252354" y="408811"/>
                  <a:pt x="4242033" y="413701"/>
                  <a:pt x="4254890" y="420763"/>
                </a:cubicBezTo>
                <a:cubicBezTo>
                  <a:pt x="4277157" y="429647"/>
                  <a:pt x="4301001" y="433898"/>
                  <a:pt x="4324967" y="433257"/>
                </a:cubicBezTo>
                <a:cubicBezTo>
                  <a:pt x="4338820" y="433347"/>
                  <a:pt x="4348236" y="432125"/>
                  <a:pt x="4352468" y="429974"/>
                </a:cubicBezTo>
                <a:close/>
                <a:moveTo>
                  <a:pt x="4529291" y="289729"/>
                </a:moveTo>
                <a:cubicBezTo>
                  <a:pt x="4531125" y="288711"/>
                  <a:pt x="4530129" y="287307"/>
                  <a:pt x="4525963" y="285678"/>
                </a:cubicBezTo>
                <a:cubicBezTo>
                  <a:pt x="4513598" y="281831"/>
                  <a:pt x="4500707" y="279937"/>
                  <a:pt x="4487757" y="280064"/>
                </a:cubicBezTo>
                <a:cubicBezTo>
                  <a:pt x="4473271" y="280064"/>
                  <a:pt x="4468018" y="282237"/>
                  <a:pt x="4475444" y="285498"/>
                </a:cubicBezTo>
                <a:cubicBezTo>
                  <a:pt x="4488411" y="289735"/>
                  <a:pt x="4502002" y="291756"/>
                  <a:pt x="4515642" y="291473"/>
                </a:cubicBezTo>
                <a:cubicBezTo>
                  <a:pt x="4522795" y="291382"/>
                  <a:pt x="4527458" y="290748"/>
                  <a:pt x="4529291" y="289729"/>
                </a:cubicBezTo>
                <a:close/>
                <a:moveTo>
                  <a:pt x="4216389" y="570286"/>
                </a:moveTo>
                <a:cubicBezTo>
                  <a:pt x="4222433" y="566756"/>
                  <a:pt x="4222387" y="561912"/>
                  <a:pt x="4214692" y="556570"/>
                </a:cubicBezTo>
                <a:cubicBezTo>
                  <a:pt x="4185258" y="543941"/>
                  <a:pt x="4153459" y="537766"/>
                  <a:pt x="4121437" y="538462"/>
                </a:cubicBezTo>
                <a:cubicBezTo>
                  <a:pt x="4089387" y="538462"/>
                  <a:pt x="4073452" y="546790"/>
                  <a:pt x="4087394" y="556570"/>
                </a:cubicBezTo>
                <a:cubicBezTo>
                  <a:pt x="4116960" y="569934"/>
                  <a:pt x="4149111" y="576613"/>
                  <a:pt x="4181555" y="576126"/>
                </a:cubicBezTo>
                <a:cubicBezTo>
                  <a:pt x="4198214" y="576035"/>
                  <a:pt x="4210346" y="573817"/>
                  <a:pt x="4216389" y="570286"/>
                </a:cubicBezTo>
                <a:close/>
                <a:moveTo>
                  <a:pt x="4028543" y="755279"/>
                </a:moveTo>
                <a:cubicBezTo>
                  <a:pt x="4036329" y="750367"/>
                  <a:pt x="4036330" y="743622"/>
                  <a:pt x="4027095" y="736379"/>
                </a:cubicBezTo>
                <a:cubicBezTo>
                  <a:pt x="4008625" y="721893"/>
                  <a:pt x="3961001" y="711029"/>
                  <a:pt x="3919535" y="711029"/>
                </a:cubicBezTo>
                <a:cubicBezTo>
                  <a:pt x="3878068" y="711209"/>
                  <a:pt x="3859417" y="722798"/>
                  <a:pt x="3876983" y="737284"/>
                </a:cubicBezTo>
                <a:cubicBezTo>
                  <a:pt x="3894547" y="751770"/>
                  <a:pt x="3939454" y="762998"/>
                  <a:pt x="3983274" y="763179"/>
                </a:cubicBezTo>
                <a:cubicBezTo>
                  <a:pt x="4005184" y="763269"/>
                  <a:pt x="4020757" y="760191"/>
                  <a:pt x="4028543" y="755279"/>
                </a:cubicBezTo>
                <a:close/>
                <a:moveTo>
                  <a:pt x="4447037" y="392422"/>
                </a:moveTo>
                <a:cubicBezTo>
                  <a:pt x="4450229" y="390657"/>
                  <a:pt x="4449007" y="388167"/>
                  <a:pt x="4442850" y="385270"/>
                </a:cubicBezTo>
                <a:cubicBezTo>
                  <a:pt x="4422860" y="377939"/>
                  <a:pt x="4401665" y="374438"/>
                  <a:pt x="4380378" y="374949"/>
                </a:cubicBezTo>
                <a:cubicBezTo>
                  <a:pt x="4357561" y="374949"/>
                  <a:pt x="4349957" y="378932"/>
                  <a:pt x="4361727" y="384726"/>
                </a:cubicBezTo>
                <a:cubicBezTo>
                  <a:pt x="4381867" y="392224"/>
                  <a:pt x="4403260" y="395790"/>
                  <a:pt x="4424742" y="395230"/>
                </a:cubicBezTo>
                <a:cubicBezTo>
                  <a:pt x="4436241" y="395230"/>
                  <a:pt x="4443846" y="394188"/>
                  <a:pt x="4447037" y="392422"/>
                </a:cubicBezTo>
                <a:close/>
                <a:moveTo>
                  <a:pt x="4602197" y="261457"/>
                </a:moveTo>
                <a:cubicBezTo>
                  <a:pt x="4603329" y="260688"/>
                  <a:pt x="4602650" y="259691"/>
                  <a:pt x="4599843" y="258695"/>
                </a:cubicBezTo>
                <a:cubicBezTo>
                  <a:pt x="4590444" y="256222"/>
                  <a:pt x="4580769" y="254945"/>
                  <a:pt x="4571051" y="254893"/>
                </a:cubicBezTo>
                <a:cubicBezTo>
                  <a:pt x="4560910" y="254893"/>
                  <a:pt x="4557471" y="257066"/>
                  <a:pt x="4564351" y="259239"/>
                </a:cubicBezTo>
                <a:cubicBezTo>
                  <a:pt x="4573942" y="261659"/>
                  <a:pt x="4583796" y="262876"/>
                  <a:pt x="4593687" y="262861"/>
                </a:cubicBezTo>
                <a:cubicBezTo>
                  <a:pt x="4598123" y="262770"/>
                  <a:pt x="4601066" y="262227"/>
                  <a:pt x="4602197" y="261457"/>
                </a:cubicBezTo>
                <a:close/>
                <a:moveTo>
                  <a:pt x="3763470" y="1006977"/>
                </a:moveTo>
                <a:cubicBezTo>
                  <a:pt x="3773814" y="1000299"/>
                  <a:pt x="3776213" y="991245"/>
                  <a:pt x="3767974" y="981739"/>
                </a:cubicBezTo>
                <a:cubicBezTo>
                  <a:pt x="3752039" y="963088"/>
                  <a:pt x="3699164" y="947877"/>
                  <a:pt x="3654257" y="947697"/>
                </a:cubicBezTo>
                <a:cubicBezTo>
                  <a:pt x="3609350" y="947516"/>
                  <a:pt x="3582189" y="963631"/>
                  <a:pt x="3596312" y="981739"/>
                </a:cubicBezTo>
                <a:cubicBezTo>
                  <a:pt x="3610437" y="999847"/>
                  <a:pt x="3664217" y="1017955"/>
                  <a:pt x="3711297" y="1017955"/>
                </a:cubicBezTo>
                <a:cubicBezTo>
                  <a:pt x="3734837" y="1017955"/>
                  <a:pt x="3753126" y="1013654"/>
                  <a:pt x="3763470" y="1006977"/>
                </a:cubicBezTo>
                <a:close/>
                <a:moveTo>
                  <a:pt x="4327434" y="520104"/>
                </a:moveTo>
                <a:cubicBezTo>
                  <a:pt x="4332527" y="517094"/>
                  <a:pt x="4331486" y="512929"/>
                  <a:pt x="4322974" y="508402"/>
                </a:cubicBezTo>
                <a:cubicBezTo>
                  <a:pt x="4296532" y="497944"/>
                  <a:pt x="4268292" y="492775"/>
                  <a:pt x="4239860" y="493191"/>
                </a:cubicBezTo>
                <a:cubicBezTo>
                  <a:pt x="4210346" y="493191"/>
                  <a:pt x="4197489" y="500254"/>
                  <a:pt x="4211792" y="508765"/>
                </a:cubicBezTo>
                <a:cubicBezTo>
                  <a:pt x="4238190" y="519688"/>
                  <a:pt x="4266522" y="525169"/>
                  <a:pt x="4295090" y="524880"/>
                </a:cubicBezTo>
                <a:cubicBezTo>
                  <a:pt x="4311115" y="524970"/>
                  <a:pt x="4322342" y="523114"/>
                  <a:pt x="4327434" y="520104"/>
                </a:cubicBezTo>
                <a:close/>
                <a:moveTo>
                  <a:pt x="3356316" y="1379452"/>
                </a:moveTo>
                <a:cubicBezTo>
                  <a:pt x="3369557" y="1371326"/>
                  <a:pt x="3374581" y="1359737"/>
                  <a:pt x="3368515" y="1346609"/>
                </a:cubicBezTo>
                <a:cubicBezTo>
                  <a:pt x="3357108" y="1322163"/>
                  <a:pt x="3311838" y="1302426"/>
                  <a:pt x="3263672" y="1300978"/>
                </a:cubicBezTo>
                <a:cubicBezTo>
                  <a:pt x="3212246" y="1299710"/>
                  <a:pt x="3179833" y="1318361"/>
                  <a:pt x="3189249" y="1343712"/>
                </a:cubicBezTo>
                <a:cubicBezTo>
                  <a:pt x="3198665" y="1369063"/>
                  <a:pt x="3244296" y="1390068"/>
                  <a:pt x="3294817" y="1391517"/>
                </a:cubicBezTo>
                <a:cubicBezTo>
                  <a:pt x="3321617" y="1392241"/>
                  <a:pt x="3343075" y="1387578"/>
                  <a:pt x="3356316" y="1379452"/>
                </a:cubicBezTo>
                <a:close/>
                <a:moveTo>
                  <a:pt x="2687822" y="1968067"/>
                </a:moveTo>
                <a:cubicBezTo>
                  <a:pt x="2703599" y="1958063"/>
                  <a:pt x="2713196" y="1943893"/>
                  <a:pt x="2713014" y="1928229"/>
                </a:cubicBezTo>
                <a:cubicBezTo>
                  <a:pt x="2712653" y="1896903"/>
                  <a:pt x="2675894" y="1870285"/>
                  <a:pt x="2629538" y="1867207"/>
                </a:cubicBezTo>
                <a:cubicBezTo>
                  <a:pt x="2579924" y="1865034"/>
                  <a:pt x="2539180" y="1889660"/>
                  <a:pt x="2538999" y="1921530"/>
                </a:cubicBezTo>
                <a:cubicBezTo>
                  <a:pt x="2538818" y="1953399"/>
                  <a:pt x="2576844" y="1980923"/>
                  <a:pt x="2625555" y="1982915"/>
                </a:cubicBezTo>
                <a:cubicBezTo>
                  <a:pt x="2650091" y="1983911"/>
                  <a:pt x="2672046" y="1978072"/>
                  <a:pt x="2687822" y="1968067"/>
                </a:cubicBezTo>
                <a:close/>
                <a:moveTo>
                  <a:pt x="4525058" y="356071"/>
                </a:moveTo>
                <a:cubicBezTo>
                  <a:pt x="4527503" y="354622"/>
                  <a:pt x="4526235" y="352585"/>
                  <a:pt x="4520893" y="350142"/>
                </a:cubicBezTo>
                <a:cubicBezTo>
                  <a:pt x="4503384" y="344355"/>
                  <a:pt x="4485002" y="341659"/>
                  <a:pt x="4466570" y="342174"/>
                </a:cubicBezTo>
                <a:cubicBezTo>
                  <a:pt x="4448281" y="342536"/>
                  <a:pt x="4443211" y="345976"/>
                  <a:pt x="4454619" y="350683"/>
                </a:cubicBezTo>
                <a:cubicBezTo>
                  <a:pt x="4471509" y="356174"/>
                  <a:pt x="4489194" y="358805"/>
                  <a:pt x="4506950" y="358470"/>
                </a:cubicBezTo>
                <a:cubicBezTo>
                  <a:pt x="4516457" y="358379"/>
                  <a:pt x="4522613" y="357519"/>
                  <a:pt x="4525058" y="356071"/>
                </a:cubicBezTo>
                <a:close/>
                <a:moveTo>
                  <a:pt x="4169059" y="688958"/>
                </a:moveTo>
                <a:cubicBezTo>
                  <a:pt x="4176393" y="684635"/>
                  <a:pt x="4176665" y="678706"/>
                  <a:pt x="4167611" y="672459"/>
                </a:cubicBezTo>
                <a:cubicBezTo>
                  <a:pt x="4135850" y="656849"/>
                  <a:pt x="4100868" y="648908"/>
                  <a:pt x="4065483" y="649281"/>
                </a:cubicBezTo>
                <a:cubicBezTo>
                  <a:pt x="4028544" y="649098"/>
                  <a:pt x="4008987" y="659602"/>
                  <a:pt x="4024922" y="671915"/>
                </a:cubicBezTo>
                <a:cubicBezTo>
                  <a:pt x="4040857" y="684228"/>
                  <a:pt x="4089747" y="695454"/>
                  <a:pt x="4128135" y="695817"/>
                </a:cubicBezTo>
                <a:cubicBezTo>
                  <a:pt x="4147329" y="695997"/>
                  <a:pt x="4161725" y="693281"/>
                  <a:pt x="4169059" y="688958"/>
                </a:cubicBezTo>
                <a:close/>
                <a:moveTo>
                  <a:pt x="4426417" y="475944"/>
                </a:moveTo>
                <a:cubicBezTo>
                  <a:pt x="4430491" y="473454"/>
                  <a:pt x="4428726" y="469923"/>
                  <a:pt x="4420396" y="465849"/>
                </a:cubicBezTo>
                <a:cubicBezTo>
                  <a:pt x="4396634" y="456857"/>
                  <a:pt x="4371373" y="452492"/>
                  <a:pt x="4345973" y="452992"/>
                </a:cubicBezTo>
                <a:cubicBezTo>
                  <a:pt x="4318449" y="452992"/>
                  <a:pt x="4308672" y="458606"/>
                  <a:pt x="4323158" y="466212"/>
                </a:cubicBezTo>
                <a:cubicBezTo>
                  <a:pt x="4346710" y="475784"/>
                  <a:pt x="4371981" y="480407"/>
                  <a:pt x="4397399" y="479791"/>
                </a:cubicBezTo>
                <a:cubicBezTo>
                  <a:pt x="4412429" y="479882"/>
                  <a:pt x="4422343" y="478434"/>
                  <a:pt x="4426417" y="475944"/>
                </a:cubicBezTo>
                <a:close/>
                <a:moveTo>
                  <a:pt x="4601495" y="322753"/>
                </a:moveTo>
                <a:cubicBezTo>
                  <a:pt x="4603826" y="321712"/>
                  <a:pt x="4602921" y="320173"/>
                  <a:pt x="4598393" y="318272"/>
                </a:cubicBezTo>
                <a:cubicBezTo>
                  <a:pt x="4584857" y="313749"/>
                  <a:pt x="4570655" y="311546"/>
                  <a:pt x="4556383" y="311753"/>
                </a:cubicBezTo>
                <a:cubicBezTo>
                  <a:pt x="4540812" y="311753"/>
                  <a:pt x="4535742" y="313926"/>
                  <a:pt x="4543346" y="317547"/>
                </a:cubicBezTo>
                <a:cubicBezTo>
                  <a:pt x="4556790" y="322209"/>
                  <a:pt x="4570947" y="324476"/>
                  <a:pt x="4585175" y="324246"/>
                </a:cubicBezTo>
                <a:cubicBezTo>
                  <a:pt x="4593595" y="324337"/>
                  <a:pt x="4599163" y="323794"/>
                  <a:pt x="4601495" y="322753"/>
                </a:cubicBezTo>
                <a:close/>
                <a:moveTo>
                  <a:pt x="3943505" y="917365"/>
                </a:moveTo>
                <a:cubicBezTo>
                  <a:pt x="3952581" y="911525"/>
                  <a:pt x="3954120" y="903603"/>
                  <a:pt x="3945790" y="895183"/>
                </a:cubicBezTo>
                <a:cubicBezTo>
                  <a:pt x="3929131" y="878344"/>
                  <a:pt x="3872998" y="863314"/>
                  <a:pt x="3831169" y="863314"/>
                </a:cubicBezTo>
                <a:cubicBezTo>
                  <a:pt x="3789340" y="863314"/>
                  <a:pt x="3765076" y="876532"/>
                  <a:pt x="3780106" y="893735"/>
                </a:cubicBezTo>
                <a:cubicBezTo>
                  <a:pt x="3795134" y="910937"/>
                  <a:pt x="3850906" y="927053"/>
                  <a:pt x="3895996" y="927053"/>
                </a:cubicBezTo>
                <a:cubicBezTo>
                  <a:pt x="3917816" y="926962"/>
                  <a:pt x="3934429" y="923205"/>
                  <a:pt x="3943505" y="917365"/>
                </a:cubicBezTo>
                <a:close/>
                <a:moveTo>
                  <a:pt x="4670758" y="293305"/>
                </a:moveTo>
                <a:cubicBezTo>
                  <a:pt x="4672320" y="292513"/>
                  <a:pt x="4671550" y="291381"/>
                  <a:pt x="4668110" y="290023"/>
                </a:cubicBezTo>
                <a:cubicBezTo>
                  <a:pt x="4657759" y="286616"/>
                  <a:pt x="4646955" y="284785"/>
                  <a:pt x="4636060" y="284591"/>
                </a:cubicBezTo>
                <a:cubicBezTo>
                  <a:pt x="4624652" y="284410"/>
                  <a:pt x="4620486" y="286401"/>
                  <a:pt x="4627186" y="289842"/>
                </a:cubicBezTo>
                <a:cubicBezTo>
                  <a:pt x="4637613" y="293114"/>
                  <a:pt x="4648491" y="294703"/>
                  <a:pt x="4659418" y="294551"/>
                </a:cubicBezTo>
                <a:cubicBezTo>
                  <a:pt x="4665303" y="294551"/>
                  <a:pt x="4669196" y="294098"/>
                  <a:pt x="4670758" y="293305"/>
                </a:cubicBezTo>
                <a:close/>
                <a:moveTo>
                  <a:pt x="4294841" y="628662"/>
                </a:moveTo>
                <a:cubicBezTo>
                  <a:pt x="4300884" y="625109"/>
                  <a:pt x="4299798" y="620038"/>
                  <a:pt x="4290744" y="614154"/>
                </a:cubicBezTo>
                <a:cubicBezTo>
                  <a:pt x="4262332" y="600574"/>
                  <a:pt x="4231145" y="593814"/>
                  <a:pt x="4199661" y="594415"/>
                </a:cubicBezTo>
                <a:cubicBezTo>
                  <a:pt x="4161273" y="594054"/>
                  <a:pt x="4145338" y="602021"/>
                  <a:pt x="4163446" y="613610"/>
                </a:cubicBezTo>
                <a:cubicBezTo>
                  <a:pt x="4192204" y="627935"/>
                  <a:pt x="4224043" y="634963"/>
                  <a:pt x="4256158" y="634072"/>
                </a:cubicBezTo>
                <a:cubicBezTo>
                  <a:pt x="4275624" y="634253"/>
                  <a:pt x="4288798" y="632216"/>
                  <a:pt x="4294841" y="628662"/>
                </a:cubicBezTo>
                <a:close/>
                <a:moveTo>
                  <a:pt x="4518110" y="433799"/>
                </a:moveTo>
                <a:cubicBezTo>
                  <a:pt x="4522252" y="431762"/>
                  <a:pt x="4521890" y="428910"/>
                  <a:pt x="4516005" y="425831"/>
                </a:cubicBezTo>
                <a:cubicBezTo>
                  <a:pt x="4495168" y="418250"/>
                  <a:pt x="4473172" y="414328"/>
                  <a:pt x="4450998" y="414242"/>
                </a:cubicBezTo>
                <a:cubicBezTo>
                  <a:pt x="4426371" y="413701"/>
                  <a:pt x="4415326" y="418408"/>
                  <a:pt x="4426371" y="424746"/>
                </a:cubicBezTo>
                <a:cubicBezTo>
                  <a:pt x="4447713" y="432848"/>
                  <a:pt x="4470360" y="436962"/>
                  <a:pt x="4493189" y="436878"/>
                </a:cubicBezTo>
                <a:cubicBezTo>
                  <a:pt x="4505322" y="437059"/>
                  <a:pt x="4513968" y="435837"/>
                  <a:pt x="4518110" y="433799"/>
                </a:cubicBezTo>
                <a:close/>
                <a:moveTo>
                  <a:pt x="3606634" y="1238959"/>
                </a:moveTo>
                <a:cubicBezTo>
                  <a:pt x="3617589" y="1230992"/>
                  <a:pt x="3620486" y="1220218"/>
                  <a:pt x="3612248" y="1208810"/>
                </a:cubicBezTo>
                <a:cubicBezTo>
                  <a:pt x="3596130" y="1186900"/>
                  <a:pt x="3542532" y="1168248"/>
                  <a:pt x="3496539" y="1168611"/>
                </a:cubicBezTo>
                <a:cubicBezTo>
                  <a:pt x="3450544" y="1168973"/>
                  <a:pt x="3421211" y="1187261"/>
                  <a:pt x="3435516" y="1209897"/>
                </a:cubicBezTo>
                <a:cubicBezTo>
                  <a:pt x="3449820" y="1232531"/>
                  <a:pt x="3504687" y="1252631"/>
                  <a:pt x="3552672" y="1252268"/>
                </a:cubicBezTo>
                <a:cubicBezTo>
                  <a:pt x="3576666" y="1252087"/>
                  <a:pt x="3595679" y="1246927"/>
                  <a:pt x="3606634" y="1238959"/>
                </a:cubicBezTo>
                <a:close/>
                <a:moveTo>
                  <a:pt x="4603489" y="394189"/>
                </a:moveTo>
                <a:cubicBezTo>
                  <a:pt x="4606047" y="392424"/>
                  <a:pt x="4604644" y="390070"/>
                  <a:pt x="4598577" y="387625"/>
                </a:cubicBezTo>
                <a:cubicBezTo>
                  <a:pt x="4579872" y="381523"/>
                  <a:pt x="4560308" y="378464"/>
                  <a:pt x="4540632" y="378571"/>
                </a:cubicBezTo>
                <a:cubicBezTo>
                  <a:pt x="4521437" y="378753"/>
                  <a:pt x="4514737" y="383099"/>
                  <a:pt x="4526146" y="387986"/>
                </a:cubicBezTo>
                <a:cubicBezTo>
                  <a:pt x="4545058" y="394024"/>
                  <a:pt x="4564781" y="397138"/>
                  <a:pt x="4584634" y="397222"/>
                </a:cubicBezTo>
                <a:cubicBezTo>
                  <a:pt x="4594412" y="397131"/>
                  <a:pt x="4600932" y="395954"/>
                  <a:pt x="4603489" y="394189"/>
                </a:cubicBezTo>
                <a:close/>
                <a:moveTo>
                  <a:pt x="4107290" y="834410"/>
                </a:moveTo>
                <a:cubicBezTo>
                  <a:pt x="4115597" y="829046"/>
                  <a:pt x="4116095" y="821667"/>
                  <a:pt x="4106408" y="813881"/>
                </a:cubicBezTo>
                <a:cubicBezTo>
                  <a:pt x="4088300" y="799395"/>
                  <a:pt x="4038684" y="786538"/>
                  <a:pt x="3997579" y="785994"/>
                </a:cubicBezTo>
                <a:cubicBezTo>
                  <a:pt x="3956476" y="785452"/>
                  <a:pt x="3934203" y="799032"/>
                  <a:pt x="3951224" y="813881"/>
                </a:cubicBezTo>
                <a:cubicBezTo>
                  <a:pt x="3968246" y="828728"/>
                  <a:pt x="4018223" y="842310"/>
                  <a:pt x="4061319" y="842853"/>
                </a:cubicBezTo>
                <a:cubicBezTo>
                  <a:pt x="4082868" y="843125"/>
                  <a:pt x="4098983" y="839775"/>
                  <a:pt x="4107290" y="834410"/>
                </a:cubicBezTo>
                <a:close/>
                <a:moveTo>
                  <a:pt x="4406294" y="575129"/>
                </a:moveTo>
                <a:cubicBezTo>
                  <a:pt x="4411115" y="571779"/>
                  <a:pt x="4409711" y="567252"/>
                  <a:pt x="4400657" y="562544"/>
                </a:cubicBezTo>
                <a:cubicBezTo>
                  <a:pt x="4372687" y="550735"/>
                  <a:pt x="4342653" y="544579"/>
                  <a:pt x="4312291" y="544437"/>
                </a:cubicBezTo>
                <a:cubicBezTo>
                  <a:pt x="4281690" y="544437"/>
                  <a:pt x="4269015" y="553128"/>
                  <a:pt x="4285311" y="562544"/>
                </a:cubicBezTo>
                <a:cubicBezTo>
                  <a:pt x="4313519" y="574610"/>
                  <a:pt x="4343901" y="580773"/>
                  <a:pt x="4374584" y="580652"/>
                </a:cubicBezTo>
                <a:cubicBezTo>
                  <a:pt x="4390428" y="580652"/>
                  <a:pt x="4401473" y="578479"/>
                  <a:pt x="4406294" y="575129"/>
                </a:cubicBezTo>
                <a:close/>
                <a:moveTo>
                  <a:pt x="3088501" y="1744505"/>
                </a:moveTo>
                <a:cubicBezTo>
                  <a:pt x="3101923" y="1734388"/>
                  <a:pt x="3108306" y="1720807"/>
                  <a:pt x="3103598" y="1706411"/>
                </a:cubicBezTo>
                <a:cubicBezTo>
                  <a:pt x="3094182" y="1677619"/>
                  <a:pt x="3044205" y="1652088"/>
                  <a:pt x="2996400" y="1653175"/>
                </a:cubicBezTo>
                <a:cubicBezTo>
                  <a:pt x="2948596" y="1654261"/>
                  <a:pt x="2913287" y="1681784"/>
                  <a:pt x="2923969" y="1710032"/>
                </a:cubicBezTo>
                <a:cubicBezTo>
                  <a:pt x="2934653" y="1738280"/>
                  <a:pt x="2985174" y="1762907"/>
                  <a:pt x="3031167" y="1761821"/>
                </a:cubicBezTo>
                <a:cubicBezTo>
                  <a:pt x="3054617" y="1761277"/>
                  <a:pt x="3075079" y="1754623"/>
                  <a:pt x="3088501" y="1744505"/>
                </a:cubicBezTo>
                <a:close/>
                <a:moveTo>
                  <a:pt x="4678996" y="358787"/>
                </a:moveTo>
                <a:cubicBezTo>
                  <a:pt x="4680513" y="357293"/>
                  <a:pt x="4678793" y="355392"/>
                  <a:pt x="4673361" y="353581"/>
                </a:cubicBezTo>
                <a:cubicBezTo>
                  <a:pt x="4658103" y="349235"/>
                  <a:pt x="4642326" y="346982"/>
                  <a:pt x="4626461" y="346882"/>
                </a:cubicBezTo>
                <a:cubicBezTo>
                  <a:pt x="4611251" y="346882"/>
                  <a:pt x="4605817" y="350684"/>
                  <a:pt x="4615596" y="354488"/>
                </a:cubicBezTo>
                <a:cubicBezTo>
                  <a:pt x="4631714" y="359193"/>
                  <a:pt x="4648420" y="361572"/>
                  <a:pt x="4665211" y="361549"/>
                </a:cubicBezTo>
                <a:cubicBezTo>
                  <a:pt x="4672726" y="361368"/>
                  <a:pt x="4677480" y="360281"/>
                  <a:pt x="4678996" y="358787"/>
                </a:cubicBezTo>
                <a:close/>
                <a:moveTo>
                  <a:pt x="3827888" y="1119426"/>
                </a:moveTo>
                <a:cubicBezTo>
                  <a:pt x="3838277" y="1112522"/>
                  <a:pt x="3840676" y="1102970"/>
                  <a:pt x="3832437" y="1092739"/>
                </a:cubicBezTo>
                <a:cubicBezTo>
                  <a:pt x="3816141" y="1072639"/>
                  <a:pt x="3763085" y="1054532"/>
                  <a:pt x="3717815" y="1054532"/>
                </a:cubicBezTo>
                <a:cubicBezTo>
                  <a:pt x="3672547" y="1054532"/>
                  <a:pt x="3645384" y="1069381"/>
                  <a:pt x="3659690" y="1090747"/>
                </a:cubicBezTo>
                <a:cubicBezTo>
                  <a:pt x="3673995" y="1112115"/>
                  <a:pt x="3727955" y="1129498"/>
                  <a:pt x="3775399" y="1130223"/>
                </a:cubicBezTo>
                <a:cubicBezTo>
                  <a:pt x="3799120" y="1130585"/>
                  <a:pt x="3817499" y="1126329"/>
                  <a:pt x="3827888" y="1119426"/>
                </a:cubicBezTo>
                <a:close/>
                <a:moveTo>
                  <a:pt x="4509961" y="524790"/>
                </a:moveTo>
                <a:cubicBezTo>
                  <a:pt x="4514012" y="522164"/>
                  <a:pt x="4512202" y="518452"/>
                  <a:pt x="4503872" y="514197"/>
                </a:cubicBezTo>
                <a:cubicBezTo>
                  <a:pt x="4478990" y="504100"/>
                  <a:pt x="4452313" y="499171"/>
                  <a:pt x="4425466" y="499711"/>
                </a:cubicBezTo>
                <a:cubicBezTo>
                  <a:pt x="4395406" y="499711"/>
                  <a:pt x="4385266" y="505686"/>
                  <a:pt x="4401563" y="514016"/>
                </a:cubicBezTo>
                <a:cubicBezTo>
                  <a:pt x="4426692" y="524391"/>
                  <a:pt x="4453695" y="529446"/>
                  <a:pt x="4480874" y="528864"/>
                </a:cubicBezTo>
                <a:cubicBezTo>
                  <a:pt x="4495995" y="528955"/>
                  <a:pt x="4505909" y="527416"/>
                  <a:pt x="4509961" y="524790"/>
                </a:cubicBezTo>
                <a:close/>
                <a:moveTo>
                  <a:pt x="4245453" y="760779"/>
                </a:moveTo>
                <a:cubicBezTo>
                  <a:pt x="4252085" y="756343"/>
                  <a:pt x="4250818" y="750050"/>
                  <a:pt x="4240587" y="742716"/>
                </a:cubicBezTo>
                <a:cubicBezTo>
                  <a:pt x="4208534" y="725673"/>
                  <a:pt x="4172564" y="717367"/>
                  <a:pt x="4136286" y="718633"/>
                </a:cubicBezTo>
                <a:cubicBezTo>
                  <a:pt x="4097173" y="718814"/>
                  <a:pt x="4080151" y="727325"/>
                  <a:pt x="4098440" y="741992"/>
                </a:cubicBezTo>
                <a:cubicBezTo>
                  <a:pt x="4116730" y="756660"/>
                  <a:pt x="4160188" y="767525"/>
                  <a:pt x="4202923" y="767706"/>
                </a:cubicBezTo>
                <a:cubicBezTo>
                  <a:pt x="4224290" y="767796"/>
                  <a:pt x="4238821" y="765215"/>
                  <a:pt x="4245453" y="760779"/>
                </a:cubicBezTo>
                <a:close/>
                <a:moveTo>
                  <a:pt x="2137527" y="2618972"/>
                </a:moveTo>
                <a:cubicBezTo>
                  <a:pt x="2151584" y="2607270"/>
                  <a:pt x="2160548" y="2591244"/>
                  <a:pt x="2161634" y="2573589"/>
                </a:cubicBezTo>
                <a:cubicBezTo>
                  <a:pt x="2163807" y="2538279"/>
                  <a:pt x="2133929" y="2513472"/>
                  <a:pt x="2091375" y="2514196"/>
                </a:cubicBezTo>
                <a:cubicBezTo>
                  <a:pt x="2048822" y="2514920"/>
                  <a:pt x="2016047" y="2540271"/>
                  <a:pt x="2012606" y="2576486"/>
                </a:cubicBezTo>
                <a:lnTo>
                  <a:pt x="2017147" y="2588152"/>
                </a:lnTo>
                <a:lnTo>
                  <a:pt x="2052552" y="2628459"/>
                </a:lnTo>
                <a:lnTo>
                  <a:pt x="2082864" y="2638416"/>
                </a:lnTo>
                <a:cubicBezTo>
                  <a:pt x="2104321" y="2638053"/>
                  <a:pt x="2123471" y="2630674"/>
                  <a:pt x="2137527" y="2618972"/>
                </a:cubicBezTo>
                <a:close/>
                <a:moveTo>
                  <a:pt x="4749844" y="325379"/>
                </a:moveTo>
                <a:cubicBezTo>
                  <a:pt x="4751270" y="324474"/>
                  <a:pt x="4749866" y="323161"/>
                  <a:pt x="4745429" y="321532"/>
                </a:cubicBezTo>
                <a:cubicBezTo>
                  <a:pt x="4733608" y="317800"/>
                  <a:pt x="4721243" y="316086"/>
                  <a:pt x="4708852" y="316462"/>
                </a:cubicBezTo>
                <a:cubicBezTo>
                  <a:pt x="4696719" y="316643"/>
                  <a:pt x="4693641" y="318452"/>
                  <a:pt x="4701065" y="321350"/>
                </a:cubicBezTo>
                <a:cubicBezTo>
                  <a:pt x="4712734" y="325236"/>
                  <a:pt x="4724986" y="327074"/>
                  <a:pt x="4737281" y="326783"/>
                </a:cubicBezTo>
                <a:cubicBezTo>
                  <a:pt x="4744162" y="326783"/>
                  <a:pt x="4748418" y="326285"/>
                  <a:pt x="4749844" y="325379"/>
                </a:cubicBezTo>
                <a:close/>
                <a:moveTo>
                  <a:pt x="4603398" y="477980"/>
                </a:moveTo>
                <a:cubicBezTo>
                  <a:pt x="4606318" y="475672"/>
                  <a:pt x="4604643" y="472639"/>
                  <a:pt x="4597671" y="469470"/>
                </a:cubicBezTo>
                <a:cubicBezTo>
                  <a:pt x="4574421" y="461211"/>
                  <a:pt x="4549914" y="457044"/>
                  <a:pt x="4525240" y="457157"/>
                </a:cubicBezTo>
                <a:cubicBezTo>
                  <a:pt x="4501338" y="457520"/>
                  <a:pt x="4493008" y="463314"/>
                  <a:pt x="4509125" y="470013"/>
                </a:cubicBezTo>
                <a:cubicBezTo>
                  <a:pt x="4532398" y="478161"/>
                  <a:pt x="4556895" y="482266"/>
                  <a:pt x="4581556" y="482146"/>
                </a:cubicBezTo>
                <a:cubicBezTo>
                  <a:pt x="4592964" y="481874"/>
                  <a:pt x="4600478" y="480289"/>
                  <a:pt x="4603398" y="477980"/>
                </a:cubicBezTo>
                <a:close/>
                <a:moveTo>
                  <a:pt x="4814873" y="293895"/>
                </a:moveTo>
                <a:cubicBezTo>
                  <a:pt x="4815960" y="293284"/>
                  <a:pt x="4815145" y="292378"/>
                  <a:pt x="4812248" y="291292"/>
                </a:cubicBezTo>
                <a:cubicBezTo>
                  <a:pt x="4804136" y="288940"/>
                  <a:pt x="4795697" y="287840"/>
                  <a:pt x="4787260" y="288032"/>
                </a:cubicBezTo>
                <a:cubicBezTo>
                  <a:pt x="4778386" y="288032"/>
                  <a:pt x="4776576" y="289480"/>
                  <a:pt x="4782912" y="291653"/>
                </a:cubicBezTo>
                <a:cubicBezTo>
                  <a:pt x="4790482" y="293661"/>
                  <a:pt x="4798269" y="294695"/>
                  <a:pt x="4806090" y="294733"/>
                </a:cubicBezTo>
                <a:cubicBezTo>
                  <a:pt x="4810798" y="294823"/>
                  <a:pt x="4813786" y="294506"/>
                  <a:pt x="4814873" y="293895"/>
                </a:cubicBezTo>
                <a:close/>
                <a:moveTo>
                  <a:pt x="4373973" y="692784"/>
                </a:moveTo>
                <a:cubicBezTo>
                  <a:pt x="4380062" y="688936"/>
                  <a:pt x="4379111" y="683504"/>
                  <a:pt x="4370057" y="677347"/>
                </a:cubicBezTo>
                <a:cubicBezTo>
                  <a:pt x="4339490" y="662551"/>
                  <a:pt x="4305865" y="655168"/>
                  <a:pt x="4271912" y="655801"/>
                </a:cubicBezTo>
                <a:cubicBezTo>
                  <a:pt x="4235516" y="655618"/>
                  <a:pt x="4220849" y="665034"/>
                  <a:pt x="4239138" y="676986"/>
                </a:cubicBezTo>
                <a:cubicBezTo>
                  <a:pt x="4269173" y="691661"/>
                  <a:pt x="4302225" y="699103"/>
                  <a:pt x="4335651" y="698715"/>
                </a:cubicBezTo>
                <a:cubicBezTo>
                  <a:pt x="4354755" y="698896"/>
                  <a:pt x="4367884" y="696632"/>
                  <a:pt x="4373973" y="692784"/>
                </a:cubicBezTo>
                <a:close/>
                <a:moveTo>
                  <a:pt x="3403101" y="1551024"/>
                </a:moveTo>
                <a:cubicBezTo>
                  <a:pt x="3413920" y="1542038"/>
                  <a:pt x="3416410" y="1529589"/>
                  <a:pt x="3408714" y="1515375"/>
                </a:cubicBezTo>
                <a:cubicBezTo>
                  <a:pt x="3393321" y="1487851"/>
                  <a:pt x="3348234" y="1469381"/>
                  <a:pt x="3299161" y="1469924"/>
                </a:cubicBezTo>
                <a:cubicBezTo>
                  <a:pt x="3250091" y="1470468"/>
                  <a:pt x="3223833" y="1490024"/>
                  <a:pt x="3236690" y="1518272"/>
                </a:cubicBezTo>
                <a:cubicBezTo>
                  <a:pt x="3249547" y="1546520"/>
                  <a:pt x="3296264" y="1566620"/>
                  <a:pt x="3347509" y="1565896"/>
                </a:cubicBezTo>
                <a:cubicBezTo>
                  <a:pt x="3373132" y="1565533"/>
                  <a:pt x="3392281" y="1560010"/>
                  <a:pt x="3403101" y="1551024"/>
                </a:cubicBezTo>
                <a:close/>
                <a:moveTo>
                  <a:pt x="4681510" y="436108"/>
                </a:moveTo>
                <a:cubicBezTo>
                  <a:pt x="4684498" y="434343"/>
                  <a:pt x="4683322" y="431807"/>
                  <a:pt x="4677165" y="428728"/>
                </a:cubicBezTo>
                <a:cubicBezTo>
                  <a:pt x="4656660" y="421911"/>
                  <a:pt x="4635212" y="418367"/>
                  <a:pt x="4613606" y="418227"/>
                </a:cubicBezTo>
                <a:cubicBezTo>
                  <a:pt x="4594050" y="418407"/>
                  <a:pt x="4586987" y="423297"/>
                  <a:pt x="4598939" y="428548"/>
                </a:cubicBezTo>
                <a:cubicBezTo>
                  <a:pt x="4618933" y="435133"/>
                  <a:pt x="4639818" y="438616"/>
                  <a:pt x="4660867" y="438871"/>
                </a:cubicBezTo>
                <a:cubicBezTo>
                  <a:pt x="4671370" y="438871"/>
                  <a:pt x="4678522" y="437875"/>
                  <a:pt x="4681510" y="436108"/>
                </a:cubicBezTo>
                <a:close/>
                <a:moveTo>
                  <a:pt x="4025849" y="1016959"/>
                </a:moveTo>
                <a:cubicBezTo>
                  <a:pt x="4034790" y="1010666"/>
                  <a:pt x="4035333" y="1001930"/>
                  <a:pt x="4025283" y="992424"/>
                </a:cubicBezTo>
                <a:cubicBezTo>
                  <a:pt x="4006451" y="974497"/>
                  <a:pt x="3958466" y="960011"/>
                  <a:pt x="3913378" y="959467"/>
                </a:cubicBezTo>
                <a:cubicBezTo>
                  <a:pt x="3868291" y="958925"/>
                  <a:pt x="3845293" y="974136"/>
                  <a:pt x="3862677" y="992424"/>
                </a:cubicBezTo>
                <a:cubicBezTo>
                  <a:pt x="3880060" y="1010712"/>
                  <a:pt x="3928950" y="1026286"/>
                  <a:pt x="3976030" y="1026827"/>
                </a:cubicBezTo>
                <a:cubicBezTo>
                  <a:pt x="3999570" y="1027099"/>
                  <a:pt x="4016908" y="1023251"/>
                  <a:pt x="4025849" y="1016959"/>
                </a:cubicBezTo>
                <a:close/>
                <a:moveTo>
                  <a:pt x="4494479" y="633527"/>
                </a:moveTo>
                <a:cubicBezTo>
                  <a:pt x="4499345" y="629860"/>
                  <a:pt x="4497896" y="624926"/>
                  <a:pt x="4488842" y="619947"/>
                </a:cubicBezTo>
                <a:cubicBezTo>
                  <a:pt x="4459754" y="608334"/>
                  <a:pt x="4428721" y="602374"/>
                  <a:pt x="4397398" y="602382"/>
                </a:cubicBezTo>
                <a:cubicBezTo>
                  <a:pt x="4365892" y="602201"/>
                  <a:pt x="4351586" y="611617"/>
                  <a:pt x="4369694" y="621396"/>
                </a:cubicBezTo>
                <a:cubicBezTo>
                  <a:pt x="4399041" y="633473"/>
                  <a:pt x="4430489" y="639627"/>
                  <a:pt x="4462225" y="639504"/>
                </a:cubicBezTo>
                <a:cubicBezTo>
                  <a:pt x="4478431" y="639594"/>
                  <a:pt x="4489612" y="637194"/>
                  <a:pt x="4494479" y="633527"/>
                </a:cubicBezTo>
                <a:close/>
                <a:moveTo>
                  <a:pt x="4763153" y="397718"/>
                </a:moveTo>
                <a:cubicBezTo>
                  <a:pt x="4765575" y="396134"/>
                  <a:pt x="4764353" y="393961"/>
                  <a:pt x="4758650" y="391788"/>
                </a:cubicBezTo>
                <a:cubicBezTo>
                  <a:pt x="4741981" y="386670"/>
                  <a:pt x="4724658" y="383988"/>
                  <a:pt x="4707223" y="383821"/>
                </a:cubicBezTo>
                <a:cubicBezTo>
                  <a:pt x="4691288" y="383821"/>
                  <a:pt x="4685131" y="387623"/>
                  <a:pt x="4694547" y="391788"/>
                </a:cubicBezTo>
                <a:cubicBezTo>
                  <a:pt x="4711119" y="397102"/>
                  <a:pt x="4728390" y="399908"/>
                  <a:pt x="4745793" y="400119"/>
                </a:cubicBezTo>
                <a:cubicBezTo>
                  <a:pt x="4754665" y="400299"/>
                  <a:pt x="4760731" y="399303"/>
                  <a:pt x="4763153" y="397718"/>
                </a:cubicBezTo>
                <a:close/>
                <a:moveTo>
                  <a:pt x="4188345" y="922460"/>
                </a:moveTo>
                <a:cubicBezTo>
                  <a:pt x="4195407" y="916824"/>
                  <a:pt x="4194140" y="909037"/>
                  <a:pt x="4183003" y="900436"/>
                </a:cubicBezTo>
                <a:cubicBezTo>
                  <a:pt x="4150130" y="881019"/>
                  <a:pt x="4112534" y="871055"/>
                  <a:pt x="4074356" y="871644"/>
                </a:cubicBezTo>
                <a:cubicBezTo>
                  <a:pt x="4031261" y="871283"/>
                  <a:pt x="4010798" y="883596"/>
                  <a:pt x="4029993" y="900797"/>
                </a:cubicBezTo>
                <a:cubicBezTo>
                  <a:pt x="4049186" y="918000"/>
                  <a:pt x="4099346" y="931582"/>
                  <a:pt x="4143710" y="931582"/>
                </a:cubicBezTo>
                <a:cubicBezTo>
                  <a:pt x="4165891" y="931582"/>
                  <a:pt x="4181283" y="928096"/>
                  <a:pt x="4188345" y="922460"/>
                </a:cubicBezTo>
                <a:close/>
                <a:moveTo>
                  <a:pt x="4833683" y="361230"/>
                </a:moveTo>
                <a:cubicBezTo>
                  <a:pt x="4835878" y="360099"/>
                  <a:pt x="4835516" y="358560"/>
                  <a:pt x="4831804" y="357021"/>
                </a:cubicBezTo>
                <a:cubicBezTo>
                  <a:pt x="4818476" y="352976"/>
                  <a:pt x="4804624" y="350843"/>
                  <a:pt x="4790699" y="350683"/>
                </a:cubicBezTo>
                <a:cubicBezTo>
                  <a:pt x="4777661" y="350503"/>
                  <a:pt x="4772772" y="353580"/>
                  <a:pt x="4780920" y="356658"/>
                </a:cubicBezTo>
                <a:cubicBezTo>
                  <a:pt x="4793705" y="360409"/>
                  <a:pt x="4806906" y="362538"/>
                  <a:pt x="4820215" y="362996"/>
                </a:cubicBezTo>
                <a:cubicBezTo>
                  <a:pt x="4826734" y="363086"/>
                  <a:pt x="4831487" y="362362"/>
                  <a:pt x="4833683" y="361230"/>
                </a:cubicBezTo>
                <a:close/>
                <a:moveTo>
                  <a:pt x="4592962" y="578298"/>
                </a:moveTo>
                <a:cubicBezTo>
                  <a:pt x="4597217" y="575401"/>
                  <a:pt x="4595407" y="571327"/>
                  <a:pt x="4586805" y="566710"/>
                </a:cubicBezTo>
                <a:cubicBezTo>
                  <a:pt x="4560300" y="555971"/>
                  <a:pt x="4531925" y="550616"/>
                  <a:pt x="4503329" y="550956"/>
                </a:cubicBezTo>
                <a:cubicBezTo>
                  <a:pt x="4474717" y="551136"/>
                  <a:pt x="4464577" y="557475"/>
                  <a:pt x="4479788" y="566166"/>
                </a:cubicBezTo>
                <a:cubicBezTo>
                  <a:pt x="4505977" y="577415"/>
                  <a:pt x="4534221" y="583087"/>
                  <a:pt x="4562722" y="582825"/>
                </a:cubicBezTo>
                <a:cubicBezTo>
                  <a:pt x="4578385" y="582915"/>
                  <a:pt x="4588707" y="581195"/>
                  <a:pt x="4592962" y="578298"/>
                </a:cubicBezTo>
                <a:close/>
                <a:moveTo>
                  <a:pt x="3678837" y="1387126"/>
                </a:moveTo>
                <a:cubicBezTo>
                  <a:pt x="3689204" y="1378163"/>
                  <a:pt x="3691467" y="1366438"/>
                  <a:pt x="3683046" y="1355120"/>
                </a:cubicBezTo>
                <a:cubicBezTo>
                  <a:pt x="3666206" y="1332486"/>
                  <a:pt x="3615868" y="1313110"/>
                  <a:pt x="3569873" y="1312568"/>
                </a:cubicBezTo>
                <a:cubicBezTo>
                  <a:pt x="3523880" y="1312025"/>
                  <a:pt x="3494001" y="1332124"/>
                  <a:pt x="3507946" y="1356388"/>
                </a:cubicBezTo>
                <a:cubicBezTo>
                  <a:pt x="3521888" y="1380653"/>
                  <a:pt x="3578384" y="1402563"/>
                  <a:pt x="3626008" y="1402563"/>
                </a:cubicBezTo>
                <a:cubicBezTo>
                  <a:pt x="3650001" y="1402291"/>
                  <a:pt x="3668471" y="1396089"/>
                  <a:pt x="3678837" y="1387126"/>
                </a:cubicBezTo>
                <a:close/>
                <a:moveTo>
                  <a:pt x="4894683" y="326804"/>
                </a:moveTo>
                <a:cubicBezTo>
                  <a:pt x="4895407" y="326103"/>
                  <a:pt x="4894094" y="325152"/>
                  <a:pt x="4891015" y="324066"/>
                </a:cubicBezTo>
                <a:cubicBezTo>
                  <a:pt x="4881654" y="321361"/>
                  <a:pt x="4871966" y="320019"/>
                  <a:pt x="4862225" y="320082"/>
                </a:cubicBezTo>
                <a:cubicBezTo>
                  <a:pt x="4853170" y="320262"/>
                  <a:pt x="4851178" y="321711"/>
                  <a:pt x="4857335" y="323884"/>
                </a:cubicBezTo>
                <a:cubicBezTo>
                  <a:pt x="4866660" y="326758"/>
                  <a:pt x="4876367" y="328163"/>
                  <a:pt x="4886127" y="328049"/>
                </a:cubicBezTo>
                <a:cubicBezTo>
                  <a:pt x="4891198" y="327958"/>
                  <a:pt x="4893959" y="327506"/>
                  <a:pt x="4894683" y="326804"/>
                </a:cubicBezTo>
                <a:close/>
                <a:moveTo>
                  <a:pt x="2685354" y="2279406"/>
                </a:moveTo>
                <a:cubicBezTo>
                  <a:pt x="2699071" y="2268111"/>
                  <a:pt x="2706495" y="2252629"/>
                  <a:pt x="2704503" y="2235880"/>
                </a:cubicBezTo>
                <a:cubicBezTo>
                  <a:pt x="2700520" y="2202382"/>
                  <a:pt x="2662493" y="2176668"/>
                  <a:pt x="2617949" y="2176668"/>
                </a:cubicBezTo>
                <a:cubicBezTo>
                  <a:pt x="2573585" y="2176668"/>
                  <a:pt x="2539723" y="2201838"/>
                  <a:pt x="2541716" y="2236061"/>
                </a:cubicBezTo>
                <a:cubicBezTo>
                  <a:pt x="2543706" y="2270284"/>
                  <a:pt x="2582094" y="2297808"/>
                  <a:pt x="2628450" y="2297808"/>
                </a:cubicBezTo>
                <a:cubicBezTo>
                  <a:pt x="2651628" y="2297808"/>
                  <a:pt x="2671637" y="2290700"/>
                  <a:pt x="2685354" y="2279406"/>
                </a:cubicBezTo>
                <a:close/>
                <a:moveTo>
                  <a:pt x="4688346" y="527212"/>
                </a:moveTo>
                <a:cubicBezTo>
                  <a:pt x="4691334" y="524881"/>
                  <a:pt x="4689025" y="521622"/>
                  <a:pt x="4680967" y="517819"/>
                </a:cubicBezTo>
                <a:cubicBezTo>
                  <a:pt x="4657255" y="508633"/>
                  <a:pt x="4631967" y="504203"/>
                  <a:pt x="4606544" y="504781"/>
                </a:cubicBezTo>
                <a:cubicBezTo>
                  <a:pt x="4580469" y="504781"/>
                  <a:pt x="4573226" y="510034"/>
                  <a:pt x="4588436" y="517638"/>
                </a:cubicBezTo>
                <a:cubicBezTo>
                  <a:pt x="4612451" y="527128"/>
                  <a:pt x="4638130" y="531687"/>
                  <a:pt x="4663945" y="531039"/>
                </a:cubicBezTo>
                <a:cubicBezTo>
                  <a:pt x="4677074" y="530947"/>
                  <a:pt x="4685359" y="529544"/>
                  <a:pt x="4688346" y="527212"/>
                </a:cubicBezTo>
                <a:close/>
                <a:moveTo>
                  <a:pt x="4337553" y="839050"/>
                </a:moveTo>
                <a:cubicBezTo>
                  <a:pt x="4344118" y="834251"/>
                  <a:pt x="4343348" y="827642"/>
                  <a:pt x="4333660" y="820399"/>
                </a:cubicBezTo>
                <a:cubicBezTo>
                  <a:pt x="4300347" y="802282"/>
                  <a:pt x="4262928" y="793052"/>
                  <a:pt x="4225013" y="793599"/>
                </a:cubicBezTo>
                <a:cubicBezTo>
                  <a:pt x="4186805" y="793780"/>
                  <a:pt x="4167792" y="804103"/>
                  <a:pt x="4187349" y="819131"/>
                </a:cubicBezTo>
                <a:cubicBezTo>
                  <a:pt x="4206905" y="834161"/>
                  <a:pt x="4258151" y="846838"/>
                  <a:pt x="4297444" y="846838"/>
                </a:cubicBezTo>
                <a:cubicBezTo>
                  <a:pt x="4317091" y="846838"/>
                  <a:pt x="4330989" y="843850"/>
                  <a:pt x="4337553" y="839050"/>
                </a:cubicBezTo>
                <a:close/>
                <a:moveTo>
                  <a:pt x="4777005" y="482553"/>
                </a:moveTo>
                <a:cubicBezTo>
                  <a:pt x="4779970" y="480516"/>
                  <a:pt x="4778657" y="477709"/>
                  <a:pt x="4772228" y="474721"/>
                </a:cubicBezTo>
                <a:cubicBezTo>
                  <a:pt x="4751117" y="467484"/>
                  <a:pt x="4728994" y="463634"/>
                  <a:pt x="4706679" y="463315"/>
                </a:cubicBezTo>
                <a:cubicBezTo>
                  <a:pt x="4686579" y="462952"/>
                  <a:pt x="4677526" y="468022"/>
                  <a:pt x="4688571" y="473816"/>
                </a:cubicBezTo>
                <a:cubicBezTo>
                  <a:pt x="4710238" y="481625"/>
                  <a:pt x="4733081" y="485669"/>
                  <a:pt x="4756113" y="485768"/>
                </a:cubicBezTo>
                <a:cubicBezTo>
                  <a:pt x="4766797" y="485858"/>
                  <a:pt x="4774040" y="484590"/>
                  <a:pt x="4777005" y="482553"/>
                </a:cubicBezTo>
                <a:close/>
                <a:moveTo>
                  <a:pt x="4886778" y="398492"/>
                </a:moveTo>
                <a:lnTo>
                  <a:pt x="4894711" y="391524"/>
                </a:lnTo>
                <a:lnTo>
                  <a:pt x="4871097" y="387987"/>
                </a:lnTo>
                <a:cubicBezTo>
                  <a:pt x="4857879" y="388167"/>
                  <a:pt x="4853896" y="391608"/>
                  <a:pt x="4863130" y="394869"/>
                </a:cubicBezTo>
                <a:close/>
                <a:moveTo>
                  <a:pt x="4838294" y="441081"/>
                </a:moveTo>
                <a:lnTo>
                  <a:pt x="4845541" y="434716"/>
                </a:lnTo>
                <a:lnTo>
                  <a:pt x="4844298" y="433074"/>
                </a:lnTo>
                <a:cubicBezTo>
                  <a:pt x="4826842" y="427498"/>
                  <a:pt x="4808663" y="424508"/>
                  <a:pt x="4790336" y="424202"/>
                </a:cubicBezTo>
                <a:cubicBezTo>
                  <a:pt x="4772048" y="423840"/>
                  <a:pt x="4765349" y="428186"/>
                  <a:pt x="4776757" y="433074"/>
                </a:cubicBezTo>
                <a:cubicBezTo>
                  <a:pt x="4794338" y="438675"/>
                  <a:pt x="4812628" y="441724"/>
                  <a:pt x="4831080" y="442129"/>
                </a:cubicBezTo>
                <a:close/>
                <a:moveTo>
                  <a:pt x="4689415" y="571859"/>
                </a:moveTo>
                <a:lnTo>
                  <a:pt x="4705826" y="557444"/>
                </a:lnTo>
                <a:lnTo>
                  <a:pt x="4700885" y="556570"/>
                </a:lnTo>
                <a:cubicBezTo>
                  <a:pt x="4674085" y="556750"/>
                  <a:pt x="4666842" y="562725"/>
                  <a:pt x="4684950" y="571056"/>
                </a:cubicBezTo>
                <a:close/>
                <a:moveTo>
                  <a:pt x="4619443" y="633323"/>
                </a:moveTo>
                <a:lnTo>
                  <a:pt x="4640242" y="615053"/>
                </a:lnTo>
                <a:lnTo>
                  <a:pt x="4599301" y="606004"/>
                </a:lnTo>
                <a:cubicBezTo>
                  <a:pt x="4567794" y="606004"/>
                  <a:pt x="4556747" y="614334"/>
                  <a:pt x="4574855" y="624111"/>
                </a:cubicBezTo>
                <a:close/>
                <a:moveTo>
                  <a:pt x="4539898" y="703197"/>
                </a:moveTo>
                <a:lnTo>
                  <a:pt x="4565450" y="680752"/>
                </a:lnTo>
                <a:lnTo>
                  <a:pt x="4533389" y="669834"/>
                </a:lnTo>
                <a:cubicBezTo>
                  <a:pt x="4517562" y="666402"/>
                  <a:pt x="4501341" y="664779"/>
                  <a:pt x="4485040" y="665035"/>
                </a:cubicBezTo>
                <a:cubicBezTo>
                  <a:pt x="4451178" y="665035"/>
                  <a:pt x="4438865" y="672096"/>
                  <a:pt x="4455887" y="683143"/>
                </a:cubicBezTo>
                <a:cubicBezTo>
                  <a:pt x="4470695" y="690406"/>
                  <a:pt x="4486262" y="695852"/>
                  <a:pt x="4502248" y="699408"/>
                </a:cubicBezTo>
                <a:close/>
                <a:moveTo>
                  <a:pt x="4462766" y="770951"/>
                </a:moveTo>
                <a:lnTo>
                  <a:pt x="4476916" y="758521"/>
                </a:lnTo>
                <a:lnTo>
                  <a:pt x="4468742" y="749960"/>
                </a:lnTo>
                <a:cubicBezTo>
                  <a:pt x="4437625" y="735062"/>
                  <a:pt x="4403647" y="727092"/>
                  <a:pt x="4369150" y="726602"/>
                </a:cubicBezTo>
                <a:cubicBezTo>
                  <a:pt x="4332935" y="725877"/>
                  <a:pt x="4316093" y="736379"/>
                  <a:pt x="4332935" y="748873"/>
                </a:cubicBezTo>
                <a:cubicBezTo>
                  <a:pt x="4365086" y="765194"/>
                  <a:pt x="4400636" y="773693"/>
                  <a:pt x="4436692" y="773682"/>
                </a:cubicBezTo>
                <a:cubicBezTo>
                  <a:pt x="4445972" y="773772"/>
                  <a:pt x="4453871" y="773127"/>
                  <a:pt x="4460186" y="771910"/>
                </a:cubicBezTo>
                <a:close/>
                <a:moveTo>
                  <a:pt x="4301280" y="912803"/>
                </a:moveTo>
                <a:lnTo>
                  <a:pt x="4337362" y="881107"/>
                </a:lnTo>
                <a:lnTo>
                  <a:pt x="4323519" y="879432"/>
                </a:lnTo>
                <a:cubicBezTo>
                  <a:pt x="4285311" y="879612"/>
                  <a:pt x="4269195" y="893011"/>
                  <a:pt x="4289296" y="908041"/>
                </a:cubicBezTo>
                <a:close/>
                <a:moveTo>
                  <a:pt x="4176024" y="1022830"/>
                </a:moveTo>
                <a:lnTo>
                  <a:pt x="4228298" y="976911"/>
                </a:lnTo>
                <a:lnTo>
                  <a:pt x="4169422" y="967978"/>
                </a:lnTo>
                <a:cubicBezTo>
                  <a:pt x="4128497" y="967797"/>
                  <a:pt x="4108217" y="982101"/>
                  <a:pt x="4126688" y="999484"/>
                </a:cubicBezTo>
                <a:cubicBezTo>
                  <a:pt x="4135923" y="1008176"/>
                  <a:pt x="4154347" y="1016551"/>
                  <a:pt x="4175782" y="1022776"/>
                </a:cubicBezTo>
                <a:close/>
                <a:moveTo>
                  <a:pt x="4044635" y="1138243"/>
                </a:moveTo>
                <a:lnTo>
                  <a:pt x="4091580" y="1097006"/>
                </a:lnTo>
                <a:lnTo>
                  <a:pt x="4059326" y="1079838"/>
                </a:lnTo>
                <a:cubicBezTo>
                  <a:pt x="4038457" y="1073455"/>
                  <a:pt x="4014600" y="1069743"/>
                  <a:pt x="3992328" y="1069743"/>
                </a:cubicBezTo>
                <a:cubicBezTo>
                  <a:pt x="3947782" y="1069743"/>
                  <a:pt x="3926777" y="1082419"/>
                  <a:pt x="3945790" y="1103785"/>
                </a:cubicBezTo>
                <a:cubicBezTo>
                  <a:pt x="3955298" y="1114469"/>
                  <a:pt x="3972546" y="1123795"/>
                  <a:pt x="3993483" y="1130450"/>
                </a:cubicBezTo>
                <a:close/>
                <a:moveTo>
                  <a:pt x="3909342" y="1257087"/>
                </a:moveTo>
                <a:lnTo>
                  <a:pt x="3922852" y="1245220"/>
                </a:lnTo>
                <a:lnTo>
                  <a:pt x="3925341" y="1241491"/>
                </a:lnTo>
                <a:cubicBezTo>
                  <a:pt x="3925839" y="1236661"/>
                  <a:pt x="3923926" y="1231308"/>
                  <a:pt x="3919354" y="1225649"/>
                </a:cubicBezTo>
                <a:cubicBezTo>
                  <a:pt x="3901065" y="1203015"/>
                  <a:pt x="3851812" y="1184907"/>
                  <a:pt x="3804007" y="1184907"/>
                </a:cubicBezTo>
                <a:cubicBezTo>
                  <a:pt x="3755479" y="1184546"/>
                  <a:pt x="3732662" y="1200842"/>
                  <a:pt x="3749504" y="1223839"/>
                </a:cubicBezTo>
                <a:cubicBezTo>
                  <a:pt x="3766343" y="1246837"/>
                  <a:pt x="3814509" y="1264944"/>
                  <a:pt x="3862496" y="1264944"/>
                </a:cubicBezTo>
                <a:cubicBezTo>
                  <a:pt x="3875217" y="1265215"/>
                  <a:pt x="3886273" y="1264310"/>
                  <a:pt x="3895418" y="1262445"/>
                </a:cubicBezTo>
                <a:close/>
                <a:moveTo>
                  <a:pt x="3591182" y="1536563"/>
                </a:moveTo>
                <a:lnTo>
                  <a:pt x="3649983" y="1484912"/>
                </a:lnTo>
                <a:lnTo>
                  <a:pt x="3643209" y="1483506"/>
                </a:lnTo>
                <a:cubicBezTo>
                  <a:pt x="3593595" y="1482782"/>
                  <a:pt x="3567881" y="1503243"/>
                  <a:pt x="3583274" y="1530223"/>
                </a:cubicBezTo>
                <a:close/>
                <a:moveTo>
                  <a:pt x="3339543" y="1757607"/>
                </a:moveTo>
                <a:lnTo>
                  <a:pt x="3424263" y="1683188"/>
                </a:lnTo>
                <a:lnTo>
                  <a:pt x="3395846" y="1674122"/>
                </a:lnTo>
                <a:cubicBezTo>
                  <a:pt x="3384405" y="1671723"/>
                  <a:pt x="3372861" y="1670557"/>
                  <a:pt x="3361996" y="1670919"/>
                </a:cubicBezTo>
                <a:cubicBezTo>
                  <a:pt x="3318538" y="1672368"/>
                  <a:pt x="3290290" y="1693373"/>
                  <a:pt x="3301518" y="1722165"/>
                </a:cubicBezTo>
                <a:cubicBezTo>
                  <a:pt x="3304324" y="1729363"/>
                  <a:pt x="3309677" y="1736357"/>
                  <a:pt x="3316886" y="1742799"/>
                </a:cubicBezTo>
                <a:close/>
                <a:moveTo>
                  <a:pt x="3049902" y="2012032"/>
                </a:moveTo>
                <a:lnTo>
                  <a:pt x="3121320" y="1949298"/>
                </a:lnTo>
                <a:lnTo>
                  <a:pt x="3110355" y="1931218"/>
                </a:lnTo>
                <a:cubicBezTo>
                  <a:pt x="3091071" y="1910779"/>
                  <a:pt x="3055794" y="1896044"/>
                  <a:pt x="3021027" y="1896180"/>
                </a:cubicBezTo>
                <a:cubicBezTo>
                  <a:pt x="2978655" y="1896180"/>
                  <a:pt x="2945881" y="1919358"/>
                  <a:pt x="2950407" y="1950505"/>
                </a:cubicBezTo>
                <a:cubicBezTo>
                  <a:pt x="2953802" y="1973862"/>
                  <a:pt x="2982254" y="1996407"/>
                  <a:pt x="3016206" y="200660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1000"/>
                </a:schemeClr>
              </a:gs>
              <a:gs pos="89000">
                <a:schemeClr val="accent1">
                  <a:alpha val="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9B52492-2C3F-4626-921B-9A2D335D9752}"/>
              </a:ext>
            </a:extLst>
          </p:cNvPr>
          <p:cNvSpPr/>
          <p:nvPr/>
        </p:nvSpPr>
        <p:spPr>
          <a:xfrm rot="2584199" flipH="1">
            <a:off x="-1787039" y="5264833"/>
            <a:ext cx="4894877" cy="2638416"/>
          </a:xfrm>
          <a:custGeom>
            <a:avLst/>
            <a:gdLst>
              <a:gd name="connsiteX0" fmla="*/ 25285 w 4894877"/>
              <a:gd name="connsiteY0" fmla="*/ 292196 h 2638416"/>
              <a:gd name="connsiteX1" fmla="*/ 18947 w 4894877"/>
              <a:gd name="connsiteY1" fmla="*/ 289119 h 2638416"/>
              <a:gd name="connsiteX2" fmla="*/ 0 w 4894877"/>
              <a:gd name="connsiteY2" fmla="*/ 291805 h 2638416"/>
              <a:gd name="connsiteX3" fmla="*/ 3396 w 4894877"/>
              <a:gd name="connsiteY3" fmla="*/ 295671 h 2638416"/>
              <a:gd name="connsiteX4" fmla="*/ 67482 w 4894877"/>
              <a:gd name="connsiteY4" fmla="*/ 327688 h 2638416"/>
              <a:gd name="connsiteX5" fmla="*/ 58971 w 4894877"/>
              <a:gd name="connsiteY5" fmla="*/ 322799 h 2638416"/>
              <a:gd name="connsiteX6" fmla="*/ 30712 w 4894877"/>
              <a:gd name="connsiteY6" fmla="*/ 326767 h 2638416"/>
              <a:gd name="connsiteX7" fmla="*/ 35510 w 4894877"/>
              <a:gd name="connsiteY7" fmla="*/ 332229 h 2638416"/>
              <a:gd name="connsiteX8" fmla="*/ 163095 w 4894877"/>
              <a:gd name="connsiteY8" fmla="*/ 294731 h 2638416"/>
              <a:gd name="connsiteX9" fmla="*/ 156213 w 4894877"/>
              <a:gd name="connsiteY9" fmla="*/ 290204 h 2638416"/>
              <a:gd name="connsiteX10" fmla="*/ 123802 w 4894877"/>
              <a:gd name="connsiteY10" fmla="*/ 294731 h 2638416"/>
              <a:gd name="connsiteX11" fmla="*/ 130500 w 4894877"/>
              <a:gd name="connsiteY11" fmla="*/ 299259 h 2638416"/>
              <a:gd name="connsiteX12" fmla="*/ 163095 w 4894877"/>
              <a:gd name="connsiteY12" fmla="*/ 294731 h 2638416"/>
              <a:gd name="connsiteX13" fmla="*/ 114523 w 4894877"/>
              <a:gd name="connsiteY13" fmla="*/ 362907 h 2638416"/>
              <a:gd name="connsiteX14" fmla="*/ 102072 w 4894877"/>
              <a:gd name="connsiteY14" fmla="*/ 360643 h 2638416"/>
              <a:gd name="connsiteX15" fmla="*/ 64751 w 4894877"/>
              <a:gd name="connsiteY15" fmla="*/ 365518 h 2638416"/>
              <a:gd name="connsiteX16" fmla="*/ 71373 w 4894877"/>
              <a:gd name="connsiteY16" fmla="*/ 373056 h 2638416"/>
              <a:gd name="connsiteX17" fmla="*/ 108777 w 4894877"/>
              <a:gd name="connsiteY17" fmla="*/ 367886 h 2638416"/>
              <a:gd name="connsiteX18" fmla="*/ 114523 w 4894877"/>
              <a:gd name="connsiteY18" fmla="*/ 362907 h 2638416"/>
              <a:gd name="connsiteX19" fmla="*/ 256162 w 4894877"/>
              <a:gd name="connsiteY19" fmla="*/ 264310 h 2638416"/>
              <a:gd name="connsiteX20" fmla="*/ 250187 w 4894877"/>
              <a:gd name="connsiteY20" fmla="*/ 259964 h 2638416"/>
              <a:gd name="connsiteX21" fmla="*/ 219404 w 4894877"/>
              <a:gd name="connsiteY21" fmla="*/ 264129 h 2638416"/>
              <a:gd name="connsiteX22" fmla="*/ 227009 w 4894877"/>
              <a:gd name="connsiteY22" fmla="*/ 268112 h 2638416"/>
              <a:gd name="connsiteX23" fmla="*/ 256162 w 4894877"/>
              <a:gd name="connsiteY23" fmla="*/ 264310 h 2638416"/>
              <a:gd name="connsiteX24" fmla="*/ 207823 w 4894877"/>
              <a:gd name="connsiteY24" fmla="*/ 332395 h 2638416"/>
              <a:gd name="connsiteX25" fmla="*/ 197864 w 4894877"/>
              <a:gd name="connsiteY25" fmla="*/ 326239 h 2638416"/>
              <a:gd name="connsiteX26" fmla="*/ 156580 w 4894877"/>
              <a:gd name="connsiteY26" fmla="*/ 332214 h 2638416"/>
              <a:gd name="connsiteX27" fmla="*/ 166179 w 4894877"/>
              <a:gd name="connsiteY27" fmla="*/ 338553 h 2638416"/>
              <a:gd name="connsiteX28" fmla="*/ 207823 w 4894877"/>
              <a:gd name="connsiteY28" fmla="*/ 332395 h 2638416"/>
              <a:gd name="connsiteX29" fmla="*/ 339276 w 4894877"/>
              <a:gd name="connsiteY29" fmla="*/ 235701 h 2638416"/>
              <a:gd name="connsiteX30" fmla="*/ 329497 w 4894877"/>
              <a:gd name="connsiteY30" fmla="*/ 232259 h 2638416"/>
              <a:gd name="connsiteX31" fmla="*/ 303241 w 4894877"/>
              <a:gd name="connsiteY31" fmla="*/ 236425 h 2638416"/>
              <a:gd name="connsiteX32" fmla="*/ 312477 w 4894877"/>
              <a:gd name="connsiteY32" fmla="*/ 239683 h 2638416"/>
              <a:gd name="connsiteX33" fmla="*/ 339276 w 4894877"/>
              <a:gd name="connsiteY33" fmla="*/ 235701 h 2638416"/>
              <a:gd name="connsiteX34" fmla="*/ 149882 w 4894877"/>
              <a:gd name="connsiteY34" fmla="*/ 410620 h 2638416"/>
              <a:gd name="connsiteX35" fmla="*/ 136481 w 4894877"/>
              <a:gd name="connsiteY35" fmla="*/ 401929 h 2638416"/>
              <a:gd name="connsiteX36" fmla="*/ 101610 w 4894877"/>
              <a:gd name="connsiteY36" fmla="*/ 407480 h 2638416"/>
              <a:gd name="connsiteX37" fmla="*/ 110080 w 4894877"/>
              <a:gd name="connsiteY37" fmla="*/ 417121 h 2638416"/>
              <a:gd name="connsiteX38" fmla="*/ 304338 w 4894877"/>
              <a:gd name="connsiteY38" fmla="*/ 298172 h 2638416"/>
              <a:gd name="connsiteX39" fmla="*/ 293290 w 4894877"/>
              <a:gd name="connsiteY39" fmla="*/ 292377 h 2638416"/>
              <a:gd name="connsiteX40" fmla="*/ 254361 w 4894877"/>
              <a:gd name="connsiteY40" fmla="*/ 298172 h 2638416"/>
              <a:gd name="connsiteX41" fmla="*/ 265043 w 4894877"/>
              <a:gd name="connsiteY41" fmla="*/ 303966 h 2638416"/>
              <a:gd name="connsiteX42" fmla="*/ 304338 w 4894877"/>
              <a:gd name="connsiteY42" fmla="*/ 298172 h 2638416"/>
              <a:gd name="connsiteX43" fmla="*/ 418220 w 4894877"/>
              <a:gd name="connsiteY43" fmla="*/ 209082 h 2638416"/>
              <a:gd name="connsiteX44" fmla="*/ 412970 w 4894877"/>
              <a:gd name="connsiteY44" fmla="*/ 206004 h 2638416"/>
              <a:gd name="connsiteX45" fmla="*/ 389609 w 4894877"/>
              <a:gd name="connsiteY45" fmla="*/ 208902 h 2638416"/>
              <a:gd name="connsiteX46" fmla="*/ 394862 w 4894877"/>
              <a:gd name="connsiteY46" fmla="*/ 211980 h 2638416"/>
              <a:gd name="connsiteX47" fmla="*/ 418220 w 4894877"/>
              <a:gd name="connsiteY47" fmla="*/ 209082 h 2638416"/>
              <a:gd name="connsiteX48" fmla="*/ 260699 w 4894877"/>
              <a:gd name="connsiteY48" fmla="*/ 369878 h 2638416"/>
              <a:gd name="connsiteX49" fmla="*/ 247301 w 4894877"/>
              <a:gd name="connsiteY49" fmla="*/ 361911 h 2638416"/>
              <a:gd name="connsiteX50" fmla="*/ 196416 w 4894877"/>
              <a:gd name="connsiteY50" fmla="*/ 369698 h 2638416"/>
              <a:gd name="connsiteX51" fmla="*/ 209999 w 4894877"/>
              <a:gd name="connsiteY51" fmla="*/ 378209 h 2638416"/>
              <a:gd name="connsiteX52" fmla="*/ 260699 w 4894877"/>
              <a:gd name="connsiteY52" fmla="*/ 369878 h 2638416"/>
              <a:gd name="connsiteX53" fmla="*/ 390349 w 4894877"/>
              <a:gd name="connsiteY53" fmla="*/ 266302 h 2638416"/>
              <a:gd name="connsiteX54" fmla="*/ 380209 w 4894877"/>
              <a:gd name="connsiteY54" fmla="*/ 261052 h 2638416"/>
              <a:gd name="connsiteX55" fmla="*/ 343993 w 4894877"/>
              <a:gd name="connsiteY55" fmla="*/ 266122 h 2638416"/>
              <a:gd name="connsiteX56" fmla="*/ 355039 w 4894877"/>
              <a:gd name="connsiteY56" fmla="*/ 271373 h 2638416"/>
              <a:gd name="connsiteX57" fmla="*/ 390349 w 4894877"/>
              <a:gd name="connsiteY57" fmla="*/ 266302 h 2638416"/>
              <a:gd name="connsiteX58" fmla="*/ 491193 w 4894877"/>
              <a:gd name="connsiteY58" fmla="*/ 184273 h 2638416"/>
              <a:gd name="connsiteX59" fmla="*/ 486123 w 4894877"/>
              <a:gd name="connsiteY59" fmla="*/ 181376 h 2638416"/>
              <a:gd name="connsiteX60" fmla="*/ 466384 w 4894877"/>
              <a:gd name="connsiteY60" fmla="*/ 183912 h 2638416"/>
              <a:gd name="connsiteX61" fmla="*/ 473085 w 4894877"/>
              <a:gd name="connsiteY61" fmla="*/ 186628 h 2638416"/>
              <a:gd name="connsiteX62" fmla="*/ 491193 w 4894877"/>
              <a:gd name="connsiteY62" fmla="*/ 184273 h 2638416"/>
              <a:gd name="connsiteX63" fmla="*/ 204565 w 4894877"/>
              <a:gd name="connsiteY63" fmla="*/ 455710 h 2638416"/>
              <a:gd name="connsiteX64" fmla="*/ 185009 w 4894877"/>
              <a:gd name="connsiteY64" fmla="*/ 445751 h 2638416"/>
              <a:gd name="connsiteX65" fmla="*/ 141665 w 4894877"/>
              <a:gd name="connsiteY65" fmla="*/ 453079 h 2638416"/>
              <a:gd name="connsiteX66" fmla="*/ 152441 w 4894877"/>
              <a:gd name="connsiteY66" fmla="*/ 465346 h 2638416"/>
              <a:gd name="connsiteX67" fmla="*/ 353591 w 4894877"/>
              <a:gd name="connsiteY67" fmla="*/ 333302 h 2638416"/>
              <a:gd name="connsiteX68" fmla="*/ 337837 w 4894877"/>
              <a:gd name="connsiteY68" fmla="*/ 326240 h 2638416"/>
              <a:gd name="connsiteX69" fmla="*/ 290216 w 4894877"/>
              <a:gd name="connsiteY69" fmla="*/ 333663 h 2638416"/>
              <a:gd name="connsiteX70" fmla="*/ 303796 w 4894877"/>
              <a:gd name="connsiteY70" fmla="*/ 341269 h 2638416"/>
              <a:gd name="connsiteX71" fmla="*/ 353591 w 4894877"/>
              <a:gd name="connsiteY71" fmla="*/ 333302 h 2638416"/>
              <a:gd name="connsiteX72" fmla="*/ 473102 w 4894877"/>
              <a:gd name="connsiteY72" fmla="*/ 237693 h 2638416"/>
              <a:gd name="connsiteX73" fmla="*/ 463141 w 4894877"/>
              <a:gd name="connsiteY73" fmla="*/ 232803 h 2638416"/>
              <a:gd name="connsiteX74" fmla="*/ 428918 w 4894877"/>
              <a:gd name="connsiteY74" fmla="*/ 237513 h 2638416"/>
              <a:gd name="connsiteX75" fmla="*/ 438877 w 4894877"/>
              <a:gd name="connsiteY75" fmla="*/ 242400 h 2638416"/>
              <a:gd name="connsiteX76" fmla="*/ 473102 w 4894877"/>
              <a:gd name="connsiteY76" fmla="*/ 237693 h 2638416"/>
              <a:gd name="connsiteX77" fmla="*/ 312848 w 4894877"/>
              <a:gd name="connsiteY77" fmla="*/ 413518 h 2638416"/>
              <a:gd name="connsiteX78" fmla="*/ 294742 w 4894877"/>
              <a:gd name="connsiteY78" fmla="*/ 403378 h 2638416"/>
              <a:gd name="connsiteX79" fmla="*/ 233537 w 4894877"/>
              <a:gd name="connsiteY79" fmla="*/ 413881 h 2638416"/>
              <a:gd name="connsiteX80" fmla="*/ 250739 w 4894877"/>
              <a:gd name="connsiteY80" fmla="*/ 423839 h 2638416"/>
              <a:gd name="connsiteX81" fmla="*/ 312848 w 4894877"/>
              <a:gd name="connsiteY81" fmla="*/ 413518 h 2638416"/>
              <a:gd name="connsiteX82" fmla="*/ 543722 w 4894877"/>
              <a:gd name="connsiteY82" fmla="*/ 210893 h 2638416"/>
              <a:gd name="connsiteX83" fmla="*/ 534123 w 4894877"/>
              <a:gd name="connsiteY83" fmla="*/ 206908 h 2638416"/>
              <a:gd name="connsiteX84" fmla="*/ 505333 w 4894877"/>
              <a:gd name="connsiteY84" fmla="*/ 210893 h 2638416"/>
              <a:gd name="connsiteX85" fmla="*/ 514207 w 4894877"/>
              <a:gd name="connsiteY85" fmla="*/ 214695 h 2638416"/>
              <a:gd name="connsiteX86" fmla="*/ 543722 w 4894877"/>
              <a:gd name="connsiteY86" fmla="*/ 210893 h 2638416"/>
              <a:gd name="connsiteX87" fmla="*/ 444497 w 4894877"/>
              <a:gd name="connsiteY87" fmla="*/ 300708 h 2638416"/>
              <a:gd name="connsiteX88" fmla="*/ 429646 w 4894877"/>
              <a:gd name="connsiteY88" fmla="*/ 294370 h 2638416"/>
              <a:gd name="connsiteX89" fmla="*/ 383834 w 4894877"/>
              <a:gd name="connsiteY89" fmla="*/ 301252 h 2638416"/>
              <a:gd name="connsiteX90" fmla="*/ 398863 w 4894877"/>
              <a:gd name="connsiteY90" fmla="*/ 308132 h 2638416"/>
              <a:gd name="connsiteX91" fmla="*/ 444497 w 4894877"/>
              <a:gd name="connsiteY91" fmla="*/ 300708 h 2638416"/>
              <a:gd name="connsiteX92" fmla="*/ 611078 w 4894877"/>
              <a:gd name="connsiteY92" fmla="*/ 185903 h 2638416"/>
              <a:gd name="connsiteX93" fmla="*/ 601843 w 4894877"/>
              <a:gd name="connsiteY93" fmla="*/ 182282 h 2638416"/>
              <a:gd name="connsiteX94" fmla="*/ 575949 w 4894877"/>
              <a:gd name="connsiteY94" fmla="*/ 185903 h 2638416"/>
              <a:gd name="connsiteX95" fmla="*/ 584461 w 4894877"/>
              <a:gd name="connsiteY95" fmla="*/ 189344 h 2638416"/>
              <a:gd name="connsiteX96" fmla="*/ 611078 w 4894877"/>
              <a:gd name="connsiteY96" fmla="*/ 185903 h 2638416"/>
              <a:gd name="connsiteX97" fmla="*/ 521633 w 4894877"/>
              <a:gd name="connsiteY97" fmla="*/ 269924 h 2638416"/>
              <a:gd name="connsiteX98" fmla="*/ 509682 w 4894877"/>
              <a:gd name="connsiteY98" fmla="*/ 263225 h 2638416"/>
              <a:gd name="connsiteX99" fmla="*/ 467489 w 4894877"/>
              <a:gd name="connsiteY99" fmla="*/ 268839 h 2638416"/>
              <a:gd name="connsiteX100" fmla="*/ 479077 w 4894877"/>
              <a:gd name="connsiteY100" fmla="*/ 275719 h 2638416"/>
              <a:gd name="connsiteX101" fmla="*/ 521633 w 4894877"/>
              <a:gd name="connsiteY101" fmla="*/ 269924 h 2638416"/>
              <a:gd name="connsiteX102" fmla="*/ 253095 w 4894877"/>
              <a:gd name="connsiteY102" fmla="*/ 509851 h 2638416"/>
              <a:gd name="connsiteX103" fmla="*/ 240057 w 4894877"/>
              <a:gd name="connsiteY103" fmla="*/ 496089 h 2638416"/>
              <a:gd name="connsiteX104" fmla="*/ 187087 w 4894877"/>
              <a:gd name="connsiteY104" fmla="*/ 504788 h 2638416"/>
              <a:gd name="connsiteX105" fmla="*/ 199344 w 4894877"/>
              <a:gd name="connsiteY105" fmla="*/ 518741 h 2638416"/>
              <a:gd name="connsiteX106" fmla="*/ 408274 w 4894877"/>
              <a:gd name="connsiteY106" fmla="*/ 373681 h 2638416"/>
              <a:gd name="connsiteX107" fmla="*/ 387814 w 4894877"/>
              <a:gd name="connsiteY107" fmla="*/ 364809 h 2638416"/>
              <a:gd name="connsiteX108" fmla="*/ 332044 w 4894877"/>
              <a:gd name="connsiteY108" fmla="*/ 373863 h 2638416"/>
              <a:gd name="connsiteX109" fmla="*/ 350150 w 4894877"/>
              <a:gd name="connsiteY109" fmla="*/ 383460 h 2638416"/>
              <a:gd name="connsiteX110" fmla="*/ 408274 w 4894877"/>
              <a:gd name="connsiteY110" fmla="*/ 373681 h 2638416"/>
              <a:gd name="connsiteX111" fmla="*/ 678615 w 4894877"/>
              <a:gd name="connsiteY111" fmla="*/ 162181 h 2638416"/>
              <a:gd name="connsiteX112" fmla="*/ 670649 w 4894877"/>
              <a:gd name="connsiteY112" fmla="*/ 159284 h 2638416"/>
              <a:gd name="connsiteX113" fmla="*/ 647108 w 4894877"/>
              <a:gd name="connsiteY113" fmla="*/ 162362 h 2638416"/>
              <a:gd name="connsiteX114" fmla="*/ 655618 w 4894877"/>
              <a:gd name="connsiteY114" fmla="*/ 165441 h 2638416"/>
              <a:gd name="connsiteX115" fmla="*/ 678615 w 4894877"/>
              <a:gd name="connsiteY115" fmla="*/ 162181 h 2638416"/>
              <a:gd name="connsiteX116" fmla="*/ 601127 w 4894877"/>
              <a:gd name="connsiteY116" fmla="*/ 240410 h 2638416"/>
              <a:gd name="connsiteX117" fmla="*/ 585374 w 4894877"/>
              <a:gd name="connsiteY117" fmla="*/ 234976 h 2638416"/>
              <a:gd name="connsiteX118" fmla="*/ 547891 w 4894877"/>
              <a:gd name="connsiteY118" fmla="*/ 240410 h 2638416"/>
              <a:gd name="connsiteX119" fmla="*/ 561652 w 4894877"/>
              <a:gd name="connsiteY119" fmla="*/ 246205 h 2638416"/>
              <a:gd name="connsiteX120" fmla="*/ 601127 w 4894877"/>
              <a:gd name="connsiteY120" fmla="*/ 240410 h 2638416"/>
              <a:gd name="connsiteX121" fmla="*/ 496103 w 4894877"/>
              <a:gd name="connsiteY121" fmla="*/ 337285 h 2638416"/>
              <a:gd name="connsiteX122" fmla="*/ 476361 w 4894877"/>
              <a:gd name="connsiteY122" fmla="*/ 328954 h 2638416"/>
              <a:gd name="connsiteX123" fmla="*/ 423668 w 4894877"/>
              <a:gd name="connsiteY123" fmla="*/ 337466 h 2638416"/>
              <a:gd name="connsiteX124" fmla="*/ 441778 w 4894877"/>
              <a:gd name="connsiteY124" fmla="*/ 346338 h 2638416"/>
              <a:gd name="connsiteX125" fmla="*/ 496103 w 4894877"/>
              <a:gd name="connsiteY125" fmla="*/ 337285 h 2638416"/>
              <a:gd name="connsiteX126" fmla="*/ 363370 w 4894877"/>
              <a:gd name="connsiteY126" fmla="*/ 461503 h 2638416"/>
              <a:gd name="connsiteX127" fmla="*/ 343993 w 4894877"/>
              <a:gd name="connsiteY127" fmla="*/ 449190 h 2638416"/>
              <a:gd name="connsiteX128" fmla="*/ 273556 w 4894877"/>
              <a:gd name="connsiteY128" fmla="*/ 461142 h 2638416"/>
              <a:gd name="connsiteX129" fmla="*/ 292209 w 4894877"/>
              <a:gd name="connsiteY129" fmla="*/ 473816 h 2638416"/>
              <a:gd name="connsiteX130" fmla="*/ 363370 w 4894877"/>
              <a:gd name="connsiteY130" fmla="*/ 461503 h 2638416"/>
              <a:gd name="connsiteX131" fmla="*/ 736013 w 4894877"/>
              <a:gd name="connsiteY131" fmla="*/ 140273 h 2638416"/>
              <a:gd name="connsiteX132" fmla="*/ 728407 w 4894877"/>
              <a:gd name="connsiteY132" fmla="*/ 137919 h 2638416"/>
              <a:gd name="connsiteX133" fmla="*/ 710298 w 4894877"/>
              <a:gd name="connsiteY133" fmla="*/ 140453 h 2638416"/>
              <a:gd name="connsiteX134" fmla="*/ 717905 w 4894877"/>
              <a:gd name="connsiteY134" fmla="*/ 142807 h 2638416"/>
              <a:gd name="connsiteX135" fmla="*/ 736013 w 4894877"/>
              <a:gd name="connsiteY135" fmla="*/ 140273 h 2638416"/>
              <a:gd name="connsiteX136" fmla="*/ 666856 w 4894877"/>
              <a:gd name="connsiteY136" fmla="*/ 213971 h 2638416"/>
              <a:gd name="connsiteX137" fmla="*/ 655814 w 4894877"/>
              <a:gd name="connsiteY137" fmla="*/ 208718 h 2638416"/>
              <a:gd name="connsiteX138" fmla="*/ 620321 w 4894877"/>
              <a:gd name="connsiteY138" fmla="*/ 213607 h 2638416"/>
              <a:gd name="connsiteX139" fmla="*/ 630643 w 4894877"/>
              <a:gd name="connsiteY139" fmla="*/ 218497 h 2638416"/>
              <a:gd name="connsiteX140" fmla="*/ 666856 w 4894877"/>
              <a:gd name="connsiteY140" fmla="*/ 213971 h 2638416"/>
              <a:gd name="connsiteX141" fmla="*/ 580486 w 4894877"/>
              <a:gd name="connsiteY141" fmla="*/ 304147 h 2638416"/>
              <a:gd name="connsiteX142" fmla="*/ 565092 w 4894877"/>
              <a:gd name="connsiteY142" fmla="*/ 295999 h 2638416"/>
              <a:gd name="connsiteX143" fmla="*/ 511858 w 4894877"/>
              <a:gd name="connsiteY143" fmla="*/ 303603 h 2638416"/>
              <a:gd name="connsiteX144" fmla="*/ 526161 w 4894877"/>
              <a:gd name="connsiteY144" fmla="*/ 311934 h 2638416"/>
              <a:gd name="connsiteX145" fmla="*/ 580486 w 4894877"/>
              <a:gd name="connsiteY145" fmla="*/ 304147 h 2638416"/>
              <a:gd name="connsiteX146" fmla="*/ 466948 w 4894877"/>
              <a:gd name="connsiteY146" fmla="*/ 418410 h 2638416"/>
              <a:gd name="connsiteX147" fmla="*/ 448116 w 4894877"/>
              <a:gd name="connsiteY147" fmla="*/ 406457 h 2638416"/>
              <a:gd name="connsiteX148" fmla="*/ 378943 w 4894877"/>
              <a:gd name="connsiteY148" fmla="*/ 417685 h 2638416"/>
              <a:gd name="connsiteX149" fmla="*/ 397051 w 4894877"/>
              <a:gd name="connsiteY149" fmla="*/ 429635 h 2638416"/>
              <a:gd name="connsiteX150" fmla="*/ 466948 w 4894877"/>
              <a:gd name="connsiteY150" fmla="*/ 418410 h 2638416"/>
              <a:gd name="connsiteX151" fmla="*/ 737294 w 4894877"/>
              <a:gd name="connsiteY151" fmla="*/ 187713 h 2638416"/>
              <a:gd name="connsiteX152" fmla="*/ 725887 w 4894877"/>
              <a:gd name="connsiteY152" fmla="*/ 183187 h 2638416"/>
              <a:gd name="connsiteX153" fmla="*/ 694200 w 4894877"/>
              <a:gd name="connsiteY153" fmla="*/ 187533 h 2638416"/>
              <a:gd name="connsiteX154" fmla="*/ 705608 w 4894877"/>
              <a:gd name="connsiteY154" fmla="*/ 191879 h 2638416"/>
              <a:gd name="connsiteX155" fmla="*/ 737294 w 4894877"/>
              <a:gd name="connsiteY155" fmla="*/ 187713 h 2638416"/>
              <a:gd name="connsiteX156" fmla="*/ 307779 w 4894877"/>
              <a:gd name="connsiteY156" fmla="*/ 566891 h 2638416"/>
              <a:gd name="connsiteX157" fmla="*/ 285687 w 4894877"/>
              <a:gd name="connsiteY157" fmla="*/ 551317 h 2638416"/>
              <a:gd name="connsiteX158" fmla="*/ 236107 w 4894877"/>
              <a:gd name="connsiteY158" fmla="*/ 560593 h 2638416"/>
              <a:gd name="connsiteX159" fmla="*/ 253151 w 4894877"/>
              <a:gd name="connsiteY159" fmla="*/ 579995 h 2638416"/>
              <a:gd name="connsiteX160" fmla="*/ 267441 w 4894877"/>
              <a:gd name="connsiteY160" fmla="*/ 578716 h 2638416"/>
              <a:gd name="connsiteX161" fmla="*/ 307779 w 4894877"/>
              <a:gd name="connsiteY161" fmla="*/ 566891 h 2638416"/>
              <a:gd name="connsiteX162" fmla="*/ 657442 w 4894877"/>
              <a:gd name="connsiteY162" fmla="*/ 271553 h 2638416"/>
              <a:gd name="connsiteX163" fmla="*/ 640964 w 4894877"/>
              <a:gd name="connsiteY163" fmla="*/ 264310 h 2638416"/>
              <a:gd name="connsiteX164" fmla="*/ 592797 w 4894877"/>
              <a:gd name="connsiteY164" fmla="*/ 271190 h 2638416"/>
              <a:gd name="connsiteX165" fmla="*/ 607282 w 4894877"/>
              <a:gd name="connsiteY165" fmla="*/ 278797 h 2638416"/>
              <a:gd name="connsiteX166" fmla="*/ 657442 w 4894877"/>
              <a:gd name="connsiteY166" fmla="*/ 271553 h 2638416"/>
              <a:gd name="connsiteX167" fmla="*/ 796867 w 4894877"/>
              <a:gd name="connsiteY167" fmla="*/ 163813 h 2638416"/>
              <a:gd name="connsiteX168" fmla="*/ 783833 w 4894877"/>
              <a:gd name="connsiteY168" fmla="*/ 160191 h 2638416"/>
              <a:gd name="connsiteX169" fmla="*/ 757032 w 4894877"/>
              <a:gd name="connsiteY169" fmla="*/ 163994 h 2638416"/>
              <a:gd name="connsiteX170" fmla="*/ 768622 w 4894877"/>
              <a:gd name="connsiteY170" fmla="*/ 167796 h 2638416"/>
              <a:gd name="connsiteX171" fmla="*/ 796867 w 4894877"/>
              <a:gd name="connsiteY171" fmla="*/ 163813 h 2638416"/>
              <a:gd name="connsiteX172" fmla="*/ 558577 w 4894877"/>
              <a:gd name="connsiteY172" fmla="*/ 377122 h 2638416"/>
              <a:gd name="connsiteX173" fmla="*/ 537930 w 4894877"/>
              <a:gd name="connsiteY173" fmla="*/ 366257 h 2638416"/>
              <a:gd name="connsiteX174" fmla="*/ 475095 w 4894877"/>
              <a:gd name="connsiteY174" fmla="*/ 376397 h 2638416"/>
              <a:gd name="connsiteX175" fmla="*/ 495198 w 4894877"/>
              <a:gd name="connsiteY175" fmla="*/ 387443 h 2638416"/>
              <a:gd name="connsiteX176" fmla="*/ 558577 w 4894877"/>
              <a:gd name="connsiteY176" fmla="*/ 377122 h 2638416"/>
              <a:gd name="connsiteX177" fmla="*/ 731505 w 4894877"/>
              <a:gd name="connsiteY177" fmla="*/ 241676 h 2638416"/>
              <a:gd name="connsiteX178" fmla="*/ 713394 w 4894877"/>
              <a:gd name="connsiteY178" fmla="*/ 235701 h 2638416"/>
              <a:gd name="connsiteX179" fmla="*/ 669395 w 4894877"/>
              <a:gd name="connsiteY179" fmla="*/ 242764 h 2638416"/>
              <a:gd name="connsiteX180" fmla="*/ 687863 w 4894877"/>
              <a:gd name="connsiteY180" fmla="*/ 248739 h 2638416"/>
              <a:gd name="connsiteX181" fmla="*/ 731505 w 4894877"/>
              <a:gd name="connsiteY181" fmla="*/ 241676 h 2638416"/>
              <a:gd name="connsiteX182" fmla="*/ 427471 w 4894877"/>
              <a:gd name="connsiteY182" fmla="*/ 512387 h 2638416"/>
              <a:gd name="connsiteX183" fmla="*/ 403750 w 4894877"/>
              <a:gd name="connsiteY183" fmla="*/ 498081 h 2638416"/>
              <a:gd name="connsiteX184" fmla="*/ 328241 w 4894877"/>
              <a:gd name="connsiteY184" fmla="*/ 511843 h 2638416"/>
              <a:gd name="connsiteX185" fmla="*/ 348884 w 4894877"/>
              <a:gd name="connsiteY185" fmla="*/ 526873 h 2638416"/>
              <a:gd name="connsiteX186" fmla="*/ 427471 w 4894877"/>
              <a:gd name="connsiteY186" fmla="*/ 512387 h 2638416"/>
              <a:gd name="connsiteX187" fmla="*/ 854987 w 4894877"/>
              <a:gd name="connsiteY187" fmla="*/ 141903 h 2638416"/>
              <a:gd name="connsiteX188" fmla="*/ 844122 w 4894877"/>
              <a:gd name="connsiteY188" fmla="*/ 139006 h 2638416"/>
              <a:gd name="connsiteX189" fmla="*/ 821126 w 4894877"/>
              <a:gd name="connsiteY189" fmla="*/ 142265 h 2638416"/>
              <a:gd name="connsiteX190" fmla="*/ 831990 w 4894877"/>
              <a:gd name="connsiteY190" fmla="*/ 145162 h 2638416"/>
              <a:gd name="connsiteX191" fmla="*/ 854987 w 4894877"/>
              <a:gd name="connsiteY191" fmla="*/ 141903 h 2638416"/>
              <a:gd name="connsiteX192" fmla="*/ 645855 w 4894877"/>
              <a:gd name="connsiteY192" fmla="*/ 340362 h 2638416"/>
              <a:gd name="connsiteX193" fmla="*/ 624851 w 4894877"/>
              <a:gd name="connsiteY193" fmla="*/ 330403 h 2638416"/>
              <a:gd name="connsiteX194" fmla="*/ 565457 w 4894877"/>
              <a:gd name="connsiteY194" fmla="*/ 339819 h 2638416"/>
              <a:gd name="connsiteX195" fmla="*/ 586099 w 4894877"/>
              <a:gd name="connsiteY195" fmla="*/ 349959 h 2638416"/>
              <a:gd name="connsiteX196" fmla="*/ 645855 w 4894877"/>
              <a:gd name="connsiteY196" fmla="*/ 340362 h 2638416"/>
              <a:gd name="connsiteX197" fmla="*/ 793614 w 4894877"/>
              <a:gd name="connsiteY197" fmla="*/ 215600 h 2638416"/>
              <a:gd name="connsiteX198" fmla="*/ 777135 w 4894877"/>
              <a:gd name="connsiteY198" fmla="*/ 209806 h 2638416"/>
              <a:gd name="connsiteX199" fmla="*/ 738748 w 4894877"/>
              <a:gd name="connsiteY199" fmla="*/ 215418 h 2638416"/>
              <a:gd name="connsiteX200" fmla="*/ 755043 w 4894877"/>
              <a:gd name="connsiteY200" fmla="*/ 221213 h 2638416"/>
              <a:gd name="connsiteX201" fmla="*/ 793614 w 4894877"/>
              <a:gd name="connsiteY201" fmla="*/ 215600 h 2638416"/>
              <a:gd name="connsiteX202" fmla="*/ 906594 w 4894877"/>
              <a:gd name="connsiteY202" fmla="*/ 121079 h 2638416"/>
              <a:gd name="connsiteX203" fmla="*/ 897359 w 4894877"/>
              <a:gd name="connsiteY203" fmla="*/ 118362 h 2638416"/>
              <a:gd name="connsiteX204" fmla="*/ 877440 w 4894877"/>
              <a:gd name="connsiteY204" fmla="*/ 120898 h 2638416"/>
              <a:gd name="connsiteX205" fmla="*/ 885225 w 4894877"/>
              <a:gd name="connsiteY205" fmla="*/ 123796 h 2638416"/>
              <a:gd name="connsiteX206" fmla="*/ 906594 w 4894877"/>
              <a:gd name="connsiteY206" fmla="*/ 121079 h 2638416"/>
              <a:gd name="connsiteX207" fmla="*/ 527791 w 4894877"/>
              <a:gd name="connsiteY207" fmla="*/ 464583 h 2638416"/>
              <a:gd name="connsiteX208" fmla="*/ 503527 w 4894877"/>
              <a:gd name="connsiteY208" fmla="*/ 451364 h 2638416"/>
              <a:gd name="connsiteX209" fmla="*/ 431093 w 4894877"/>
              <a:gd name="connsiteY209" fmla="*/ 464221 h 2638416"/>
              <a:gd name="connsiteX210" fmla="*/ 455359 w 4894877"/>
              <a:gd name="connsiteY210" fmla="*/ 478164 h 2638416"/>
              <a:gd name="connsiteX211" fmla="*/ 527791 w 4894877"/>
              <a:gd name="connsiteY211" fmla="*/ 464583 h 2638416"/>
              <a:gd name="connsiteX212" fmla="*/ 720822 w 4894877"/>
              <a:gd name="connsiteY212" fmla="*/ 306681 h 2638416"/>
              <a:gd name="connsiteX213" fmla="*/ 702712 w 4894877"/>
              <a:gd name="connsiteY213" fmla="*/ 297265 h 2638416"/>
              <a:gd name="connsiteX214" fmla="*/ 645310 w 4894877"/>
              <a:gd name="connsiteY214" fmla="*/ 305415 h 2638416"/>
              <a:gd name="connsiteX215" fmla="*/ 663418 w 4894877"/>
              <a:gd name="connsiteY215" fmla="*/ 315372 h 2638416"/>
              <a:gd name="connsiteX216" fmla="*/ 720822 w 4894877"/>
              <a:gd name="connsiteY216" fmla="*/ 306681 h 2638416"/>
              <a:gd name="connsiteX217" fmla="*/ 958199 w 4894877"/>
              <a:gd name="connsiteY217" fmla="*/ 101340 h 2638416"/>
              <a:gd name="connsiteX218" fmla="*/ 949507 w 4894877"/>
              <a:gd name="connsiteY218" fmla="*/ 99530 h 2638416"/>
              <a:gd name="connsiteX219" fmla="*/ 934838 w 4894877"/>
              <a:gd name="connsiteY219" fmla="*/ 101521 h 2638416"/>
              <a:gd name="connsiteX220" fmla="*/ 942083 w 4894877"/>
              <a:gd name="connsiteY220" fmla="*/ 103513 h 2638416"/>
              <a:gd name="connsiteX221" fmla="*/ 958199 w 4894877"/>
              <a:gd name="connsiteY221" fmla="*/ 101340 h 2638416"/>
              <a:gd name="connsiteX222" fmla="*/ 858257 w 4894877"/>
              <a:gd name="connsiteY222" fmla="*/ 190069 h 2638416"/>
              <a:gd name="connsiteX223" fmla="*/ 842687 w 4894877"/>
              <a:gd name="connsiteY223" fmla="*/ 184999 h 2638416"/>
              <a:gd name="connsiteX224" fmla="*/ 806471 w 4894877"/>
              <a:gd name="connsiteY224" fmla="*/ 190069 h 2638416"/>
              <a:gd name="connsiteX225" fmla="*/ 820958 w 4894877"/>
              <a:gd name="connsiteY225" fmla="*/ 195320 h 2638416"/>
              <a:gd name="connsiteX226" fmla="*/ 858257 w 4894877"/>
              <a:gd name="connsiteY226" fmla="*/ 190069 h 2638416"/>
              <a:gd name="connsiteX227" fmla="*/ 374415 w 4894877"/>
              <a:gd name="connsiteY227" fmla="*/ 629001 h 2638416"/>
              <a:gd name="connsiteX228" fmla="*/ 348704 w 4894877"/>
              <a:gd name="connsiteY228" fmla="*/ 610893 h 2638416"/>
              <a:gd name="connsiteX229" fmla="*/ 304162 w 4894877"/>
              <a:gd name="connsiteY229" fmla="*/ 615165 h 2638416"/>
              <a:gd name="connsiteX230" fmla="*/ 288513 w 4894877"/>
              <a:gd name="connsiteY230" fmla="*/ 620252 h 2638416"/>
              <a:gd name="connsiteX231" fmla="*/ 310216 w 4894877"/>
              <a:gd name="connsiteY231" fmla="*/ 644959 h 2638416"/>
              <a:gd name="connsiteX232" fmla="*/ 331442 w 4894877"/>
              <a:gd name="connsiteY232" fmla="*/ 643043 h 2638416"/>
              <a:gd name="connsiteX233" fmla="*/ 374415 w 4894877"/>
              <a:gd name="connsiteY233" fmla="*/ 629001 h 2638416"/>
              <a:gd name="connsiteX234" fmla="*/ 913663 w 4894877"/>
              <a:gd name="connsiteY234" fmla="*/ 166167 h 2638416"/>
              <a:gd name="connsiteX235" fmla="*/ 898819 w 4894877"/>
              <a:gd name="connsiteY235" fmla="*/ 162001 h 2638416"/>
              <a:gd name="connsiteX236" fmla="*/ 865500 w 4894877"/>
              <a:gd name="connsiteY236" fmla="*/ 166710 h 2638416"/>
              <a:gd name="connsiteX237" fmla="*/ 880349 w 4894877"/>
              <a:gd name="connsiteY237" fmla="*/ 171056 h 2638416"/>
              <a:gd name="connsiteX238" fmla="*/ 913663 w 4894877"/>
              <a:gd name="connsiteY238" fmla="*/ 166167 h 2638416"/>
              <a:gd name="connsiteX239" fmla="*/ 623581 w 4894877"/>
              <a:gd name="connsiteY239" fmla="*/ 421485 h 2638416"/>
              <a:gd name="connsiteX240" fmla="*/ 600040 w 4894877"/>
              <a:gd name="connsiteY240" fmla="*/ 408628 h 2638416"/>
              <a:gd name="connsiteX241" fmla="*/ 530502 w 4894877"/>
              <a:gd name="connsiteY241" fmla="*/ 420398 h 2638416"/>
              <a:gd name="connsiteX242" fmla="*/ 553321 w 4894877"/>
              <a:gd name="connsiteY242" fmla="*/ 433436 h 2638416"/>
              <a:gd name="connsiteX243" fmla="*/ 623581 w 4894877"/>
              <a:gd name="connsiteY243" fmla="*/ 421485 h 2638416"/>
              <a:gd name="connsiteX244" fmla="*/ 795242 w 4894877"/>
              <a:gd name="connsiteY244" fmla="*/ 274994 h 2638416"/>
              <a:gd name="connsiteX245" fmla="*/ 774601 w 4894877"/>
              <a:gd name="connsiteY245" fmla="*/ 266663 h 2638416"/>
              <a:gd name="connsiteX246" fmla="*/ 722811 w 4894877"/>
              <a:gd name="connsiteY246" fmla="*/ 274269 h 2638416"/>
              <a:gd name="connsiteX247" fmla="*/ 740918 w 4894877"/>
              <a:gd name="connsiteY247" fmla="*/ 282961 h 2638416"/>
              <a:gd name="connsiteX248" fmla="*/ 795242 w 4894877"/>
              <a:gd name="connsiteY248" fmla="*/ 274994 h 2638416"/>
              <a:gd name="connsiteX249" fmla="*/ 969981 w 4894877"/>
              <a:gd name="connsiteY249" fmla="*/ 143350 h 2638416"/>
              <a:gd name="connsiteX250" fmla="*/ 956761 w 4894877"/>
              <a:gd name="connsiteY250" fmla="*/ 139548 h 2638416"/>
              <a:gd name="connsiteX251" fmla="*/ 928697 w 4894877"/>
              <a:gd name="connsiteY251" fmla="*/ 143533 h 2638416"/>
              <a:gd name="connsiteX252" fmla="*/ 941733 w 4894877"/>
              <a:gd name="connsiteY252" fmla="*/ 147335 h 2638416"/>
              <a:gd name="connsiteX253" fmla="*/ 969981 w 4894877"/>
              <a:gd name="connsiteY253" fmla="*/ 143350 h 2638416"/>
              <a:gd name="connsiteX254" fmla="*/ 858257 w 4894877"/>
              <a:gd name="connsiteY254" fmla="*/ 246565 h 2638416"/>
              <a:gd name="connsiteX255" fmla="*/ 840149 w 4894877"/>
              <a:gd name="connsiteY255" fmla="*/ 239322 h 2638416"/>
              <a:gd name="connsiteX256" fmla="*/ 792344 w 4894877"/>
              <a:gd name="connsiteY256" fmla="*/ 246384 h 2638416"/>
              <a:gd name="connsiteX257" fmla="*/ 810452 w 4894877"/>
              <a:gd name="connsiteY257" fmla="*/ 253808 h 2638416"/>
              <a:gd name="connsiteX258" fmla="*/ 858257 w 4894877"/>
              <a:gd name="connsiteY258" fmla="*/ 246565 h 2638416"/>
              <a:gd name="connsiteX259" fmla="*/ 709049 w 4894877"/>
              <a:gd name="connsiteY259" fmla="*/ 380563 h 2638416"/>
              <a:gd name="connsiteX260" fmla="*/ 682429 w 4894877"/>
              <a:gd name="connsiteY260" fmla="*/ 368974 h 2638416"/>
              <a:gd name="connsiteX261" fmla="*/ 614708 w 4894877"/>
              <a:gd name="connsiteY261" fmla="*/ 380924 h 2638416"/>
              <a:gd name="connsiteX262" fmla="*/ 640783 w 4894877"/>
              <a:gd name="connsiteY262" fmla="*/ 392513 h 2638416"/>
              <a:gd name="connsiteX263" fmla="*/ 709049 w 4894877"/>
              <a:gd name="connsiteY263" fmla="*/ 380563 h 2638416"/>
              <a:gd name="connsiteX264" fmla="*/ 496103 w 4894877"/>
              <a:gd name="connsiteY264" fmla="*/ 570693 h 2638416"/>
              <a:gd name="connsiteX265" fmla="*/ 469123 w 4894877"/>
              <a:gd name="connsiteY265" fmla="*/ 554214 h 2638416"/>
              <a:gd name="connsiteX266" fmla="*/ 382384 w 4894877"/>
              <a:gd name="connsiteY266" fmla="*/ 570693 h 2638416"/>
              <a:gd name="connsiteX267" fmla="*/ 409184 w 4894877"/>
              <a:gd name="connsiteY267" fmla="*/ 588801 h 2638416"/>
              <a:gd name="connsiteX268" fmla="*/ 496103 w 4894877"/>
              <a:gd name="connsiteY268" fmla="*/ 570693 h 2638416"/>
              <a:gd name="connsiteX269" fmla="*/ 1017786 w 4894877"/>
              <a:gd name="connsiteY269" fmla="*/ 122708 h 2638416"/>
              <a:gd name="connsiteX270" fmla="*/ 1007825 w 4894877"/>
              <a:gd name="connsiteY270" fmla="*/ 119267 h 2638416"/>
              <a:gd name="connsiteX271" fmla="*/ 982476 w 4894877"/>
              <a:gd name="connsiteY271" fmla="*/ 122164 h 2638416"/>
              <a:gd name="connsiteX272" fmla="*/ 992978 w 4894877"/>
              <a:gd name="connsiteY272" fmla="*/ 125786 h 2638416"/>
              <a:gd name="connsiteX273" fmla="*/ 1017786 w 4894877"/>
              <a:gd name="connsiteY273" fmla="*/ 122708 h 2638416"/>
              <a:gd name="connsiteX274" fmla="*/ 925617 w 4894877"/>
              <a:gd name="connsiteY274" fmla="*/ 217049 h 2638416"/>
              <a:gd name="connsiteX275" fmla="*/ 905336 w 4894877"/>
              <a:gd name="connsiteY275" fmla="*/ 210893 h 2638416"/>
              <a:gd name="connsiteX276" fmla="*/ 862239 w 4894877"/>
              <a:gd name="connsiteY276" fmla="*/ 217412 h 2638416"/>
              <a:gd name="connsiteX277" fmla="*/ 880349 w 4894877"/>
              <a:gd name="connsiteY277" fmla="*/ 223930 h 2638416"/>
              <a:gd name="connsiteX278" fmla="*/ 925617 w 4894877"/>
              <a:gd name="connsiteY278" fmla="*/ 217049 h 2638416"/>
              <a:gd name="connsiteX279" fmla="*/ 789989 w 4894877"/>
              <a:gd name="connsiteY279" fmla="*/ 343984 h 2638416"/>
              <a:gd name="connsiteX280" fmla="*/ 765366 w 4894877"/>
              <a:gd name="connsiteY280" fmla="*/ 333120 h 2638416"/>
              <a:gd name="connsiteX281" fmla="*/ 700719 w 4894877"/>
              <a:gd name="connsiteY281" fmla="*/ 343803 h 2638416"/>
              <a:gd name="connsiteX282" fmla="*/ 724804 w 4894877"/>
              <a:gd name="connsiteY282" fmla="*/ 354849 h 2638416"/>
              <a:gd name="connsiteX283" fmla="*/ 789989 w 4894877"/>
              <a:gd name="connsiteY283" fmla="*/ 343984 h 2638416"/>
              <a:gd name="connsiteX284" fmla="*/ 1066668 w 4894877"/>
              <a:gd name="connsiteY284" fmla="*/ 102789 h 2638416"/>
              <a:gd name="connsiteX285" fmla="*/ 1057613 w 4894877"/>
              <a:gd name="connsiteY285" fmla="*/ 100072 h 2638416"/>
              <a:gd name="connsiteX286" fmla="*/ 1036068 w 4894877"/>
              <a:gd name="connsiteY286" fmla="*/ 102789 h 2638416"/>
              <a:gd name="connsiteX287" fmla="*/ 1045120 w 4894877"/>
              <a:gd name="connsiteY287" fmla="*/ 105505 h 2638416"/>
              <a:gd name="connsiteX288" fmla="*/ 1066668 w 4894877"/>
              <a:gd name="connsiteY288" fmla="*/ 102789 h 2638416"/>
              <a:gd name="connsiteX289" fmla="*/ 598411 w 4894877"/>
              <a:gd name="connsiteY289" fmla="*/ 517999 h 2638416"/>
              <a:gd name="connsiteX290" fmla="*/ 570890 w 4894877"/>
              <a:gd name="connsiteY290" fmla="*/ 501884 h 2638416"/>
              <a:gd name="connsiteX291" fmla="*/ 487589 w 4894877"/>
              <a:gd name="connsiteY291" fmla="*/ 517457 h 2638416"/>
              <a:gd name="connsiteX292" fmla="*/ 514211 w 4894877"/>
              <a:gd name="connsiteY292" fmla="*/ 534116 h 2638416"/>
              <a:gd name="connsiteX293" fmla="*/ 598411 w 4894877"/>
              <a:gd name="connsiteY293" fmla="*/ 517999 h 2638416"/>
              <a:gd name="connsiteX294" fmla="*/ 980667 w 4894877"/>
              <a:gd name="connsiteY294" fmla="*/ 192061 h 2638416"/>
              <a:gd name="connsiteX295" fmla="*/ 964004 w 4894877"/>
              <a:gd name="connsiteY295" fmla="*/ 185904 h 2638416"/>
              <a:gd name="connsiteX296" fmla="*/ 921275 w 4894877"/>
              <a:gd name="connsiteY296" fmla="*/ 191879 h 2638416"/>
              <a:gd name="connsiteX297" fmla="*/ 937752 w 4894877"/>
              <a:gd name="connsiteY297" fmla="*/ 198037 h 2638416"/>
              <a:gd name="connsiteX298" fmla="*/ 980667 w 4894877"/>
              <a:gd name="connsiteY298" fmla="*/ 192061 h 2638416"/>
              <a:gd name="connsiteX299" fmla="*/ 1108129 w 4894877"/>
              <a:gd name="connsiteY299" fmla="*/ 84139 h 2638416"/>
              <a:gd name="connsiteX300" fmla="*/ 1099980 w 4894877"/>
              <a:gd name="connsiteY300" fmla="*/ 82328 h 2638416"/>
              <a:gd name="connsiteX301" fmla="*/ 1084407 w 4894877"/>
              <a:gd name="connsiteY301" fmla="*/ 84320 h 2638416"/>
              <a:gd name="connsiteX302" fmla="*/ 1092555 w 4894877"/>
              <a:gd name="connsiteY302" fmla="*/ 86312 h 2638416"/>
              <a:gd name="connsiteX303" fmla="*/ 1108129 w 4894877"/>
              <a:gd name="connsiteY303" fmla="*/ 84139 h 2638416"/>
              <a:gd name="connsiteX304" fmla="*/ 860792 w 4894877"/>
              <a:gd name="connsiteY304" fmla="*/ 308676 h 2638416"/>
              <a:gd name="connsiteX305" fmla="*/ 838338 w 4894877"/>
              <a:gd name="connsiteY305" fmla="*/ 298897 h 2638416"/>
              <a:gd name="connsiteX306" fmla="*/ 777678 w 4894877"/>
              <a:gd name="connsiteY306" fmla="*/ 308676 h 2638416"/>
              <a:gd name="connsiteX307" fmla="*/ 801581 w 4894877"/>
              <a:gd name="connsiteY307" fmla="*/ 318273 h 2638416"/>
              <a:gd name="connsiteX308" fmla="*/ 860792 w 4894877"/>
              <a:gd name="connsiteY308" fmla="*/ 308676 h 2638416"/>
              <a:gd name="connsiteX309" fmla="*/ 1031003 w 4894877"/>
              <a:gd name="connsiteY309" fmla="*/ 168159 h 2638416"/>
              <a:gd name="connsiteX310" fmla="*/ 1013984 w 4894877"/>
              <a:gd name="connsiteY310" fmla="*/ 163269 h 2638416"/>
              <a:gd name="connsiteX311" fmla="*/ 979580 w 4894877"/>
              <a:gd name="connsiteY311" fmla="*/ 167796 h 2638416"/>
              <a:gd name="connsiteX312" fmla="*/ 994791 w 4894877"/>
              <a:gd name="connsiteY312" fmla="*/ 173229 h 2638416"/>
              <a:gd name="connsiteX313" fmla="*/ 1031003 w 4894877"/>
              <a:gd name="connsiteY313" fmla="*/ 168159 h 2638416"/>
              <a:gd name="connsiteX314" fmla="*/ 697822 w 4894877"/>
              <a:gd name="connsiteY314" fmla="*/ 469110 h 2638416"/>
              <a:gd name="connsiteX315" fmla="*/ 667946 w 4894877"/>
              <a:gd name="connsiteY315" fmla="*/ 454804 h 2638416"/>
              <a:gd name="connsiteX316" fmla="*/ 588449 w 4894877"/>
              <a:gd name="connsiteY316" fmla="*/ 469834 h 2638416"/>
              <a:gd name="connsiteX317" fmla="*/ 617606 w 4894877"/>
              <a:gd name="connsiteY317" fmla="*/ 484683 h 2638416"/>
              <a:gd name="connsiteX318" fmla="*/ 697822 w 4894877"/>
              <a:gd name="connsiteY318" fmla="*/ 469110 h 2638416"/>
              <a:gd name="connsiteX319" fmla="*/ 445944 w 4894877"/>
              <a:gd name="connsiteY319" fmla="*/ 701432 h 2638416"/>
              <a:gd name="connsiteX320" fmla="*/ 417515 w 4894877"/>
              <a:gd name="connsiteY320" fmla="*/ 680246 h 2638416"/>
              <a:gd name="connsiteX321" fmla="*/ 367969 w 4894877"/>
              <a:gd name="connsiteY321" fmla="*/ 685252 h 2638416"/>
              <a:gd name="connsiteX322" fmla="*/ 350593 w 4894877"/>
              <a:gd name="connsiteY322" fmla="*/ 690925 h 2638416"/>
              <a:gd name="connsiteX323" fmla="*/ 375991 w 4894877"/>
              <a:gd name="connsiteY323" fmla="*/ 719838 h 2638416"/>
              <a:gd name="connsiteX324" fmla="*/ 398137 w 4894877"/>
              <a:gd name="connsiteY324" fmla="*/ 717497 h 2638416"/>
              <a:gd name="connsiteX325" fmla="*/ 445944 w 4894877"/>
              <a:gd name="connsiteY325" fmla="*/ 701432 h 2638416"/>
              <a:gd name="connsiteX326" fmla="*/ 930690 w 4894877"/>
              <a:gd name="connsiteY326" fmla="*/ 277167 h 2638416"/>
              <a:gd name="connsiteX327" fmla="*/ 907512 w 4894877"/>
              <a:gd name="connsiteY327" fmla="*/ 268112 h 2638416"/>
              <a:gd name="connsiteX328" fmla="*/ 851740 w 4894877"/>
              <a:gd name="connsiteY328" fmla="*/ 276804 h 2638416"/>
              <a:gd name="connsiteX329" fmla="*/ 874734 w 4894877"/>
              <a:gd name="connsiteY329" fmla="*/ 285859 h 2638416"/>
              <a:gd name="connsiteX330" fmla="*/ 930690 w 4894877"/>
              <a:gd name="connsiteY330" fmla="*/ 277167 h 2638416"/>
              <a:gd name="connsiteX331" fmla="*/ 1083517 w 4894877"/>
              <a:gd name="connsiteY331" fmla="*/ 145162 h 2638416"/>
              <a:gd name="connsiteX332" fmla="*/ 1068487 w 4894877"/>
              <a:gd name="connsiteY332" fmla="*/ 140453 h 2638416"/>
              <a:gd name="connsiteX333" fmla="*/ 1036076 w 4894877"/>
              <a:gd name="connsiteY333" fmla="*/ 144618 h 2638416"/>
              <a:gd name="connsiteX334" fmla="*/ 1049475 w 4894877"/>
              <a:gd name="connsiteY334" fmla="*/ 149688 h 2638416"/>
              <a:gd name="connsiteX335" fmla="*/ 1083517 w 4894877"/>
              <a:gd name="connsiteY335" fmla="*/ 145162 h 2638416"/>
              <a:gd name="connsiteX336" fmla="*/ 782747 w 4894877"/>
              <a:gd name="connsiteY336" fmla="*/ 424563 h 2638416"/>
              <a:gd name="connsiteX337" fmla="*/ 756493 w 4894877"/>
              <a:gd name="connsiteY337" fmla="*/ 410440 h 2638416"/>
              <a:gd name="connsiteX338" fmla="*/ 680621 w 4894877"/>
              <a:gd name="connsiteY338" fmla="*/ 423295 h 2638416"/>
              <a:gd name="connsiteX339" fmla="*/ 706153 w 4894877"/>
              <a:gd name="connsiteY339" fmla="*/ 437782 h 2638416"/>
              <a:gd name="connsiteX340" fmla="*/ 782747 w 4894877"/>
              <a:gd name="connsiteY340" fmla="*/ 424563 h 2638416"/>
              <a:gd name="connsiteX341" fmla="*/ 1127519 w 4894877"/>
              <a:gd name="connsiteY341" fmla="*/ 124880 h 2638416"/>
              <a:gd name="connsiteX342" fmla="*/ 1114120 w 4894877"/>
              <a:gd name="connsiteY342" fmla="*/ 120896 h 2638416"/>
              <a:gd name="connsiteX343" fmla="*/ 1086234 w 4894877"/>
              <a:gd name="connsiteY343" fmla="*/ 124698 h 2638416"/>
              <a:gd name="connsiteX344" fmla="*/ 1098728 w 4894877"/>
              <a:gd name="connsiteY344" fmla="*/ 128502 h 2638416"/>
              <a:gd name="connsiteX345" fmla="*/ 1127519 w 4894877"/>
              <a:gd name="connsiteY345" fmla="*/ 124880 h 2638416"/>
              <a:gd name="connsiteX346" fmla="*/ 990261 w 4894877"/>
              <a:gd name="connsiteY346" fmla="*/ 247833 h 2638416"/>
              <a:gd name="connsiteX347" fmla="*/ 967267 w 4894877"/>
              <a:gd name="connsiteY347" fmla="*/ 239502 h 2638416"/>
              <a:gd name="connsiteX348" fmla="*/ 915658 w 4894877"/>
              <a:gd name="connsiteY348" fmla="*/ 247289 h 2638416"/>
              <a:gd name="connsiteX349" fmla="*/ 938291 w 4894877"/>
              <a:gd name="connsiteY349" fmla="*/ 255800 h 2638416"/>
              <a:gd name="connsiteX350" fmla="*/ 990261 w 4894877"/>
              <a:gd name="connsiteY350" fmla="*/ 247833 h 2638416"/>
              <a:gd name="connsiteX351" fmla="*/ 562559 w 4894877"/>
              <a:gd name="connsiteY351" fmla="*/ 636061 h 2638416"/>
              <a:gd name="connsiteX352" fmla="*/ 534128 w 4894877"/>
              <a:gd name="connsiteY352" fmla="*/ 616505 h 2638416"/>
              <a:gd name="connsiteX353" fmla="*/ 440508 w 4894877"/>
              <a:gd name="connsiteY353" fmla="*/ 634613 h 2638416"/>
              <a:gd name="connsiteX354" fmla="*/ 468760 w 4894877"/>
              <a:gd name="connsiteY354" fmla="*/ 655798 h 2638416"/>
              <a:gd name="connsiteX355" fmla="*/ 562559 w 4894877"/>
              <a:gd name="connsiteY355" fmla="*/ 636061 h 2638416"/>
              <a:gd name="connsiteX356" fmla="*/ 1174238 w 4894877"/>
              <a:gd name="connsiteY356" fmla="*/ 105867 h 2638416"/>
              <a:gd name="connsiteX357" fmla="*/ 1161925 w 4894877"/>
              <a:gd name="connsiteY357" fmla="*/ 102245 h 2638416"/>
              <a:gd name="connsiteX358" fmla="*/ 1136936 w 4894877"/>
              <a:gd name="connsiteY358" fmla="*/ 105505 h 2638416"/>
              <a:gd name="connsiteX359" fmla="*/ 1149432 w 4894877"/>
              <a:gd name="connsiteY359" fmla="*/ 108946 h 2638416"/>
              <a:gd name="connsiteX360" fmla="*/ 1174238 w 4894877"/>
              <a:gd name="connsiteY360" fmla="*/ 105867 h 2638416"/>
              <a:gd name="connsiteX361" fmla="*/ 1050743 w 4894877"/>
              <a:gd name="connsiteY361" fmla="*/ 220309 h 2638416"/>
              <a:gd name="connsiteX362" fmla="*/ 1030281 w 4894877"/>
              <a:gd name="connsiteY362" fmla="*/ 212703 h 2638416"/>
              <a:gd name="connsiteX363" fmla="*/ 979939 w 4894877"/>
              <a:gd name="connsiteY363" fmla="*/ 219765 h 2638416"/>
              <a:gd name="connsiteX364" fmla="*/ 1000766 w 4894877"/>
              <a:gd name="connsiteY364" fmla="*/ 227733 h 2638416"/>
              <a:gd name="connsiteX365" fmla="*/ 1050743 w 4894877"/>
              <a:gd name="connsiteY365" fmla="*/ 220309 h 2638416"/>
              <a:gd name="connsiteX366" fmla="*/ 865862 w 4894877"/>
              <a:gd name="connsiteY366" fmla="*/ 383821 h 2638416"/>
              <a:gd name="connsiteX367" fmla="*/ 838340 w 4894877"/>
              <a:gd name="connsiteY367" fmla="*/ 371145 h 2638416"/>
              <a:gd name="connsiteX368" fmla="*/ 765907 w 4894877"/>
              <a:gd name="connsiteY368" fmla="*/ 382916 h 2638416"/>
              <a:gd name="connsiteX369" fmla="*/ 793432 w 4894877"/>
              <a:gd name="connsiteY369" fmla="*/ 396496 h 2638416"/>
              <a:gd name="connsiteX370" fmla="*/ 865862 w 4894877"/>
              <a:gd name="connsiteY370" fmla="*/ 383821 h 2638416"/>
              <a:gd name="connsiteX371" fmla="*/ 1213703 w 4894877"/>
              <a:gd name="connsiteY371" fmla="*/ 85769 h 2638416"/>
              <a:gd name="connsiteX372" fmla="*/ 1204106 w 4894877"/>
              <a:gd name="connsiteY372" fmla="*/ 82871 h 2638416"/>
              <a:gd name="connsiteX373" fmla="*/ 1183825 w 4894877"/>
              <a:gd name="connsiteY373" fmla="*/ 85586 h 2638416"/>
              <a:gd name="connsiteX374" fmla="*/ 1194507 w 4894877"/>
              <a:gd name="connsiteY374" fmla="*/ 88123 h 2638416"/>
              <a:gd name="connsiteX375" fmla="*/ 1213703 w 4894877"/>
              <a:gd name="connsiteY375" fmla="*/ 85769 h 2638416"/>
              <a:gd name="connsiteX376" fmla="*/ 1101262 w 4894877"/>
              <a:gd name="connsiteY376" fmla="*/ 194412 h 2638416"/>
              <a:gd name="connsiteX377" fmla="*/ 1080076 w 4894877"/>
              <a:gd name="connsiteY377" fmla="*/ 188076 h 2638416"/>
              <a:gd name="connsiteX378" fmla="*/ 1036439 w 4894877"/>
              <a:gd name="connsiteY378" fmla="*/ 194775 h 2638416"/>
              <a:gd name="connsiteX379" fmla="*/ 1057443 w 4894877"/>
              <a:gd name="connsiteY379" fmla="*/ 201114 h 2638416"/>
              <a:gd name="connsiteX380" fmla="*/ 1101262 w 4894877"/>
              <a:gd name="connsiteY380" fmla="*/ 194412 h 2638416"/>
              <a:gd name="connsiteX381" fmla="*/ 936664 w 4894877"/>
              <a:gd name="connsiteY381" fmla="*/ 346338 h 2638416"/>
              <a:gd name="connsiteX382" fmla="*/ 906785 w 4894877"/>
              <a:gd name="connsiteY382" fmla="*/ 334930 h 2638416"/>
              <a:gd name="connsiteX383" fmla="*/ 839968 w 4894877"/>
              <a:gd name="connsiteY383" fmla="*/ 346519 h 2638416"/>
              <a:gd name="connsiteX384" fmla="*/ 869485 w 4894877"/>
              <a:gd name="connsiteY384" fmla="*/ 358291 h 2638416"/>
              <a:gd name="connsiteX385" fmla="*/ 936664 w 4894877"/>
              <a:gd name="connsiteY385" fmla="*/ 346338 h 2638416"/>
              <a:gd name="connsiteX386" fmla="*/ 1253710 w 4894877"/>
              <a:gd name="connsiteY386" fmla="*/ 68022 h 2638416"/>
              <a:gd name="connsiteX387" fmla="*/ 1246104 w 4894877"/>
              <a:gd name="connsiteY387" fmla="*/ 65849 h 2638416"/>
              <a:gd name="connsiteX388" fmla="*/ 1230713 w 4894877"/>
              <a:gd name="connsiteY388" fmla="*/ 67660 h 2638416"/>
              <a:gd name="connsiteX389" fmla="*/ 1238500 w 4894877"/>
              <a:gd name="connsiteY389" fmla="*/ 69834 h 2638416"/>
              <a:gd name="connsiteX390" fmla="*/ 1253710 w 4894877"/>
              <a:gd name="connsiteY390" fmla="*/ 68022 h 2638416"/>
              <a:gd name="connsiteX391" fmla="*/ 678085 w 4894877"/>
              <a:gd name="connsiteY391" fmla="*/ 575221 h 2638416"/>
              <a:gd name="connsiteX392" fmla="*/ 646035 w 4894877"/>
              <a:gd name="connsiteY392" fmla="*/ 557114 h 2638416"/>
              <a:gd name="connsiteX393" fmla="*/ 555496 w 4894877"/>
              <a:gd name="connsiteY393" fmla="*/ 575221 h 2638416"/>
              <a:gd name="connsiteX394" fmla="*/ 589178 w 4894877"/>
              <a:gd name="connsiteY394" fmla="*/ 593329 h 2638416"/>
              <a:gd name="connsiteX395" fmla="*/ 678085 w 4894877"/>
              <a:gd name="connsiteY395" fmla="*/ 575221 h 2638416"/>
              <a:gd name="connsiteX396" fmla="*/ 1153050 w 4894877"/>
              <a:gd name="connsiteY396" fmla="*/ 170874 h 2638416"/>
              <a:gd name="connsiteX397" fmla="*/ 1133494 w 4894877"/>
              <a:gd name="connsiteY397" fmla="*/ 164716 h 2638416"/>
              <a:gd name="connsiteX398" fmla="*/ 1093840 w 4894877"/>
              <a:gd name="connsiteY398" fmla="*/ 170330 h 2638416"/>
              <a:gd name="connsiteX399" fmla="*/ 1113215 w 4894877"/>
              <a:gd name="connsiteY399" fmla="*/ 176487 h 2638416"/>
              <a:gd name="connsiteX400" fmla="*/ 1153050 w 4894877"/>
              <a:gd name="connsiteY400" fmla="*/ 170874 h 2638416"/>
              <a:gd name="connsiteX401" fmla="*/ 1001489 w 4894877"/>
              <a:gd name="connsiteY401" fmla="*/ 311934 h 2638416"/>
              <a:gd name="connsiteX402" fmla="*/ 971248 w 4894877"/>
              <a:gd name="connsiteY402" fmla="*/ 301430 h 2638416"/>
              <a:gd name="connsiteX403" fmla="*/ 909502 w 4894877"/>
              <a:gd name="connsiteY403" fmla="*/ 311934 h 2638416"/>
              <a:gd name="connsiteX404" fmla="*/ 937566 w 4894877"/>
              <a:gd name="connsiteY404" fmla="*/ 322980 h 2638416"/>
              <a:gd name="connsiteX405" fmla="*/ 1001489 w 4894877"/>
              <a:gd name="connsiteY405" fmla="*/ 311934 h 2638416"/>
              <a:gd name="connsiteX406" fmla="*/ 1199227 w 4894877"/>
              <a:gd name="connsiteY406" fmla="*/ 147333 h 2638416"/>
              <a:gd name="connsiteX407" fmla="*/ 1181119 w 4894877"/>
              <a:gd name="connsiteY407" fmla="*/ 142082 h 2638416"/>
              <a:gd name="connsiteX408" fmla="*/ 1144905 w 4894877"/>
              <a:gd name="connsiteY408" fmla="*/ 147152 h 2638416"/>
              <a:gd name="connsiteX409" fmla="*/ 1163010 w 4894877"/>
              <a:gd name="connsiteY409" fmla="*/ 152586 h 2638416"/>
              <a:gd name="connsiteX410" fmla="*/ 1199227 w 4894877"/>
              <a:gd name="connsiteY410" fmla="*/ 147333 h 2638416"/>
              <a:gd name="connsiteX411" fmla="*/ 772969 w 4894877"/>
              <a:gd name="connsiteY411" fmla="*/ 522345 h 2638416"/>
              <a:gd name="connsiteX412" fmla="*/ 740375 w 4894877"/>
              <a:gd name="connsiteY412" fmla="*/ 504237 h 2638416"/>
              <a:gd name="connsiteX413" fmla="*/ 653094 w 4894877"/>
              <a:gd name="connsiteY413" fmla="*/ 522345 h 2638416"/>
              <a:gd name="connsiteX414" fmla="*/ 682429 w 4894877"/>
              <a:gd name="connsiteY414" fmla="*/ 540452 h 2638416"/>
              <a:gd name="connsiteX415" fmla="*/ 772969 w 4894877"/>
              <a:gd name="connsiteY415" fmla="*/ 522345 h 2638416"/>
              <a:gd name="connsiteX416" fmla="*/ 1065771 w 4894877"/>
              <a:gd name="connsiteY416" fmla="*/ 280425 h 2638416"/>
              <a:gd name="connsiteX417" fmla="*/ 1039878 w 4894877"/>
              <a:gd name="connsiteY417" fmla="*/ 270467 h 2638416"/>
              <a:gd name="connsiteX418" fmla="*/ 978310 w 4894877"/>
              <a:gd name="connsiteY418" fmla="*/ 280064 h 2638416"/>
              <a:gd name="connsiteX419" fmla="*/ 1006378 w 4894877"/>
              <a:gd name="connsiteY419" fmla="*/ 290204 h 2638416"/>
              <a:gd name="connsiteX420" fmla="*/ 1065771 w 4894877"/>
              <a:gd name="connsiteY420" fmla="*/ 280425 h 2638416"/>
              <a:gd name="connsiteX421" fmla="*/ 1244475 w 4894877"/>
              <a:gd name="connsiteY421" fmla="*/ 127054 h 2638416"/>
              <a:gd name="connsiteX422" fmla="*/ 1226728 w 4894877"/>
              <a:gd name="connsiteY422" fmla="*/ 122708 h 2638416"/>
              <a:gd name="connsiteX423" fmla="*/ 1195423 w 4894877"/>
              <a:gd name="connsiteY423" fmla="*/ 127054 h 2638416"/>
              <a:gd name="connsiteX424" fmla="*/ 1213530 w 4894877"/>
              <a:gd name="connsiteY424" fmla="*/ 131581 h 2638416"/>
              <a:gd name="connsiteX425" fmla="*/ 1244475 w 4894877"/>
              <a:gd name="connsiteY425" fmla="*/ 127054 h 2638416"/>
              <a:gd name="connsiteX426" fmla="*/ 864958 w 4894877"/>
              <a:gd name="connsiteY426" fmla="*/ 472911 h 2638416"/>
              <a:gd name="connsiteX427" fmla="*/ 830733 w 4894877"/>
              <a:gd name="connsiteY427" fmla="*/ 456796 h 2638416"/>
              <a:gd name="connsiteX428" fmla="*/ 746534 w 4894877"/>
              <a:gd name="connsiteY428" fmla="*/ 472731 h 2638416"/>
              <a:gd name="connsiteX429" fmla="*/ 779852 w 4894877"/>
              <a:gd name="connsiteY429" fmla="*/ 489390 h 2638416"/>
              <a:gd name="connsiteX430" fmla="*/ 864958 w 4894877"/>
              <a:gd name="connsiteY430" fmla="*/ 472911 h 2638416"/>
              <a:gd name="connsiteX431" fmla="*/ 1283588 w 4894877"/>
              <a:gd name="connsiteY431" fmla="*/ 106049 h 2638416"/>
              <a:gd name="connsiteX432" fmla="*/ 1265298 w 4894877"/>
              <a:gd name="connsiteY432" fmla="*/ 102428 h 2638416"/>
              <a:gd name="connsiteX433" fmla="*/ 1238861 w 4894877"/>
              <a:gd name="connsiteY433" fmla="*/ 106410 h 2638416"/>
              <a:gd name="connsiteX434" fmla="*/ 1256969 w 4894877"/>
              <a:gd name="connsiteY434" fmla="*/ 110031 h 2638416"/>
              <a:gd name="connsiteX435" fmla="*/ 1283588 w 4894877"/>
              <a:gd name="connsiteY435" fmla="*/ 106049 h 2638416"/>
              <a:gd name="connsiteX436" fmla="*/ 1122089 w 4894877"/>
              <a:gd name="connsiteY436" fmla="*/ 250548 h 2638416"/>
              <a:gd name="connsiteX437" fmla="*/ 1093658 w 4894877"/>
              <a:gd name="connsiteY437" fmla="*/ 241675 h 2638416"/>
              <a:gd name="connsiteX438" fmla="*/ 1037703 w 4894877"/>
              <a:gd name="connsiteY438" fmla="*/ 250911 h 2638416"/>
              <a:gd name="connsiteX439" fmla="*/ 1065044 w 4894877"/>
              <a:gd name="connsiteY439" fmla="*/ 259783 h 2638416"/>
              <a:gd name="connsiteX440" fmla="*/ 1122089 w 4894877"/>
              <a:gd name="connsiteY440" fmla="*/ 250548 h 2638416"/>
              <a:gd name="connsiteX441" fmla="*/ 529960 w 4894877"/>
              <a:gd name="connsiteY441" fmla="*/ 779294 h 2638416"/>
              <a:gd name="connsiteX442" fmla="*/ 496103 w 4894877"/>
              <a:gd name="connsiteY442" fmla="*/ 755573 h 2638416"/>
              <a:gd name="connsiteX443" fmla="*/ 443390 w 4894877"/>
              <a:gd name="connsiteY443" fmla="*/ 761464 h 2638416"/>
              <a:gd name="connsiteX444" fmla="*/ 419723 w 4894877"/>
              <a:gd name="connsiteY444" fmla="*/ 769623 h 2638416"/>
              <a:gd name="connsiteX445" fmla="*/ 447951 w 4894877"/>
              <a:gd name="connsiteY445" fmla="*/ 801758 h 2638416"/>
              <a:gd name="connsiteX446" fmla="*/ 478357 w 4894877"/>
              <a:gd name="connsiteY446" fmla="*/ 798370 h 2638416"/>
              <a:gd name="connsiteX447" fmla="*/ 529960 w 4894877"/>
              <a:gd name="connsiteY447" fmla="*/ 779294 h 2638416"/>
              <a:gd name="connsiteX448" fmla="*/ 1323244 w 4894877"/>
              <a:gd name="connsiteY448" fmla="*/ 87578 h 2638416"/>
              <a:gd name="connsiteX449" fmla="*/ 1310931 w 4894877"/>
              <a:gd name="connsiteY449" fmla="*/ 84319 h 2638416"/>
              <a:gd name="connsiteX450" fmla="*/ 1286304 w 4894877"/>
              <a:gd name="connsiteY450" fmla="*/ 87397 h 2638416"/>
              <a:gd name="connsiteX451" fmla="*/ 1298255 w 4894877"/>
              <a:gd name="connsiteY451" fmla="*/ 90838 h 2638416"/>
              <a:gd name="connsiteX452" fmla="*/ 1323244 w 4894877"/>
              <a:gd name="connsiteY452" fmla="*/ 87578 h 2638416"/>
              <a:gd name="connsiteX453" fmla="*/ 941005 w 4894877"/>
              <a:gd name="connsiteY453" fmla="*/ 429272 h 2638416"/>
              <a:gd name="connsiteX454" fmla="*/ 911315 w 4894877"/>
              <a:gd name="connsiteY454" fmla="*/ 413700 h 2638416"/>
              <a:gd name="connsiteX455" fmla="*/ 828561 w 4894877"/>
              <a:gd name="connsiteY455" fmla="*/ 428006 h 2638416"/>
              <a:gd name="connsiteX456" fmla="*/ 859345 w 4894877"/>
              <a:gd name="connsiteY456" fmla="*/ 443758 h 2638416"/>
              <a:gd name="connsiteX457" fmla="*/ 941005 w 4894877"/>
              <a:gd name="connsiteY457" fmla="*/ 429272 h 2638416"/>
              <a:gd name="connsiteX458" fmla="*/ 1178038 w 4894877"/>
              <a:gd name="connsiteY458" fmla="*/ 222119 h 2638416"/>
              <a:gd name="connsiteX459" fmla="*/ 1152687 w 4894877"/>
              <a:gd name="connsiteY459" fmla="*/ 213971 h 2638416"/>
              <a:gd name="connsiteX460" fmla="*/ 1100538 w 4894877"/>
              <a:gd name="connsiteY460" fmla="*/ 221938 h 2638416"/>
              <a:gd name="connsiteX461" fmla="*/ 1125527 w 4894877"/>
              <a:gd name="connsiteY461" fmla="*/ 230267 h 2638416"/>
              <a:gd name="connsiteX462" fmla="*/ 1178038 w 4894877"/>
              <a:gd name="connsiteY462" fmla="*/ 222119 h 2638416"/>
              <a:gd name="connsiteX463" fmla="*/ 1356382 w 4894877"/>
              <a:gd name="connsiteY463" fmla="*/ 69834 h 2638416"/>
              <a:gd name="connsiteX464" fmla="*/ 1347146 w 4894877"/>
              <a:gd name="connsiteY464" fmla="*/ 67298 h 2638416"/>
              <a:gd name="connsiteX465" fmla="*/ 1326866 w 4894877"/>
              <a:gd name="connsiteY465" fmla="*/ 69651 h 2638416"/>
              <a:gd name="connsiteX466" fmla="*/ 1336826 w 4894877"/>
              <a:gd name="connsiteY466" fmla="*/ 72187 h 2638416"/>
              <a:gd name="connsiteX467" fmla="*/ 1356382 w 4894877"/>
              <a:gd name="connsiteY467" fmla="*/ 69834 h 2638416"/>
              <a:gd name="connsiteX468" fmla="*/ 1224738 w 4894877"/>
              <a:gd name="connsiteY468" fmla="*/ 196224 h 2638416"/>
              <a:gd name="connsiteX469" fmla="*/ 1199224 w 4894877"/>
              <a:gd name="connsiteY469" fmla="*/ 189164 h 2638416"/>
              <a:gd name="connsiteX470" fmla="*/ 1153595 w 4894877"/>
              <a:gd name="connsiteY470" fmla="*/ 196224 h 2638416"/>
              <a:gd name="connsiteX471" fmla="*/ 1177496 w 4894877"/>
              <a:gd name="connsiteY471" fmla="*/ 203650 h 2638416"/>
              <a:gd name="connsiteX472" fmla="*/ 1224738 w 4894877"/>
              <a:gd name="connsiteY472" fmla="*/ 196224 h 2638416"/>
              <a:gd name="connsiteX473" fmla="*/ 1387888 w 4894877"/>
              <a:gd name="connsiteY473" fmla="*/ 52994 h 2638416"/>
              <a:gd name="connsiteX474" fmla="*/ 1379921 w 4894877"/>
              <a:gd name="connsiteY474" fmla="*/ 50821 h 2638416"/>
              <a:gd name="connsiteX475" fmla="*/ 1365254 w 4894877"/>
              <a:gd name="connsiteY475" fmla="*/ 52631 h 2638416"/>
              <a:gd name="connsiteX476" fmla="*/ 1373221 w 4894877"/>
              <a:gd name="connsiteY476" fmla="*/ 54623 h 2638416"/>
              <a:gd name="connsiteX477" fmla="*/ 1387888 w 4894877"/>
              <a:gd name="connsiteY477" fmla="*/ 52994 h 2638416"/>
              <a:gd name="connsiteX478" fmla="*/ 647301 w 4894877"/>
              <a:gd name="connsiteY478" fmla="*/ 706503 h 2638416"/>
              <a:gd name="connsiteX479" fmla="*/ 615611 w 4894877"/>
              <a:gd name="connsiteY479" fmla="*/ 683505 h 2638416"/>
              <a:gd name="connsiteX480" fmla="*/ 515658 w 4894877"/>
              <a:gd name="connsiteY480" fmla="*/ 704873 h 2638416"/>
              <a:gd name="connsiteX481" fmla="*/ 546079 w 4894877"/>
              <a:gd name="connsiteY481" fmla="*/ 728776 h 2638416"/>
              <a:gd name="connsiteX482" fmla="*/ 647301 w 4894877"/>
              <a:gd name="connsiteY482" fmla="*/ 706503 h 2638416"/>
              <a:gd name="connsiteX483" fmla="*/ 1018694 w 4894877"/>
              <a:gd name="connsiteY483" fmla="*/ 387625 h 2638416"/>
              <a:gd name="connsiteX484" fmla="*/ 983016 w 4894877"/>
              <a:gd name="connsiteY484" fmla="*/ 374044 h 2638416"/>
              <a:gd name="connsiteX485" fmla="*/ 908600 w 4894877"/>
              <a:gd name="connsiteY485" fmla="*/ 387442 h 2638416"/>
              <a:gd name="connsiteX486" fmla="*/ 941733 w 4894877"/>
              <a:gd name="connsiteY486" fmla="*/ 401929 h 2638416"/>
              <a:gd name="connsiteX487" fmla="*/ 1018694 w 4894877"/>
              <a:gd name="connsiteY487" fmla="*/ 387625 h 2638416"/>
              <a:gd name="connsiteX488" fmla="*/ 1273086 w 4894877"/>
              <a:gd name="connsiteY488" fmla="*/ 172503 h 2638416"/>
              <a:gd name="connsiteX489" fmla="*/ 1249908 w 4894877"/>
              <a:gd name="connsiteY489" fmla="*/ 165804 h 2638416"/>
              <a:gd name="connsiteX490" fmla="*/ 1206832 w 4894877"/>
              <a:gd name="connsiteY490" fmla="*/ 171960 h 2638416"/>
              <a:gd name="connsiteX491" fmla="*/ 1229628 w 4894877"/>
              <a:gd name="connsiteY491" fmla="*/ 178842 h 2638416"/>
              <a:gd name="connsiteX492" fmla="*/ 1273086 w 4894877"/>
              <a:gd name="connsiteY492" fmla="*/ 172503 h 2638416"/>
              <a:gd name="connsiteX493" fmla="*/ 1083518 w 4894877"/>
              <a:gd name="connsiteY493" fmla="*/ 349959 h 2638416"/>
              <a:gd name="connsiteX494" fmla="*/ 1049836 w 4894877"/>
              <a:gd name="connsiteY494" fmla="*/ 337645 h 2638416"/>
              <a:gd name="connsiteX495" fmla="*/ 977404 w 4894877"/>
              <a:gd name="connsiteY495" fmla="*/ 350502 h 2638416"/>
              <a:gd name="connsiteX496" fmla="*/ 1011088 w 4894877"/>
              <a:gd name="connsiteY496" fmla="*/ 363360 h 2638416"/>
              <a:gd name="connsiteX497" fmla="*/ 1083518 w 4894877"/>
              <a:gd name="connsiteY497" fmla="*/ 349959 h 2638416"/>
              <a:gd name="connsiteX498" fmla="*/ 1313648 w 4894877"/>
              <a:gd name="connsiteY498" fmla="*/ 149688 h 2638416"/>
              <a:gd name="connsiteX499" fmla="*/ 1293186 w 4894877"/>
              <a:gd name="connsiteY499" fmla="*/ 144074 h 2638416"/>
              <a:gd name="connsiteX500" fmla="*/ 1254615 w 4894877"/>
              <a:gd name="connsiteY500" fmla="*/ 149506 h 2638416"/>
              <a:gd name="connsiteX501" fmla="*/ 1274715 w 4894877"/>
              <a:gd name="connsiteY501" fmla="*/ 155300 h 2638416"/>
              <a:gd name="connsiteX502" fmla="*/ 1313648 w 4894877"/>
              <a:gd name="connsiteY502" fmla="*/ 149688 h 2638416"/>
              <a:gd name="connsiteX503" fmla="*/ 763370 w 4894877"/>
              <a:gd name="connsiteY503" fmla="*/ 640588 h 2638416"/>
              <a:gd name="connsiteX504" fmla="*/ 729511 w 4894877"/>
              <a:gd name="connsiteY504" fmla="*/ 618859 h 2638416"/>
              <a:gd name="connsiteX505" fmla="*/ 629372 w 4894877"/>
              <a:gd name="connsiteY505" fmla="*/ 639503 h 2638416"/>
              <a:gd name="connsiteX506" fmla="*/ 661966 w 4894877"/>
              <a:gd name="connsiteY506" fmla="*/ 662137 h 2638416"/>
              <a:gd name="connsiteX507" fmla="*/ 763370 w 4894877"/>
              <a:gd name="connsiteY507" fmla="*/ 640588 h 2638416"/>
              <a:gd name="connsiteX508" fmla="*/ 1356382 w 4894877"/>
              <a:gd name="connsiteY508" fmla="*/ 128140 h 2638416"/>
              <a:gd name="connsiteX509" fmla="*/ 1336826 w 4894877"/>
              <a:gd name="connsiteY509" fmla="*/ 123250 h 2638416"/>
              <a:gd name="connsiteX510" fmla="*/ 1300611 w 4894877"/>
              <a:gd name="connsiteY510" fmla="*/ 128501 h 2638416"/>
              <a:gd name="connsiteX511" fmla="*/ 1322701 w 4894877"/>
              <a:gd name="connsiteY511" fmla="*/ 133390 h 2638416"/>
              <a:gd name="connsiteX512" fmla="*/ 1356382 w 4894877"/>
              <a:gd name="connsiteY512" fmla="*/ 128140 h 2638416"/>
              <a:gd name="connsiteX513" fmla="*/ 1149068 w 4894877"/>
              <a:gd name="connsiteY513" fmla="*/ 314468 h 2638416"/>
              <a:gd name="connsiteX514" fmla="*/ 1117559 w 4894877"/>
              <a:gd name="connsiteY514" fmla="*/ 302518 h 2638416"/>
              <a:gd name="connsiteX515" fmla="*/ 1048026 w 4894877"/>
              <a:gd name="connsiteY515" fmla="*/ 314288 h 2638416"/>
              <a:gd name="connsiteX516" fmla="*/ 1080985 w 4894877"/>
              <a:gd name="connsiteY516" fmla="*/ 326240 h 2638416"/>
              <a:gd name="connsiteX517" fmla="*/ 1149068 w 4894877"/>
              <a:gd name="connsiteY517" fmla="*/ 314468 h 2638416"/>
              <a:gd name="connsiteX518" fmla="*/ 1390969 w 4894877"/>
              <a:gd name="connsiteY518" fmla="*/ 108403 h 2638416"/>
              <a:gd name="connsiteX519" fmla="*/ 1372861 w 4894877"/>
              <a:gd name="connsiteY519" fmla="*/ 104057 h 2638416"/>
              <a:gd name="connsiteX520" fmla="*/ 1343345 w 4894877"/>
              <a:gd name="connsiteY520" fmla="*/ 108222 h 2638416"/>
              <a:gd name="connsiteX521" fmla="*/ 1361453 w 4894877"/>
              <a:gd name="connsiteY521" fmla="*/ 112568 h 2638416"/>
              <a:gd name="connsiteX522" fmla="*/ 1390969 w 4894877"/>
              <a:gd name="connsiteY522" fmla="*/ 108403 h 2638416"/>
              <a:gd name="connsiteX523" fmla="*/ 859527 w 4894877"/>
              <a:gd name="connsiteY523" fmla="*/ 580653 h 2638416"/>
              <a:gd name="connsiteX524" fmla="*/ 822042 w 4894877"/>
              <a:gd name="connsiteY524" fmla="*/ 561638 h 2638416"/>
              <a:gd name="connsiteX525" fmla="*/ 726613 w 4894877"/>
              <a:gd name="connsiteY525" fmla="*/ 580653 h 2638416"/>
              <a:gd name="connsiteX526" fmla="*/ 762829 w 4894877"/>
              <a:gd name="connsiteY526" fmla="*/ 601114 h 2638416"/>
              <a:gd name="connsiteX527" fmla="*/ 859527 w 4894877"/>
              <a:gd name="connsiteY527" fmla="*/ 580653 h 2638416"/>
              <a:gd name="connsiteX528" fmla="*/ 1204114 w 4894877"/>
              <a:gd name="connsiteY528" fmla="*/ 282237 h 2638416"/>
              <a:gd name="connsiteX529" fmla="*/ 1169712 w 4894877"/>
              <a:gd name="connsiteY529" fmla="*/ 271915 h 2638416"/>
              <a:gd name="connsiteX530" fmla="*/ 1107782 w 4894877"/>
              <a:gd name="connsiteY530" fmla="*/ 282418 h 2638416"/>
              <a:gd name="connsiteX531" fmla="*/ 1140015 w 4894877"/>
              <a:gd name="connsiteY531" fmla="*/ 293283 h 2638416"/>
              <a:gd name="connsiteX532" fmla="*/ 1204114 w 4894877"/>
              <a:gd name="connsiteY532" fmla="*/ 282237 h 2638416"/>
              <a:gd name="connsiteX533" fmla="*/ 1430623 w 4894877"/>
              <a:gd name="connsiteY533" fmla="*/ 88665 h 2638416"/>
              <a:gd name="connsiteX534" fmla="*/ 1412515 w 4894877"/>
              <a:gd name="connsiteY534" fmla="*/ 85044 h 2638416"/>
              <a:gd name="connsiteX535" fmla="*/ 1386801 w 4894877"/>
              <a:gd name="connsiteY535" fmla="*/ 88846 h 2638416"/>
              <a:gd name="connsiteX536" fmla="*/ 1402736 w 4894877"/>
              <a:gd name="connsiteY536" fmla="*/ 92468 h 2638416"/>
              <a:gd name="connsiteX537" fmla="*/ 1430623 w 4894877"/>
              <a:gd name="connsiteY537" fmla="*/ 88665 h 2638416"/>
              <a:gd name="connsiteX538" fmla="*/ 1460320 w 4894877"/>
              <a:gd name="connsiteY538" fmla="*/ 70921 h 2638416"/>
              <a:gd name="connsiteX539" fmla="*/ 1447646 w 4894877"/>
              <a:gd name="connsiteY539" fmla="*/ 68024 h 2638416"/>
              <a:gd name="connsiteX540" fmla="*/ 1424285 w 4894877"/>
              <a:gd name="connsiteY540" fmla="*/ 70921 h 2638416"/>
              <a:gd name="connsiteX541" fmla="*/ 1437142 w 4894877"/>
              <a:gd name="connsiteY541" fmla="*/ 73999 h 2638416"/>
              <a:gd name="connsiteX542" fmla="*/ 1460320 w 4894877"/>
              <a:gd name="connsiteY542" fmla="*/ 70921 h 2638416"/>
              <a:gd name="connsiteX543" fmla="*/ 944809 w 4894877"/>
              <a:gd name="connsiteY543" fmla="*/ 527054 h 2638416"/>
              <a:gd name="connsiteX544" fmla="*/ 908597 w 4894877"/>
              <a:gd name="connsiteY544" fmla="*/ 507317 h 2638416"/>
              <a:gd name="connsiteX545" fmla="*/ 818058 w 4894877"/>
              <a:gd name="connsiteY545" fmla="*/ 525424 h 2638416"/>
              <a:gd name="connsiteX546" fmla="*/ 854276 w 4894877"/>
              <a:gd name="connsiteY546" fmla="*/ 545162 h 2638416"/>
              <a:gd name="connsiteX547" fmla="*/ 944809 w 4894877"/>
              <a:gd name="connsiteY547" fmla="*/ 527054 h 2638416"/>
              <a:gd name="connsiteX548" fmla="*/ 1258237 w 4894877"/>
              <a:gd name="connsiteY548" fmla="*/ 252721 h 2638416"/>
              <a:gd name="connsiteX549" fmla="*/ 1227997 w 4894877"/>
              <a:gd name="connsiteY549" fmla="*/ 242943 h 2638416"/>
              <a:gd name="connsiteX550" fmla="*/ 1168442 w 4894877"/>
              <a:gd name="connsiteY550" fmla="*/ 252540 h 2638416"/>
              <a:gd name="connsiteX551" fmla="*/ 1198499 w 4894877"/>
              <a:gd name="connsiteY551" fmla="*/ 262500 h 2638416"/>
              <a:gd name="connsiteX552" fmla="*/ 1258237 w 4894877"/>
              <a:gd name="connsiteY552" fmla="*/ 252721 h 2638416"/>
              <a:gd name="connsiteX553" fmla="*/ 1493095 w 4894877"/>
              <a:gd name="connsiteY553" fmla="*/ 54080 h 2638416"/>
              <a:gd name="connsiteX554" fmla="*/ 1481688 w 4894877"/>
              <a:gd name="connsiteY554" fmla="*/ 51724 h 2638416"/>
              <a:gd name="connsiteX555" fmla="*/ 1463580 w 4894877"/>
              <a:gd name="connsiteY555" fmla="*/ 53897 h 2638416"/>
              <a:gd name="connsiteX556" fmla="*/ 1473901 w 4894877"/>
              <a:gd name="connsiteY556" fmla="*/ 56433 h 2638416"/>
              <a:gd name="connsiteX557" fmla="*/ 1493095 w 4894877"/>
              <a:gd name="connsiteY557" fmla="*/ 54080 h 2638416"/>
              <a:gd name="connsiteX558" fmla="*/ 1303507 w 4894877"/>
              <a:gd name="connsiteY558" fmla="*/ 225197 h 2638416"/>
              <a:gd name="connsiteX559" fmla="*/ 1276707 w 4894877"/>
              <a:gd name="connsiteY559" fmla="*/ 216324 h 2638416"/>
              <a:gd name="connsiteX560" fmla="*/ 1222384 w 4894877"/>
              <a:gd name="connsiteY560" fmla="*/ 224653 h 2638416"/>
              <a:gd name="connsiteX561" fmla="*/ 1249184 w 4894877"/>
              <a:gd name="connsiteY561" fmla="*/ 233708 h 2638416"/>
              <a:gd name="connsiteX562" fmla="*/ 1303507 w 4894877"/>
              <a:gd name="connsiteY562" fmla="*/ 225197 h 2638416"/>
              <a:gd name="connsiteX563" fmla="*/ 1519893 w 4894877"/>
              <a:gd name="connsiteY563" fmla="*/ 37964 h 2638416"/>
              <a:gd name="connsiteX564" fmla="*/ 1510116 w 4894877"/>
              <a:gd name="connsiteY564" fmla="*/ 36516 h 2638416"/>
              <a:gd name="connsiteX565" fmla="*/ 1497803 w 4894877"/>
              <a:gd name="connsiteY565" fmla="*/ 38325 h 2638416"/>
              <a:gd name="connsiteX566" fmla="*/ 1507217 w 4894877"/>
              <a:gd name="connsiteY566" fmla="*/ 39774 h 2638416"/>
              <a:gd name="connsiteX567" fmla="*/ 1519893 w 4894877"/>
              <a:gd name="connsiteY567" fmla="*/ 37964 h 2638416"/>
              <a:gd name="connsiteX568" fmla="*/ 1029556 w 4894877"/>
              <a:gd name="connsiteY568" fmla="*/ 477620 h 2638416"/>
              <a:gd name="connsiteX569" fmla="*/ 988813 w 4894877"/>
              <a:gd name="connsiteY569" fmla="*/ 460781 h 2638416"/>
              <a:gd name="connsiteX570" fmla="*/ 904975 w 4894877"/>
              <a:gd name="connsiteY570" fmla="*/ 477620 h 2638416"/>
              <a:gd name="connsiteX571" fmla="*/ 942999 w 4894877"/>
              <a:gd name="connsiteY571" fmla="*/ 495728 h 2638416"/>
              <a:gd name="connsiteX572" fmla="*/ 1029556 w 4894877"/>
              <a:gd name="connsiteY572" fmla="*/ 477620 h 2638416"/>
              <a:gd name="connsiteX573" fmla="*/ 1352217 w 4894877"/>
              <a:gd name="connsiteY573" fmla="*/ 199485 h 2638416"/>
              <a:gd name="connsiteX574" fmla="*/ 1324330 w 4894877"/>
              <a:gd name="connsiteY574" fmla="*/ 191517 h 2638416"/>
              <a:gd name="connsiteX575" fmla="*/ 1273447 w 4894877"/>
              <a:gd name="connsiteY575" fmla="*/ 199304 h 2638416"/>
              <a:gd name="connsiteX576" fmla="*/ 1301152 w 4894877"/>
              <a:gd name="connsiteY576" fmla="*/ 207452 h 2638416"/>
              <a:gd name="connsiteX577" fmla="*/ 1352217 w 4894877"/>
              <a:gd name="connsiteY577" fmla="*/ 199485 h 2638416"/>
              <a:gd name="connsiteX578" fmla="*/ 1390786 w 4894877"/>
              <a:gd name="connsiteY578" fmla="*/ 175040 h 2638416"/>
              <a:gd name="connsiteX579" fmla="*/ 1366160 w 4894877"/>
              <a:gd name="connsiteY579" fmla="*/ 167796 h 2638416"/>
              <a:gd name="connsiteX580" fmla="*/ 1320709 w 4894877"/>
              <a:gd name="connsiteY580" fmla="*/ 174315 h 2638416"/>
              <a:gd name="connsiteX581" fmla="*/ 1344974 w 4894877"/>
              <a:gd name="connsiteY581" fmla="*/ 181739 h 2638416"/>
              <a:gd name="connsiteX582" fmla="*/ 1390786 w 4894877"/>
              <a:gd name="connsiteY582" fmla="*/ 175040 h 2638416"/>
              <a:gd name="connsiteX583" fmla="*/ 1103434 w 4894877"/>
              <a:gd name="connsiteY583" fmla="*/ 431627 h 2638416"/>
              <a:gd name="connsiteX584" fmla="*/ 1065228 w 4894877"/>
              <a:gd name="connsiteY584" fmla="*/ 415512 h 2638416"/>
              <a:gd name="connsiteX585" fmla="*/ 980122 w 4894877"/>
              <a:gd name="connsiteY585" fmla="*/ 431446 h 2638416"/>
              <a:gd name="connsiteX586" fmla="*/ 1017786 w 4894877"/>
              <a:gd name="connsiteY586" fmla="*/ 448104 h 2638416"/>
              <a:gd name="connsiteX587" fmla="*/ 1103434 w 4894877"/>
              <a:gd name="connsiteY587" fmla="*/ 431627 h 2638416"/>
              <a:gd name="connsiteX588" fmla="*/ 608190 w 4894877"/>
              <a:gd name="connsiteY588" fmla="*/ 872549 h 2638416"/>
              <a:gd name="connsiteX589" fmla="*/ 571973 w 4894877"/>
              <a:gd name="connsiteY589" fmla="*/ 844482 h 2638416"/>
              <a:gd name="connsiteX590" fmla="*/ 516041 w 4894877"/>
              <a:gd name="connsiteY590" fmla="*/ 851197 h 2638416"/>
              <a:gd name="connsiteX591" fmla="*/ 497521 w 4894877"/>
              <a:gd name="connsiteY591" fmla="*/ 858189 h 2638416"/>
              <a:gd name="connsiteX592" fmla="*/ 530984 w 4894877"/>
              <a:gd name="connsiteY592" fmla="*/ 896285 h 2638416"/>
              <a:gd name="connsiteX593" fmla="*/ 555591 w 4894877"/>
              <a:gd name="connsiteY593" fmla="*/ 893179 h 2638416"/>
              <a:gd name="connsiteX594" fmla="*/ 608190 w 4894877"/>
              <a:gd name="connsiteY594" fmla="*/ 872549 h 2638416"/>
              <a:gd name="connsiteX595" fmla="*/ 1429718 w 4894877"/>
              <a:gd name="connsiteY595" fmla="*/ 151499 h 2638416"/>
              <a:gd name="connsiteX596" fmla="*/ 1406178 w 4894877"/>
              <a:gd name="connsiteY596" fmla="*/ 145162 h 2638416"/>
              <a:gd name="connsiteX597" fmla="*/ 1364168 w 4894877"/>
              <a:gd name="connsiteY597" fmla="*/ 151318 h 2638416"/>
              <a:gd name="connsiteX598" fmla="*/ 1387527 w 4894877"/>
              <a:gd name="connsiteY598" fmla="*/ 157656 h 2638416"/>
              <a:gd name="connsiteX599" fmla="*/ 1429718 w 4894877"/>
              <a:gd name="connsiteY599" fmla="*/ 151499 h 2638416"/>
              <a:gd name="connsiteX600" fmla="*/ 1467018 w 4894877"/>
              <a:gd name="connsiteY600" fmla="*/ 130132 h 2638416"/>
              <a:gd name="connsiteX601" fmla="*/ 1446013 w 4894877"/>
              <a:gd name="connsiteY601" fmla="*/ 124520 h 2638416"/>
              <a:gd name="connsiteX602" fmla="*/ 1409798 w 4894877"/>
              <a:gd name="connsiteY602" fmla="*/ 129590 h 2638416"/>
              <a:gd name="connsiteX603" fmla="*/ 1430622 w 4894877"/>
              <a:gd name="connsiteY603" fmla="*/ 135384 h 2638416"/>
              <a:gd name="connsiteX604" fmla="*/ 1467018 w 4894877"/>
              <a:gd name="connsiteY604" fmla="*/ 130132 h 2638416"/>
              <a:gd name="connsiteX605" fmla="*/ 1173695 w 4894877"/>
              <a:gd name="connsiteY605" fmla="*/ 390522 h 2638416"/>
              <a:gd name="connsiteX606" fmla="*/ 1133135 w 4894877"/>
              <a:gd name="connsiteY606" fmla="*/ 375673 h 2638416"/>
              <a:gd name="connsiteX607" fmla="*/ 1054729 w 4894877"/>
              <a:gd name="connsiteY607" fmla="*/ 390159 h 2638416"/>
              <a:gd name="connsiteX608" fmla="*/ 1092573 w 4894877"/>
              <a:gd name="connsiteY608" fmla="*/ 405913 h 2638416"/>
              <a:gd name="connsiteX609" fmla="*/ 1173695 w 4894877"/>
              <a:gd name="connsiteY609" fmla="*/ 390522 h 2638416"/>
              <a:gd name="connsiteX610" fmla="*/ 1501063 w 4894877"/>
              <a:gd name="connsiteY610" fmla="*/ 108945 h 2638416"/>
              <a:gd name="connsiteX611" fmla="*/ 1480602 w 4894877"/>
              <a:gd name="connsiteY611" fmla="*/ 104418 h 2638416"/>
              <a:gd name="connsiteX612" fmla="*/ 1446921 w 4894877"/>
              <a:gd name="connsiteY612" fmla="*/ 109308 h 2638416"/>
              <a:gd name="connsiteX613" fmla="*/ 1469375 w 4894877"/>
              <a:gd name="connsiteY613" fmla="*/ 114015 h 2638416"/>
              <a:gd name="connsiteX614" fmla="*/ 1501063 w 4894877"/>
              <a:gd name="connsiteY614" fmla="*/ 108945 h 2638416"/>
              <a:gd name="connsiteX615" fmla="*/ 1231981 w 4894877"/>
              <a:gd name="connsiteY615" fmla="*/ 353039 h 2638416"/>
              <a:gd name="connsiteX616" fmla="*/ 1193430 w 4894877"/>
              <a:gd name="connsiteY616" fmla="*/ 339097 h 2638416"/>
              <a:gd name="connsiteX617" fmla="*/ 1118283 w 4894877"/>
              <a:gd name="connsiteY617" fmla="*/ 352315 h 2638416"/>
              <a:gd name="connsiteX618" fmla="*/ 1154499 w 4894877"/>
              <a:gd name="connsiteY618" fmla="*/ 366982 h 2638416"/>
              <a:gd name="connsiteX619" fmla="*/ 1231981 w 4894877"/>
              <a:gd name="connsiteY619" fmla="*/ 353039 h 2638416"/>
              <a:gd name="connsiteX620" fmla="*/ 739288 w 4894877"/>
              <a:gd name="connsiteY620" fmla="*/ 788529 h 2638416"/>
              <a:gd name="connsiteX621" fmla="*/ 701809 w 4894877"/>
              <a:gd name="connsiteY621" fmla="*/ 762817 h 2638416"/>
              <a:gd name="connsiteX622" fmla="*/ 597142 w 4894877"/>
              <a:gd name="connsiteY622" fmla="*/ 788529 h 2638416"/>
              <a:gd name="connsiteX623" fmla="*/ 633359 w 4894877"/>
              <a:gd name="connsiteY623" fmla="*/ 815149 h 2638416"/>
              <a:gd name="connsiteX624" fmla="*/ 739288 w 4894877"/>
              <a:gd name="connsiteY624" fmla="*/ 788529 h 2638416"/>
              <a:gd name="connsiteX625" fmla="*/ 1534199 w 4894877"/>
              <a:gd name="connsiteY625" fmla="*/ 90839 h 2638416"/>
              <a:gd name="connsiteX626" fmla="*/ 1517721 w 4894877"/>
              <a:gd name="connsiteY626" fmla="*/ 86674 h 2638416"/>
              <a:gd name="connsiteX627" fmla="*/ 1487663 w 4894877"/>
              <a:gd name="connsiteY627" fmla="*/ 90476 h 2638416"/>
              <a:gd name="connsiteX628" fmla="*/ 1505770 w 4894877"/>
              <a:gd name="connsiteY628" fmla="*/ 94641 h 2638416"/>
              <a:gd name="connsiteX629" fmla="*/ 1534199 w 4894877"/>
              <a:gd name="connsiteY629" fmla="*/ 90839 h 2638416"/>
              <a:gd name="connsiteX630" fmla="*/ 1563172 w 4894877"/>
              <a:gd name="connsiteY630" fmla="*/ 72731 h 2638416"/>
              <a:gd name="connsiteX631" fmla="*/ 1548505 w 4894877"/>
              <a:gd name="connsiteY631" fmla="*/ 69290 h 2638416"/>
              <a:gd name="connsiteX632" fmla="*/ 1522249 w 4894877"/>
              <a:gd name="connsiteY632" fmla="*/ 72551 h 2638416"/>
              <a:gd name="connsiteX633" fmla="*/ 1536916 w 4894877"/>
              <a:gd name="connsiteY633" fmla="*/ 76172 h 2638416"/>
              <a:gd name="connsiteX634" fmla="*/ 1563172 w 4894877"/>
              <a:gd name="connsiteY634" fmla="*/ 72731 h 2638416"/>
              <a:gd name="connsiteX635" fmla="*/ 1291555 w 4894877"/>
              <a:gd name="connsiteY635" fmla="*/ 317728 h 2638416"/>
              <a:gd name="connsiteX636" fmla="*/ 1253711 w 4894877"/>
              <a:gd name="connsiteY636" fmla="*/ 305415 h 2638416"/>
              <a:gd name="connsiteX637" fmla="*/ 1181300 w 4894877"/>
              <a:gd name="connsiteY637" fmla="*/ 318270 h 2638416"/>
              <a:gd name="connsiteX638" fmla="*/ 1219143 w 4894877"/>
              <a:gd name="connsiteY638" fmla="*/ 330946 h 2638416"/>
              <a:gd name="connsiteX639" fmla="*/ 1291555 w 4894877"/>
              <a:gd name="connsiteY639" fmla="*/ 317728 h 2638416"/>
              <a:gd name="connsiteX640" fmla="*/ 1594316 w 4894877"/>
              <a:gd name="connsiteY640" fmla="*/ 54623 h 2638416"/>
              <a:gd name="connsiteX641" fmla="*/ 1580191 w 4894877"/>
              <a:gd name="connsiteY641" fmla="*/ 51906 h 2638416"/>
              <a:gd name="connsiteX642" fmla="*/ 1559550 w 4894877"/>
              <a:gd name="connsiteY642" fmla="*/ 54804 h 2638416"/>
              <a:gd name="connsiteX643" fmla="*/ 1573492 w 4894877"/>
              <a:gd name="connsiteY643" fmla="*/ 57521 h 2638416"/>
              <a:gd name="connsiteX644" fmla="*/ 1594316 w 4894877"/>
              <a:gd name="connsiteY644" fmla="*/ 54623 h 2638416"/>
              <a:gd name="connsiteX645" fmla="*/ 1618401 w 4894877"/>
              <a:gd name="connsiteY645" fmla="*/ 39230 h 2638416"/>
              <a:gd name="connsiteX646" fmla="*/ 1606993 w 4894877"/>
              <a:gd name="connsiteY646" fmla="*/ 37057 h 2638416"/>
              <a:gd name="connsiteX647" fmla="*/ 1591419 w 4894877"/>
              <a:gd name="connsiteY647" fmla="*/ 39230 h 2638416"/>
              <a:gd name="connsiteX648" fmla="*/ 1601923 w 4894877"/>
              <a:gd name="connsiteY648" fmla="*/ 41402 h 2638416"/>
              <a:gd name="connsiteX649" fmla="*/ 1618401 w 4894877"/>
              <a:gd name="connsiteY649" fmla="*/ 39230 h 2638416"/>
              <a:gd name="connsiteX650" fmla="*/ 851015 w 4894877"/>
              <a:gd name="connsiteY650" fmla="*/ 713384 h 2638416"/>
              <a:gd name="connsiteX651" fmla="*/ 807555 w 4894877"/>
              <a:gd name="connsiteY651" fmla="*/ 689299 h 2638416"/>
              <a:gd name="connsiteX652" fmla="*/ 705792 w 4894877"/>
              <a:gd name="connsiteY652" fmla="*/ 713021 h 2638416"/>
              <a:gd name="connsiteX653" fmla="*/ 745448 w 4894877"/>
              <a:gd name="connsiteY653" fmla="*/ 738735 h 2638416"/>
              <a:gd name="connsiteX654" fmla="*/ 851015 w 4894877"/>
              <a:gd name="connsiteY654" fmla="*/ 713384 h 2638416"/>
              <a:gd name="connsiteX655" fmla="*/ 1338997 w 4894877"/>
              <a:gd name="connsiteY655" fmla="*/ 285859 h 2638416"/>
              <a:gd name="connsiteX656" fmla="*/ 1305318 w 4894877"/>
              <a:gd name="connsiteY656" fmla="*/ 274453 h 2638416"/>
              <a:gd name="connsiteX657" fmla="*/ 1238501 w 4894877"/>
              <a:gd name="connsiteY657" fmla="*/ 285317 h 2638416"/>
              <a:gd name="connsiteX658" fmla="*/ 1272724 w 4894877"/>
              <a:gd name="connsiteY658" fmla="*/ 297268 h 2638416"/>
              <a:gd name="connsiteX659" fmla="*/ 1338997 w 4894877"/>
              <a:gd name="connsiteY659" fmla="*/ 285859 h 2638416"/>
              <a:gd name="connsiteX660" fmla="*/ 1644838 w 4894877"/>
              <a:gd name="connsiteY660" fmla="*/ 24022 h 2638416"/>
              <a:gd name="connsiteX661" fmla="*/ 1637775 w 4894877"/>
              <a:gd name="connsiteY661" fmla="*/ 22391 h 2638416"/>
              <a:gd name="connsiteX662" fmla="*/ 1624919 w 4894877"/>
              <a:gd name="connsiteY662" fmla="*/ 24022 h 2638416"/>
              <a:gd name="connsiteX663" fmla="*/ 1633069 w 4894877"/>
              <a:gd name="connsiteY663" fmla="*/ 25471 h 2638416"/>
              <a:gd name="connsiteX664" fmla="*/ 1644838 w 4894877"/>
              <a:gd name="connsiteY664" fmla="*/ 24022 h 2638416"/>
              <a:gd name="connsiteX665" fmla="*/ 1389338 w 4894877"/>
              <a:gd name="connsiteY665" fmla="*/ 255981 h 2638416"/>
              <a:gd name="connsiteX666" fmla="*/ 1355837 w 4894877"/>
              <a:gd name="connsiteY666" fmla="*/ 245477 h 2638416"/>
              <a:gd name="connsiteX667" fmla="*/ 1294090 w 4894877"/>
              <a:gd name="connsiteY667" fmla="*/ 255618 h 2638416"/>
              <a:gd name="connsiteX668" fmla="*/ 1327408 w 4894877"/>
              <a:gd name="connsiteY668" fmla="*/ 266302 h 2638416"/>
              <a:gd name="connsiteX669" fmla="*/ 1389338 w 4894877"/>
              <a:gd name="connsiteY669" fmla="*/ 255981 h 2638416"/>
              <a:gd name="connsiteX670" fmla="*/ 954771 w 4894877"/>
              <a:gd name="connsiteY670" fmla="*/ 646383 h 2638416"/>
              <a:gd name="connsiteX671" fmla="*/ 910948 w 4894877"/>
              <a:gd name="connsiteY671" fmla="*/ 624473 h 2638416"/>
              <a:gd name="connsiteX672" fmla="*/ 812622 w 4894877"/>
              <a:gd name="connsiteY672" fmla="*/ 646565 h 2638416"/>
              <a:gd name="connsiteX673" fmla="*/ 856264 w 4894877"/>
              <a:gd name="connsiteY673" fmla="*/ 670104 h 2638416"/>
              <a:gd name="connsiteX674" fmla="*/ 954771 w 4894877"/>
              <a:gd name="connsiteY674" fmla="*/ 646383 h 2638416"/>
              <a:gd name="connsiteX675" fmla="*/ 1433159 w 4894877"/>
              <a:gd name="connsiteY675" fmla="*/ 227007 h 2638416"/>
              <a:gd name="connsiteX676" fmla="*/ 1400202 w 4894877"/>
              <a:gd name="connsiteY676" fmla="*/ 217591 h 2638416"/>
              <a:gd name="connsiteX677" fmla="*/ 1342801 w 4894877"/>
              <a:gd name="connsiteY677" fmla="*/ 226102 h 2638416"/>
              <a:gd name="connsiteX678" fmla="*/ 1375395 w 4894877"/>
              <a:gd name="connsiteY678" fmla="*/ 235699 h 2638416"/>
              <a:gd name="connsiteX679" fmla="*/ 1433159 w 4894877"/>
              <a:gd name="connsiteY679" fmla="*/ 227007 h 2638416"/>
              <a:gd name="connsiteX680" fmla="*/ 1475710 w 4894877"/>
              <a:gd name="connsiteY680" fmla="*/ 200752 h 2638416"/>
              <a:gd name="connsiteX681" fmla="*/ 1443479 w 4894877"/>
              <a:gd name="connsiteY681" fmla="*/ 192423 h 2638416"/>
              <a:gd name="connsiteX682" fmla="*/ 1393139 w 4894877"/>
              <a:gd name="connsiteY682" fmla="*/ 200752 h 2638416"/>
              <a:gd name="connsiteX683" fmla="*/ 1423741 w 4894877"/>
              <a:gd name="connsiteY683" fmla="*/ 209263 h 2638416"/>
              <a:gd name="connsiteX684" fmla="*/ 1475710 w 4894877"/>
              <a:gd name="connsiteY684" fmla="*/ 200752 h 2638416"/>
              <a:gd name="connsiteX685" fmla="*/ 1045129 w 4894877"/>
              <a:gd name="connsiteY685" fmla="*/ 584635 h 2638416"/>
              <a:gd name="connsiteX686" fmla="*/ 1001852 w 4894877"/>
              <a:gd name="connsiteY686" fmla="*/ 563269 h 2638416"/>
              <a:gd name="connsiteX687" fmla="*/ 902802 w 4894877"/>
              <a:gd name="connsiteY687" fmla="*/ 584635 h 2638416"/>
              <a:gd name="connsiteX688" fmla="*/ 944995 w 4894877"/>
              <a:gd name="connsiteY688" fmla="*/ 606908 h 2638416"/>
              <a:gd name="connsiteX689" fmla="*/ 1045129 w 4894877"/>
              <a:gd name="connsiteY689" fmla="*/ 584635 h 2638416"/>
              <a:gd name="connsiteX690" fmla="*/ 1511926 w 4894877"/>
              <a:gd name="connsiteY690" fmla="*/ 176488 h 2638416"/>
              <a:gd name="connsiteX691" fmla="*/ 1483678 w 4894877"/>
              <a:gd name="connsiteY691" fmla="*/ 168883 h 2638416"/>
              <a:gd name="connsiteX692" fmla="*/ 1434788 w 4894877"/>
              <a:gd name="connsiteY692" fmla="*/ 176488 h 2638416"/>
              <a:gd name="connsiteX693" fmla="*/ 1462673 w 4894877"/>
              <a:gd name="connsiteY693" fmla="*/ 184094 h 2638416"/>
              <a:gd name="connsiteX694" fmla="*/ 1511926 w 4894877"/>
              <a:gd name="connsiteY694" fmla="*/ 176488 h 2638416"/>
              <a:gd name="connsiteX695" fmla="*/ 1549773 w 4894877"/>
              <a:gd name="connsiteY695" fmla="*/ 153490 h 2638416"/>
              <a:gd name="connsiteX696" fmla="*/ 1521886 w 4894877"/>
              <a:gd name="connsiteY696" fmla="*/ 146791 h 2638416"/>
              <a:gd name="connsiteX697" fmla="*/ 1478428 w 4894877"/>
              <a:gd name="connsiteY697" fmla="*/ 153671 h 2638416"/>
              <a:gd name="connsiteX698" fmla="*/ 1506132 w 4894877"/>
              <a:gd name="connsiteY698" fmla="*/ 160372 h 2638416"/>
              <a:gd name="connsiteX699" fmla="*/ 1549773 w 4894877"/>
              <a:gd name="connsiteY699" fmla="*/ 153490 h 2638416"/>
              <a:gd name="connsiteX700" fmla="*/ 1580194 w 4894877"/>
              <a:gd name="connsiteY700" fmla="*/ 133390 h 2638416"/>
              <a:gd name="connsiteX701" fmla="*/ 1556472 w 4894877"/>
              <a:gd name="connsiteY701" fmla="*/ 127054 h 2638416"/>
              <a:gd name="connsiteX702" fmla="*/ 1516091 w 4894877"/>
              <a:gd name="connsiteY702" fmla="*/ 132124 h 2638416"/>
              <a:gd name="connsiteX703" fmla="*/ 1540174 w 4894877"/>
              <a:gd name="connsiteY703" fmla="*/ 138099 h 2638416"/>
              <a:gd name="connsiteX704" fmla="*/ 1580194 w 4894877"/>
              <a:gd name="connsiteY704" fmla="*/ 133390 h 2638416"/>
              <a:gd name="connsiteX705" fmla="*/ 1129876 w 4894877"/>
              <a:gd name="connsiteY705" fmla="*/ 530132 h 2638416"/>
              <a:gd name="connsiteX706" fmla="*/ 1084423 w 4894877"/>
              <a:gd name="connsiteY706" fmla="*/ 510576 h 2638416"/>
              <a:gd name="connsiteX707" fmla="*/ 990081 w 4894877"/>
              <a:gd name="connsiteY707" fmla="*/ 530856 h 2638416"/>
              <a:gd name="connsiteX708" fmla="*/ 1034808 w 4894877"/>
              <a:gd name="connsiteY708" fmla="*/ 551137 h 2638416"/>
              <a:gd name="connsiteX709" fmla="*/ 1129876 w 4894877"/>
              <a:gd name="connsiteY709" fmla="*/ 530132 h 2638416"/>
              <a:gd name="connsiteX710" fmla="*/ 1613873 w 4894877"/>
              <a:gd name="connsiteY710" fmla="*/ 110937 h 2638416"/>
              <a:gd name="connsiteX711" fmla="*/ 1591239 w 4894877"/>
              <a:gd name="connsiteY711" fmla="*/ 106049 h 2638416"/>
              <a:gd name="connsiteX712" fmla="*/ 1556291 w 4894877"/>
              <a:gd name="connsiteY712" fmla="*/ 111119 h 2638416"/>
              <a:gd name="connsiteX713" fmla="*/ 1577658 w 4894877"/>
              <a:gd name="connsiteY713" fmla="*/ 116190 h 2638416"/>
              <a:gd name="connsiteX714" fmla="*/ 1613873 w 4894877"/>
              <a:gd name="connsiteY714" fmla="*/ 110937 h 2638416"/>
              <a:gd name="connsiteX715" fmla="*/ 1640673 w 4894877"/>
              <a:gd name="connsiteY715" fmla="*/ 92648 h 2638416"/>
              <a:gd name="connsiteX716" fmla="*/ 1623833 w 4894877"/>
              <a:gd name="connsiteY716" fmla="*/ 87578 h 2638416"/>
              <a:gd name="connsiteX717" fmla="*/ 1591057 w 4894877"/>
              <a:gd name="connsiteY717" fmla="*/ 91382 h 2638416"/>
              <a:gd name="connsiteX718" fmla="*/ 1607716 w 4894877"/>
              <a:gd name="connsiteY718" fmla="*/ 96633 h 2638416"/>
              <a:gd name="connsiteX719" fmla="*/ 1640673 w 4894877"/>
              <a:gd name="connsiteY719" fmla="*/ 92648 h 2638416"/>
              <a:gd name="connsiteX720" fmla="*/ 1198864 w 4894877"/>
              <a:gd name="connsiteY720" fmla="*/ 480878 h 2638416"/>
              <a:gd name="connsiteX721" fmla="*/ 1155225 w 4894877"/>
              <a:gd name="connsiteY721" fmla="*/ 462771 h 2638416"/>
              <a:gd name="connsiteX722" fmla="*/ 1065589 w 4894877"/>
              <a:gd name="connsiteY722" fmla="*/ 479610 h 2638416"/>
              <a:gd name="connsiteX723" fmla="*/ 1106333 w 4894877"/>
              <a:gd name="connsiteY723" fmla="*/ 498986 h 2638416"/>
              <a:gd name="connsiteX724" fmla="*/ 1198864 w 4894877"/>
              <a:gd name="connsiteY724" fmla="*/ 480878 h 2638416"/>
              <a:gd name="connsiteX725" fmla="*/ 1670370 w 4894877"/>
              <a:gd name="connsiteY725" fmla="*/ 73996 h 2638416"/>
              <a:gd name="connsiteX726" fmla="*/ 1652986 w 4894877"/>
              <a:gd name="connsiteY726" fmla="*/ 70375 h 2638416"/>
              <a:gd name="connsiteX727" fmla="*/ 1626187 w 4894877"/>
              <a:gd name="connsiteY727" fmla="*/ 73996 h 2638416"/>
              <a:gd name="connsiteX728" fmla="*/ 1644295 w 4894877"/>
              <a:gd name="connsiteY728" fmla="*/ 77798 h 2638416"/>
              <a:gd name="connsiteX729" fmla="*/ 1670370 w 4894877"/>
              <a:gd name="connsiteY729" fmla="*/ 73996 h 2638416"/>
              <a:gd name="connsiteX730" fmla="*/ 1693728 w 4894877"/>
              <a:gd name="connsiteY730" fmla="*/ 57157 h 2638416"/>
              <a:gd name="connsiteX731" fmla="*/ 1678878 w 4894877"/>
              <a:gd name="connsiteY731" fmla="*/ 54623 h 2638416"/>
              <a:gd name="connsiteX732" fmla="*/ 1656788 w 4894877"/>
              <a:gd name="connsiteY732" fmla="*/ 56796 h 2638416"/>
              <a:gd name="connsiteX733" fmla="*/ 1670369 w 4894877"/>
              <a:gd name="connsiteY733" fmla="*/ 60235 h 2638416"/>
              <a:gd name="connsiteX734" fmla="*/ 1693728 w 4894877"/>
              <a:gd name="connsiteY734" fmla="*/ 57157 h 2638416"/>
              <a:gd name="connsiteX735" fmla="*/ 1715819 w 4894877"/>
              <a:gd name="connsiteY735" fmla="*/ 40861 h 2638416"/>
              <a:gd name="connsiteX736" fmla="*/ 1701515 w 4894877"/>
              <a:gd name="connsiteY736" fmla="*/ 38506 h 2638416"/>
              <a:gd name="connsiteX737" fmla="*/ 1685037 w 4894877"/>
              <a:gd name="connsiteY737" fmla="*/ 40861 h 2638416"/>
              <a:gd name="connsiteX738" fmla="*/ 1697711 w 4894877"/>
              <a:gd name="connsiteY738" fmla="*/ 43395 h 2638416"/>
              <a:gd name="connsiteX739" fmla="*/ 1715819 w 4894877"/>
              <a:gd name="connsiteY739" fmla="*/ 40861 h 2638416"/>
              <a:gd name="connsiteX740" fmla="*/ 1269827 w 4894877"/>
              <a:gd name="connsiteY740" fmla="*/ 434704 h 2638416"/>
              <a:gd name="connsiteX741" fmla="*/ 1225461 w 4894877"/>
              <a:gd name="connsiteY741" fmla="*/ 418045 h 2638416"/>
              <a:gd name="connsiteX742" fmla="*/ 1139652 w 4894877"/>
              <a:gd name="connsiteY742" fmla="*/ 434884 h 2638416"/>
              <a:gd name="connsiteX743" fmla="*/ 1184195 w 4894877"/>
              <a:gd name="connsiteY743" fmla="*/ 452992 h 2638416"/>
              <a:gd name="connsiteX744" fmla="*/ 1269827 w 4894877"/>
              <a:gd name="connsiteY744" fmla="*/ 434704 h 2638416"/>
              <a:gd name="connsiteX745" fmla="*/ 1740809 w 4894877"/>
              <a:gd name="connsiteY745" fmla="*/ 25468 h 2638416"/>
              <a:gd name="connsiteX746" fmla="*/ 1729944 w 4894877"/>
              <a:gd name="connsiteY746" fmla="*/ 23658 h 2638416"/>
              <a:gd name="connsiteX747" fmla="*/ 1716182 w 4894877"/>
              <a:gd name="connsiteY747" fmla="*/ 25651 h 2638416"/>
              <a:gd name="connsiteX748" fmla="*/ 1727771 w 4894877"/>
              <a:gd name="connsiteY748" fmla="*/ 27460 h 2638416"/>
              <a:gd name="connsiteX749" fmla="*/ 1740809 w 4894877"/>
              <a:gd name="connsiteY749" fmla="*/ 25468 h 2638416"/>
              <a:gd name="connsiteX750" fmla="*/ 1326142 w 4894877"/>
              <a:gd name="connsiteY750" fmla="*/ 394866 h 2638416"/>
              <a:gd name="connsiteX751" fmla="*/ 1281777 w 4894877"/>
              <a:gd name="connsiteY751" fmla="*/ 379114 h 2638416"/>
              <a:gd name="connsiteX752" fmla="*/ 1201761 w 4894877"/>
              <a:gd name="connsiteY752" fmla="*/ 394325 h 2638416"/>
              <a:gd name="connsiteX753" fmla="*/ 1243751 w 4894877"/>
              <a:gd name="connsiteY753" fmla="*/ 410984 h 2638416"/>
              <a:gd name="connsiteX754" fmla="*/ 1326142 w 4894877"/>
              <a:gd name="connsiteY754" fmla="*/ 394866 h 2638416"/>
              <a:gd name="connsiteX755" fmla="*/ 1384631 w 4894877"/>
              <a:gd name="connsiteY755" fmla="*/ 356479 h 2638416"/>
              <a:gd name="connsiteX756" fmla="*/ 1342440 w 4894877"/>
              <a:gd name="connsiteY756" fmla="*/ 342354 h 2638416"/>
              <a:gd name="connsiteX757" fmla="*/ 1264575 w 4894877"/>
              <a:gd name="connsiteY757" fmla="*/ 356660 h 2638416"/>
              <a:gd name="connsiteX758" fmla="*/ 1307310 w 4894877"/>
              <a:gd name="connsiteY758" fmla="*/ 371690 h 2638416"/>
              <a:gd name="connsiteX759" fmla="*/ 1384631 w 4894877"/>
              <a:gd name="connsiteY759" fmla="*/ 356479 h 2638416"/>
              <a:gd name="connsiteX760" fmla="*/ 1434064 w 4894877"/>
              <a:gd name="connsiteY760" fmla="*/ 320264 h 2638416"/>
              <a:gd name="connsiteX761" fmla="*/ 1392596 w 4894877"/>
              <a:gd name="connsiteY761" fmla="*/ 307227 h 2638416"/>
              <a:gd name="connsiteX762" fmla="*/ 1320165 w 4894877"/>
              <a:gd name="connsiteY762" fmla="*/ 320626 h 2638416"/>
              <a:gd name="connsiteX763" fmla="*/ 1361633 w 4894877"/>
              <a:gd name="connsiteY763" fmla="*/ 334027 h 2638416"/>
              <a:gd name="connsiteX764" fmla="*/ 1434064 w 4894877"/>
              <a:gd name="connsiteY764" fmla="*/ 320264 h 2638416"/>
              <a:gd name="connsiteX765" fmla="*/ 1478427 w 4894877"/>
              <a:gd name="connsiteY765" fmla="*/ 287669 h 2638416"/>
              <a:gd name="connsiteX766" fmla="*/ 1436600 w 4894877"/>
              <a:gd name="connsiteY766" fmla="*/ 275899 h 2638416"/>
              <a:gd name="connsiteX767" fmla="*/ 1369239 w 4894877"/>
              <a:gd name="connsiteY767" fmla="*/ 288212 h 2638416"/>
              <a:gd name="connsiteX768" fmla="*/ 1410525 w 4894877"/>
              <a:gd name="connsiteY768" fmla="*/ 300526 h 2638416"/>
              <a:gd name="connsiteX769" fmla="*/ 1478427 w 4894877"/>
              <a:gd name="connsiteY769" fmla="*/ 287669 h 2638416"/>
              <a:gd name="connsiteX770" fmla="*/ 1524240 w 4894877"/>
              <a:gd name="connsiteY770" fmla="*/ 257611 h 2638416"/>
              <a:gd name="connsiteX771" fmla="*/ 1484583 w 4894877"/>
              <a:gd name="connsiteY771" fmla="*/ 246746 h 2638416"/>
              <a:gd name="connsiteX772" fmla="*/ 1420663 w 4894877"/>
              <a:gd name="connsiteY772" fmla="*/ 257791 h 2638416"/>
              <a:gd name="connsiteX773" fmla="*/ 1458689 w 4894877"/>
              <a:gd name="connsiteY773" fmla="*/ 269200 h 2638416"/>
              <a:gd name="connsiteX774" fmla="*/ 1524240 w 4894877"/>
              <a:gd name="connsiteY774" fmla="*/ 257611 h 2638416"/>
              <a:gd name="connsiteX775" fmla="*/ 708872 w 4894877"/>
              <a:gd name="connsiteY775" fmla="*/ 977936 h 2638416"/>
              <a:gd name="connsiteX776" fmla="*/ 668669 w 4894877"/>
              <a:gd name="connsiteY776" fmla="*/ 946610 h 2638416"/>
              <a:gd name="connsiteX777" fmla="*/ 610062 w 4894877"/>
              <a:gd name="connsiteY777" fmla="*/ 954105 h 2638416"/>
              <a:gd name="connsiteX778" fmla="*/ 589462 w 4894877"/>
              <a:gd name="connsiteY778" fmla="*/ 962857 h 2638416"/>
              <a:gd name="connsiteX779" fmla="*/ 626562 w 4894877"/>
              <a:gd name="connsiteY779" fmla="*/ 1005092 h 2638416"/>
              <a:gd name="connsiteX780" fmla="*/ 660001 w 4894877"/>
              <a:gd name="connsiteY780" fmla="*/ 1000186 h 2638416"/>
              <a:gd name="connsiteX781" fmla="*/ 708872 w 4894877"/>
              <a:gd name="connsiteY781" fmla="*/ 977936 h 2638416"/>
              <a:gd name="connsiteX782" fmla="*/ 1561181 w 4894877"/>
              <a:gd name="connsiteY782" fmla="*/ 229544 h 2638416"/>
              <a:gd name="connsiteX783" fmla="*/ 1524966 w 4894877"/>
              <a:gd name="connsiteY783" fmla="*/ 219765 h 2638416"/>
              <a:gd name="connsiteX784" fmla="*/ 1465753 w 4894877"/>
              <a:gd name="connsiteY784" fmla="*/ 229725 h 2638416"/>
              <a:gd name="connsiteX785" fmla="*/ 1501968 w 4894877"/>
              <a:gd name="connsiteY785" fmla="*/ 239865 h 2638416"/>
              <a:gd name="connsiteX786" fmla="*/ 1561181 w 4894877"/>
              <a:gd name="connsiteY786" fmla="*/ 229544 h 2638416"/>
              <a:gd name="connsiteX787" fmla="*/ 1599750 w 4894877"/>
              <a:gd name="connsiteY787" fmla="*/ 203468 h 2638416"/>
              <a:gd name="connsiteX788" fmla="*/ 1566974 w 4894877"/>
              <a:gd name="connsiteY788" fmla="*/ 194595 h 2638416"/>
              <a:gd name="connsiteX789" fmla="*/ 1511021 w 4894877"/>
              <a:gd name="connsiteY789" fmla="*/ 203287 h 2638416"/>
              <a:gd name="connsiteX790" fmla="*/ 1544339 w 4894877"/>
              <a:gd name="connsiteY790" fmla="*/ 212703 h 2638416"/>
              <a:gd name="connsiteX791" fmla="*/ 1599750 w 4894877"/>
              <a:gd name="connsiteY791" fmla="*/ 203468 h 2638416"/>
              <a:gd name="connsiteX792" fmla="*/ 1632888 w 4894877"/>
              <a:gd name="connsiteY792" fmla="*/ 177936 h 2638416"/>
              <a:gd name="connsiteX793" fmla="*/ 1600655 w 4894877"/>
              <a:gd name="connsiteY793" fmla="*/ 170150 h 2638416"/>
              <a:gd name="connsiteX794" fmla="*/ 1549773 w 4894877"/>
              <a:gd name="connsiteY794" fmla="*/ 178478 h 2638416"/>
              <a:gd name="connsiteX795" fmla="*/ 1583635 w 4894877"/>
              <a:gd name="connsiteY795" fmla="*/ 186265 h 2638416"/>
              <a:gd name="connsiteX796" fmla="*/ 1632888 w 4894877"/>
              <a:gd name="connsiteY796" fmla="*/ 177936 h 2638416"/>
              <a:gd name="connsiteX797" fmla="*/ 834535 w 4894877"/>
              <a:gd name="connsiteY797" fmla="*/ 881424 h 2638416"/>
              <a:gd name="connsiteX798" fmla="*/ 790173 w 4894877"/>
              <a:gd name="connsiteY798" fmla="*/ 852813 h 2638416"/>
              <a:gd name="connsiteX799" fmla="*/ 683880 w 4894877"/>
              <a:gd name="connsiteY799" fmla="*/ 880517 h 2638416"/>
              <a:gd name="connsiteX800" fmla="*/ 723896 w 4894877"/>
              <a:gd name="connsiteY800" fmla="*/ 911120 h 2638416"/>
              <a:gd name="connsiteX801" fmla="*/ 834535 w 4894877"/>
              <a:gd name="connsiteY801" fmla="*/ 881424 h 2638416"/>
              <a:gd name="connsiteX802" fmla="*/ 1666566 w 4894877"/>
              <a:gd name="connsiteY802" fmla="*/ 155302 h 2638416"/>
              <a:gd name="connsiteX803" fmla="*/ 1636869 w 4894877"/>
              <a:gd name="connsiteY803" fmla="*/ 148059 h 2638416"/>
              <a:gd name="connsiteX804" fmla="*/ 1591781 w 4894877"/>
              <a:gd name="connsiteY804" fmla="*/ 154939 h 2638416"/>
              <a:gd name="connsiteX805" fmla="*/ 1621478 w 4894877"/>
              <a:gd name="connsiteY805" fmla="*/ 162365 h 2638416"/>
              <a:gd name="connsiteX806" fmla="*/ 1666566 w 4894877"/>
              <a:gd name="connsiteY806" fmla="*/ 155302 h 2638416"/>
              <a:gd name="connsiteX807" fmla="*/ 1694091 w 4894877"/>
              <a:gd name="connsiteY807" fmla="*/ 133753 h 2638416"/>
              <a:gd name="connsiteX808" fmla="*/ 1666748 w 4894877"/>
              <a:gd name="connsiteY808" fmla="*/ 127234 h 2638416"/>
              <a:gd name="connsiteX809" fmla="*/ 1625099 w 4894877"/>
              <a:gd name="connsiteY809" fmla="*/ 133392 h 2638416"/>
              <a:gd name="connsiteX810" fmla="*/ 1652262 w 4894877"/>
              <a:gd name="connsiteY810" fmla="*/ 140091 h 2638416"/>
              <a:gd name="connsiteX811" fmla="*/ 1694091 w 4894877"/>
              <a:gd name="connsiteY811" fmla="*/ 133753 h 2638416"/>
              <a:gd name="connsiteX812" fmla="*/ 1723608 w 4894877"/>
              <a:gd name="connsiteY812" fmla="*/ 113293 h 2638416"/>
              <a:gd name="connsiteX813" fmla="*/ 1698981 w 4894877"/>
              <a:gd name="connsiteY813" fmla="*/ 107678 h 2638416"/>
              <a:gd name="connsiteX814" fmla="*/ 1661678 w 4894877"/>
              <a:gd name="connsiteY814" fmla="*/ 113110 h 2638416"/>
              <a:gd name="connsiteX815" fmla="*/ 1686304 w 4894877"/>
              <a:gd name="connsiteY815" fmla="*/ 118905 h 2638416"/>
              <a:gd name="connsiteX816" fmla="*/ 1723608 w 4894877"/>
              <a:gd name="connsiteY816" fmla="*/ 113293 h 2638416"/>
              <a:gd name="connsiteX817" fmla="*/ 1747147 w 4894877"/>
              <a:gd name="connsiteY817" fmla="*/ 94277 h 2638416"/>
              <a:gd name="connsiteX818" fmla="*/ 1725056 w 4894877"/>
              <a:gd name="connsiteY818" fmla="*/ 89388 h 2638416"/>
              <a:gd name="connsiteX819" fmla="*/ 1692823 w 4894877"/>
              <a:gd name="connsiteY819" fmla="*/ 94097 h 2638416"/>
              <a:gd name="connsiteX820" fmla="*/ 1714010 w 4894877"/>
              <a:gd name="connsiteY820" fmla="*/ 98804 h 2638416"/>
              <a:gd name="connsiteX821" fmla="*/ 1747147 w 4894877"/>
              <a:gd name="connsiteY821" fmla="*/ 94277 h 2638416"/>
              <a:gd name="connsiteX822" fmla="*/ 1774309 w 4894877"/>
              <a:gd name="connsiteY822" fmla="*/ 75808 h 2638416"/>
              <a:gd name="connsiteX823" fmla="*/ 1753304 w 4894877"/>
              <a:gd name="connsiteY823" fmla="*/ 72730 h 2638416"/>
              <a:gd name="connsiteX824" fmla="*/ 1724876 w 4894877"/>
              <a:gd name="connsiteY824" fmla="*/ 75989 h 2638416"/>
              <a:gd name="connsiteX825" fmla="*/ 1745881 w 4894877"/>
              <a:gd name="connsiteY825" fmla="*/ 80154 h 2638416"/>
              <a:gd name="connsiteX826" fmla="*/ 1774309 w 4894877"/>
              <a:gd name="connsiteY826" fmla="*/ 75808 h 2638416"/>
              <a:gd name="connsiteX827" fmla="*/ 1795133 w 4894877"/>
              <a:gd name="connsiteY827" fmla="*/ 58064 h 2638416"/>
              <a:gd name="connsiteX828" fmla="*/ 1777026 w 4894877"/>
              <a:gd name="connsiteY828" fmla="*/ 54623 h 2638416"/>
              <a:gd name="connsiteX829" fmla="*/ 1753848 w 4894877"/>
              <a:gd name="connsiteY829" fmla="*/ 58606 h 2638416"/>
              <a:gd name="connsiteX830" fmla="*/ 1771956 w 4894877"/>
              <a:gd name="connsiteY830" fmla="*/ 61686 h 2638416"/>
              <a:gd name="connsiteX831" fmla="*/ 1795133 w 4894877"/>
              <a:gd name="connsiteY831" fmla="*/ 58064 h 2638416"/>
              <a:gd name="connsiteX832" fmla="*/ 958935 w 4894877"/>
              <a:gd name="connsiteY832" fmla="*/ 793056 h 2638416"/>
              <a:gd name="connsiteX833" fmla="*/ 912579 w 4894877"/>
              <a:gd name="connsiteY833" fmla="*/ 766257 h 2638416"/>
              <a:gd name="connsiteX834" fmla="*/ 803932 w 4894877"/>
              <a:gd name="connsiteY834" fmla="*/ 793600 h 2638416"/>
              <a:gd name="connsiteX835" fmla="*/ 850289 w 4894877"/>
              <a:gd name="connsiteY835" fmla="*/ 822209 h 2638416"/>
              <a:gd name="connsiteX836" fmla="*/ 958935 w 4894877"/>
              <a:gd name="connsiteY836" fmla="*/ 793056 h 2638416"/>
              <a:gd name="connsiteX837" fmla="*/ 1817948 w 4894877"/>
              <a:gd name="connsiteY837" fmla="*/ 42128 h 2638416"/>
              <a:gd name="connsiteX838" fmla="*/ 1803462 w 4894877"/>
              <a:gd name="connsiteY838" fmla="*/ 39230 h 2638416"/>
              <a:gd name="connsiteX839" fmla="*/ 1783543 w 4894877"/>
              <a:gd name="connsiteY839" fmla="*/ 41766 h 2638416"/>
              <a:gd name="connsiteX840" fmla="*/ 1797124 w 4894877"/>
              <a:gd name="connsiteY840" fmla="*/ 44844 h 2638416"/>
              <a:gd name="connsiteX841" fmla="*/ 1817948 w 4894877"/>
              <a:gd name="connsiteY841" fmla="*/ 42128 h 2638416"/>
              <a:gd name="connsiteX842" fmla="*/ 1836420 w 4894877"/>
              <a:gd name="connsiteY842" fmla="*/ 26917 h 2638416"/>
              <a:gd name="connsiteX843" fmla="*/ 1825736 w 4894877"/>
              <a:gd name="connsiteY843" fmla="*/ 24564 h 2638416"/>
              <a:gd name="connsiteX844" fmla="*/ 1809258 w 4894877"/>
              <a:gd name="connsiteY844" fmla="*/ 26556 h 2638416"/>
              <a:gd name="connsiteX845" fmla="*/ 1820847 w 4894877"/>
              <a:gd name="connsiteY845" fmla="*/ 28729 h 2638416"/>
              <a:gd name="connsiteX846" fmla="*/ 1836420 w 4894877"/>
              <a:gd name="connsiteY846" fmla="*/ 26917 h 2638416"/>
              <a:gd name="connsiteX847" fmla="*/ 1856881 w 4894877"/>
              <a:gd name="connsiteY847" fmla="*/ 12069 h 2638416"/>
              <a:gd name="connsiteX848" fmla="*/ 1848189 w 4894877"/>
              <a:gd name="connsiteY848" fmla="*/ 10440 h 2638416"/>
              <a:gd name="connsiteX849" fmla="*/ 1836781 w 4894877"/>
              <a:gd name="connsiteY849" fmla="*/ 12069 h 2638416"/>
              <a:gd name="connsiteX850" fmla="*/ 1844748 w 4894877"/>
              <a:gd name="connsiteY850" fmla="*/ 13517 h 2638416"/>
              <a:gd name="connsiteX851" fmla="*/ 1856881 w 4894877"/>
              <a:gd name="connsiteY851" fmla="*/ 12069 h 2638416"/>
              <a:gd name="connsiteX852" fmla="*/ 1055630 w 4894877"/>
              <a:gd name="connsiteY852" fmla="*/ 718091 h 2638416"/>
              <a:gd name="connsiteX853" fmla="*/ 1007103 w 4894877"/>
              <a:gd name="connsiteY853" fmla="*/ 693284 h 2638416"/>
              <a:gd name="connsiteX854" fmla="*/ 904432 w 4894877"/>
              <a:gd name="connsiteY854" fmla="*/ 718454 h 2638416"/>
              <a:gd name="connsiteX855" fmla="*/ 949341 w 4894877"/>
              <a:gd name="connsiteY855" fmla="*/ 744890 h 2638416"/>
              <a:gd name="connsiteX856" fmla="*/ 1055630 w 4894877"/>
              <a:gd name="connsiteY856" fmla="*/ 718091 h 2638416"/>
              <a:gd name="connsiteX857" fmla="*/ 1150151 w 4894877"/>
              <a:gd name="connsiteY857" fmla="*/ 652178 h 2638416"/>
              <a:gd name="connsiteX858" fmla="*/ 1103793 w 4894877"/>
              <a:gd name="connsiteY858" fmla="*/ 627189 h 2638416"/>
              <a:gd name="connsiteX859" fmla="*/ 999675 w 4894877"/>
              <a:gd name="connsiteY859" fmla="*/ 650366 h 2638416"/>
              <a:gd name="connsiteX860" fmla="*/ 1044764 w 4894877"/>
              <a:gd name="connsiteY860" fmla="*/ 676441 h 2638416"/>
              <a:gd name="connsiteX861" fmla="*/ 1150151 w 4894877"/>
              <a:gd name="connsiteY861" fmla="*/ 652178 h 2638416"/>
              <a:gd name="connsiteX862" fmla="*/ 1227997 w 4894877"/>
              <a:gd name="connsiteY862" fmla="*/ 590612 h 2638416"/>
              <a:gd name="connsiteX863" fmla="*/ 1178038 w 4894877"/>
              <a:gd name="connsiteY863" fmla="*/ 568520 h 2638416"/>
              <a:gd name="connsiteX864" fmla="*/ 1080076 w 4894877"/>
              <a:gd name="connsiteY864" fmla="*/ 590430 h 2638416"/>
              <a:gd name="connsiteX865" fmla="*/ 1130235 w 4894877"/>
              <a:gd name="connsiteY865" fmla="*/ 613971 h 2638416"/>
              <a:gd name="connsiteX866" fmla="*/ 1227997 w 4894877"/>
              <a:gd name="connsiteY866" fmla="*/ 590612 h 2638416"/>
              <a:gd name="connsiteX867" fmla="*/ 1305679 w 4894877"/>
              <a:gd name="connsiteY867" fmla="*/ 536108 h 2638416"/>
              <a:gd name="connsiteX868" fmla="*/ 1251356 w 4894877"/>
              <a:gd name="connsiteY868" fmla="*/ 514921 h 2638416"/>
              <a:gd name="connsiteX869" fmla="*/ 1157398 w 4894877"/>
              <a:gd name="connsiteY869" fmla="*/ 536469 h 2638416"/>
              <a:gd name="connsiteX870" fmla="*/ 1209184 w 4894877"/>
              <a:gd name="connsiteY870" fmla="*/ 558018 h 2638416"/>
              <a:gd name="connsiteX871" fmla="*/ 1305679 w 4894877"/>
              <a:gd name="connsiteY871" fmla="*/ 536108 h 2638416"/>
              <a:gd name="connsiteX872" fmla="*/ 1368332 w 4894877"/>
              <a:gd name="connsiteY872" fmla="*/ 486131 h 2638416"/>
              <a:gd name="connsiteX873" fmla="*/ 1317450 w 4894877"/>
              <a:gd name="connsiteY873" fmla="*/ 466574 h 2638416"/>
              <a:gd name="connsiteX874" fmla="*/ 1224556 w 4894877"/>
              <a:gd name="connsiteY874" fmla="*/ 485768 h 2638416"/>
              <a:gd name="connsiteX875" fmla="*/ 1275621 w 4894877"/>
              <a:gd name="connsiteY875" fmla="*/ 506773 h 2638416"/>
              <a:gd name="connsiteX876" fmla="*/ 1368332 w 4894877"/>
              <a:gd name="connsiteY876" fmla="*/ 486131 h 2638416"/>
              <a:gd name="connsiteX877" fmla="*/ 1432616 w 4894877"/>
              <a:gd name="connsiteY877" fmla="*/ 439956 h 2638416"/>
              <a:gd name="connsiteX878" fmla="*/ 1381914 w 4894877"/>
              <a:gd name="connsiteY878" fmla="*/ 421849 h 2638416"/>
              <a:gd name="connsiteX879" fmla="*/ 1293006 w 4894877"/>
              <a:gd name="connsiteY879" fmla="*/ 439956 h 2638416"/>
              <a:gd name="connsiteX880" fmla="*/ 1343888 w 4894877"/>
              <a:gd name="connsiteY880" fmla="*/ 458064 h 2638416"/>
              <a:gd name="connsiteX881" fmla="*/ 1432616 w 4894877"/>
              <a:gd name="connsiteY881" fmla="*/ 439956 h 2638416"/>
              <a:gd name="connsiteX882" fmla="*/ 1483137 w 4894877"/>
              <a:gd name="connsiteY882" fmla="*/ 398670 h 2638416"/>
              <a:gd name="connsiteX883" fmla="*/ 1434245 w 4894877"/>
              <a:gd name="connsiteY883" fmla="*/ 380563 h 2638416"/>
              <a:gd name="connsiteX884" fmla="*/ 1349683 w 4894877"/>
              <a:gd name="connsiteY884" fmla="*/ 397583 h 2638416"/>
              <a:gd name="connsiteX885" fmla="*/ 1397668 w 4894877"/>
              <a:gd name="connsiteY885" fmla="*/ 415691 h 2638416"/>
              <a:gd name="connsiteX886" fmla="*/ 1483137 w 4894877"/>
              <a:gd name="connsiteY886" fmla="*/ 398670 h 2638416"/>
              <a:gd name="connsiteX887" fmla="*/ 1536191 w 4894877"/>
              <a:gd name="connsiteY887" fmla="*/ 359377 h 2638416"/>
              <a:gd name="connsiteX888" fmla="*/ 1487663 w 4894877"/>
              <a:gd name="connsiteY888" fmla="*/ 343804 h 2638416"/>
              <a:gd name="connsiteX889" fmla="*/ 1407989 w 4894877"/>
              <a:gd name="connsiteY889" fmla="*/ 359377 h 2638416"/>
              <a:gd name="connsiteX890" fmla="*/ 1455793 w 4894877"/>
              <a:gd name="connsiteY890" fmla="*/ 375310 h 2638416"/>
              <a:gd name="connsiteX891" fmla="*/ 1536191 w 4894877"/>
              <a:gd name="connsiteY891" fmla="*/ 359377 h 2638416"/>
              <a:gd name="connsiteX892" fmla="*/ 1578201 w 4894877"/>
              <a:gd name="connsiteY892" fmla="*/ 323884 h 2638416"/>
              <a:gd name="connsiteX893" fmla="*/ 1530938 w 4894877"/>
              <a:gd name="connsiteY893" fmla="*/ 309761 h 2638416"/>
              <a:gd name="connsiteX894" fmla="*/ 1454886 w 4894877"/>
              <a:gd name="connsiteY894" fmla="*/ 324247 h 2638416"/>
              <a:gd name="connsiteX895" fmla="*/ 1501786 w 4894877"/>
              <a:gd name="connsiteY895" fmla="*/ 338733 h 2638416"/>
              <a:gd name="connsiteX896" fmla="*/ 1578201 w 4894877"/>
              <a:gd name="connsiteY896" fmla="*/ 323884 h 2638416"/>
              <a:gd name="connsiteX897" fmla="*/ 1657151 w 4894877"/>
              <a:gd name="connsiteY897" fmla="*/ 259964 h 2638416"/>
              <a:gd name="connsiteX898" fmla="*/ 1614237 w 4894877"/>
              <a:gd name="connsiteY898" fmla="*/ 248375 h 2638416"/>
              <a:gd name="connsiteX899" fmla="*/ 1550134 w 4894877"/>
              <a:gd name="connsiteY899" fmla="*/ 259601 h 2638416"/>
              <a:gd name="connsiteX900" fmla="*/ 1591420 w 4894877"/>
              <a:gd name="connsiteY900" fmla="*/ 271734 h 2638416"/>
              <a:gd name="connsiteX901" fmla="*/ 1657151 w 4894877"/>
              <a:gd name="connsiteY901" fmla="*/ 259964 h 2638416"/>
              <a:gd name="connsiteX902" fmla="*/ 1621841 w 4894877"/>
              <a:gd name="connsiteY902" fmla="*/ 291470 h 2638416"/>
              <a:gd name="connsiteX903" fmla="*/ 1577295 w 4894877"/>
              <a:gd name="connsiteY903" fmla="*/ 278252 h 2638416"/>
              <a:gd name="connsiteX904" fmla="*/ 1505227 w 4894877"/>
              <a:gd name="connsiteY904" fmla="*/ 291109 h 2638416"/>
              <a:gd name="connsiteX905" fmla="*/ 1549410 w 4894877"/>
              <a:gd name="connsiteY905" fmla="*/ 304871 h 2638416"/>
              <a:gd name="connsiteX906" fmla="*/ 1621841 w 4894877"/>
              <a:gd name="connsiteY906" fmla="*/ 291470 h 2638416"/>
              <a:gd name="connsiteX907" fmla="*/ 1725780 w 4894877"/>
              <a:gd name="connsiteY907" fmla="*/ 205099 h 2638416"/>
              <a:gd name="connsiteX908" fmla="*/ 1687028 w 4894877"/>
              <a:gd name="connsiteY908" fmla="*/ 195683 h 2638416"/>
              <a:gd name="connsiteX909" fmla="*/ 1630171 w 4894877"/>
              <a:gd name="connsiteY909" fmla="*/ 205462 h 2638416"/>
              <a:gd name="connsiteX910" fmla="*/ 1668559 w 4894877"/>
              <a:gd name="connsiteY910" fmla="*/ 215239 h 2638416"/>
              <a:gd name="connsiteX911" fmla="*/ 1725780 w 4894877"/>
              <a:gd name="connsiteY911" fmla="*/ 205099 h 2638416"/>
              <a:gd name="connsiteX912" fmla="*/ 1695358 w 4894877"/>
              <a:gd name="connsiteY912" fmla="*/ 231899 h 2638416"/>
              <a:gd name="connsiteX913" fmla="*/ 1654979 w 4894877"/>
              <a:gd name="connsiteY913" fmla="*/ 221034 h 2638416"/>
              <a:gd name="connsiteX914" fmla="*/ 1594136 w 4894877"/>
              <a:gd name="connsiteY914" fmla="*/ 231718 h 2638416"/>
              <a:gd name="connsiteX915" fmla="*/ 1633249 w 4894877"/>
              <a:gd name="connsiteY915" fmla="*/ 242583 h 2638416"/>
              <a:gd name="connsiteX916" fmla="*/ 1695358 w 4894877"/>
              <a:gd name="connsiteY916" fmla="*/ 231899 h 2638416"/>
              <a:gd name="connsiteX917" fmla="*/ 1807265 w 4894877"/>
              <a:gd name="connsiteY917" fmla="*/ 136287 h 2638416"/>
              <a:gd name="connsiteX918" fmla="*/ 1779924 w 4894877"/>
              <a:gd name="connsiteY918" fmla="*/ 129226 h 2638416"/>
              <a:gd name="connsiteX919" fmla="*/ 1735197 w 4894877"/>
              <a:gd name="connsiteY919" fmla="*/ 135563 h 2638416"/>
              <a:gd name="connsiteX920" fmla="*/ 1763626 w 4894877"/>
              <a:gd name="connsiteY920" fmla="*/ 142625 h 2638416"/>
              <a:gd name="connsiteX921" fmla="*/ 1807265 w 4894877"/>
              <a:gd name="connsiteY921" fmla="*/ 136287 h 2638416"/>
              <a:gd name="connsiteX922" fmla="*/ 1783180 w 4894877"/>
              <a:gd name="connsiteY922" fmla="*/ 157656 h 2638416"/>
              <a:gd name="connsiteX923" fmla="*/ 1750769 w 4894877"/>
              <a:gd name="connsiteY923" fmla="*/ 149871 h 2638416"/>
              <a:gd name="connsiteX924" fmla="*/ 1703144 w 4894877"/>
              <a:gd name="connsiteY924" fmla="*/ 157295 h 2638416"/>
              <a:gd name="connsiteX925" fmla="*/ 1734290 w 4894877"/>
              <a:gd name="connsiteY925" fmla="*/ 165262 h 2638416"/>
              <a:gd name="connsiteX926" fmla="*/ 1783180 w 4894877"/>
              <a:gd name="connsiteY926" fmla="*/ 157656 h 2638416"/>
              <a:gd name="connsiteX927" fmla="*/ 1756924 w 4894877"/>
              <a:gd name="connsiteY927" fmla="*/ 180834 h 2638416"/>
              <a:gd name="connsiteX928" fmla="*/ 1721976 w 4894877"/>
              <a:gd name="connsiteY928" fmla="*/ 172142 h 2638416"/>
              <a:gd name="connsiteX929" fmla="*/ 1670369 w 4894877"/>
              <a:gd name="connsiteY929" fmla="*/ 180471 h 2638416"/>
              <a:gd name="connsiteX930" fmla="*/ 1705136 w 4894877"/>
              <a:gd name="connsiteY930" fmla="*/ 189343 h 2638416"/>
              <a:gd name="connsiteX931" fmla="*/ 1756924 w 4894877"/>
              <a:gd name="connsiteY931" fmla="*/ 180834 h 2638416"/>
              <a:gd name="connsiteX932" fmla="*/ 1833340 w 4894877"/>
              <a:gd name="connsiteY932" fmla="*/ 114740 h 2638416"/>
              <a:gd name="connsiteX933" fmla="*/ 1806721 w 4894877"/>
              <a:gd name="connsiteY933" fmla="*/ 108946 h 2638416"/>
              <a:gd name="connsiteX934" fmla="*/ 1769782 w 4894877"/>
              <a:gd name="connsiteY934" fmla="*/ 114560 h 2638416"/>
              <a:gd name="connsiteX935" fmla="*/ 1797125 w 4894877"/>
              <a:gd name="connsiteY935" fmla="*/ 120535 h 2638416"/>
              <a:gd name="connsiteX936" fmla="*/ 1833340 w 4894877"/>
              <a:gd name="connsiteY936" fmla="*/ 114740 h 2638416"/>
              <a:gd name="connsiteX937" fmla="*/ 1855251 w 4894877"/>
              <a:gd name="connsiteY937" fmla="*/ 95546 h 2638416"/>
              <a:gd name="connsiteX938" fmla="*/ 1831348 w 4894877"/>
              <a:gd name="connsiteY938" fmla="*/ 90295 h 2638416"/>
              <a:gd name="connsiteX939" fmla="*/ 1795133 w 4894877"/>
              <a:gd name="connsiteY939" fmla="*/ 95365 h 2638416"/>
              <a:gd name="connsiteX940" fmla="*/ 1819035 w 4894877"/>
              <a:gd name="connsiteY940" fmla="*/ 100617 h 2638416"/>
              <a:gd name="connsiteX941" fmla="*/ 1855251 w 4894877"/>
              <a:gd name="connsiteY941" fmla="*/ 95546 h 2638416"/>
              <a:gd name="connsiteX942" fmla="*/ 1895992 w 4894877"/>
              <a:gd name="connsiteY942" fmla="*/ 59874 h 2638416"/>
              <a:gd name="connsiteX943" fmla="*/ 1877884 w 4894877"/>
              <a:gd name="connsiteY943" fmla="*/ 56433 h 2638416"/>
              <a:gd name="connsiteX944" fmla="*/ 1852534 w 4894877"/>
              <a:gd name="connsiteY944" fmla="*/ 60055 h 2638416"/>
              <a:gd name="connsiteX945" fmla="*/ 1870641 w 4894877"/>
              <a:gd name="connsiteY945" fmla="*/ 63677 h 2638416"/>
              <a:gd name="connsiteX946" fmla="*/ 1895992 w 4894877"/>
              <a:gd name="connsiteY946" fmla="*/ 59874 h 2638416"/>
              <a:gd name="connsiteX947" fmla="*/ 1932751 w 4894877"/>
              <a:gd name="connsiteY947" fmla="*/ 28365 h 2638416"/>
              <a:gd name="connsiteX948" fmla="*/ 1919169 w 4894877"/>
              <a:gd name="connsiteY948" fmla="*/ 25832 h 2638416"/>
              <a:gd name="connsiteX949" fmla="*/ 1901062 w 4894877"/>
              <a:gd name="connsiteY949" fmla="*/ 28004 h 2638416"/>
              <a:gd name="connsiteX950" fmla="*/ 1914643 w 4894877"/>
              <a:gd name="connsiteY950" fmla="*/ 30719 h 2638416"/>
              <a:gd name="connsiteX951" fmla="*/ 1932751 w 4894877"/>
              <a:gd name="connsiteY951" fmla="*/ 28365 h 2638416"/>
              <a:gd name="connsiteX952" fmla="*/ 1877887 w 4894877"/>
              <a:gd name="connsiteY952" fmla="*/ 77075 h 2638416"/>
              <a:gd name="connsiteX953" fmla="*/ 1856519 w 4894877"/>
              <a:gd name="connsiteY953" fmla="*/ 72729 h 2638416"/>
              <a:gd name="connsiteX954" fmla="*/ 1826460 w 4894877"/>
              <a:gd name="connsiteY954" fmla="*/ 76894 h 2638416"/>
              <a:gd name="connsiteX955" fmla="*/ 1847827 w 4894877"/>
              <a:gd name="connsiteY955" fmla="*/ 81421 h 2638416"/>
              <a:gd name="connsiteX956" fmla="*/ 1877887 w 4894877"/>
              <a:gd name="connsiteY956" fmla="*/ 77075 h 2638416"/>
              <a:gd name="connsiteX957" fmla="*/ 1951222 w 4894877"/>
              <a:gd name="connsiteY957" fmla="*/ 13155 h 2638416"/>
              <a:gd name="connsiteX958" fmla="*/ 1942348 w 4894877"/>
              <a:gd name="connsiteY958" fmla="*/ 11164 h 2638416"/>
              <a:gd name="connsiteX959" fmla="*/ 1927500 w 4894877"/>
              <a:gd name="connsiteY959" fmla="*/ 12974 h 2638416"/>
              <a:gd name="connsiteX960" fmla="*/ 1937097 w 4894877"/>
              <a:gd name="connsiteY960" fmla="*/ 14966 h 2638416"/>
              <a:gd name="connsiteX961" fmla="*/ 1951222 w 4894877"/>
              <a:gd name="connsiteY961" fmla="*/ 13155 h 2638416"/>
              <a:gd name="connsiteX962" fmla="*/ 1916455 w 4894877"/>
              <a:gd name="connsiteY962" fmla="*/ 43756 h 2638416"/>
              <a:gd name="connsiteX963" fmla="*/ 1900338 w 4894877"/>
              <a:gd name="connsiteY963" fmla="*/ 40678 h 2638416"/>
              <a:gd name="connsiteX964" fmla="*/ 1879333 w 4894877"/>
              <a:gd name="connsiteY964" fmla="*/ 43756 h 2638416"/>
              <a:gd name="connsiteX965" fmla="*/ 1895450 w 4894877"/>
              <a:gd name="connsiteY965" fmla="*/ 46653 h 2638416"/>
              <a:gd name="connsiteX966" fmla="*/ 1916455 w 4894877"/>
              <a:gd name="connsiteY966" fmla="*/ 43756 h 2638416"/>
              <a:gd name="connsiteX967" fmla="*/ 2045019 w 4894877"/>
              <a:gd name="connsiteY967" fmla="*/ 14606 h 2638416"/>
              <a:gd name="connsiteX968" fmla="*/ 2032886 w 4894877"/>
              <a:gd name="connsiteY968" fmla="*/ 12613 h 2638416"/>
              <a:gd name="connsiteX969" fmla="*/ 2018763 w 4894877"/>
              <a:gd name="connsiteY969" fmla="*/ 14423 h 2638416"/>
              <a:gd name="connsiteX970" fmla="*/ 2030896 w 4894877"/>
              <a:gd name="connsiteY970" fmla="*/ 16596 h 2638416"/>
              <a:gd name="connsiteX971" fmla="*/ 2045019 w 4894877"/>
              <a:gd name="connsiteY971" fmla="*/ 14606 h 2638416"/>
              <a:gd name="connsiteX972" fmla="*/ 2029266 w 4894877"/>
              <a:gd name="connsiteY972" fmla="*/ 29453 h 2638416"/>
              <a:gd name="connsiteX973" fmla="*/ 2013513 w 4894877"/>
              <a:gd name="connsiteY973" fmla="*/ 26738 h 2638416"/>
              <a:gd name="connsiteX974" fmla="*/ 1995405 w 4894877"/>
              <a:gd name="connsiteY974" fmla="*/ 29272 h 2638416"/>
              <a:gd name="connsiteX975" fmla="*/ 2011158 w 4894877"/>
              <a:gd name="connsiteY975" fmla="*/ 31989 h 2638416"/>
              <a:gd name="connsiteX976" fmla="*/ 2029266 w 4894877"/>
              <a:gd name="connsiteY976" fmla="*/ 29453 h 2638416"/>
              <a:gd name="connsiteX977" fmla="*/ 2017134 w 4894877"/>
              <a:gd name="connsiteY977" fmla="*/ 44846 h 2638416"/>
              <a:gd name="connsiteX978" fmla="*/ 1999026 w 4894877"/>
              <a:gd name="connsiteY978" fmla="*/ 41585 h 2638416"/>
              <a:gd name="connsiteX979" fmla="*/ 1974761 w 4894877"/>
              <a:gd name="connsiteY979" fmla="*/ 45027 h 2638416"/>
              <a:gd name="connsiteX980" fmla="*/ 1993775 w 4894877"/>
              <a:gd name="connsiteY980" fmla="*/ 48285 h 2638416"/>
              <a:gd name="connsiteX981" fmla="*/ 2017134 w 4894877"/>
              <a:gd name="connsiteY981" fmla="*/ 44846 h 2638416"/>
              <a:gd name="connsiteX982" fmla="*/ 2001743 w 4894877"/>
              <a:gd name="connsiteY982" fmla="*/ 61142 h 2638416"/>
              <a:gd name="connsiteX983" fmla="*/ 1979833 w 4894877"/>
              <a:gd name="connsiteY983" fmla="*/ 57340 h 2638416"/>
              <a:gd name="connsiteX984" fmla="*/ 1953576 w 4894877"/>
              <a:gd name="connsiteY984" fmla="*/ 61323 h 2638416"/>
              <a:gd name="connsiteX985" fmla="*/ 1975487 w 4894877"/>
              <a:gd name="connsiteY985" fmla="*/ 65308 h 2638416"/>
              <a:gd name="connsiteX986" fmla="*/ 2001743 w 4894877"/>
              <a:gd name="connsiteY986" fmla="*/ 61142 h 2638416"/>
              <a:gd name="connsiteX987" fmla="*/ 1981824 w 4894877"/>
              <a:gd name="connsiteY987" fmla="*/ 79067 h 2638416"/>
              <a:gd name="connsiteX988" fmla="*/ 1957560 w 4894877"/>
              <a:gd name="connsiteY988" fmla="*/ 74540 h 2638416"/>
              <a:gd name="connsiteX989" fmla="*/ 1927864 w 4894877"/>
              <a:gd name="connsiteY989" fmla="*/ 79067 h 2638416"/>
              <a:gd name="connsiteX990" fmla="*/ 1950861 w 4894877"/>
              <a:gd name="connsiteY990" fmla="*/ 83776 h 2638416"/>
              <a:gd name="connsiteX991" fmla="*/ 1981824 w 4894877"/>
              <a:gd name="connsiteY991" fmla="*/ 79067 h 2638416"/>
              <a:gd name="connsiteX992" fmla="*/ 826568 w 4894877"/>
              <a:gd name="connsiteY992" fmla="*/ 1095817 h 2638416"/>
              <a:gd name="connsiteX993" fmla="*/ 782206 w 4894877"/>
              <a:gd name="connsiteY993" fmla="*/ 1062680 h 2638416"/>
              <a:gd name="connsiteX994" fmla="*/ 717788 w 4894877"/>
              <a:gd name="connsiteY994" fmla="*/ 1071371 h 2638416"/>
              <a:gd name="connsiteX995" fmla="*/ 693092 w 4894877"/>
              <a:gd name="connsiteY995" fmla="*/ 1080830 h 2638416"/>
              <a:gd name="connsiteX996" fmla="*/ 735111 w 4894877"/>
              <a:gd name="connsiteY996" fmla="*/ 1128665 h 2638416"/>
              <a:gd name="connsiteX997" fmla="*/ 780733 w 4894877"/>
              <a:gd name="connsiteY997" fmla="*/ 1121530 h 2638416"/>
              <a:gd name="connsiteX998" fmla="*/ 826568 w 4894877"/>
              <a:gd name="connsiteY998" fmla="*/ 1095817 h 2638416"/>
              <a:gd name="connsiteX999" fmla="*/ 1965528 w 4894877"/>
              <a:gd name="connsiteY999" fmla="*/ 97357 h 2638416"/>
              <a:gd name="connsiteX1000" fmla="*/ 1938546 w 4894877"/>
              <a:gd name="connsiteY1000" fmla="*/ 92107 h 2638416"/>
              <a:gd name="connsiteX1001" fmla="*/ 1903779 w 4894877"/>
              <a:gd name="connsiteY1001" fmla="*/ 97538 h 2638416"/>
              <a:gd name="connsiteX1002" fmla="*/ 1930761 w 4894877"/>
              <a:gd name="connsiteY1002" fmla="*/ 102789 h 2638416"/>
              <a:gd name="connsiteX1003" fmla="*/ 1965528 w 4894877"/>
              <a:gd name="connsiteY1003" fmla="*/ 97357 h 2638416"/>
              <a:gd name="connsiteX1004" fmla="*/ 956763 w 4894877"/>
              <a:gd name="connsiteY1004" fmla="*/ 984093 h 2638416"/>
              <a:gd name="connsiteX1005" fmla="*/ 906063 w 4894877"/>
              <a:gd name="connsiteY1005" fmla="*/ 952404 h 2638416"/>
              <a:gd name="connsiteX1006" fmla="*/ 794699 w 4894877"/>
              <a:gd name="connsiteY1006" fmla="*/ 984998 h 2638416"/>
              <a:gd name="connsiteX1007" fmla="*/ 845401 w 4894877"/>
              <a:gd name="connsiteY1007" fmla="*/ 1018860 h 2638416"/>
              <a:gd name="connsiteX1008" fmla="*/ 956763 w 4894877"/>
              <a:gd name="connsiteY1008" fmla="*/ 984093 h 2638416"/>
              <a:gd name="connsiteX1009" fmla="*/ 1944340 w 4894877"/>
              <a:gd name="connsiteY1009" fmla="*/ 116733 h 2638416"/>
              <a:gd name="connsiteX1010" fmla="*/ 1913194 w 4894877"/>
              <a:gd name="connsiteY1010" fmla="*/ 110575 h 2638416"/>
              <a:gd name="connsiteX1011" fmla="*/ 1874625 w 4894877"/>
              <a:gd name="connsiteY1011" fmla="*/ 116913 h 2638416"/>
              <a:gd name="connsiteX1012" fmla="*/ 1904864 w 4894877"/>
              <a:gd name="connsiteY1012" fmla="*/ 123071 h 2638416"/>
              <a:gd name="connsiteX1013" fmla="*/ 1944340 w 4894877"/>
              <a:gd name="connsiteY1013" fmla="*/ 116733 h 2638416"/>
              <a:gd name="connsiteX1014" fmla="*/ 1924603 w 4894877"/>
              <a:gd name="connsiteY1014" fmla="*/ 137375 h 2638416"/>
              <a:gd name="connsiteX1015" fmla="*/ 1892916 w 4894877"/>
              <a:gd name="connsiteY1015" fmla="*/ 130313 h 2638416"/>
              <a:gd name="connsiteX1016" fmla="*/ 1849275 w 4894877"/>
              <a:gd name="connsiteY1016" fmla="*/ 137375 h 2638416"/>
              <a:gd name="connsiteX1017" fmla="*/ 1880783 w 4894877"/>
              <a:gd name="connsiteY1017" fmla="*/ 144437 h 2638416"/>
              <a:gd name="connsiteX1018" fmla="*/ 1924603 w 4894877"/>
              <a:gd name="connsiteY1018" fmla="*/ 137375 h 2638416"/>
              <a:gd name="connsiteX1019" fmla="*/ 1900519 w 4894877"/>
              <a:gd name="connsiteY1019" fmla="*/ 159285 h 2638416"/>
              <a:gd name="connsiteX1020" fmla="*/ 1864485 w 4894877"/>
              <a:gd name="connsiteY1020" fmla="*/ 151137 h 2638416"/>
              <a:gd name="connsiteX1021" fmla="*/ 1817042 w 4894877"/>
              <a:gd name="connsiteY1021" fmla="*/ 158922 h 2638416"/>
              <a:gd name="connsiteX1022" fmla="*/ 1851990 w 4894877"/>
              <a:gd name="connsiteY1022" fmla="*/ 167252 h 2638416"/>
              <a:gd name="connsiteX1023" fmla="*/ 1900519 w 4894877"/>
              <a:gd name="connsiteY1023" fmla="*/ 159285 h 2638416"/>
              <a:gd name="connsiteX1024" fmla="*/ 1878972 w 4894877"/>
              <a:gd name="connsiteY1024" fmla="*/ 182282 h 2638416"/>
              <a:gd name="connsiteX1025" fmla="*/ 1840222 w 4894877"/>
              <a:gd name="connsiteY1025" fmla="*/ 173410 h 2638416"/>
              <a:gd name="connsiteX1026" fmla="*/ 1787347 w 4894877"/>
              <a:gd name="connsiteY1026" fmla="*/ 182102 h 2638416"/>
              <a:gd name="connsiteX1027" fmla="*/ 1826822 w 4894877"/>
              <a:gd name="connsiteY1027" fmla="*/ 191518 h 2638416"/>
              <a:gd name="connsiteX1028" fmla="*/ 1878972 w 4894877"/>
              <a:gd name="connsiteY1028" fmla="*/ 182282 h 2638416"/>
              <a:gd name="connsiteX1029" fmla="*/ 1849636 w 4894877"/>
              <a:gd name="connsiteY1029" fmla="*/ 208538 h 2638416"/>
              <a:gd name="connsiteX1030" fmla="*/ 1810162 w 4894877"/>
              <a:gd name="connsiteY1030" fmla="*/ 198036 h 2638416"/>
              <a:gd name="connsiteX1031" fmla="*/ 1751493 w 4894877"/>
              <a:gd name="connsiteY1031" fmla="*/ 207633 h 2638416"/>
              <a:gd name="connsiteX1032" fmla="*/ 1790605 w 4894877"/>
              <a:gd name="connsiteY1032" fmla="*/ 218317 h 2638416"/>
              <a:gd name="connsiteX1033" fmla="*/ 1849636 w 4894877"/>
              <a:gd name="connsiteY1033" fmla="*/ 208538 h 2638416"/>
              <a:gd name="connsiteX1034" fmla="*/ 1173152 w 4894877"/>
              <a:gd name="connsiteY1034" fmla="*/ 802835 h 2638416"/>
              <a:gd name="connsiteX1035" fmla="*/ 1122992 w 4894877"/>
              <a:gd name="connsiteY1035" fmla="*/ 773863 h 2638416"/>
              <a:gd name="connsiteX1036" fmla="*/ 1013262 w 4894877"/>
              <a:gd name="connsiteY1036" fmla="*/ 802472 h 2638416"/>
              <a:gd name="connsiteX1037" fmla="*/ 1064685 w 4894877"/>
              <a:gd name="connsiteY1037" fmla="*/ 831988 h 2638416"/>
              <a:gd name="connsiteX1038" fmla="*/ 1173152 w 4894877"/>
              <a:gd name="connsiteY1038" fmla="*/ 802835 h 2638416"/>
              <a:gd name="connsiteX1039" fmla="*/ 1075732 w 4894877"/>
              <a:gd name="connsiteY1039" fmla="*/ 889390 h 2638416"/>
              <a:gd name="connsiteX1040" fmla="*/ 1026841 w 4894877"/>
              <a:gd name="connsiteY1040" fmla="*/ 856977 h 2638416"/>
              <a:gd name="connsiteX1041" fmla="*/ 915297 w 4894877"/>
              <a:gd name="connsiteY1041" fmla="*/ 886311 h 2638416"/>
              <a:gd name="connsiteX1042" fmla="*/ 962559 w 4894877"/>
              <a:gd name="connsiteY1042" fmla="*/ 920172 h 2638416"/>
              <a:gd name="connsiteX1043" fmla="*/ 1075732 w 4894877"/>
              <a:gd name="connsiteY1043" fmla="*/ 889390 h 2638416"/>
              <a:gd name="connsiteX1044" fmla="*/ 1791692 w 4894877"/>
              <a:gd name="connsiteY1044" fmla="*/ 263405 h 2638416"/>
              <a:gd name="connsiteX1045" fmla="*/ 1745516 w 4894877"/>
              <a:gd name="connsiteY1045" fmla="*/ 250547 h 2638416"/>
              <a:gd name="connsiteX1046" fmla="*/ 1677250 w 4894877"/>
              <a:gd name="connsiteY1046" fmla="*/ 262861 h 2638416"/>
              <a:gd name="connsiteX1047" fmla="*/ 1722157 w 4894877"/>
              <a:gd name="connsiteY1047" fmla="*/ 275899 h 2638416"/>
              <a:gd name="connsiteX1048" fmla="*/ 1791692 w 4894877"/>
              <a:gd name="connsiteY1048" fmla="*/ 263405 h 2638416"/>
              <a:gd name="connsiteX1049" fmla="*/ 1824468 w 4894877"/>
              <a:gd name="connsiteY1049" fmla="*/ 235701 h 2638416"/>
              <a:gd name="connsiteX1050" fmla="*/ 1781553 w 4894877"/>
              <a:gd name="connsiteY1050" fmla="*/ 224293 h 2638416"/>
              <a:gd name="connsiteX1051" fmla="*/ 1717450 w 4894877"/>
              <a:gd name="connsiteY1051" fmla="*/ 235340 h 2638416"/>
              <a:gd name="connsiteX1052" fmla="*/ 1760184 w 4894877"/>
              <a:gd name="connsiteY1052" fmla="*/ 247110 h 2638416"/>
              <a:gd name="connsiteX1053" fmla="*/ 1824468 w 4894877"/>
              <a:gd name="connsiteY1053" fmla="*/ 235701 h 2638416"/>
              <a:gd name="connsiteX1054" fmla="*/ 1342801 w 4894877"/>
              <a:gd name="connsiteY1054" fmla="*/ 658878 h 2638416"/>
              <a:gd name="connsiteX1055" fmla="*/ 1288478 w 4894877"/>
              <a:gd name="connsiteY1055" fmla="*/ 633165 h 2638416"/>
              <a:gd name="connsiteX1056" fmla="*/ 1186913 w 4894877"/>
              <a:gd name="connsiteY1056" fmla="*/ 657610 h 2638416"/>
              <a:gd name="connsiteX1057" fmla="*/ 1241215 w 4894877"/>
              <a:gd name="connsiteY1057" fmla="*/ 684410 h 2638416"/>
              <a:gd name="connsiteX1058" fmla="*/ 1342801 w 4894877"/>
              <a:gd name="connsiteY1058" fmla="*/ 658878 h 2638416"/>
              <a:gd name="connsiteX1059" fmla="*/ 1722880 w 4894877"/>
              <a:gd name="connsiteY1059" fmla="*/ 326781 h 2638416"/>
              <a:gd name="connsiteX1060" fmla="*/ 1671093 w 4894877"/>
              <a:gd name="connsiteY1060" fmla="*/ 311390 h 2638416"/>
              <a:gd name="connsiteX1061" fmla="*/ 1594134 w 4894877"/>
              <a:gd name="connsiteY1061" fmla="*/ 326057 h 2638416"/>
              <a:gd name="connsiteX1062" fmla="*/ 1645560 w 4894877"/>
              <a:gd name="connsiteY1062" fmla="*/ 341992 h 2638416"/>
              <a:gd name="connsiteX1063" fmla="*/ 1722880 w 4894877"/>
              <a:gd name="connsiteY1063" fmla="*/ 326781 h 2638416"/>
              <a:gd name="connsiteX1064" fmla="*/ 1538184 w 4894877"/>
              <a:gd name="connsiteY1064" fmla="*/ 489209 h 2638416"/>
              <a:gd name="connsiteX1065" fmla="*/ 1482956 w 4894877"/>
              <a:gd name="connsiteY1065" fmla="*/ 468566 h 2638416"/>
              <a:gd name="connsiteX1066" fmla="*/ 1389700 w 4894877"/>
              <a:gd name="connsiteY1066" fmla="*/ 488846 h 2638416"/>
              <a:gd name="connsiteX1067" fmla="*/ 1444024 w 4894877"/>
              <a:gd name="connsiteY1067" fmla="*/ 510395 h 2638416"/>
              <a:gd name="connsiteX1068" fmla="*/ 1538184 w 4894877"/>
              <a:gd name="connsiteY1068" fmla="*/ 489209 h 2638416"/>
              <a:gd name="connsiteX1069" fmla="*/ 1761090 w 4894877"/>
              <a:gd name="connsiteY1069" fmla="*/ 293463 h 2638416"/>
              <a:gd name="connsiteX1070" fmla="*/ 1710388 w 4894877"/>
              <a:gd name="connsiteY1070" fmla="*/ 280064 h 2638416"/>
              <a:gd name="connsiteX1071" fmla="*/ 1639224 w 4894877"/>
              <a:gd name="connsiteY1071" fmla="*/ 294006 h 2638416"/>
              <a:gd name="connsiteX1072" fmla="*/ 1688658 w 4894877"/>
              <a:gd name="connsiteY1072" fmla="*/ 307588 h 2638416"/>
              <a:gd name="connsiteX1073" fmla="*/ 1761090 w 4894877"/>
              <a:gd name="connsiteY1073" fmla="*/ 293463 h 2638416"/>
              <a:gd name="connsiteX1074" fmla="*/ 1269282 w 4894877"/>
              <a:gd name="connsiteY1074" fmla="*/ 725876 h 2638416"/>
              <a:gd name="connsiteX1075" fmla="*/ 1212625 w 4894877"/>
              <a:gd name="connsiteY1075" fmla="*/ 699077 h 2638416"/>
              <a:gd name="connsiteX1076" fmla="*/ 1106876 w 4894877"/>
              <a:gd name="connsiteY1076" fmla="*/ 726420 h 2638416"/>
              <a:gd name="connsiteX1077" fmla="*/ 1162467 w 4894877"/>
              <a:gd name="connsiteY1077" fmla="*/ 754668 h 2638416"/>
              <a:gd name="connsiteX1078" fmla="*/ 1269282 w 4894877"/>
              <a:gd name="connsiteY1078" fmla="*/ 725876 h 2638416"/>
              <a:gd name="connsiteX1079" fmla="*/ 1483497 w 4894877"/>
              <a:gd name="connsiteY1079" fmla="*/ 539911 h 2638416"/>
              <a:gd name="connsiteX1080" fmla="*/ 1427183 w 4894877"/>
              <a:gd name="connsiteY1080" fmla="*/ 517639 h 2638416"/>
              <a:gd name="connsiteX1081" fmla="*/ 1330124 w 4894877"/>
              <a:gd name="connsiteY1081" fmla="*/ 539186 h 2638416"/>
              <a:gd name="connsiteX1082" fmla="*/ 1386622 w 4894877"/>
              <a:gd name="connsiteY1082" fmla="*/ 562908 h 2638416"/>
              <a:gd name="connsiteX1083" fmla="*/ 1483497 w 4894877"/>
              <a:gd name="connsiteY1083" fmla="*/ 539911 h 2638416"/>
              <a:gd name="connsiteX1084" fmla="*/ 1640129 w 4894877"/>
              <a:gd name="connsiteY1084" fmla="*/ 402472 h 2638416"/>
              <a:gd name="connsiteX1085" fmla="*/ 1583452 w 4894877"/>
              <a:gd name="connsiteY1085" fmla="*/ 384365 h 2638416"/>
              <a:gd name="connsiteX1086" fmla="*/ 1497079 w 4894877"/>
              <a:gd name="connsiteY1086" fmla="*/ 402472 h 2638416"/>
              <a:gd name="connsiteX1087" fmla="*/ 1553212 w 4894877"/>
              <a:gd name="connsiteY1087" fmla="*/ 420580 h 2638416"/>
              <a:gd name="connsiteX1088" fmla="*/ 1640129 w 4894877"/>
              <a:gd name="connsiteY1088" fmla="*/ 402472 h 2638416"/>
              <a:gd name="connsiteX1089" fmla="*/ 1687209 w 4894877"/>
              <a:gd name="connsiteY1089" fmla="*/ 362455 h 2638416"/>
              <a:gd name="connsiteX1090" fmla="*/ 1632525 w 4894877"/>
              <a:gd name="connsiteY1090" fmla="*/ 346881 h 2638416"/>
              <a:gd name="connsiteX1091" fmla="*/ 1550676 w 4894877"/>
              <a:gd name="connsiteY1091" fmla="*/ 363541 h 2638416"/>
              <a:gd name="connsiteX1092" fmla="*/ 1604999 w 4894877"/>
              <a:gd name="connsiteY1092" fmla="*/ 380563 h 2638416"/>
              <a:gd name="connsiteX1093" fmla="*/ 1687209 w 4894877"/>
              <a:gd name="connsiteY1093" fmla="*/ 362455 h 2638416"/>
              <a:gd name="connsiteX1094" fmla="*/ 1423560 w 4894877"/>
              <a:gd name="connsiteY1094" fmla="*/ 594597 h 2638416"/>
              <a:gd name="connsiteX1095" fmla="*/ 1364891 w 4894877"/>
              <a:gd name="connsiteY1095" fmla="*/ 571056 h 2638416"/>
              <a:gd name="connsiteX1096" fmla="*/ 1264392 w 4894877"/>
              <a:gd name="connsiteY1096" fmla="*/ 595139 h 2638416"/>
              <a:gd name="connsiteX1097" fmla="*/ 1322337 w 4894877"/>
              <a:gd name="connsiteY1097" fmla="*/ 619948 h 2638416"/>
              <a:gd name="connsiteX1098" fmla="*/ 1423560 w 4894877"/>
              <a:gd name="connsiteY1098" fmla="*/ 594597 h 2638416"/>
              <a:gd name="connsiteX1099" fmla="*/ 1595404 w 4894877"/>
              <a:gd name="connsiteY1099" fmla="*/ 444663 h 2638416"/>
              <a:gd name="connsiteX1100" fmla="*/ 1539994 w 4894877"/>
              <a:gd name="connsiteY1100" fmla="*/ 425468 h 2638416"/>
              <a:gd name="connsiteX1101" fmla="*/ 1447826 w 4894877"/>
              <a:gd name="connsiteY1101" fmla="*/ 443576 h 2638416"/>
              <a:gd name="connsiteX1102" fmla="*/ 1503236 w 4894877"/>
              <a:gd name="connsiteY1102" fmla="*/ 464039 h 2638416"/>
              <a:gd name="connsiteX1103" fmla="*/ 1595404 w 4894877"/>
              <a:gd name="connsiteY1103" fmla="*/ 444663 h 2638416"/>
              <a:gd name="connsiteX1104" fmla="*/ 2151131 w 4894877"/>
              <a:gd name="connsiteY1104" fmla="*/ 1568 h 2638416"/>
              <a:gd name="connsiteX1105" fmla="*/ 2141352 w 4894877"/>
              <a:gd name="connsiteY1105" fmla="*/ 119 h 2638416"/>
              <a:gd name="connsiteX1106" fmla="*/ 2131575 w 4894877"/>
              <a:gd name="connsiteY1106" fmla="*/ 1385 h 2638416"/>
              <a:gd name="connsiteX1107" fmla="*/ 2140447 w 4894877"/>
              <a:gd name="connsiteY1107" fmla="*/ 3016 h 2638416"/>
              <a:gd name="connsiteX1108" fmla="*/ 2151131 w 4894877"/>
              <a:gd name="connsiteY1108" fmla="*/ 1568 h 2638416"/>
              <a:gd name="connsiteX1109" fmla="*/ 2138819 w 4894877"/>
              <a:gd name="connsiteY1109" fmla="*/ 15691 h 2638416"/>
              <a:gd name="connsiteX1110" fmla="*/ 2126323 w 4894877"/>
              <a:gd name="connsiteY1110" fmla="*/ 13518 h 2638416"/>
              <a:gd name="connsiteX1111" fmla="*/ 2111476 w 4894877"/>
              <a:gd name="connsiteY1111" fmla="*/ 15510 h 2638416"/>
              <a:gd name="connsiteX1112" fmla="*/ 2123789 w 4894877"/>
              <a:gd name="connsiteY1112" fmla="*/ 17683 h 2638416"/>
              <a:gd name="connsiteX1113" fmla="*/ 2138819 w 4894877"/>
              <a:gd name="connsiteY1113" fmla="*/ 15691 h 2638416"/>
              <a:gd name="connsiteX1114" fmla="*/ 2128859 w 4894877"/>
              <a:gd name="connsiteY1114" fmla="*/ 30539 h 2638416"/>
              <a:gd name="connsiteX1115" fmla="*/ 2112017 w 4894877"/>
              <a:gd name="connsiteY1115" fmla="*/ 27642 h 2638416"/>
              <a:gd name="connsiteX1116" fmla="*/ 2093909 w 4894877"/>
              <a:gd name="connsiteY1116" fmla="*/ 30539 h 2638416"/>
              <a:gd name="connsiteX1117" fmla="*/ 2110027 w 4894877"/>
              <a:gd name="connsiteY1117" fmla="*/ 33255 h 2638416"/>
              <a:gd name="connsiteX1118" fmla="*/ 2128859 w 4894877"/>
              <a:gd name="connsiteY1118" fmla="*/ 30539 h 2638416"/>
              <a:gd name="connsiteX1119" fmla="*/ 2114553 w 4894877"/>
              <a:gd name="connsiteY1119" fmla="*/ 46476 h 2638416"/>
              <a:gd name="connsiteX1120" fmla="*/ 2094997 w 4894877"/>
              <a:gd name="connsiteY1120" fmla="*/ 43215 h 2638416"/>
              <a:gd name="connsiteX1121" fmla="*/ 2072543 w 4894877"/>
              <a:gd name="connsiteY1121" fmla="*/ 46476 h 2638416"/>
              <a:gd name="connsiteX1122" fmla="*/ 2090651 w 4894877"/>
              <a:gd name="connsiteY1122" fmla="*/ 50097 h 2638416"/>
              <a:gd name="connsiteX1123" fmla="*/ 2114553 w 4894877"/>
              <a:gd name="connsiteY1123" fmla="*/ 46476 h 2638416"/>
              <a:gd name="connsiteX1124" fmla="*/ 2103327 w 4894877"/>
              <a:gd name="connsiteY1124" fmla="*/ 62952 h 2638416"/>
              <a:gd name="connsiteX1125" fmla="*/ 2079062 w 4894877"/>
              <a:gd name="connsiteY1125" fmla="*/ 58788 h 2638416"/>
              <a:gd name="connsiteX1126" fmla="*/ 2052986 w 4894877"/>
              <a:gd name="connsiteY1126" fmla="*/ 62952 h 2638416"/>
              <a:gd name="connsiteX1127" fmla="*/ 2076164 w 4894877"/>
              <a:gd name="connsiteY1127" fmla="*/ 67300 h 2638416"/>
              <a:gd name="connsiteX1128" fmla="*/ 2103327 w 4894877"/>
              <a:gd name="connsiteY1128" fmla="*/ 62952 h 2638416"/>
              <a:gd name="connsiteX1129" fmla="*/ 2087211 w 4894877"/>
              <a:gd name="connsiteY1129" fmla="*/ 80518 h 2638416"/>
              <a:gd name="connsiteX1130" fmla="*/ 2061498 w 4894877"/>
              <a:gd name="connsiteY1130" fmla="*/ 75448 h 2638416"/>
              <a:gd name="connsiteX1131" fmla="*/ 2028722 w 4894877"/>
              <a:gd name="connsiteY1131" fmla="*/ 80155 h 2638416"/>
              <a:gd name="connsiteX1132" fmla="*/ 2053349 w 4894877"/>
              <a:gd name="connsiteY1132" fmla="*/ 85405 h 2638416"/>
              <a:gd name="connsiteX1133" fmla="*/ 2087211 w 4894877"/>
              <a:gd name="connsiteY1133" fmla="*/ 80518 h 2638416"/>
              <a:gd name="connsiteX1134" fmla="*/ 2073267 w 4894877"/>
              <a:gd name="connsiteY1134" fmla="*/ 99168 h 2638416"/>
              <a:gd name="connsiteX1135" fmla="*/ 2045926 w 4894877"/>
              <a:gd name="connsiteY1135" fmla="*/ 93192 h 2638416"/>
              <a:gd name="connsiteX1136" fmla="*/ 2009710 w 4894877"/>
              <a:gd name="connsiteY1136" fmla="*/ 98443 h 2638416"/>
              <a:gd name="connsiteX1137" fmla="*/ 2037052 w 4894877"/>
              <a:gd name="connsiteY1137" fmla="*/ 104420 h 2638416"/>
              <a:gd name="connsiteX1138" fmla="*/ 2073267 w 4894877"/>
              <a:gd name="connsiteY1138" fmla="*/ 99168 h 2638416"/>
              <a:gd name="connsiteX1139" fmla="*/ 2054798 w 4894877"/>
              <a:gd name="connsiteY1139" fmla="*/ 118179 h 2638416"/>
              <a:gd name="connsiteX1140" fmla="*/ 2023653 w 4894877"/>
              <a:gd name="connsiteY1140" fmla="*/ 111841 h 2638416"/>
              <a:gd name="connsiteX1141" fmla="*/ 1983452 w 4894877"/>
              <a:gd name="connsiteY1141" fmla="*/ 118179 h 2638416"/>
              <a:gd name="connsiteX1142" fmla="*/ 2014598 w 4894877"/>
              <a:gd name="connsiteY1142" fmla="*/ 124698 h 2638416"/>
              <a:gd name="connsiteX1143" fmla="*/ 2054798 w 4894877"/>
              <a:gd name="connsiteY1143" fmla="*/ 118179 h 2638416"/>
              <a:gd name="connsiteX1144" fmla="*/ 2039407 w 4894877"/>
              <a:gd name="connsiteY1144" fmla="*/ 139728 h 2638416"/>
              <a:gd name="connsiteX1145" fmla="*/ 2003372 w 4894877"/>
              <a:gd name="connsiteY1145" fmla="*/ 132124 h 2638416"/>
              <a:gd name="connsiteX1146" fmla="*/ 1959370 w 4894877"/>
              <a:gd name="connsiteY1146" fmla="*/ 139367 h 2638416"/>
              <a:gd name="connsiteX1147" fmla="*/ 1994137 w 4894877"/>
              <a:gd name="connsiteY1147" fmla="*/ 147154 h 2638416"/>
              <a:gd name="connsiteX1148" fmla="*/ 2039407 w 4894877"/>
              <a:gd name="connsiteY1148" fmla="*/ 139728 h 2638416"/>
              <a:gd name="connsiteX1149" fmla="*/ 2017859 w 4894877"/>
              <a:gd name="connsiteY1149" fmla="*/ 161458 h 2638416"/>
              <a:gd name="connsiteX1150" fmla="*/ 1979831 w 4894877"/>
              <a:gd name="connsiteY1150" fmla="*/ 153309 h 2638416"/>
              <a:gd name="connsiteX1151" fmla="*/ 1931483 w 4894877"/>
              <a:gd name="connsiteY1151" fmla="*/ 161458 h 2638416"/>
              <a:gd name="connsiteX1152" fmla="*/ 1970235 w 4894877"/>
              <a:gd name="connsiteY1152" fmla="*/ 169968 h 2638416"/>
              <a:gd name="connsiteX1153" fmla="*/ 2017859 w 4894877"/>
              <a:gd name="connsiteY1153" fmla="*/ 161458 h 2638416"/>
              <a:gd name="connsiteX1154" fmla="*/ 2000114 w 4894877"/>
              <a:gd name="connsiteY1154" fmla="*/ 184999 h 2638416"/>
              <a:gd name="connsiteX1155" fmla="*/ 1958104 w 4894877"/>
              <a:gd name="connsiteY1155" fmla="*/ 175582 h 2638416"/>
              <a:gd name="connsiteX1156" fmla="*/ 1904866 w 4894877"/>
              <a:gd name="connsiteY1156" fmla="*/ 184999 h 2638416"/>
              <a:gd name="connsiteX1157" fmla="*/ 1945790 w 4894877"/>
              <a:gd name="connsiteY1157" fmla="*/ 194595 h 2638416"/>
              <a:gd name="connsiteX1158" fmla="*/ 2000114 w 4894877"/>
              <a:gd name="connsiteY1158" fmla="*/ 184999 h 2638416"/>
              <a:gd name="connsiteX1159" fmla="*/ 1976390 w 4894877"/>
              <a:gd name="connsiteY1159" fmla="*/ 209806 h 2638416"/>
              <a:gd name="connsiteX1160" fmla="*/ 1930759 w 4894877"/>
              <a:gd name="connsiteY1160" fmla="*/ 199485 h 2638416"/>
              <a:gd name="connsiteX1161" fmla="*/ 1872634 w 4894877"/>
              <a:gd name="connsiteY1161" fmla="*/ 210169 h 2638416"/>
              <a:gd name="connsiteX1162" fmla="*/ 1919170 w 4894877"/>
              <a:gd name="connsiteY1162" fmla="*/ 220671 h 2638416"/>
              <a:gd name="connsiteX1163" fmla="*/ 1976390 w 4894877"/>
              <a:gd name="connsiteY1163" fmla="*/ 209806 h 2638416"/>
              <a:gd name="connsiteX1164" fmla="*/ 1954663 w 4894877"/>
              <a:gd name="connsiteY1164" fmla="*/ 236787 h 2638416"/>
              <a:gd name="connsiteX1165" fmla="*/ 1907220 w 4894877"/>
              <a:gd name="connsiteY1165" fmla="*/ 224835 h 2638416"/>
              <a:gd name="connsiteX1166" fmla="*/ 1843844 w 4894877"/>
              <a:gd name="connsiteY1166" fmla="*/ 236424 h 2638416"/>
              <a:gd name="connsiteX1167" fmla="*/ 1890924 w 4894877"/>
              <a:gd name="connsiteY1167" fmla="*/ 248557 h 2638416"/>
              <a:gd name="connsiteX1168" fmla="*/ 1954663 w 4894877"/>
              <a:gd name="connsiteY1168" fmla="*/ 236787 h 2638416"/>
              <a:gd name="connsiteX1169" fmla="*/ 1926594 w 4894877"/>
              <a:gd name="connsiteY1169" fmla="*/ 265036 h 2638416"/>
              <a:gd name="connsiteX1170" fmla="*/ 1875350 w 4894877"/>
              <a:gd name="connsiteY1170" fmla="*/ 252359 h 2638416"/>
              <a:gd name="connsiteX1171" fmla="*/ 1808170 w 4894877"/>
              <a:gd name="connsiteY1171" fmla="*/ 265036 h 2638416"/>
              <a:gd name="connsiteX1172" fmla="*/ 1857784 w 4894877"/>
              <a:gd name="connsiteY1172" fmla="*/ 278435 h 2638416"/>
              <a:gd name="connsiteX1173" fmla="*/ 1926594 w 4894877"/>
              <a:gd name="connsiteY1173" fmla="*/ 265036 h 2638416"/>
              <a:gd name="connsiteX1174" fmla="*/ 1901606 w 4894877"/>
              <a:gd name="connsiteY1174" fmla="*/ 297267 h 2638416"/>
              <a:gd name="connsiteX1175" fmla="*/ 1849275 w 4894877"/>
              <a:gd name="connsiteY1175" fmla="*/ 282600 h 2638416"/>
              <a:gd name="connsiteX1176" fmla="*/ 1773764 w 4894877"/>
              <a:gd name="connsiteY1176" fmla="*/ 296723 h 2638416"/>
              <a:gd name="connsiteX1177" fmla="*/ 1828089 w 4894877"/>
              <a:gd name="connsiteY1177" fmla="*/ 311934 h 2638416"/>
              <a:gd name="connsiteX1178" fmla="*/ 1901606 w 4894877"/>
              <a:gd name="connsiteY1178" fmla="*/ 297267 h 2638416"/>
              <a:gd name="connsiteX1179" fmla="*/ 2243119 w 4894877"/>
              <a:gd name="connsiteY1179" fmla="*/ 3014 h 2638416"/>
              <a:gd name="connsiteX1180" fmla="*/ 2232254 w 4894877"/>
              <a:gd name="connsiteY1180" fmla="*/ 1385 h 2638416"/>
              <a:gd name="connsiteX1181" fmla="*/ 2221934 w 4894877"/>
              <a:gd name="connsiteY1181" fmla="*/ 3014 h 2638416"/>
              <a:gd name="connsiteX1182" fmla="*/ 2232618 w 4894877"/>
              <a:gd name="connsiteY1182" fmla="*/ 4645 h 2638416"/>
              <a:gd name="connsiteX1183" fmla="*/ 2243119 w 4894877"/>
              <a:gd name="connsiteY1183" fmla="*/ 3014 h 2638416"/>
              <a:gd name="connsiteX1184" fmla="*/ 1873359 w 4894877"/>
              <a:gd name="connsiteY1184" fmla="*/ 330042 h 2638416"/>
              <a:gd name="connsiteX1185" fmla="*/ 1816863 w 4894877"/>
              <a:gd name="connsiteY1185" fmla="*/ 314288 h 2638416"/>
              <a:gd name="connsiteX1186" fmla="*/ 1737913 w 4894877"/>
              <a:gd name="connsiteY1186" fmla="*/ 330223 h 2638416"/>
              <a:gd name="connsiteX1187" fmla="*/ 1796763 w 4894877"/>
              <a:gd name="connsiteY1187" fmla="*/ 346519 h 2638416"/>
              <a:gd name="connsiteX1188" fmla="*/ 1873359 w 4894877"/>
              <a:gd name="connsiteY1188" fmla="*/ 330042 h 2638416"/>
              <a:gd name="connsiteX1189" fmla="*/ 2232796 w 4894877"/>
              <a:gd name="connsiteY1189" fmla="*/ 16959 h 2638416"/>
              <a:gd name="connsiteX1190" fmla="*/ 2219578 w 4894877"/>
              <a:gd name="connsiteY1190" fmla="*/ 14966 h 2638416"/>
              <a:gd name="connsiteX1191" fmla="*/ 2204187 w 4894877"/>
              <a:gd name="connsiteY1191" fmla="*/ 17139 h 2638416"/>
              <a:gd name="connsiteX1192" fmla="*/ 2218310 w 4894877"/>
              <a:gd name="connsiteY1192" fmla="*/ 19312 h 2638416"/>
              <a:gd name="connsiteX1193" fmla="*/ 2232796 w 4894877"/>
              <a:gd name="connsiteY1193" fmla="*/ 16959 h 2638416"/>
              <a:gd name="connsiteX1194" fmla="*/ 1836961 w 4894877"/>
              <a:gd name="connsiteY1194" fmla="*/ 365894 h 2638416"/>
              <a:gd name="connsiteX1195" fmla="*/ 1776843 w 4894877"/>
              <a:gd name="connsiteY1195" fmla="*/ 348873 h 2638416"/>
              <a:gd name="connsiteX1196" fmla="*/ 1695359 w 4894877"/>
              <a:gd name="connsiteY1196" fmla="*/ 365894 h 2638416"/>
              <a:gd name="connsiteX1197" fmla="*/ 1753665 w 4894877"/>
              <a:gd name="connsiteY1197" fmla="*/ 384002 h 2638416"/>
              <a:gd name="connsiteX1198" fmla="*/ 1836961 w 4894877"/>
              <a:gd name="connsiteY1198" fmla="*/ 365894 h 2638416"/>
              <a:gd name="connsiteX1199" fmla="*/ 2225192 w 4894877"/>
              <a:gd name="connsiteY1199" fmla="*/ 31987 h 2638416"/>
              <a:gd name="connsiteX1200" fmla="*/ 2207084 w 4894877"/>
              <a:gd name="connsiteY1200" fmla="*/ 29090 h 2638416"/>
              <a:gd name="connsiteX1201" fmla="*/ 2188976 w 4894877"/>
              <a:gd name="connsiteY1201" fmla="*/ 32168 h 2638416"/>
              <a:gd name="connsiteX1202" fmla="*/ 2207084 w 4894877"/>
              <a:gd name="connsiteY1202" fmla="*/ 34884 h 2638416"/>
              <a:gd name="connsiteX1203" fmla="*/ 2225192 w 4894877"/>
              <a:gd name="connsiteY1203" fmla="*/ 31987 h 2638416"/>
              <a:gd name="connsiteX1204" fmla="*/ 1802738 w 4894877"/>
              <a:gd name="connsiteY1204" fmla="*/ 405008 h 2638416"/>
              <a:gd name="connsiteX1205" fmla="*/ 1742621 w 4894877"/>
              <a:gd name="connsiteY1205" fmla="*/ 386357 h 2638416"/>
              <a:gd name="connsiteX1206" fmla="*/ 1654978 w 4894877"/>
              <a:gd name="connsiteY1206" fmla="*/ 404465 h 2638416"/>
              <a:gd name="connsiteX1207" fmla="*/ 1714552 w 4894877"/>
              <a:gd name="connsiteY1207" fmla="*/ 424202 h 2638416"/>
              <a:gd name="connsiteX1208" fmla="*/ 1802738 w 4894877"/>
              <a:gd name="connsiteY1208" fmla="*/ 405008 h 2638416"/>
              <a:gd name="connsiteX1209" fmla="*/ 2213603 w 4894877"/>
              <a:gd name="connsiteY1209" fmla="*/ 47743 h 2638416"/>
              <a:gd name="connsiteX1210" fmla="*/ 2192779 w 4894877"/>
              <a:gd name="connsiteY1210" fmla="*/ 44121 h 2638416"/>
              <a:gd name="connsiteX1211" fmla="*/ 2170144 w 4894877"/>
              <a:gd name="connsiteY1211" fmla="*/ 47560 h 2638416"/>
              <a:gd name="connsiteX1212" fmla="*/ 2190062 w 4894877"/>
              <a:gd name="connsiteY1212" fmla="*/ 51364 h 2638416"/>
              <a:gd name="connsiteX1213" fmla="*/ 2213603 w 4894877"/>
              <a:gd name="connsiteY1213" fmla="*/ 47743 h 2638416"/>
              <a:gd name="connsiteX1214" fmla="*/ 1759278 w 4894877"/>
              <a:gd name="connsiteY1214" fmla="*/ 447016 h 2638416"/>
              <a:gd name="connsiteX1215" fmla="*/ 1698255 w 4894877"/>
              <a:gd name="connsiteY1215" fmla="*/ 426736 h 2638416"/>
              <a:gd name="connsiteX1216" fmla="*/ 1605723 w 4894877"/>
              <a:gd name="connsiteY1216" fmla="*/ 447016 h 2638416"/>
              <a:gd name="connsiteX1217" fmla="*/ 1666024 w 4894877"/>
              <a:gd name="connsiteY1217" fmla="*/ 468021 h 2638416"/>
              <a:gd name="connsiteX1218" fmla="*/ 1759278 w 4894877"/>
              <a:gd name="connsiteY1218" fmla="*/ 447016 h 2638416"/>
              <a:gd name="connsiteX1219" fmla="*/ 2204911 w 4894877"/>
              <a:gd name="connsiteY1219" fmla="*/ 64220 h 2638416"/>
              <a:gd name="connsiteX1220" fmla="*/ 2181553 w 4894877"/>
              <a:gd name="connsiteY1220" fmla="*/ 60055 h 2638416"/>
              <a:gd name="connsiteX1221" fmla="*/ 2153666 w 4894877"/>
              <a:gd name="connsiteY1221" fmla="*/ 64220 h 2638416"/>
              <a:gd name="connsiteX1222" fmla="*/ 2176844 w 4894877"/>
              <a:gd name="connsiteY1222" fmla="*/ 68566 h 2638416"/>
              <a:gd name="connsiteX1223" fmla="*/ 2204911 w 4894877"/>
              <a:gd name="connsiteY1223" fmla="*/ 64220 h 2638416"/>
              <a:gd name="connsiteX1224" fmla="*/ 1717810 w 4894877"/>
              <a:gd name="connsiteY1224" fmla="*/ 492650 h 2638416"/>
              <a:gd name="connsiteX1225" fmla="*/ 1652442 w 4894877"/>
              <a:gd name="connsiteY1225" fmla="*/ 471102 h 2638416"/>
              <a:gd name="connsiteX1226" fmla="*/ 1558282 w 4894877"/>
              <a:gd name="connsiteY1226" fmla="*/ 493374 h 2638416"/>
              <a:gd name="connsiteX1227" fmla="*/ 1623108 w 4894877"/>
              <a:gd name="connsiteY1227" fmla="*/ 515828 h 2638416"/>
              <a:gd name="connsiteX1228" fmla="*/ 1717810 w 4894877"/>
              <a:gd name="connsiteY1228" fmla="*/ 492650 h 2638416"/>
              <a:gd name="connsiteX1229" fmla="*/ 1662944 w 4894877"/>
              <a:gd name="connsiteY1229" fmla="*/ 545885 h 2638416"/>
              <a:gd name="connsiteX1230" fmla="*/ 1599387 w 4894877"/>
              <a:gd name="connsiteY1230" fmla="*/ 521801 h 2638416"/>
              <a:gd name="connsiteX1231" fmla="*/ 1500518 w 4894877"/>
              <a:gd name="connsiteY1231" fmla="*/ 544437 h 2638416"/>
              <a:gd name="connsiteX1232" fmla="*/ 1561179 w 4894877"/>
              <a:gd name="connsiteY1232" fmla="*/ 569968 h 2638416"/>
              <a:gd name="connsiteX1233" fmla="*/ 1662944 w 4894877"/>
              <a:gd name="connsiteY1233" fmla="*/ 545885 h 2638416"/>
              <a:gd name="connsiteX1234" fmla="*/ 2191874 w 4894877"/>
              <a:gd name="connsiteY1234" fmla="*/ 81603 h 2638416"/>
              <a:gd name="connsiteX1235" fmla="*/ 2163445 w 4894877"/>
              <a:gd name="connsiteY1235" fmla="*/ 76713 h 2638416"/>
              <a:gd name="connsiteX1236" fmla="*/ 2132481 w 4894877"/>
              <a:gd name="connsiteY1236" fmla="*/ 81783 h 2638416"/>
              <a:gd name="connsiteX1237" fmla="*/ 2160909 w 4894877"/>
              <a:gd name="connsiteY1237" fmla="*/ 86853 h 2638416"/>
              <a:gd name="connsiteX1238" fmla="*/ 2191874 w 4894877"/>
              <a:gd name="connsiteY1238" fmla="*/ 81603 h 2638416"/>
              <a:gd name="connsiteX1239" fmla="*/ 1608983 w 4894877"/>
              <a:gd name="connsiteY1239" fmla="*/ 601296 h 2638416"/>
              <a:gd name="connsiteX1240" fmla="*/ 1547600 w 4894877"/>
              <a:gd name="connsiteY1240" fmla="*/ 576489 h 2638416"/>
              <a:gd name="connsiteX1241" fmla="*/ 1445833 w 4894877"/>
              <a:gd name="connsiteY1241" fmla="*/ 601116 h 2638416"/>
              <a:gd name="connsiteX1242" fmla="*/ 1506132 w 4894877"/>
              <a:gd name="connsiteY1242" fmla="*/ 627008 h 2638416"/>
              <a:gd name="connsiteX1243" fmla="*/ 1608983 w 4894877"/>
              <a:gd name="connsiteY1243" fmla="*/ 601296 h 2638416"/>
              <a:gd name="connsiteX1244" fmla="*/ 2181553 w 4894877"/>
              <a:gd name="connsiteY1244" fmla="*/ 100435 h 2638416"/>
              <a:gd name="connsiteX1245" fmla="*/ 2148959 w 4894877"/>
              <a:gd name="connsiteY1245" fmla="*/ 94821 h 2638416"/>
              <a:gd name="connsiteX1246" fmla="*/ 2114009 w 4894877"/>
              <a:gd name="connsiteY1246" fmla="*/ 100796 h 2638416"/>
              <a:gd name="connsiteX1247" fmla="*/ 2146604 w 4894877"/>
              <a:gd name="connsiteY1247" fmla="*/ 106771 h 2638416"/>
              <a:gd name="connsiteX1248" fmla="*/ 2181553 w 4894877"/>
              <a:gd name="connsiteY1248" fmla="*/ 100435 h 2638416"/>
              <a:gd name="connsiteX1249" fmla="*/ 1544340 w 4894877"/>
              <a:gd name="connsiteY1249" fmla="*/ 662317 h 2638416"/>
              <a:gd name="connsiteX1250" fmla="*/ 1479332 w 4894877"/>
              <a:gd name="connsiteY1250" fmla="*/ 636061 h 2638416"/>
              <a:gd name="connsiteX1251" fmla="*/ 1376300 w 4894877"/>
              <a:gd name="connsiteY1251" fmla="*/ 663224 h 2638416"/>
              <a:gd name="connsiteX1252" fmla="*/ 1440583 w 4894877"/>
              <a:gd name="connsiteY1252" fmla="*/ 690748 h 2638416"/>
              <a:gd name="connsiteX1253" fmla="*/ 1544340 w 4894877"/>
              <a:gd name="connsiteY1253" fmla="*/ 662317 h 2638416"/>
              <a:gd name="connsiteX1254" fmla="*/ 2165255 w 4894877"/>
              <a:gd name="connsiteY1254" fmla="*/ 120535 h 2638416"/>
              <a:gd name="connsiteX1255" fmla="*/ 2133205 w 4894877"/>
              <a:gd name="connsiteY1255" fmla="*/ 113836 h 2638416"/>
              <a:gd name="connsiteX1256" fmla="*/ 2092282 w 4894877"/>
              <a:gd name="connsiteY1256" fmla="*/ 120174 h 2638416"/>
              <a:gd name="connsiteX1257" fmla="*/ 2124333 w 4894877"/>
              <a:gd name="connsiteY1257" fmla="*/ 127054 h 2638416"/>
              <a:gd name="connsiteX1258" fmla="*/ 2165255 w 4894877"/>
              <a:gd name="connsiteY1258" fmla="*/ 120535 h 2638416"/>
              <a:gd name="connsiteX1259" fmla="*/ 1476254 w 4894877"/>
              <a:gd name="connsiteY1259" fmla="*/ 731853 h 2638416"/>
              <a:gd name="connsiteX1260" fmla="*/ 1417585 w 4894877"/>
              <a:gd name="connsiteY1260" fmla="*/ 703424 h 2638416"/>
              <a:gd name="connsiteX1261" fmla="*/ 1311293 w 4894877"/>
              <a:gd name="connsiteY1261" fmla="*/ 730224 h 2638416"/>
              <a:gd name="connsiteX1262" fmla="*/ 1370323 w 4894877"/>
              <a:gd name="connsiteY1262" fmla="*/ 760645 h 2638416"/>
              <a:gd name="connsiteX1263" fmla="*/ 1476254 w 4894877"/>
              <a:gd name="connsiteY1263" fmla="*/ 731853 h 2638416"/>
              <a:gd name="connsiteX1264" fmla="*/ 2153666 w 4894877"/>
              <a:gd name="connsiteY1264" fmla="*/ 141359 h 2638416"/>
              <a:gd name="connsiteX1265" fmla="*/ 2115641 w 4894877"/>
              <a:gd name="connsiteY1265" fmla="*/ 133572 h 2638416"/>
              <a:gd name="connsiteX1266" fmla="*/ 2071458 w 4894877"/>
              <a:gd name="connsiteY1266" fmla="*/ 140815 h 2638416"/>
              <a:gd name="connsiteX1267" fmla="*/ 2107673 w 4894877"/>
              <a:gd name="connsiteY1267" fmla="*/ 148782 h 2638416"/>
              <a:gd name="connsiteX1268" fmla="*/ 2153666 w 4894877"/>
              <a:gd name="connsiteY1268" fmla="*/ 141359 h 2638416"/>
              <a:gd name="connsiteX1269" fmla="*/ 1394226 w 4894877"/>
              <a:gd name="connsiteY1269" fmla="*/ 809898 h 2638416"/>
              <a:gd name="connsiteX1270" fmla="*/ 1337549 w 4894877"/>
              <a:gd name="connsiteY1270" fmla="*/ 777665 h 2638416"/>
              <a:gd name="connsiteX1271" fmla="*/ 1227272 w 4894877"/>
              <a:gd name="connsiteY1271" fmla="*/ 806276 h 2638416"/>
              <a:gd name="connsiteX1272" fmla="*/ 1282501 w 4894877"/>
              <a:gd name="connsiteY1272" fmla="*/ 839775 h 2638416"/>
              <a:gd name="connsiteX1273" fmla="*/ 1394226 w 4894877"/>
              <a:gd name="connsiteY1273" fmla="*/ 809898 h 2638416"/>
              <a:gd name="connsiteX1274" fmla="*/ 2141173 w 4894877"/>
              <a:gd name="connsiteY1274" fmla="*/ 163267 h 2638416"/>
              <a:gd name="connsiteX1275" fmla="*/ 2098619 w 4894877"/>
              <a:gd name="connsiteY1275" fmla="*/ 154576 h 2638416"/>
              <a:gd name="connsiteX1276" fmla="*/ 2050272 w 4894877"/>
              <a:gd name="connsiteY1276" fmla="*/ 162906 h 2638416"/>
              <a:gd name="connsiteX1277" fmla="*/ 2091558 w 4894877"/>
              <a:gd name="connsiteY1277" fmla="*/ 172141 h 2638416"/>
              <a:gd name="connsiteX1278" fmla="*/ 2141173 w 4894877"/>
              <a:gd name="connsiteY1278" fmla="*/ 163267 h 2638416"/>
              <a:gd name="connsiteX1279" fmla="*/ 1308215 w 4894877"/>
              <a:gd name="connsiteY1279" fmla="*/ 897176 h 2638416"/>
              <a:gd name="connsiteX1280" fmla="*/ 1249728 w 4894877"/>
              <a:gd name="connsiteY1280" fmla="*/ 865487 h 2638416"/>
              <a:gd name="connsiteX1281" fmla="*/ 1138205 w 4894877"/>
              <a:gd name="connsiteY1281" fmla="*/ 898261 h 2638416"/>
              <a:gd name="connsiteX1282" fmla="*/ 1195606 w 4894877"/>
              <a:gd name="connsiteY1282" fmla="*/ 931399 h 2638416"/>
              <a:gd name="connsiteX1283" fmla="*/ 1308215 w 4894877"/>
              <a:gd name="connsiteY1283" fmla="*/ 897176 h 2638416"/>
              <a:gd name="connsiteX1284" fmla="*/ 2121798 w 4894877"/>
              <a:gd name="connsiteY1284" fmla="*/ 186628 h 2638416"/>
              <a:gd name="connsiteX1285" fmla="*/ 2076166 w 4894877"/>
              <a:gd name="connsiteY1285" fmla="*/ 177031 h 2638416"/>
              <a:gd name="connsiteX1286" fmla="*/ 2024558 w 4894877"/>
              <a:gd name="connsiteY1286" fmla="*/ 186628 h 2638416"/>
              <a:gd name="connsiteX1287" fmla="*/ 2069104 w 4894877"/>
              <a:gd name="connsiteY1287" fmla="*/ 196587 h 2638416"/>
              <a:gd name="connsiteX1288" fmla="*/ 2121798 w 4894877"/>
              <a:gd name="connsiteY1288" fmla="*/ 186628 h 2638416"/>
              <a:gd name="connsiteX1289" fmla="*/ 1200854 w 4894877"/>
              <a:gd name="connsiteY1289" fmla="*/ 995682 h 2638416"/>
              <a:gd name="connsiteX1290" fmla="*/ 1144900 w 4894877"/>
              <a:gd name="connsiteY1290" fmla="*/ 962364 h 2638416"/>
              <a:gd name="connsiteX1291" fmla="*/ 1034807 w 4894877"/>
              <a:gd name="connsiteY1291" fmla="*/ 995682 h 2638416"/>
              <a:gd name="connsiteX1292" fmla="*/ 1086597 w 4894877"/>
              <a:gd name="connsiteY1292" fmla="*/ 1031898 h 2638416"/>
              <a:gd name="connsiteX1293" fmla="*/ 1200854 w 4894877"/>
              <a:gd name="connsiteY1293" fmla="*/ 995682 h 2638416"/>
              <a:gd name="connsiteX1294" fmla="*/ 2336555 w 4894877"/>
              <a:gd name="connsiteY1294" fmla="*/ 4102 h 2638416"/>
              <a:gd name="connsiteX1295" fmla="*/ 2324061 w 4894877"/>
              <a:gd name="connsiteY1295" fmla="*/ 2292 h 2638416"/>
              <a:gd name="connsiteX1296" fmla="*/ 2313016 w 4894877"/>
              <a:gd name="connsiteY1296" fmla="*/ 4102 h 2638416"/>
              <a:gd name="connsiteX1297" fmla="*/ 2324966 w 4894877"/>
              <a:gd name="connsiteY1297" fmla="*/ 5734 h 2638416"/>
              <a:gd name="connsiteX1298" fmla="*/ 2336555 w 4894877"/>
              <a:gd name="connsiteY1298" fmla="*/ 4102 h 2638416"/>
              <a:gd name="connsiteX1299" fmla="*/ 2328949 w 4894877"/>
              <a:gd name="connsiteY1299" fmla="*/ 18227 h 2638416"/>
              <a:gd name="connsiteX1300" fmla="*/ 2314824 w 4894877"/>
              <a:gd name="connsiteY1300" fmla="*/ 15691 h 2638416"/>
              <a:gd name="connsiteX1301" fmla="*/ 2296716 w 4894877"/>
              <a:gd name="connsiteY1301" fmla="*/ 18045 h 2638416"/>
              <a:gd name="connsiteX1302" fmla="*/ 2311566 w 4894877"/>
              <a:gd name="connsiteY1302" fmla="*/ 20581 h 2638416"/>
              <a:gd name="connsiteX1303" fmla="*/ 2328949 w 4894877"/>
              <a:gd name="connsiteY1303" fmla="*/ 18227 h 2638416"/>
              <a:gd name="connsiteX1304" fmla="*/ 2107673 w 4894877"/>
              <a:gd name="connsiteY1304" fmla="*/ 212885 h 2638416"/>
              <a:gd name="connsiteX1305" fmla="*/ 2057515 w 4894877"/>
              <a:gd name="connsiteY1305" fmla="*/ 201657 h 2638416"/>
              <a:gd name="connsiteX1306" fmla="*/ 1999027 w 4894877"/>
              <a:gd name="connsiteY1306" fmla="*/ 212342 h 2638416"/>
              <a:gd name="connsiteX1307" fmla="*/ 2047736 w 4894877"/>
              <a:gd name="connsiteY1307" fmla="*/ 223931 h 2638416"/>
              <a:gd name="connsiteX1308" fmla="*/ 2107673 w 4894877"/>
              <a:gd name="connsiteY1308" fmla="*/ 212885 h 2638416"/>
              <a:gd name="connsiteX1309" fmla="*/ 1090581 w 4894877"/>
              <a:gd name="connsiteY1309" fmla="*/ 1109036 h 2638416"/>
              <a:gd name="connsiteX1310" fmla="*/ 1038611 w 4894877"/>
              <a:gd name="connsiteY1310" fmla="*/ 1071191 h 2638416"/>
              <a:gd name="connsiteX1311" fmla="*/ 922900 w 4894877"/>
              <a:gd name="connsiteY1311" fmla="*/ 1107406 h 2638416"/>
              <a:gd name="connsiteX1312" fmla="*/ 974869 w 4894877"/>
              <a:gd name="connsiteY1312" fmla="*/ 1147244 h 2638416"/>
              <a:gd name="connsiteX1313" fmla="*/ 1090581 w 4894877"/>
              <a:gd name="connsiteY1313" fmla="*/ 1109036 h 2638416"/>
              <a:gd name="connsiteX1314" fmla="*/ 2085039 w 4894877"/>
              <a:gd name="connsiteY1314" fmla="*/ 239683 h 2638416"/>
              <a:gd name="connsiteX1315" fmla="*/ 2034157 w 4894877"/>
              <a:gd name="connsiteY1315" fmla="*/ 227552 h 2638416"/>
              <a:gd name="connsiteX1316" fmla="*/ 1970417 w 4894877"/>
              <a:gd name="connsiteY1316" fmla="*/ 239141 h 2638416"/>
              <a:gd name="connsiteX1317" fmla="*/ 2019671 w 4894877"/>
              <a:gd name="connsiteY1317" fmla="*/ 251997 h 2638416"/>
              <a:gd name="connsiteX1318" fmla="*/ 2085039 w 4894877"/>
              <a:gd name="connsiteY1318" fmla="*/ 239683 h 2638416"/>
              <a:gd name="connsiteX1319" fmla="*/ 949884 w 4894877"/>
              <a:gd name="connsiteY1319" fmla="*/ 1239412 h 2638416"/>
              <a:gd name="connsiteX1320" fmla="*/ 900993 w 4894877"/>
              <a:gd name="connsiteY1320" fmla="*/ 1200119 h 2638416"/>
              <a:gd name="connsiteX1321" fmla="*/ 833609 w 4894877"/>
              <a:gd name="connsiteY1321" fmla="*/ 1211163 h 2638416"/>
              <a:gd name="connsiteX1322" fmla="*/ 814672 w 4894877"/>
              <a:gd name="connsiteY1322" fmla="*/ 1219239 h 2638416"/>
              <a:gd name="connsiteX1323" fmla="*/ 863059 w 4894877"/>
              <a:gd name="connsiteY1323" fmla="*/ 1274323 h 2638416"/>
              <a:gd name="connsiteX1324" fmla="*/ 901376 w 4894877"/>
              <a:gd name="connsiteY1324" fmla="*/ 1267615 h 2638416"/>
              <a:gd name="connsiteX1325" fmla="*/ 949884 w 4894877"/>
              <a:gd name="connsiteY1325" fmla="*/ 1239412 h 2638416"/>
              <a:gd name="connsiteX1326" fmla="*/ 2323155 w 4894877"/>
              <a:gd name="connsiteY1326" fmla="*/ 33254 h 2638416"/>
              <a:gd name="connsiteX1327" fmla="*/ 2303961 w 4894877"/>
              <a:gd name="connsiteY1327" fmla="*/ 29996 h 2638416"/>
              <a:gd name="connsiteX1328" fmla="*/ 2284222 w 4894877"/>
              <a:gd name="connsiteY1328" fmla="*/ 32893 h 2638416"/>
              <a:gd name="connsiteX1329" fmla="*/ 2302330 w 4894877"/>
              <a:gd name="connsiteY1329" fmla="*/ 36334 h 2638416"/>
              <a:gd name="connsiteX1330" fmla="*/ 2323155 w 4894877"/>
              <a:gd name="connsiteY1330" fmla="*/ 33254 h 2638416"/>
              <a:gd name="connsiteX1331" fmla="*/ 2067656 w 4894877"/>
              <a:gd name="connsiteY1331" fmla="*/ 268114 h 2638416"/>
              <a:gd name="connsiteX1332" fmla="*/ 2010072 w 4894877"/>
              <a:gd name="connsiteY1332" fmla="*/ 254713 h 2638416"/>
              <a:gd name="connsiteX1333" fmla="*/ 1942711 w 4894877"/>
              <a:gd name="connsiteY1333" fmla="*/ 268295 h 2638416"/>
              <a:gd name="connsiteX1334" fmla="*/ 1998663 w 4894877"/>
              <a:gd name="connsiteY1334" fmla="*/ 282418 h 2638416"/>
              <a:gd name="connsiteX1335" fmla="*/ 2067656 w 4894877"/>
              <a:gd name="connsiteY1335" fmla="*/ 268114 h 2638416"/>
              <a:gd name="connsiteX1336" fmla="*/ 2317361 w 4894877"/>
              <a:gd name="connsiteY1336" fmla="*/ 49551 h 2638416"/>
              <a:gd name="connsiteX1337" fmla="*/ 2294365 w 4894877"/>
              <a:gd name="connsiteY1337" fmla="*/ 45749 h 2638416"/>
              <a:gd name="connsiteX1338" fmla="*/ 2270643 w 4894877"/>
              <a:gd name="connsiteY1338" fmla="*/ 49189 h 2638416"/>
              <a:gd name="connsiteX1339" fmla="*/ 2292916 w 4894877"/>
              <a:gd name="connsiteY1339" fmla="*/ 53172 h 2638416"/>
              <a:gd name="connsiteX1340" fmla="*/ 2317361 w 4894877"/>
              <a:gd name="connsiteY1340" fmla="*/ 49551 h 2638416"/>
              <a:gd name="connsiteX1341" fmla="*/ 2306858 w 4894877"/>
              <a:gd name="connsiteY1341" fmla="*/ 66029 h 2638416"/>
              <a:gd name="connsiteX1342" fmla="*/ 2281688 w 4894877"/>
              <a:gd name="connsiteY1342" fmla="*/ 61683 h 2638416"/>
              <a:gd name="connsiteX1343" fmla="*/ 2254525 w 4894877"/>
              <a:gd name="connsiteY1343" fmla="*/ 66029 h 2638416"/>
              <a:gd name="connsiteX1344" fmla="*/ 2279695 w 4894877"/>
              <a:gd name="connsiteY1344" fmla="*/ 70555 h 2638416"/>
              <a:gd name="connsiteX1345" fmla="*/ 2306858 w 4894877"/>
              <a:gd name="connsiteY1345" fmla="*/ 66029 h 2638416"/>
              <a:gd name="connsiteX1346" fmla="*/ 2041760 w 4894877"/>
              <a:gd name="connsiteY1346" fmla="*/ 299440 h 2638416"/>
              <a:gd name="connsiteX1347" fmla="*/ 1983997 w 4894877"/>
              <a:gd name="connsiteY1347" fmla="*/ 284410 h 2638416"/>
              <a:gd name="connsiteX1348" fmla="*/ 1909754 w 4894877"/>
              <a:gd name="connsiteY1348" fmla="*/ 299077 h 2638416"/>
              <a:gd name="connsiteX1349" fmla="*/ 1967338 w 4894877"/>
              <a:gd name="connsiteY1349" fmla="*/ 314651 h 2638416"/>
              <a:gd name="connsiteX1350" fmla="*/ 2041760 w 4894877"/>
              <a:gd name="connsiteY1350" fmla="*/ 299440 h 2638416"/>
              <a:gd name="connsiteX1351" fmla="*/ 2300159 w 4894877"/>
              <a:gd name="connsiteY1351" fmla="*/ 83958 h 2638416"/>
              <a:gd name="connsiteX1352" fmla="*/ 2271730 w 4894877"/>
              <a:gd name="connsiteY1352" fmla="*/ 78525 h 2638416"/>
              <a:gd name="connsiteX1353" fmla="*/ 2240041 w 4894877"/>
              <a:gd name="connsiteY1353" fmla="*/ 83595 h 2638416"/>
              <a:gd name="connsiteX1354" fmla="*/ 2268650 w 4894877"/>
              <a:gd name="connsiteY1354" fmla="*/ 88846 h 2638416"/>
              <a:gd name="connsiteX1355" fmla="*/ 2300159 w 4894877"/>
              <a:gd name="connsiteY1355" fmla="*/ 83958 h 2638416"/>
              <a:gd name="connsiteX1356" fmla="*/ 2289656 w 4894877"/>
              <a:gd name="connsiteY1356" fmla="*/ 102969 h 2638416"/>
              <a:gd name="connsiteX1357" fmla="*/ 2257062 w 4894877"/>
              <a:gd name="connsiteY1357" fmla="*/ 96813 h 2638416"/>
              <a:gd name="connsiteX1358" fmla="*/ 2220846 w 4894877"/>
              <a:gd name="connsiteY1358" fmla="*/ 102789 h 2638416"/>
              <a:gd name="connsiteX1359" fmla="*/ 2253440 w 4894877"/>
              <a:gd name="connsiteY1359" fmla="*/ 108946 h 2638416"/>
              <a:gd name="connsiteX1360" fmla="*/ 2289656 w 4894877"/>
              <a:gd name="connsiteY1360" fmla="*/ 102969 h 2638416"/>
              <a:gd name="connsiteX1361" fmla="*/ 2281505 w 4894877"/>
              <a:gd name="connsiteY1361" fmla="*/ 121804 h 2638416"/>
              <a:gd name="connsiteX1362" fmla="*/ 2246014 w 4894877"/>
              <a:gd name="connsiteY1362" fmla="*/ 114922 h 2638416"/>
              <a:gd name="connsiteX1363" fmla="*/ 2205816 w 4894877"/>
              <a:gd name="connsiteY1363" fmla="*/ 121621 h 2638416"/>
              <a:gd name="connsiteX1364" fmla="*/ 2242031 w 4894877"/>
              <a:gd name="connsiteY1364" fmla="*/ 128864 h 2638416"/>
              <a:gd name="connsiteX1365" fmla="*/ 2281505 w 4894877"/>
              <a:gd name="connsiteY1365" fmla="*/ 121804 h 2638416"/>
              <a:gd name="connsiteX1366" fmla="*/ 2268106 w 4894877"/>
              <a:gd name="connsiteY1366" fmla="*/ 142445 h 2638416"/>
              <a:gd name="connsiteX1367" fmla="*/ 2228089 w 4894877"/>
              <a:gd name="connsiteY1367" fmla="*/ 135021 h 2638416"/>
              <a:gd name="connsiteX1368" fmla="*/ 2185174 w 4894877"/>
              <a:gd name="connsiteY1368" fmla="*/ 142627 h 2638416"/>
              <a:gd name="connsiteX1369" fmla="*/ 2226279 w 4894877"/>
              <a:gd name="connsiteY1369" fmla="*/ 150595 h 2638416"/>
              <a:gd name="connsiteX1370" fmla="*/ 2268106 w 4894877"/>
              <a:gd name="connsiteY1370" fmla="*/ 142445 h 2638416"/>
              <a:gd name="connsiteX1371" fmla="*/ 2428542 w 4894877"/>
              <a:gd name="connsiteY1371" fmla="*/ 5550 h 2638416"/>
              <a:gd name="connsiteX1372" fmla="*/ 2416410 w 4894877"/>
              <a:gd name="connsiteY1372" fmla="*/ 3560 h 2638416"/>
              <a:gd name="connsiteX1373" fmla="*/ 2403916 w 4894877"/>
              <a:gd name="connsiteY1373" fmla="*/ 5189 h 2638416"/>
              <a:gd name="connsiteX1374" fmla="*/ 2415144 w 4894877"/>
              <a:gd name="connsiteY1374" fmla="*/ 7362 h 2638416"/>
              <a:gd name="connsiteX1375" fmla="*/ 2428542 w 4894877"/>
              <a:gd name="connsiteY1375" fmla="*/ 5550 h 2638416"/>
              <a:gd name="connsiteX1376" fmla="*/ 2259959 w 4894877"/>
              <a:gd name="connsiteY1376" fmla="*/ 165805 h 2638416"/>
              <a:gd name="connsiteX1377" fmla="*/ 2216320 w 4894877"/>
              <a:gd name="connsiteY1377" fmla="*/ 156750 h 2638416"/>
              <a:gd name="connsiteX1378" fmla="*/ 2167247 w 4894877"/>
              <a:gd name="connsiteY1378" fmla="*/ 165623 h 2638416"/>
              <a:gd name="connsiteX1379" fmla="*/ 2211791 w 4894877"/>
              <a:gd name="connsiteY1379" fmla="*/ 174677 h 2638416"/>
              <a:gd name="connsiteX1380" fmla="*/ 2259959 w 4894877"/>
              <a:gd name="connsiteY1380" fmla="*/ 165805 h 2638416"/>
              <a:gd name="connsiteX1381" fmla="*/ 2426370 w 4894877"/>
              <a:gd name="connsiteY1381" fmla="*/ 19673 h 2638416"/>
              <a:gd name="connsiteX1382" fmla="*/ 2409530 w 4894877"/>
              <a:gd name="connsiteY1382" fmla="*/ 17320 h 2638416"/>
              <a:gd name="connsiteX1383" fmla="*/ 2393776 w 4894877"/>
              <a:gd name="connsiteY1383" fmla="*/ 19854 h 2638416"/>
              <a:gd name="connsiteX1384" fmla="*/ 2410616 w 4894877"/>
              <a:gd name="connsiteY1384" fmla="*/ 22390 h 2638416"/>
              <a:gd name="connsiteX1385" fmla="*/ 2426370 w 4894877"/>
              <a:gd name="connsiteY1385" fmla="*/ 19673 h 2638416"/>
              <a:gd name="connsiteX1386" fmla="*/ 2056789 w 4894877"/>
              <a:gd name="connsiteY1386" fmla="*/ 353763 h 2638416"/>
              <a:gd name="connsiteX1387" fmla="*/ 1993774 w 4894877"/>
              <a:gd name="connsiteY1387" fmla="*/ 366076 h 2638416"/>
              <a:gd name="connsiteX1388" fmla="*/ 1943979 w 4894877"/>
              <a:gd name="connsiteY1388" fmla="*/ 351046 h 2638416"/>
              <a:gd name="connsiteX1389" fmla="*/ 1987074 w 4894877"/>
              <a:gd name="connsiteY1389" fmla="*/ 345976 h 2638416"/>
              <a:gd name="connsiteX1390" fmla="*/ 2017134 w 4894877"/>
              <a:gd name="connsiteY1390" fmla="*/ 338191 h 2638416"/>
              <a:gd name="connsiteX1391" fmla="*/ 2029448 w 4894877"/>
              <a:gd name="connsiteY1391" fmla="*/ 346700 h 2638416"/>
              <a:gd name="connsiteX1392" fmla="*/ 2056789 w 4894877"/>
              <a:gd name="connsiteY1392" fmla="*/ 353763 h 2638416"/>
              <a:gd name="connsiteX1393" fmla="*/ 2420393 w 4894877"/>
              <a:gd name="connsiteY1393" fmla="*/ 34884 h 2638416"/>
              <a:gd name="connsiteX1394" fmla="*/ 2400836 w 4894877"/>
              <a:gd name="connsiteY1394" fmla="*/ 31625 h 2638416"/>
              <a:gd name="connsiteX1395" fmla="*/ 2380194 w 4894877"/>
              <a:gd name="connsiteY1395" fmla="*/ 34703 h 2638416"/>
              <a:gd name="connsiteX1396" fmla="*/ 2400656 w 4894877"/>
              <a:gd name="connsiteY1396" fmla="*/ 37961 h 2638416"/>
              <a:gd name="connsiteX1397" fmla="*/ 2420393 w 4894877"/>
              <a:gd name="connsiteY1397" fmla="*/ 34884 h 2638416"/>
              <a:gd name="connsiteX1398" fmla="*/ 2245109 w 4894877"/>
              <a:gd name="connsiteY1398" fmla="*/ 189525 h 2638416"/>
              <a:gd name="connsiteX1399" fmla="*/ 2197668 w 4894877"/>
              <a:gd name="connsiteY1399" fmla="*/ 179204 h 2638416"/>
              <a:gd name="connsiteX1400" fmla="*/ 2143345 w 4894877"/>
              <a:gd name="connsiteY1400" fmla="*/ 188801 h 2638416"/>
              <a:gd name="connsiteX1401" fmla="*/ 2189881 w 4894877"/>
              <a:gd name="connsiteY1401" fmla="*/ 199666 h 2638416"/>
              <a:gd name="connsiteX1402" fmla="*/ 2245109 w 4894877"/>
              <a:gd name="connsiteY1402" fmla="*/ 189525 h 2638416"/>
              <a:gd name="connsiteX1403" fmla="*/ 1843119 w 4894877"/>
              <a:gd name="connsiteY1403" fmla="*/ 549690 h 2638416"/>
              <a:gd name="connsiteX1404" fmla="*/ 1775397 w 4894877"/>
              <a:gd name="connsiteY1404" fmla="*/ 524881 h 2638416"/>
              <a:gd name="connsiteX1405" fmla="*/ 1675803 w 4894877"/>
              <a:gd name="connsiteY1405" fmla="*/ 548242 h 2638416"/>
              <a:gd name="connsiteX1406" fmla="*/ 1744251 w 4894877"/>
              <a:gd name="connsiteY1406" fmla="*/ 574678 h 2638416"/>
              <a:gd name="connsiteX1407" fmla="*/ 1843119 w 4894877"/>
              <a:gd name="connsiteY1407" fmla="*/ 549690 h 2638416"/>
              <a:gd name="connsiteX1408" fmla="*/ 2417134 w 4894877"/>
              <a:gd name="connsiteY1408" fmla="*/ 50638 h 2638416"/>
              <a:gd name="connsiteX1409" fmla="*/ 2393956 w 4894877"/>
              <a:gd name="connsiteY1409" fmla="*/ 46836 h 2638416"/>
              <a:gd name="connsiteX1410" fmla="*/ 2369872 w 4894877"/>
              <a:gd name="connsiteY1410" fmla="*/ 50457 h 2638416"/>
              <a:gd name="connsiteX1411" fmla="*/ 2393049 w 4894877"/>
              <a:gd name="connsiteY1411" fmla="*/ 54442 h 2638416"/>
              <a:gd name="connsiteX1412" fmla="*/ 2417134 w 4894877"/>
              <a:gd name="connsiteY1412" fmla="*/ 50638 h 2638416"/>
              <a:gd name="connsiteX1413" fmla="*/ 2233160 w 4894877"/>
              <a:gd name="connsiteY1413" fmla="*/ 214695 h 2638416"/>
              <a:gd name="connsiteX1414" fmla="*/ 2183363 w 4894877"/>
              <a:gd name="connsiteY1414" fmla="*/ 203469 h 2638416"/>
              <a:gd name="connsiteX1415" fmla="*/ 2124152 w 4894877"/>
              <a:gd name="connsiteY1415" fmla="*/ 214334 h 2638416"/>
              <a:gd name="connsiteX1416" fmla="*/ 2173586 w 4894877"/>
              <a:gd name="connsiteY1416" fmla="*/ 225923 h 2638416"/>
              <a:gd name="connsiteX1417" fmla="*/ 2233160 w 4894877"/>
              <a:gd name="connsiteY1417" fmla="*/ 214695 h 2638416"/>
              <a:gd name="connsiteX1418" fmla="*/ 2409347 w 4894877"/>
              <a:gd name="connsiteY1418" fmla="*/ 67478 h 2638416"/>
              <a:gd name="connsiteX1419" fmla="*/ 2384359 w 4894877"/>
              <a:gd name="connsiteY1419" fmla="*/ 62771 h 2638416"/>
              <a:gd name="connsiteX1420" fmla="*/ 2355929 w 4894877"/>
              <a:gd name="connsiteY1420" fmla="*/ 67117 h 2638416"/>
              <a:gd name="connsiteX1421" fmla="*/ 2380918 w 4894877"/>
              <a:gd name="connsiteY1421" fmla="*/ 71826 h 2638416"/>
              <a:gd name="connsiteX1422" fmla="*/ 2409347 w 4894877"/>
              <a:gd name="connsiteY1422" fmla="*/ 67478 h 2638416"/>
              <a:gd name="connsiteX1423" fmla="*/ 1996490 w 4894877"/>
              <a:gd name="connsiteY1423" fmla="*/ 431808 h 2638416"/>
              <a:gd name="connsiteX1424" fmla="*/ 1929310 w 4894877"/>
              <a:gd name="connsiteY1424" fmla="*/ 447199 h 2638416"/>
              <a:gd name="connsiteX1425" fmla="*/ 1904153 w 4894877"/>
              <a:gd name="connsiteY1425" fmla="*/ 434077 h 2638416"/>
              <a:gd name="connsiteX1426" fmla="*/ 1878256 w 4894877"/>
              <a:gd name="connsiteY1426" fmla="*/ 430313 h 2638416"/>
              <a:gd name="connsiteX1427" fmla="*/ 1876074 w 4894877"/>
              <a:gd name="connsiteY1427" fmla="*/ 430720 h 2638416"/>
              <a:gd name="connsiteX1428" fmla="*/ 1876074 w 4894877"/>
              <a:gd name="connsiteY1428" fmla="*/ 429996 h 2638416"/>
              <a:gd name="connsiteX1429" fmla="*/ 1878256 w 4894877"/>
              <a:gd name="connsiteY1429" fmla="*/ 430313 h 2638416"/>
              <a:gd name="connsiteX1430" fmla="*/ 1954661 w 4894877"/>
              <a:gd name="connsiteY1430" fmla="*/ 416054 h 2638416"/>
              <a:gd name="connsiteX1431" fmla="*/ 1970959 w 4894877"/>
              <a:gd name="connsiteY1431" fmla="*/ 425108 h 2638416"/>
              <a:gd name="connsiteX1432" fmla="*/ 1996490 w 4894877"/>
              <a:gd name="connsiteY1432" fmla="*/ 431808 h 2638416"/>
              <a:gd name="connsiteX1433" fmla="*/ 1799841 w 4894877"/>
              <a:gd name="connsiteY1433" fmla="*/ 605822 h 2638416"/>
              <a:gd name="connsiteX1434" fmla="*/ 1729583 w 4894877"/>
              <a:gd name="connsiteY1434" fmla="*/ 579204 h 2638416"/>
              <a:gd name="connsiteX1435" fmla="*/ 1628179 w 4894877"/>
              <a:gd name="connsiteY1435" fmla="*/ 604374 h 2638416"/>
              <a:gd name="connsiteX1436" fmla="*/ 1695720 w 4894877"/>
              <a:gd name="connsiteY1436" fmla="*/ 632622 h 2638416"/>
              <a:gd name="connsiteX1437" fmla="*/ 1799841 w 4894877"/>
              <a:gd name="connsiteY1437" fmla="*/ 605822 h 2638416"/>
              <a:gd name="connsiteX1438" fmla="*/ 2217224 w 4894877"/>
              <a:gd name="connsiteY1438" fmla="*/ 241675 h 2638416"/>
              <a:gd name="connsiteX1439" fmla="*/ 2160909 w 4894877"/>
              <a:gd name="connsiteY1439" fmla="*/ 228818 h 2638416"/>
              <a:gd name="connsiteX1440" fmla="*/ 2097350 w 4894877"/>
              <a:gd name="connsiteY1440" fmla="*/ 241312 h 2638416"/>
              <a:gd name="connsiteX1441" fmla="*/ 2153666 w 4894877"/>
              <a:gd name="connsiteY1441" fmla="*/ 254532 h 2638416"/>
              <a:gd name="connsiteX1442" fmla="*/ 2217224 w 4894877"/>
              <a:gd name="connsiteY1442" fmla="*/ 241675 h 2638416"/>
              <a:gd name="connsiteX1443" fmla="*/ 2405546 w 4894877"/>
              <a:gd name="connsiteY1443" fmla="*/ 85406 h 2638416"/>
              <a:gd name="connsiteX1444" fmla="*/ 2375668 w 4894877"/>
              <a:gd name="connsiteY1444" fmla="*/ 80335 h 2638416"/>
              <a:gd name="connsiteX1445" fmla="*/ 2344523 w 4894877"/>
              <a:gd name="connsiteY1445" fmla="*/ 85586 h 2638416"/>
              <a:gd name="connsiteX1446" fmla="*/ 2375305 w 4894877"/>
              <a:gd name="connsiteY1446" fmla="*/ 90839 h 2638416"/>
              <a:gd name="connsiteX1447" fmla="*/ 2405546 w 4894877"/>
              <a:gd name="connsiteY1447" fmla="*/ 85406 h 2638416"/>
              <a:gd name="connsiteX1448" fmla="*/ 1730863 w 4894877"/>
              <a:gd name="connsiteY1448" fmla="*/ 678129 h 2638416"/>
              <a:gd name="connsiteX1449" fmla="*/ 1743343 w 4894877"/>
              <a:gd name="connsiteY1449" fmla="*/ 667026 h 2638416"/>
              <a:gd name="connsiteX1450" fmla="*/ 1673085 w 4894877"/>
              <a:gd name="connsiteY1450" fmla="*/ 640046 h 2638416"/>
              <a:gd name="connsiteX1451" fmla="*/ 1571320 w 4894877"/>
              <a:gd name="connsiteY1451" fmla="*/ 667389 h 2638416"/>
              <a:gd name="connsiteX1452" fmla="*/ 1638862 w 4894877"/>
              <a:gd name="connsiteY1452" fmla="*/ 696362 h 2638416"/>
              <a:gd name="connsiteX1453" fmla="*/ 1730863 w 4894877"/>
              <a:gd name="connsiteY1453" fmla="*/ 678129 h 2638416"/>
              <a:gd name="connsiteX1454" fmla="*/ 2203102 w 4894877"/>
              <a:gd name="connsiteY1454" fmla="*/ 270467 h 2638416"/>
              <a:gd name="connsiteX1455" fmla="*/ 2143345 w 4894877"/>
              <a:gd name="connsiteY1455" fmla="*/ 256524 h 2638416"/>
              <a:gd name="connsiteX1456" fmla="*/ 2075623 w 4894877"/>
              <a:gd name="connsiteY1456" fmla="*/ 270467 h 2638416"/>
              <a:gd name="connsiteX1457" fmla="*/ 2135197 w 4894877"/>
              <a:gd name="connsiteY1457" fmla="*/ 284773 h 2638416"/>
              <a:gd name="connsiteX1458" fmla="*/ 2203102 w 4894877"/>
              <a:gd name="connsiteY1458" fmla="*/ 270467 h 2638416"/>
              <a:gd name="connsiteX1459" fmla="*/ 1968967 w 4894877"/>
              <a:gd name="connsiteY1459" fmla="*/ 477439 h 2638416"/>
              <a:gd name="connsiteX1460" fmla="*/ 1926232 w 4894877"/>
              <a:gd name="connsiteY1460" fmla="*/ 485044 h 2638416"/>
              <a:gd name="connsiteX1461" fmla="*/ 1891285 w 4894877"/>
              <a:gd name="connsiteY1461" fmla="*/ 496633 h 2638416"/>
              <a:gd name="connsiteX1462" fmla="*/ 1822112 w 4894877"/>
              <a:gd name="connsiteY1462" fmla="*/ 475628 h 2638416"/>
              <a:gd name="connsiteX1463" fmla="*/ 1920982 w 4894877"/>
              <a:gd name="connsiteY1463" fmla="*/ 457520 h 2638416"/>
              <a:gd name="connsiteX1464" fmla="*/ 1968967 w 4894877"/>
              <a:gd name="connsiteY1464" fmla="*/ 477439 h 2638416"/>
              <a:gd name="connsiteX1465" fmla="*/ 2397760 w 4894877"/>
              <a:gd name="connsiteY1465" fmla="*/ 104239 h 2638416"/>
              <a:gd name="connsiteX1466" fmla="*/ 2363535 w 4894877"/>
              <a:gd name="connsiteY1466" fmla="*/ 98081 h 2638416"/>
              <a:gd name="connsiteX1467" fmla="*/ 2327320 w 4894877"/>
              <a:gd name="connsiteY1467" fmla="*/ 104419 h 2638416"/>
              <a:gd name="connsiteX1468" fmla="*/ 2363535 w 4894877"/>
              <a:gd name="connsiteY1468" fmla="*/ 110394 h 2638416"/>
              <a:gd name="connsiteX1469" fmla="*/ 2397760 w 4894877"/>
              <a:gd name="connsiteY1469" fmla="*/ 104239 h 2638416"/>
              <a:gd name="connsiteX1470" fmla="*/ 1673059 w 4894877"/>
              <a:gd name="connsiteY1470" fmla="*/ 750835 h 2638416"/>
              <a:gd name="connsiteX1471" fmla="*/ 1686124 w 4894877"/>
              <a:gd name="connsiteY1471" fmla="*/ 739096 h 2638416"/>
              <a:gd name="connsiteX1472" fmla="*/ 1617314 w 4894877"/>
              <a:gd name="connsiteY1472" fmla="*/ 709580 h 2638416"/>
              <a:gd name="connsiteX1473" fmla="*/ 1511204 w 4894877"/>
              <a:gd name="connsiteY1473" fmla="*/ 740001 h 2638416"/>
              <a:gd name="connsiteX1474" fmla="*/ 1581642 w 4894877"/>
              <a:gd name="connsiteY1474" fmla="*/ 770061 h 2638416"/>
              <a:gd name="connsiteX1475" fmla="*/ 1673059 w 4894877"/>
              <a:gd name="connsiteY1475" fmla="*/ 750835 h 2638416"/>
              <a:gd name="connsiteX1476" fmla="*/ 2521254 w 4894877"/>
              <a:gd name="connsiteY1476" fmla="*/ 6457 h 2638416"/>
              <a:gd name="connsiteX1477" fmla="*/ 2508760 w 4894877"/>
              <a:gd name="connsiteY1477" fmla="*/ 4645 h 2638416"/>
              <a:gd name="connsiteX1478" fmla="*/ 2495903 w 4894877"/>
              <a:gd name="connsiteY1478" fmla="*/ 6637 h 2638416"/>
              <a:gd name="connsiteX1479" fmla="*/ 2509302 w 4894877"/>
              <a:gd name="connsiteY1479" fmla="*/ 8447 h 2638416"/>
              <a:gd name="connsiteX1480" fmla="*/ 2521254 w 4894877"/>
              <a:gd name="connsiteY1480" fmla="*/ 6457 h 2638416"/>
              <a:gd name="connsiteX1481" fmla="*/ 2393413 w 4894877"/>
              <a:gd name="connsiteY1481" fmla="*/ 124156 h 2638416"/>
              <a:gd name="connsiteX1482" fmla="*/ 2354661 w 4894877"/>
              <a:gd name="connsiteY1482" fmla="*/ 116913 h 2638416"/>
              <a:gd name="connsiteX1483" fmla="*/ 2315368 w 4894877"/>
              <a:gd name="connsiteY1483" fmla="*/ 123795 h 2638416"/>
              <a:gd name="connsiteX1484" fmla="*/ 2353032 w 4894877"/>
              <a:gd name="connsiteY1484" fmla="*/ 131219 h 2638416"/>
              <a:gd name="connsiteX1485" fmla="*/ 2393413 w 4894877"/>
              <a:gd name="connsiteY1485" fmla="*/ 124156 h 2638416"/>
              <a:gd name="connsiteX1486" fmla="*/ 1600768 w 4894877"/>
              <a:gd name="connsiteY1486" fmla="*/ 829616 h 2638416"/>
              <a:gd name="connsiteX1487" fmla="*/ 1615322 w 4894877"/>
              <a:gd name="connsiteY1487" fmla="*/ 816777 h 2638416"/>
              <a:gd name="connsiteX1488" fmla="*/ 1549048 w 4894877"/>
              <a:gd name="connsiteY1488" fmla="*/ 785451 h 2638416"/>
              <a:gd name="connsiteX1489" fmla="*/ 1440402 w 4894877"/>
              <a:gd name="connsiteY1489" fmla="*/ 816777 h 2638416"/>
              <a:gd name="connsiteX1490" fmla="*/ 1505226 w 4894877"/>
              <a:gd name="connsiteY1490" fmla="*/ 849732 h 2638416"/>
              <a:gd name="connsiteX1491" fmla="*/ 1600768 w 4894877"/>
              <a:gd name="connsiteY1491" fmla="*/ 829616 h 2638416"/>
              <a:gd name="connsiteX1492" fmla="*/ 2521435 w 4894877"/>
              <a:gd name="connsiteY1492" fmla="*/ 20942 h 2638416"/>
              <a:gd name="connsiteX1493" fmla="*/ 2504776 w 4894877"/>
              <a:gd name="connsiteY1493" fmla="*/ 18408 h 2638416"/>
              <a:gd name="connsiteX1494" fmla="*/ 2488297 w 4894877"/>
              <a:gd name="connsiteY1494" fmla="*/ 21124 h 2638416"/>
              <a:gd name="connsiteX1495" fmla="*/ 2504776 w 4894877"/>
              <a:gd name="connsiteY1495" fmla="*/ 23658 h 2638416"/>
              <a:gd name="connsiteX1496" fmla="*/ 2521435 w 4894877"/>
              <a:gd name="connsiteY1496" fmla="*/ 20942 h 2638416"/>
              <a:gd name="connsiteX1497" fmla="*/ 2383091 w 4894877"/>
              <a:gd name="connsiteY1497" fmla="*/ 144981 h 2638416"/>
              <a:gd name="connsiteX1498" fmla="*/ 2340901 w 4894877"/>
              <a:gd name="connsiteY1498" fmla="*/ 137194 h 2638416"/>
              <a:gd name="connsiteX1499" fmla="*/ 2298710 w 4894877"/>
              <a:gd name="connsiteY1499" fmla="*/ 145162 h 2638416"/>
              <a:gd name="connsiteX1500" fmla="*/ 2339996 w 4894877"/>
              <a:gd name="connsiteY1500" fmla="*/ 152948 h 2638416"/>
              <a:gd name="connsiteX1501" fmla="*/ 2383091 w 4894877"/>
              <a:gd name="connsiteY1501" fmla="*/ 144981 h 2638416"/>
              <a:gd name="connsiteX1502" fmla="*/ 2517813 w 4894877"/>
              <a:gd name="connsiteY1502" fmla="*/ 35791 h 2638416"/>
              <a:gd name="connsiteX1503" fmla="*/ 2497532 w 4894877"/>
              <a:gd name="connsiteY1503" fmla="*/ 32713 h 2638416"/>
              <a:gd name="connsiteX1504" fmla="*/ 2477071 w 4894877"/>
              <a:gd name="connsiteY1504" fmla="*/ 35611 h 2638416"/>
              <a:gd name="connsiteX1505" fmla="*/ 2497532 w 4894877"/>
              <a:gd name="connsiteY1505" fmla="*/ 39232 h 2638416"/>
              <a:gd name="connsiteX1506" fmla="*/ 2517813 w 4894877"/>
              <a:gd name="connsiteY1506" fmla="*/ 35791 h 2638416"/>
              <a:gd name="connsiteX1507" fmla="*/ 2377841 w 4894877"/>
              <a:gd name="connsiteY1507" fmla="*/ 167252 h 2638416"/>
              <a:gd name="connsiteX1508" fmla="*/ 2331303 w 4894877"/>
              <a:gd name="connsiteY1508" fmla="*/ 158379 h 2638416"/>
              <a:gd name="connsiteX1509" fmla="*/ 2284223 w 4894877"/>
              <a:gd name="connsiteY1509" fmla="*/ 167434 h 2638416"/>
              <a:gd name="connsiteX1510" fmla="*/ 2330761 w 4894877"/>
              <a:gd name="connsiteY1510" fmla="*/ 176487 h 2638416"/>
              <a:gd name="connsiteX1511" fmla="*/ 2377841 w 4894877"/>
              <a:gd name="connsiteY1511" fmla="*/ 167252 h 2638416"/>
              <a:gd name="connsiteX1512" fmla="*/ 1529202 w 4894877"/>
              <a:gd name="connsiteY1512" fmla="*/ 917509 h 2638416"/>
              <a:gd name="connsiteX1513" fmla="*/ 1543071 w 4894877"/>
              <a:gd name="connsiteY1513" fmla="*/ 903512 h 2638416"/>
              <a:gd name="connsiteX1514" fmla="*/ 1476615 w 4894877"/>
              <a:gd name="connsiteY1514" fmla="*/ 871282 h 2638416"/>
              <a:gd name="connsiteX1515" fmla="*/ 1370142 w 4894877"/>
              <a:gd name="connsiteY1515" fmla="*/ 904237 h 2638416"/>
              <a:gd name="connsiteX1516" fmla="*/ 1437685 w 4894877"/>
              <a:gd name="connsiteY1516" fmla="*/ 938823 h 2638416"/>
              <a:gd name="connsiteX1517" fmla="*/ 1529202 w 4894877"/>
              <a:gd name="connsiteY1517" fmla="*/ 917509 h 2638416"/>
              <a:gd name="connsiteX1518" fmla="*/ 2517452 w 4894877"/>
              <a:gd name="connsiteY1518" fmla="*/ 52268 h 2638416"/>
              <a:gd name="connsiteX1519" fmla="*/ 2492826 w 4894877"/>
              <a:gd name="connsiteY1519" fmla="*/ 48466 h 2638416"/>
              <a:gd name="connsiteX1520" fmla="*/ 2469284 w 4894877"/>
              <a:gd name="connsiteY1520" fmla="*/ 52450 h 2638416"/>
              <a:gd name="connsiteX1521" fmla="*/ 2494635 w 4894877"/>
              <a:gd name="connsiteY1521" fmla="*/ 56253 h 2638416"/>
              <a:gd name="connsiteX1522" fmla="*/ 2517452 w 4894877"/>
              <a:gd name="connsiteY1522" fmla="*/ 52268 h 2638416"/>
              <a:gd name="connsiteX1523" fmla="*/ 2367881 w 4894877"/>
              <a:gd name="connsiteY1523" fmla="*/ 191337 h 2638416"/>
              <a:gd name="connsiteX1524" fmla="*/ 2318628 w 4894877"/>
              <a:gd name="connsiteY1524" fmla="*/ 180833 h 2638416"/>
              <a:gd name="connsiteX1525" fmla="*/ 2264305 w 4894877"/>
              <a:gd name="connsiteY1525" fmla="*/ 190430 h 2638416"/>
              <a:gd name="connsiteX1526" fmla="*/ 2313558 w 4894877"/>
              <a:gd name="connsiteY1526" fmla="*/ 201477 h 2638416"/>
              <a:gd name="connsiteX1527" fmla="*/ 2367881 w 4894877"/>
              <a:gd name="connsiteY1527" fmla="*/ 191337 h 2638416"/>
              <a:gd name="connsiteX1528" fmla="*/ 2512923 w 4894877"/>
              <a:gd name="connsiteY1528" fmla="*/ 69109 h 2638416"/>
              <a:gd name="connsiteX1529" fmla="*/ 2485400 w 4894877"/>
              <a:gd name="connsiteY1529" fmla="*/ 64583 h 2638416"/>
              <a:gd name="connsiteX1530" fmla="*/ 2457515 w 4894877"/>
              <a:gd name="connsiteY1530" fmla="*/ 69109 h 2638416"/>
              <a:gd name="connsiteX1531" fmla="*/ 2486124 w 4894877"/>
              <a:gd name="connsiteY1531" fmla="*/ 73816 h 2638416"/>
              <a:gd name="connsiteX1532" fmla="*/ 2512923 w 4894877"/>
              <a:gd name="connsiteY1532" fmla="*/ 69109 h 2638416"/>
              <a:gd name="connsiteX1533" fmla="*/ 1437799 w 4894877"/>
              <a:gd name="connsiteY1533" fmla="*/ 1018039 h 2638416"/>
              <a:gd name="connsiteX1534" fmla="*/ 1453982 w 4894877"/>
              <a:gd name="connsiteY1534" fmla="*/ 1003650 h 2638416"/>
              <a:gd name="connsiteX1535" fmla="*/ 1391148 w 4894877"/>
              <a:gd name="connsiteY1535" fmla="*/ 967615 h 2638416"/>
              <a:gd name="connsiteX1536" fmla="*/ 1277431 w 4894877"/>
              <a:gd name="connsiteY1536" fmla="*/ 1003830 h 2638416"/>
              <a:gd name="connsiteX1537" fmla="*/ 1338997 w 4894877"/>
              <a:gd name="connsiteY1537" fmla="*/ 1041314 h 2638416"/>
              <a:gd name="connsiteX1538" fmla="*/ 1437799 w 4894877"/>
              <a:gd name="connsiteY1538" fmla="*/ 1018039 h 2638416"/>
              <a:gd name="connsiteX1539" fmla="*/ 2191874 w 4894877"/>
              <a:gd name="connsiteY1539" fmla="*/ 355755 h 2638416"/>
              <a:gd name="connsiteX1540" fmla="*/ 2165979 w 4894877"/>
              <a:gd name="connsiteY1540" fmla="*/ 360462 h 2638416"/>
              <a:gd name="connsiteX1541" fmla="*/ 2145698 w 4894877"/>
              <a:gd name="connsiteY1541" fmla="*/ 366439 h 2638416"/>
              <a:gd name="connsiteX1542" fmla="*/ 2107673 w 4894877"/>
              <a:gd name="connsiteY1542" fmla="*/ 354850 h 2638416"/>
              <a:gd name="connsiteX1543" fmla="*/ 2161996 w 4894877"/>
              <a:gd name="connsiteY1543" fmla="*/ 344347 h 2638416"/>
              <a:gd name="connsiteX1544" fmla="*/ 2361182 w 4894877"/>
              <a:gd name="connsiteY1544" fmla="*/ 216507 h 2638416"/>
              <a:gd name="connsiteX1545" fmla="*/ 2306859 w 4894877"/>
              <a:gd name="connsiteY1545" fmla="*/ 205098 h 2638416"/>
              <a:gd name="connsiteX1546" fmla="*/ 2250001 w 4894877"/>
              <a:gd name="connsiteY1546" fmla="*/ 216326 h 2638416"/>
              <a:gd name="connsiteX1547" fmla="*/ 2304324 w 4894877"/>
              <a:gd name="connsiteY1547" fmla="*/ 228095 h 2638416"/>
              <a:gd name="connsiteX1548" fmla="*/ 2361182 w 4894877"/>
              <a:gd name="connsiteY1548" fmla="*/ 216507 h 2638416"/>
              <a:gd name="connsiteX1549" fmla="*/ 2511114 w 4894877"/>
              <a:gd name="connsiteY1549" fmla="*/ 86674 h 2638416"/>
              <a:gd name="connsiteX1550" fmla="*/ 2479244 w 4894877"/>
              <a:gd name="connsiteY1550" fmla="*/ 81603 h 2638416"/>
              <a:gd name="connsiteX1551" fmla="*/ 2449728 w 4894877"/>
              <a:gd name="connsiteY1551" fmla="*/ 86854 h 2638416"/>
              <a:gd name="connsiteX1552" fmla="*/ 2481598 w 4894877"/>
              <a:gd name="connsiteY1552" fmla="*/ 92287 h 2638416"/>
              <a:gd name="connsiteX1553" fmla="*/ 2511114 w 4894877"/>
              <a:gd name="connsiteY1553" fmla="*/ 86674 h 2638416"/>
              <a:gd name="connsiteX1554" fmla="*/ 2170144 w 4894877"/>
              <a:gd name="connsiteY1554" fmla="*/ 394324 h 2638416"/>
              <a:gd name="connsiteX1555" fmla="*/ 2122520 w 4894877"/>
              <a:gd name="connsiteY1555" fmla="*/ 403740 h 2638416"/>
              <a:gd name="connsiteX1556" fmla="*/ 2084856 w 4894877"/>
              <a:gd name="connsiteY1556" fmla="*/ 392514 h 2638416"/>
              <a:gd name="connsiteX1557" fmla="*/ 2136102 w 4894877"/>
              <a:gd name="connsiteY1557" fmla="*/ 382011 h 2638416"/>
              <a:gd name="connsiteX1558" fmla="*/ 2614688 w 4894877"/>
              <a:gd name="connsiteY1558" fmla="*/ 7360 h 2638416"/>
              <a:gd name="connsiteX1559" fmla="*/ 2601289 w 4894877"/>
              <a:gd name="connsiteY1559" fmla="*/ 5550 h 2638416"/>
              <a:gd name="connsiteX1560" fmla="*/ 2588976 w 4894877"/>
              <a:gd name="connsiteY1560" fmla="*/ 7360 h 2638416"/>
              <a:gd name="connsiteX1561" fmla="*/ 2603282 w 4894877"/>
              <a:gd name="connsiteY1561" fmla="*/ 9352 h 2638416"/>
              <a:gd name="connsiteX1562" fmla="*/ 2614688 w 4894877"/>
              <a:gd name="connsiteY1562" fmla="*/ 7360 h 2638416"/>
              <a:gd name="connsiteX1563" fmla="*/ 2506042 w 4894877"/>
              <a:gd name="connsiteY1563" fmla="*/ 105505 h 2638416"/>
              <a:gd name="connsiteX1564" fmla="*/ 2471275 w 4894877"/>
              <a:gd name="connsiteY1564" fmla="*/ 99530 h 2638416"/>
              <a:gd name="connsiteX1565" fmla="*/ 2436147 w 4894877"/>
              <a:gd name="connsiteY1565" fmla="*/ 105505 h 2638416"/>
              <a:gd name="connsiteX1566" fmla="*/ 2470914 w 4894877"/>
              <a:gd name="connsiteY1566" fmla="*/ 111843 h 2638416"/>
              <a:gd name="connsiteX1567" fmla="*/ 2506042 w 4894877"/>
              <a:gd name="connsiteY1567" fmla="*/ 105505 h 2638416"/>
              <a:gd name="connsiteX1568" fmla="*/ 2348324 w 4894877"/>
              <a:gd name="connsiteY1568" fmla="*/ 244572 h 2638416"/>
              <a:gd name="connsiteX1569" fmla="*/ 2289292 w 4894877"/>
              <a:gd name="connsiteY1569" fmla="*/ 231715 h 2638416"/>
              <a:gd name="connsiteX1570" fmla="*/ 2226640 w 4894877"/>
              <a:gd name="connsiteY1570" fmla="*/ 244392 h 2638416"/>
              <a:gd name="connsiteX1571" fmla="*/ 2285490 w 4894877"/>
              <a:gd name="connsiteY1571" fmla="*/ 257790 h 2638416"/>
              <a:gd name="connsiteX1572" fmla="*/ 2348324 w 4894877"/>
              <a:gd name="connsiteY1572" fmla="*/ 244572 h 2638416"/>
              <a:gd name="connsiteX1573" fmla="*/ 1343793 w 4894877"/>
              <a:gd name="connsiteY1573" fmla="*/ 1131844 h 2638416"/>
              <a:gd name="connsiteX1574" fmla="*/ 1359640 w 4894877"/>
              <a:gd name="connsiteY1574" fmla="*/ 1116642 h 2638416"/>
              <a:gd name="connsiteX1575" fmla="*/ 1296808 w 4894877"/>
              <a:gd name="connsiteY1575" fmla="*/ 1079341 h 2638416"/>
              <a:gd name="connsiteX1576" fmla="*/ 1184921 w 4894877"/>
              <a:gd name="connsiteY1576" fmla="*/ 1117185 h 2638416"/>
              <a:gd name="connsiteX1577" fmla="*/ 1248279 w 4894877"/>
              <a:gd name="connsiteY1577" fmla="*/ 1157386 h 2638416"/>
              <a:gd name="connsiteX1578" fmla="*/ 1343793 w 4894877"/>
              <a:gd name="connsiteY1578" fmla="*/ 1131844 h 2638416"/>
              <a:gd name="connsiteX1579" fmla="*/ 2143345 w 4894877"/>
              <a:gd name="connsiteY1579" fmla="*/ 437422 h 2638416"/>
              <a:gd name="connsiteX1580" fmla="*/ 2093187 w 4894877"/>
              <a:gd name="connsiteY1580" fmla="*/ 450820 h 2638416"/>
              <a:gd name="connsiteX1581" fmla="*/ 2053350 w 4894877"/>
              <a:gd name="connsiteY1581" fmla="*/ 434886 h 2638416"/>
              <a:gd name="connsiteX1582" fmla="*/ 2109122 w 4894877"/>
              <a:gd name="connsiteY1582" fmla="*/ 425289 h 2638416"/>
              <a:gd name="connsiteX1583" fmla="*/ 2616863 w 4894877"/>
              <a:gd name="connsiteY1583" fmla="*/ 22392 h 2638416"/>
              <a:gd name="connsiteX1584" fmla="*/ 2598755 w 4894877"/>
              <a:gd name="connsiteY1584" fmla="*/ 19856 h 2638416"/>
              <a:gd name="connsiteX1585" fmla="*/ 2583725 w 4894877"/>
              <a:gd name="connsiteY1585" fmla="*/ 22392 h 2638416"/>
              <a:gd name="connsiteX1586" fmla="*/ 2601833 w 4894877"/>
              <a:gd name="connsiteY1586" fmla="*/ 24926 h 2638416"/>
              <a:gd name="connsiteX1587" fmla="*/ 2616863 w 4894877"/>
              <a:gd name="connsiteY1587" fmla="*/ 22392 h 2638416"/>
              <a:gd name="connsiteX1588" fmla="*/ 2506044 w 4894877"/>
              <a:gd name="connsiteY1588" fmla="*/ 125242 h 2638416"/>
              <a:gd name="connsiteX1589" fmla="*/ 2464759 w 4894877"/>
              <a:gd name="connsiteY1589" fmla="*/ 118362 h 2638416"/>
              <a:gd name="connsiteX1590" fmla="*/ 2427638 w 4894877"/>
              <a:gd name="connsiteY1590" fmla="*/ 125424 h 2638416"/>
              <a:gd name="connsiteX1591" fmla="*/ 2467836 w 4894877"/>
              <a:gd name="connsiteY1591" fmla="*/ 132667 h 2638416"/>
              <a:gd name="connsiteX1592" fmla="*/ 2506044 w 4894877"/>
              <a:gd name="connsiteY1592" fmla="*/ 125242 h 2638416"/>
              <a:gd name="connsiteX1593" fmla="*/ 2619036 w 4894877"/>
              <a:gd name="connsiteY1593" fmla="*/ 37601 h 2638416"/>
              <a:gd name="connsiteX1594" fmla="*/ 2598212 w 4894877"/>
              <a:gd name="connsiteY1594" fmla="*/ 34342 h 2638416"/>
              <a:gd name="connsiteX1595" fmla="*/ 2578475 w 4894877"/>
              <a:gd name="connsiteY1595" fmla="*/ 37601 h 2638416"/>
              <a:gd name="connsiteX1596" fmla="*/ 2599117 w 4894877"/>
              <a:gd name="connsiteY1596" fmla="*/ 40861 h 2638416"/>
              <a:gd name="connsiteX1597" fmla="*/ 2619036 w 4894877"/>
              <a:gd name="connsiteY1597" fmla="*/ 37601 h 2638416"/>
              <a:gd name="connsiteX1598" fmla="*/ 2502603 w 4894877"/>
              <a:gd name="connsiteY1598" fmla="*/ 146430 h 2638416"/>
              <a:gd name="connsiteX1599" fmla="*/ 2460049 w 4894877"/>
              <a:gd name="connsiteY1599" fmla="*/ 138643 h 2638416"/>
              <a:gd name="connsiteX1600" fmla="*/ 2417678 w 4894877"/>
              <a:gd name="connsiteY1600" fmla="*/ 146430 h 2638416"/>
              <a:gd name="connsiteX1601" fmla="*/ 2461136 w 4894877"/>
              <a:gd name="connsiteY1601" fmla="*/ 154578 h 2638416"/>
              <a:gd name="connsiteX1602" fmla="*/ 2502603 w 4894877"/>
              <a:gd name="connsiteY1602" fmla="*/ 146430 h 2638416"/>
              <a:gd name="connsiteX1603" fmla="*/ 1228996 w 4894877"/>
              <a:gd name="connsiteY1603" fmla="*/ 1270041 h 2638416"/>
              <a:gd name="connsiteX1604" fmla="*/ 1245743 w 4894877"/>
              <a:gd name="connsiteY1604" fmla="*/ 1253173 h 2638416"/>
              <a:gd name="connsiteX1605" fmla="*/ 1183833 w 4894877"/>
              <a:gd name="connsiteY1605" fmla="*/ 1213880 h 2638416"/>
              <a:gd name="connsiteX1606" fmla="*/ 1075187 w 4894877"/>
              <a:gd name="connsiteY1606" fmla="*/ 1253717 h 2638416"/>
              <a:gd name="connsiteX1607" fmla="*/ 1132046 w 4894877"/>
              <a:gd name="connsiteY1607" fmla="*/ 1296271 h 2638416"/>
              <a:gd name="connsiteX1608" fmla="*/ 1228996 w 4894877"/>
              <a:gd name="connsiteY1608" fmla="*/ 1270041 h 2638416"/>
              <a:gd name="connsiteX1609" fmla="*/ 2617770 w 4894877"/>
              <a:gd name="connsiteY1609" fmla="*/ 53536 h 2638416"/>
              <a:gd name="connsiteX1610" fmla="*/ 2592600 w 4894877"/>
              <a:gd name="connsiteY1610" fmla="*/ 49553 h 2638416"/>
              <a:gd name="connsiteX1611" fmla="*/ 2569422 w 4894877"/>
              <a:gd name="connsiteY1611" fmla="*/ 53355 h 2638416"/>
              <a:gd name="connsiteX1612" fmla="*/ 2595316 w 4894877"/>
              <a:gd name="connsiteY1612" fmla="*/ 57520 h 2638416"/>
              <a:gd name="connsiteX1613" fmla="*/ 2617770 w 4894877"/>
              <a:gd name="connsiteY1613" fmla="*/ 53536 h 2638416"/>
              <a:gd name="connsiteX1614" fmla="*/ 2132300 w 4894877"/>
              <a:gd name="connsiteY1614" fmla="*/ 481422 h 2638416"/>
              <a:gd name="connsiteX1615" fmla="*/ 2066929 w 4894877"/>
              <a:gd name="connsiteY1615" fmla="*/ 498444 h 2638416"/>
              <a:gd name="connsiteX1616" fmla="*/ 2067112 w 4894877"/>
              <a:gd name="connsiteY1616" fmla="*/ 499169 h 2638416"/>
              <a:gd name="connsiteX1617" fmla="*/ 2010072 w 4894877"/>
              <a:gd name="connsiteY1617" fmla="*/ 477983 h 2638416"/>
              <a:gd name="connsiteX1618" fmla="*/ 2085037 w 4894877"/>
              <a:gd name="connsiteY1618" fmla="*/ 462048 h 2638416"/>
              <a:gd name="connsiteX1619" fmla="*/ 2132300 w 4894877"/>
              <a:gd name="connsiteY1619" fmla="*/ 481422 h 2638416"/>
              <a:gd name="connsiteX1620" fmla="*/ 1979174 w 4894877"/>
              <a:gd name="connsiteY1620" fmla="*/ 622297 h 2638416"/>
              <a:gd name="connsiteX1621" fmla="*/ 1989608 w 4894877"/>
              <a:gd name="connsiteY1621" fmla="*/ 611255 h 2638416"/>
              <a:gd name="connsiteX1622" fmla="*/ 1911022 w 4894877"/>
              <a:gd name="connsiteY1622" fmla="*/ 584636 h 2638416"/>
              <a:gd name="connsiteX1623" fmla="*/ 1812335 w 4894877"/>
              <a:gd name="connsiteY1623" fmla="*/ 612160 h 2638416"/>
              <a:gd name="connsiteX1624" fmla="*/ 1890561 w 4894877"/>
              <a:gd name="connsiteY1624" fmla="*/ 640047 h 2638416"/>
              <a:gd name="connsiteX1625" fmla="*/ 1979174 w 4894877"/>
              <a:gd name="connsiteY1625" fmla="*/ 622297 h 2638416"/>
              <a:gd name="connsiteX1626" fmla="*/ 2496808 w 4894877"/>
              <a:gd name="connsiteY1626" fmla="*/ 169969 h 2638416"/>
              <a:gd name="connsiteX1627" fmla="*/ 2450272 w 4894877"/>
              <a:gd name="connsiteY1627" fmla="*/ 160735 h 2638416"/>
              <a:gd name="connsiteX1628" fmla="*/ 2402467 w 4894877"/>
              <a:gd name="connsiteY1628" fmla="*/ 169427 h 2638416"/>
              <a:gd name="connsiteX1629" fmla="*/ 2450272 w 4894877"/>
              <a:gd name="connsiteY1629" fmla="*/ 179023 h 2638416"/>
              <a:gd name="connsiteX1630" fmla="*/ 2496808 w 4894877"/>
              <a:gd name="connsiteY1630" fmla="*/ 169969 h 2638416"/>
              <a:gd name="connsiteX1631" fmla="*/ 2618674 w 4894877"/>
              <a:gd name="connsiteY1631" fmla="*/ 70557 h 2638416"/>
              <a:gd name="connsiteX1632" fmla="*/ 2590789 w 4894877"/>
              <a:gd name="connsiteY1632" fmla="*/ 65848 h 2638416"/>
              <a:gd name="connsiteX1633" fmla="*/ 2564894 w 4894877"/>
              <a:gd name="connsiteY1633" fmla="*/ 70194 h 2638416"/>
              <a:gd name="connsiteX1634" fmla="*/ 2592961 w 4894877"/>
              <a:gd name="connsiteY1634" fmla="*/ 74903 h 2638416"/>
              <a:gd name="connsiteX1635" fmla="*/ 2618674 w 4894877"/>
              <a:gd name="connsiteY1635" fmla="*/ 70557 h 2638416"/>
              <a:gd name="connsiteX1636" fmla="*/ 1084407 w 4894877"/>
              <a:gd name="connsiteY1636" fmla="*/ 1428061 h 2638416"/>
              <a:gd name="connsiteX1637" fmla="*/ 1102893 w 4894877"/>
              <a:gd name="connsiteY1637" fmla="*/ 1410531 h 2638416"/>
              <a:gd name="connsiteX1638" fmla="*/ 1054365 w 4894877"/>
              <a:gd name="connsiteY1638" fmla="*/ 1366529 h 2638416"/>
              <a:gd name="connsiteX1639" fmla="*/ 987999 w 4894877"/>
              <a:gd name="connsiteY1639" fmla="*/ 1375764 h 2638416"/>
              <a:gd name="connsiteX1640" fmla="*/ 962524 w 4894877"/>
              <a:gd name="connsiteY1640" fmla="*/ 1387555 h 2638416"/>
              <a:gd name="connsiteX1641" fmla="*/ 1018363 w 4894877"/>
              <a:gd name="connsiteY1641" fmla="*/ 1451123 h 2638416"/>
              <a:gd name="connsiteX1642" fmla="*/ 1025025 w 4894877"/>
              <a:gd name="connsiteY1642" fmla="*/ 1450558 h 2638416"/>
              <a:gd name="connsiteX1643" fmla="*/ 1084407 w 4894877"/>
              <a:gd name="connsiteY1643" fmla="*/ 1428061 h 2638416"/>
              <a:gd name="connsiteX1644" fmla="*/ 2495179 w 4894877"/>
              <a:gd name="connsiteY1644" fmla="*/ 193690 h 2638416"/>
              <a:gd name="connsiteX1645" fmla="*/ 2443573 w 4894877"/>
              <a:gd name="connsiteY1645" fmla="*/ 183369 h 2638416"/>
              <a:gd name="connsiteX1646" fmla="*/ 2390698 w 4894877"/>
              <a:gd name="connsiteY1646" fmla="*/ 193690 h 2638416"/>
              <a:gd name="connsiteX1647" fmla="*/ 2442485 w 4894877"/>
              <a:gd name="connsiteY1647" fmla="*/ 204374 h 2638416"/>
              <a:gd name="connsiteX1648" fmla="*/ 2495179 w 4894877"/>
              <a:gd name="connsiteY1648" fmla="*/ 193690 h 2638416"/>
              <a:gd name="connsiteX1649" fmla="*/ 2617044 w 4894877"/>
              <a:gd name="connsiteY1649" fmla="*/ 88305 h 2638416"/>
              <a:gd name="connsiteX1650" fmla="*/ 2585355 w 4894877"/>
              <a:gd name="connsiteY1650" fmla="*/ 82871 h 2638416"/>
              <a:gd name="connsiteX1651" fmla="*/ 2555478 w 4894877"/>
              <a:gd name="connsiteY1651" fmla="*/ 87942 h 2638416"/>
              <a:gd name="connsiteX1652" fmla="*/ 2587166 w 4894877"/>
              <a:gd name="connsiteY1652" fmla="*/ 93555 h 2638416"/>
              <a:gd name="connsiteX1653" fmla="*/ 2617044 w 4894877"/>
              <a:gd name="connsiteY1653" fmla="*/ 88305 h 2638416"/>
              <a:gd name="connsiteX1654" fmla="*/ 1938473 w 4894877"/>
              <a:gd name="connsiteY1654" fmla="*/ 685866 h 2638416"/>
              <a:gd name="connsiteX1655" fmla="*/ 1949049 w 4894877"/>
              <a:gd name="connsiteY1655" fmla="*/ 674271 h 2638416"/>
              <a:gd name="connsiteX1656" fmla="*/ 1872272 w 4894877"/>
              <a:gd name="connsiteY1656" fmla="*/ 646204 h 2638416"/>
              <a:gd name="connsiteX1657" fmla="*/ 1772859 w 4894877"/>
              <a:gd name="connsiteY1657" fmla="*/ 674815 h 2638416"/>
              <a:gd name="connsiteX1658" fmla="*/ 1849094 w 4894877"/>
              <a:gd name="connsiteY1658" fmla="*/ 704149 h 2638416"/>
              <a:gd name="connsiteX1659" fmla="*/ 1938473 w 4894877"/>
              <a:gd name="connsiteY1659" fmla="*/ 685866 h 2638416"/>
              <a:gd name="connsiteX1660" fmla="*/ 2710299 w 4894877"/>
              <a:gd name="connsiteY1660" fmla="*/ 8992 h 2638416"/>
              <a:gd name="connsiteX1661" fmla="*/ 2698529 w 4894877"/>
              <a:gd name="connsiteY1661" fmla="*/ 7182 h 2638416"/>
              <a:gd name="connsiteX1662" fmla="*/ 2685492 w 4894877"/>
              <a:gd name="connsiteY1662" fmla="*/ 8811 h 2638416"/>
              <a:gd name="connsiteX1663" fmla="*/ 2698347 w 4894877"/>
              <a:gd name="connsiteY1663" fmla="*/ 10803 h 2638416"/>
              <a:gd name="connsiteX1664" fmla="*/ 2710299 w 4894877"/>
              <a:gd name="connsiteY1664" fmla="*/ 8992 h 2638416"/>
              <a:gd name="connsiteX1665" fmla="*/ 2391964 w 4894877"/>
              <a:gd name="connsiteY1665" fmla="*/ 290023 h 2638416"/>
              <a:gd name="connsiteX1666" fmla="*/ 2332751 w 4894877"/>
              <a:gd name="connsiteY1666" fmla="*/ 301069 h 2638416"/>
              <a:gd name="connsiteX1667" fmla="*/ 2280059 w 4894877"/>
              <a:gd name="connsiteY1667" fmla="*/ 288755 h 2638416"/>
              <a:gd name="connsiteX1668" fmla="*/ 2340177 w 4894877"/>
              <a:gd name="connsiteY1668" fmla="*/ 275900 h 2638416"/>
              <a:gd name="connsiteX1669" fmla="*/ 2391964 w 4894877"/>
              <a:gd name="connsiteY1669" fmla="*/ 290023 h 2638416"/>
              <a:gd name="connsiteX1670" fmla="*/ 2488117 w 4894877"/>
              <a:gd name="connsiteY1670" fmla="*/ 219583 h 2638416"/>
              <a:gd name="connsiteX1671" fmla="*/ 2430896 w 4894877"/>
              <a:gd name="connsiteY1671" fmla="*/ 207633 h 2638416"/>
              <a:gd name="connsiteX1672" fmla="*/ 2374400 w 4894877"/>
              <a:gd name="connsiteY1672" fmla="*/ 218859 h 2638416"/>
              <a:gd name="connsiteX1673" fmla="*/ 2431621 w 4894877"/>
              <a:gd name="connsiteY1673" fmla="*/ 231173 h 2638416"/>
              <a:gd name="connsiteX1674" fmla="*/ 2488117 w 4894877"/>
              <a:gd name="connsiteY1674" fmla="*/ 219583 h 2638416"/>
              <a:gd name="connsiteX1675" fmla="*/ 2711928 w 4894877"/>
              <a:gd name="connsiteY1675" fmla="*/ 23476 h 2638416"/>
              <a:gd name="connsiteX1676" fmla="*/ 2693820 w 4894877"/>
              <a:gd name="connsiteY1676" fmla="*/ 20942 h 2638416"/>
              <a:gd name="connsiteX1677" fmla="*/ 2679334 w 4894877"/>
              <a:gd name="connsiteY1677" fmla="*/ 23476 h 2638416"/>
              <a:gd name="connsiteX1678" fmla="*/ 2697442 w 4894877"/>
              <a:gd name="connsiteY1678" fmla="*/ 26012 h 2638416"/>
              <a:gd name="connsiteX1679" fmla="*/ 2711928 w 4894877"/>
              <a:gd name="connsiteY1679" fmla="*/ 23476 h 2638416"/>
              <a:gd name="connsiteX1680" fmla="*/ 2374400 w 4894877"/>
              <a:gd name="connsiteY1680" fmla="*/ 322798 h 2638416"/>
              <a:gd name="connsiteX1681" fmla="*/ 2316999 w 4894877"/>
              <a:gd name="connsiteY1681" fmla="*/ 331672 h 2638416"/>
              <a:gd name="connsiteX1682" fmla="*/ 2277523 w 4894877"/>
              <a:gd name="connsiteY1682" fmla="*/ 320988 h 2638416"/>
              <a:gd name="connsiteX1683" fmla="*/ 2303779 w 4894877"/>
              <a:gd name="connsiteY1683" fmla="*/ 317186 h 2638416"/>
              <a:gd name="connsiteX1684" fmla="*/ 2328588 w 4894877"/>
              <a:gd name="connsiteY1684" fmla="*/ 310485 h 2638416"/>
              <a:gd name="connsiteX1685" fmla="*/ 2328768 w 4894877"/>
              <a:gd name="connsiteY1685" fmla="*/ 311209 h 2638416"/>
              <a:gd name="connsiteX1686" fmla="*/ 2374400 w 4894877"/>
              <a:gd name="connsiteY1686" fmla="*/ 322798 h 2638416"/>
              <a:gd name="connsiteX1687" fmla="*/ 2619578 w 4894877"/>
              <a:gd name="connsiteY1687" fmla="*/ 108042 h 2638416"/>
              <a:gd name="connsiteX1688" fmla="*/ 2583362 w 4894877"/>
              <a:gd name="connsiteY1688" fmla="*/ 101523 h 2638416"/>
              <a:gd name="connsiteX1689" fmla="*/ 2549139 w 4894877"/>
              <a:gd name="connsiteY1689" fmla="*/ 107317 h 2638416"/>
              <a:gd name="connsiteX1690" fmla="*/ 2585355 w 4894877"/>
              <a:gd name="connsiteY1690" fmla="*/ 114016 h 2638416"/>
              <a:gd name="connsiteX1691" fmla="*/ 2619578 w 4894877"/>
              <a:gd name="connsiteY1691" fmla="*/ 108042 h 2638416"/>
              <a:gd name="connsiteX1692" fmla="*/ 2336011 w 4894877"/>
              <a:gd name="connsiteY1692" fmla="*/ 358833 h 2638416"/>
              <a:gd name="connsiteX1693" fmla="*/ 2304503 w 4894877"/>
              <a:gd name="connsiteY1693" fmla="*/ 365352 h 2638416"/>
              <a:gd name="connsiteX1694" fmla="*/ 2270643 w 4894877"/>
              <a:gd name="connsiteY1694" fmla="*/ 356660 h 2638416"/>
              <a:gd name="connsiteX1695" fmla="*/ 2306858 w 4894877"/>
              <a:gd name="connsiteY1695" fmla="*/ 349236 h 2638416"/>
              <a:gd name="connsiteX1696" fmla="*/ 1887023 w 4894877"/>
              <a:gd name="connsiteY1696" fmla="*/ 756029 h 2638416"/>
              <a:gd name="connsiteX1697" fmla="*/ 1898347 w 4894877"/>
              <a:gd name="connsiteY1697" fmla="*/ 743985 h 2638416"/>
              <a:gd name="connsiteX1698" fmla="*/ 1821207 w 4894877"/>
              <a:gd name="connsiteY1698" fmla="*/ 713745 h 2638416"/>
              <a:gd name="connsiteX1699" fmla="*/ 1717993 w 4894877"/>
              <a:gd name="connsiteY1699" fmla="*/ 744346 h 2638416"/>
              <a:gd name="connsiteX1700" fmla="*/ 1796219 w 4894877"/>
              <a:gd name="connsiteY1700" fmla="*/ 776579 h 2638416"/>
              <a:gd name="connsiteX1701" fmla="*/ 1887023 w 4894877"/>
              <a:gd name="connsiteY1701" fmla="*/ 756029 h 2638416"/>
              <a:gd name="connsiteX1702" fmla="*/ 2716818 w 4894877"/>
              <a:gd name="connsiteY1702" fmla="*/ 38688 h 2638416"/>
              <a:gd name="connsiteX1703" fmla="*/ 2695813 w 4894877"/>
              <a:gd name="connsiteY1703" fmla="*/ 35428 h 2638416"/>
              <a:gd name="connsiteX1704" fmla="*/ 2676437 w 4894877"/>
              <a:gd name="connsiteY1704" fmla="*/ 38507 h 2638416"/>
              <a:gd name="connsiteX1705" fmla="*/ 2696718 w 4894877"/>
              <a:gd name="connsiteY1705" fmla="*/ 41946 h 2638416"/>
              <a:gd name="connsiteX1706" fmla="*/ 2716818 w 4894877"/>
              <a:gd name="connsiteY1706" fmla="*/ 38688 h 2638416"/>
              <a:gd name="connsiteX1707" fmla="*/ 2617588 w 4894877"/>
              <a:gd name="connsiteY1707" fmla="*/ 127596 h 2638416"/>
              <a:gd name="connsiteX1708" fmla="*/ 2575578 w 4894877"/>
              <a:gd name="connsiteY1708" fmla="*/ 120534 h 2638416"/>
              <a:gd name="connsiteX1709" fmla="*/ 2538819 w 4894877"/>
              <a:gd name="connsiteY1709" fmla="*/ 127777 h 2638416"/>
              <a:gd name="connsiteX1710" fmla="*/ 2579924 w 4894877"/>
              <a:gd name="connsiteY1710" fmla="*/ 135020 h 2638416"/>
              <a:gd name="connsiteX1711" fmla="*/ 2617588 w 4894877"/>
              <a:gd name="connsiteY1711" fmla="*/ 127596 h 2638416"/>
              <a:gd name="connsiteX1712" fmla="*/ 2311385 w 4894877"/>
              <a:gd name="connsiteY1712" fmla="*/ 397041 h 2638416"/>
              <a:gd name="connsiteX1713" fmla="*/ 2279696 w 4894877"/>
              <a:gd name="connsiteY1713" fmla="*/ 404284 h 2638416"/>
              <a:gd name="connsiteX1714" fmla="*/ 2253440 w 4894877"/>
              <a:gd name="connsiteY1714" fmla="*/ 395412 h 2638416"/>
              <a:gd name="connsiteX1715" fmla="*/ 2288751 w 4894877"/>
              <a:gd name="connsiteY1715" fmla="*/ 389254 h 2638416"/>
              <a:gd name="connsiteX1716" fmla="*/ 2484676 w 4894877"/>
              <a:gd name="connsiteY1716" fmla="*/ 246565 h 2638416"/>
              <a:gd name="connsiteX1717" fmla="*/ 2423834 w 4894877"/>
              <a:gd name="connsiteY1717" fmla="*/ 233527 h 2638416"/>
              <a:gd name="connsiteX1718" fmla="*/ 2362087 w 4894877"/>
              <a:gd name="connsiteY1718" fmla="*/ 246565 h 2638416"/>
              <a:gd name="connsiteX1719" fmla="*/ 2422748 w 4894877"/>
              <a:gd name="connsiteY1719" fmla="*/ 259966 h 2638416"/>
              <a:gd name="connsiteX1720" fmla="*/ 2484676 w 4894877"/>
              <a:gd name="connsiteY1720" fmla="*/ 246565 h 2638416"/>
              <a:gd name="connsiteX1721" fmla="*/ 2717904 w 4894877"/>
              <a:gd name="connsiteY1721" fmla="*/ 54621 h 2638416"/>
              <a:gd name="connsiteX1722" fmla="*/ 2691829 w 4894877"/>
              <a:gd name="connsiteY1722" fmla="*/ 50639 h 2638416"/>
              <a:gd name="connsiteX1723" fmla="*/ 2670280 w 4894877"/>
              <a:gd name="connsiteY1723" fmla="*/ 54621 h 2638416"/>
              <a:gd name="connsiteX1724" fmla="*/ 2696538 w 4894877"/>
              <a:gd name="connsiteY1724" fmla="*/ 58606 h 2638416"/>
              <a:gd name="connsiteX1725" fmla="*/ 2717904 w 4894877"/>
              <a:gd name="connsiteY1725" fmla="*/ 54621 h 2638416"/>
              <a:gd name="connsiteX1726" fmla="*/ 1834325 w 4894877"/>
              <a:gd name="connsiteY1726" fmla="*/ 835376 h 2638416"/>
              <a:gd name="connsiteX1727" fmla="*/ 1846377 w 4894877"/>
              <a:gd name="connsiteY1727" fmla="*/ 822392 h 2638416"/>
              <a:gd name="connsiteX1728" fmla="*/ 1771773 w 4894877"/>
              <a:gd name="connsiteY1728" fmla="*/ 790703 h 2638416"/>
              <a:gd name="connsiteX1729" fmla="*/ 1667472 w 4894877"/>
              <a:gd name="connsiteY1729" fmla="*/ 822392 h 2638416"/>
              <a:gd name="connsiteX1730" fmla="*/ 1739904 w 4894877"/>
              <a:gd name="connsiteY1730" fmla="*/ 856435 h 2638416"/>
              <a:gd name="connsiteX1731" fmla="*/ 1834325 w 4894877"/>
              <a:gd name="connsiteY1731" fmla="*/ 835376 h 2638416"/>
              <a:gd name="connsiteX1732" fmla="*/ 2618492 w 4894877"/>
              <a:gd name="connsiteY1732" fmla="*/ 148784 h 2638416"/>
              <a:gd name="connsiteX1733" fmla="*/ 2573224 w 4894877"/>
              <a:gd name="connsiteY1733" fmla="*/ 140816 h 2638416"/>
              <a:gd name="connsiteX1734" fmla="*/ 2533204 w 4894877"/>
              <a:gd name="connsiteY1734" fmla="*/ 148603 h 2638416"/>
              <a:gd name="connsiteX1735" fmla="*/ 2577570 w 4894877"/>
              <a:gd name="connsiteY1735" fmla="*/ 156932 h 2638416"/>
              <a:gd name="connsiteX1736" fmla="*/ 2618492 w 4894877"/>
              <a:gd name="connsiteY1736" fmla="*/ 148784 h 2638416"/>
              <a:gd name="connsiteX1737" fmla="*/ 2295811 w 4894877"/>
              <a:gd name="connsiteY1737" fmla="*/ 440319 h 2638416"/>
              <a:gd name="connsiteX1738" fmla="*/ 2261951 w 4894877"/>
              <a:gd name="connsiteY1738" fmla="*/ 448828 h 2638416"/>
              <a:gd name="connsiteX1739" fmla="*/ 2230986 w 4894877"/>
              <a:gd name="connsiteY1739" fmla="*/ 438870 h 2638416"/>
              <a:gd name="connsiteX1740" fmla="*/ 2268470 w 4894877"/>
              <a:gd name="connsiteY1740" fmla="*/ 431627 h 2638416"/>
              <a:gd name="connsiteX1741" fmla="*/ 2722432 w 4894877"/>
              <a:gd name="connsiteY1741" fmla="*/ 72550 h 2638416"/>
              <a:gd name="connsiteX1742" fmla="*/ 2693821 w 4894877"/>
              <a:gd name="connsiteY1742" fmla="*/ 67660 h 2638416"/>
              <a:gd name="connsiteX1743" fmla="*/ 2668470 w 4894877"/>
              <a:gd name="connsiteY1743" fmla="*/ 72006 h 2638416"/>
              <a:gd name="connsiteX1744" fmla="*/ 2697081 w 4894877"/>
              <a:gd name="connsiteY1744" fmla="*/ 76715 h 2638416"/>
              <a:gd name="connsiteX1745" fmla="*/ 2722432 w 4894877"/>
              <a:gd name="connsiteY1745" fmla="*/ 72550 h 2638416"/>
              <a:gd name="connsiteX1746" fmla="*/ 2616139 w 4894877"/>
              <a:gd name="connsiteY1746" fmla="*/ 171599 h 2638416"/>
              <a:gd name="connsiteX1747" fmla="*/ 2568152 w 4894877"/>
              <a:gd name="connsiteY1747" fmla="*/ 162365 h 2638416"/>
              <a:gd name="connsiteX1748" fmla="*/ 2521796 w 4894877"/>
              <a:gd name="connsiteY1748" fmla="*/ 171057 h 2638416"/>
              <a:gd name="connsiteX1749" fmla="*/ 2571049 w 4894877"/>
              <a:gd name="connsiteY1749" fmla="*/ 180654 h 2638416"/>
              <a:gd name="connsiteX1750" fmla="*/ 2616139 w 4894877"/>
              <a:gd name="connsiteY1750" fmla="*/ 171599 h 2638416"/>
              <a:gd name="connsiteX1751" fmla="*/ 2803374 w 4894877"/>
              <a:gd name="connsiteY1751" fmla="*/ 10077 h 2638416"/>
              <a:gd name="connsiteX1752" fmla="*/ 2790880 w 4894877"/>
              <a:gd name="connsiteY1752" fmla="*/ 8268 h 2638416"/>
              <a:gd name="connsiteX1753" fmla="*/ 2779472 w 4894877"/>
              <a:gd name="connsiteY1753" fmla="*/ 9897 h 2638416"/>
              <a:gd name="connsiteX1754" fmla="*/ 2791241 w 4894877"/>
              <a:gd name="connsiteY1754" fmla="*/ 11889 h 2638416"/>
              <a:gd name="connsiteX1755" fmla="*/ 2803374 w 4894877"/>
              <a:gd name="connsiteY1755" fmla="*/ 10077 h 2638416"/>
              <a:gd name="connsiteX1756" fmla="*/ 1768179 w 4894877"/>
              <a:gd name="connsiteY1756" fmla="*/ 924827 h 2638416"/>
              <a:gd name="connsiteX1757" fmla="*/ 1781731 w 4894877"/>
              <a:gd name="connsiteY1757" fmla="*/ 911301 h 2638416"/>
              <a:gd name="connsiteX1758" fmla="*/ 1709299 w 4894877"/>
              <a:gd name="connsiteY1758" fmla="*/ 876534 h 2638416"/>
              <a:gd name="connsiteX1759" fmla="*/ 1602102 w 4894877"/>
              <a:gd name="connsiteY1759" fmla="*/ 910214 h 2638416"/>
              <a:gd name="connsiteX1760" fmla="*/ 1670550 w 4894877"/>
              <a:gd name="connsiteY1760" fmla="*/ 947517 h 2638416"/>
              <a:gd name="connsiteX1761" fmla="*/ 1768179 w 4894877"/>
              <a:gd name="connsiteY1761" fmla="*/ 924827 h 2638416"/>
              <a:gd name="connsiteX1762" fmla="*/ 2723336 w 4894877"/>
              <a:gd name="connsiteY1762" fmla="*/ 90838 h 2638416"/>
              <a:gd name="connsiteX1763" fmla="*/ 2691467 w 4894877"/>
              <a:gd name="connsiteY1763" fmla="*/ 84863 h 2638416"/>
              <a:gd name="connsiteX1764" fmla="*/ 2661951 w 4894877"/>
              <a:gd name="connsiteY1764" fmla="*/ 89933 h 2638416"/>
              <a:gd name="connsiteX1765" fmla="*/ 2695088 w 4894877"/>
              <a:gd name="connsiteY1765" fmla="*/ 95545 h 2638416"/>
              <a:gd name="connsiteX1766" fmla="*/ 2723336 w 4894877"/>
              <a:gd name="connsiteY1766" fmla="*/ 90838 h 2638416"/>
              <a:gd name="connsiteX1767" fmla="*/ 2808625 w 4894877"/>
              <a:gd name="connsiteY1767" fmla="*/ 25107 h 2638416"/>
              <a:gd name="connsiteX1768" fmla="*/ 2790517 w 4894877"/>
              <a:gd name="connsiteY1768" fmla="*/ 22573 h 2638416"/>
              <a:gd name="connsiteX1769" fmla="*/ 2776573 w 4894877"/>
              <a:gd name="connsiteY1769" fmla="*/ 25107 h 2638416"/>
              <a:gd name="connsiteX1770" fmla="*/ 2793051 w 4894877"/>
              <a:gd name="connsiteY1770" fmla="*/ 27643 h 2638416"/>
              <a:gd name="connsiteX1771" fmla="*/ 2808625 w 4894877"/>
              <a:gd name="connsiteY1771" fmla="*/ 25107 h 2638416"/>
              <a:gd name="connsiteX1772" fmla="*/ 2618855 w 4894877"/>
              <a:gd name="connsiteY1772" fmla="*/ 195500 h 2638416"/>
              <a:gd name="connsiteX1773" fmla="*/ 2564532 w 4894877"/>
              <a:gd name="connsiteY1773" fmla="*/ 184998 h 2638416"/>
              <a:gd name="connsiteX1774" fmla="*/ 2514372 w 4894877"/>
              <a:gd name="connsiteY1774" fmla="*/ 195139 h 2638416"/>
              <a:gd name="connsiteX1775" fmla="*/ 2567246 w 4894877"/>
              <a:gd name="connsiteY1775" fmla="*/ 206184 h 2638416"/>
              <a:gd name="connsiteX1776" fmla="*/ 2618855 w 4894877"/>
              <a:gd name="connsiteY1776" fmla="*/ 195500 h 2638416"/>
              <a:gd name="connsiteX1777" fmla="*/ 2290380 w 4894877"/>
              <a:gd name="connsiteY1777" fmla="*/ 486131 h 2638416"/>
              <a:gd name="connsiteX1778" fmla="*/ 2239315 w 4894877"/>
              <a:gd name="connsiteY1778" fmla="*/ 499169 h 2638416"/>
              <a:gd name="connsiteX1779" fmla="*/ 2201290 w 4894877"/>
              <a:gd name="connsiteY1779" fmla="*/ 484863 h 2638416"/>
              <a:gd name="connsiteX1780" fmla="*/ 2254164 w 4894877"/>
              <a:gd name="connsiteY1780" fmla="*/ 474179 h 2638416"/>
              <a:gd name="connsiteX1781" fmla="*/ 2728950 w 4894877"/>
              <a:gd name="connsiteY1781" fmla="*/ 108946 h 2638416"/>
              <a:gd name="connsiteX1782" fmla="*/ 2690379 w 4894877"/>
              <a:gd name="connsiteY1782" fmla="*/ 102608 h 2638416"/>
              <a:gd name="connsiteX1783" fmla="*/ 2658873 w 4894877"/>
              <a:gd name="connsiteY1783" fmla="*/ 108946 h 2638416"/>
              <a:gd name="connsiteX1784" fmla="*/ 2696356 w 4894877"/>
              <a:gd name="connsiteY1784" fmla="*/ 115102 h 2638416"/>
              <a:gd name="connsiteX1785" fmla="*/ 2728950 w 4894877"/>
              <a:gd name="connsiteY1785" fmla="*/ 108946 h 2638416"/>
              <a:gd name="connsiteX1786" fmla="*/ 2814781 w 4894877"/>
              <a:gd name="connsiteY1786" fmla="*/ 40317 h 2638416"/>
              <a:gd name="connsiteX1787" fmla="*/ 2792327 w 4894877"/>
              <a:gd name="connsiteY1787" fmla="*/ 37240 h 2638416"/>
              <a:gd name="connsiteX1788" fmla="*/ 2775849 w 4894877"/>
              <a:gd name="connsiteY1788" fmla="*/ 40317 h 2638416"/>
              <a:gd name="connsiteX1789" fmla="*/ 2798483 w 4894877"/>
              <a:gd name="connsiteY1789" fmla="*/ 43395 h 2638416"/>
              <a:gd name="connsiteX1790" fmla="*/ 2814781 w 4894877"/>
              <a:gd name="connsiteY1790" fmla="*/ 40317 h 2638416"/>
              <a:gd name="connsiteX1791" fmla="*/ 2614688 w 4894877"/>
              <a:gd name="connsiteY1791" fmla="*/ 221034 h 2638416"/>
              <a:gd name="connsiteX1792" fmla="*/ 2556926 w 4894877"/>
              <a:gd name="connsiteY1792" fmla="*/ 209625 h 2638416"/>
              <a:gd name="connsiteX1793" fmla="*/ 2502603 w 4894877"/>
              <a:gd name="connsiteY1793" fmla="*/ 220853 h 2638416"/>
              <a:gd name="connsiteX1794" fmla="*/ 2561814 w 4894877"/>
              <a:gd name="connsiteY1794" fmla="*/ 232984 h 2638416"/>
              <a:gd name="connsiteX1795" fmla="*/ 2614688 w 4894877"/>
              <a:gd name="connsiteY1795" fmla="*/ 221034 h 2638416"/>
              <a:gd name="connsiteX1796" fmla="*/ 2532119 w 4894877"/>
              <a:gd name="connsiteY1796" fmla="*/ 294189 h 2638416"/>
              <a:gd name="connsiteX1797" fmla="*/ 2473267 w 4894877"/>
              <a:gd name="connsiteY1797" fmla="*/ 304873 h 2638416"/>
              <a:gd name="connsiteX1798" fmla="*/ 2420936 w 4894877"/>
              <a:gd name="connsiteY1798" fmla="*/ 291472 h 2638416"/>
              <a:gd name="connsiteX1799" fmla="*/ 2477796 w 4894877"/>
              <a:gd name="connsiteY1799" fmla="*/ 278798 h 2638416"/>
              <a:gd name="connsiteX1800" fmla="*/ 2532119 w 4894877"/>
              <a:gd name="connsiteY1800" fmla="*/ 294189 h 2638416"/>
              <a:gd name="connsiteX1801" fmla="*/ 1701643 w 4894877"/>
              <a:gd name="connsiteY1801" fmla="*/ 1029113 h 2638416"/>
              <a:gd name="connsiteX1802" fmla="*/ 1714553 w 4894877"/>
              <a:gd name="connsiteY1802" fmla="*/ 1014333 h 2638416"/>
              <a:gd name="connsiteX1803" fmla="*/ 1639586 w 4894877"/>
              <a:gd name="connsiteY1803" fmla="*/ 978118 h 2638416"/>
              <a:gd name="connsiteX1804" fmla="*/ 1532751 w 4894877"/>
              <a:gd name="connsiteY1804" fmla="*/ 1016145 h 2638416"/>
              <a:gd name="connsiteX1805" fmla="*/ 1606992 w 4894877"/>
              <a:gd name="connsiteY1805" fmla="*/ 1054170 h 2638416"/>
              <a:gd name="connsiteX1806" fmla="*/ 1701643 w 4894877"/>
              <a:gd name="connsiteY1806" fmla="*/ 1029113 h 2638416"/>
              <a:gd name="connsiteX1807" fmla="*/ 2730219 w 4894877"/>
              <a:gd name="connsiteY1807" fmla="*/ 129227 h 2638416"/>
              <a:gd name="connsiteX1808" fmla="*/ 2689838 w 4894877"/>
              <a:gd name="connsiteY1808" fmla="*/ 121984 h 2638416"/>
              <a:gd name="connsiteX1809" fmla="*/ 2651630 w 4894877"/>
              <a:gd name="connsiteY1809" fmla="*/ 128864 h 2638416"/>
              <a:gd name="connsiteX1810" fmla="*/ 2692192 w 4894877"/>
              <a:gd name="connsiteY1810" fmla="*/ 136471 h 2638416"/>
              <a:gd name="connsiteX1811" fmla="*/ 2730219 w 4894877"/>
              <a:gd name="connsiteY1811" fmla="*/ 129227 h 2638416"/>
              <a:gd name="connsiteX1812" fmla="*/ 2507492 w 4894877"/>
              <a:gd name="connsiteY1812" fmla="*/ 325878 h 2638416"/>
              <a:gd name="connsiteX1813" fmla="*/ 2460954 w 4894877"/>
              <a:gd name="connsiteY1813" fmla="*/ 334387 h 2638416"/>
              <a:gd name="connsiteX1814" fmla="*/ 2416771 w 4894877"/>
              <a:gd name="connsiteY1814" fmla="*/ 324247 h 2638416"/>
              <a:gd name="connsiteX1815" fmla="*/ 2417495 w 4894877"/>
              <a:gd name="connsiteY1815" fmla="*/ 324247 h 2638416"/>
              <a:gd name="connsiteX1816" fmla="*/ 2469828 w 4894877"/>
              <a:gd name="connsiteY1816" fmla="*/ 313382 h 2638416"/>
              <a:gd name="connsiteX1817" fmla="*/ 2507492 w 4894877"/>
              <a:gd name="connsiteY1817" fmla="*/ 325878 h 2638416"/>
              <a:gd name="connsiteX1818" fmla="*/ 2818038 w 4894877"/>
              <a:gd name="connsiteY1818" fmla="*/ 56433 h 2638416"/>
              <a:gd name="connsiteX1819" fmla="*/ 2793051 w 4894877"/>
              <a:gd name="connsiteY1819" fmla="*/ 52812 h 2638416"/>
              <a:gd name="connsiteX1820" fmla="*/ 2772770 w 4894877"/>
              <a:gd name="connsiteY1820" fmla="*/ 56433 h 2638416"/>
              <a:gd name="connsiteX1821" fmla="*/ 2798845 w 4894877"/>
              <a:gd name="connsiteY1821" fmla="*/ 60237 h 2638416"/>
              <a:gd name="connsiteX1822" fmla="*/ 2818038 w 4894877"/>
              <a:gd name="connsiteY1822" fmla="*/ 56433 h 2638416"/>
              <a:gd name="connsiteX1823" fmla="*/ 2170534 w 4894877"/>
              <a:gd name="connsiteY1823" fmla="*/ 627820 h 2638416"/>
              <a:gd name="connsiteX1824" fmla="*/ 2180103 w 4894877"/>
              <a:gd name="connsiteY1824" fmla="*/ 616687 h 2638416"/>
              <a:gd name="connsiteX1825" fmla="*/ 2098255 w 4894877"/>
              <a:gd name="connsiteY1825" fmla="*/ 588620 h 2638416"/>
              <a:gd name="connsiteX1826" fmla="*/ 2001198 w 4894877"/>
              <a:gd name="connsiteY1826" fmla="*/ 615239 h 2638416"/>
              <a:gd name="connsiteX1827" fmla="*/ 2082684 w 4894877"/>
              <a:gd name="connsiteY1827" fmla="*/ 644755 h 2638416"/>
              <a:gd name="connsiteX1828" fmla="*/ 2170534 w 4894877"/>
              <a:gd name="connsiteY1828" fmla="*/ 627820 h 2638416"/>
              <a:gd name="connsiteX1829" fmla="*/ 2487392 w 4894877"/>
              <a:gd name="connsiteY1829" fmla="*/ 361730 h 2638416"/>
              <a:gd name="connsiteX1830" fmla="*/ 2455703 w 4894877"/>
              <a:gd name="connsiteY1830" fmla="*/ 368068 h 2638416"/>
              <a:gd name="connsiteX1831" fmla="*/ 2429809 w 4894877"/>
              <a:gd name="connsiteY1831" fmla="*/ 361369 h 2638416"/>
              <a:gd name="connsiteX1832" fmla="*/ 2457876 w 4894877"/>
              <a:gd name="connsiteY1832" fmla="*/ 352858 h 2638416"/>
              <a:gd name="connsiteX1833" fmla="*/ 2616863 w 4894877"/>
              <a:gd name="connsiteY1833" fmla="*/ 249823 h 2638416"/>
              <a:gd name="connsiteX1834" fmla="*/ 2552943 w 4894877"/>
              <a:gd name="connsiteY1834" fmla="*/ 236424 h 2638416"/>
              <a:gd name="connsiteX1835" fmla="*/ 2493730 w 4894877"/>
              <a:gd name="connsiteY1835" fmla="*/ 249823 h 2638416"/>
              <a:gd name="connsiteX1836" fmla="*/ 2557833 w 4894877"/>
              <a:gd name="connsiteY1836" fmla="*/ 263044 h 2638416"/>
              <a:gd name="connsiteX1837" fmla="*/ 2616863 w 4894877"/>
              <a:gd name="connsiteY1837" fmla="*/ 249823 h 2638416"/>
              <a:gd name="connsiteX1838" fmla="*/ 2734382 w 4894877"/>
              <a:gd name="connsiteY1838" fmla="*/ 150593 h 2638416"/>
              <a:gd name="connsiteX1839" fmla="*/ 2688750 w 4894877"/>
              <a:gd name="connsiteY1839" fmla="*/ 142445 h 2638416"/>
              <a:gd name="connsiteX1840" fmla="*/ 2649637 w 4894877"/>
              <a:gd name="connsiteY1840" fmla="*/ 150232 h 2638416"/>
              <a:gd name="connsiteX1841" fmla="*/ 2695269 w 4894877"/>
              <a:gd name="connsiteY1841" fmla="*/ 158560 h 2638416"/>
              <a:gd name="connsiteX1842" fmla="*/ 2734382 w 4894877"/>
              <a:gd name="connsiteY1842" fmla="*/ 150593 h 2638416"/>
              <a:gd name="connsiteX1843" fmla="*/ 2896444 w 4894877"/>
              <a:gd name="connsiteY1843" fmla="*/ 11345 h 2638416"/>
              <a:gd name="connsiteX1844" fmla="*/ 2884494 w 4894877"/>
              <a:gd name="connsiteY1844" fmla="*/ 9897 h 2638416"/>
              <a:gd name="connsiteX1845" fmla="*/ 2875078 w 4894877"/>
              <a:gd name="connsiteY1845" fmla="*/ 11528 h 2638416"/>
              <a:gd name="connsiteX1846" fmla="*/ 2887028 w 4894877"/>
              <a:gd name="connsiteY1846" fmla="*/ 13157 h 2638416"/>
              <a:gd name="connsiteX1847" fmla="*/ 2896444 w 4894877"/>
              <a:gd name="connsiteY1847" fmla="*/ 11345 h 2638416"/>
              <a:gd name="connsiteX1848" fmla="*/ 2825645 w 4894877"/>
              <a:gd name="connsiteY1848" fmla="*/ 73635 h 2638416"/>
              <a:gd name="connsiteX1849" fmla="*/ 2796853 w 4894877"/>
              <a:gd name="connsiteY1849" fmla="*/ 69109 h 2638416"/>
              <a:gd name="connsiteX1850" fmla="*/ 2772951 w 4894877"/>
              <a:gd name="connsiteY1850" fmla="*/ 72730 h 2638416"/>
              <a:gd name="connsiteX1851" fmla="*/ 2802830 w 4894877"/>
              <a:gd name="connsiteY1851" fmla="*/ 77981 h 2638416"/>
              <a:gd name="connsiteX1852" fmla="*/ 2825645 w 4894877"/>
              <a:gd name="connsiteY1852" fmla="*/ 73635 h 2638416"/>
              <a:gd name="connsiteX1853" fmla="*/ 1612864 w 4894877"/>
              <a:gd name="connsiteY1853" fmla="*/ 1146557 h 2638416"/>
              <a:gd name="connsiteX1854" fmla="*/ 1626911 w 4894877"/>
              <a:gd name="connsiteY1854" fmla="*/ 1130766 h 2638416"/>
              <a:gd name="connsiteX1855" fmla="*/ 1555748 w 4894877"/>
              <a:gd name="connsiteY1855" fmla="*/ 1091473 h 2638416"/>
              <a:gd name="connsiteX1856" fmla="*/ 1449636 w 4894877"/>
              <a:gd name="connsiteY1856" fmla="*/ 1130586 h 2638416"/>
              <a:gd name="connsiteX1857" fmla="*/ 1519894 w 4894877"/>
              <a:gd name="connsiteY1857" fmla="*/ 1171689 h 2638416"/>
              <a:gd name="connsiteX1858" fmla="*/ 1612864 w 4894877"/>
              <a:gd name="connsiteY1858" fmla="*/ 1146557 h 2638416"/>
              <a:gd name="connsiteX1859" fmla="*/ 2308307 w 4894877"/>
              <a:gd name="connsiteY1859" fmla="*/ 538101 h 2638416"/>
              <a:gd name="connsiteX1860" fmla="*/ 2220666 w 4894877"/>
              <a:gd name="connsiteY1860" fmla="*/ 557838 h 2638416"/>
              <a:gd name="connsiteX1861" fmla="*/ 2198212 w 4894877"/>
              <a:gd name="connsiteY1861" fmla="*/ 543532 h 2638416"/>
              <a:gd name="connsiteX1862" fmla="*/ 2161090 w 4894877"/>
              <a:gd name="connsiteY1862" fmla="*/ 532487 h 2638416"/>
              <a:gd name="connsiteX1863" fmla="*/ 2199478 w 4894877"/>
              <a:gd name="connsiteY1863" fmla="*/ 526692 h 2638416"/>
              <a:gd name="connsiteX1864" fmla="*/ 2232435 w 4894877"/>
              <a:gd name="connsiteY1864" fmla="*/ 516733 h 2638416"/>
              <a:gd name="connsiteX1865" fmla="*/ 2232435 w 4894877"/>
              <a:gd name="connsiteY1865" fmla="*/ 517457 h 2638416"/>
              <a:gd name="connsiteX1866" fmla="*/ 2308307 w 4894877"/>
              <a:gd name="connsiteY1866" fmla="*/ 538101 h 2638416"/>
              <a:gd name="connsiteX1867" fmla="*/ 2470370 w 4894877"/>
              <a:gd name="connsiteY1867" fmla="*/ 400119 h 2638416"/>
              <a:gd name="connsiteX1868" fmla="*/ 2441398 w 4894877"/>
              <a:gd name="connsiteY1868" fmla="*/ 406457 h 2638416"/>
              <a:gd name="connsiteX1869" fmla="*/ 2420393 w 4894877"/>
              <a:gd name="connsiteY1869" fmla="*/ 400482 h 2638416"/>
              <a:gd name="connsiteX1870" fmla="*/ 2449909 w 4894877"/>
              <a:gd name="connsiteY1870" fmla="*/ 393600 h 2638416"/>
              <a:gd name="connsiteX1871" fmla="*/ 2142058 w 4894877"/>
              <a:gd name="connsiteY1871" fmla="*/ 690774 h 2638416"/>
              <a:gd name="connsiteX1872" fmla="*/ 2152037 w 4894877"/>
              <a:gd name="connsiteY1872" fmla="*/ 679340 h 2638416"/>
              <a:gd name="connsiteX1873" fmla="*/ 2070734 w 4894877"/>
              <a:gd name="connsiteY1873" fmla="*/ 649824 h 2638416"/>
              <a:gd name="connsiteX1874" fmla="*/ 1969150 w 4894877"/>
              <a:gd name="connsiteY1874" fmla="*/ 678616 h 2638416"/>
              <a:gd name="connsiteX1875" fmla="*/ 2051177 w 4894877"/>
              <a:gd name="connsiteY1875" fmla="*/ 710305 h 2638416"/>
              <a:gd name="connsiteX1876" fmla="*/ 2142058 w 4894877"/>
              <a:gd name="connsiteY1876" fmla="*/ 690774 h 2638416"/>
              <a:gd name="connsiteX1877" fmla="*/ 2830171 w 4894877"/>
              <a:gd name="connsiteY1877" fmla="*/ 90836 h 2638416"/>
              <a:gd name="connsiteX1878" fmla="*/ 2796311 w 4894877"/>
              <a:gd name="connsiteY1878" fmla="*/ 85766 h 2638416"/>
              <a:gd name="connsiteX1879" fmla="*/ 2768968 w 4894877"/>
              <a:gd name="connsiteY1879" fmla="*/ 90836 h 2638416"/>
              <a:gd name="connsiteX1880" fmla="*/ 2802830 w 4894877"/>
              <a:gd name="connsiteY1880" fmla="*/ 96813 h 2638416"/>
              <a:gd name="connsiteX1881" fmla="*/ 2830171 w 4894877"/>
              <a:gd name="connsiteY1881" fmla="*/ 90836 h 2638416"/>
              <a:gd name="connsiteX1882" fmla="*/ 2736374 w 4894877"/>
              <a:gd name="connsiteY1882" fmla="*/ 173954 h 2638416"/>
              <a:gd name="connsiteX1883" fmla="*/ 2685672 w 4894877"/>
              <a:gd name="connsiteY1883" fmla="*/ 164718 h 2638416"/>
              <a:gd name="connsiteX1884" fmla="*/ 2642033 w 4894877"/>
              <a:gd name="connsiteY1884" fmla="*/ 173773 h 2638416"/>
              <a:gd name="connsiteX1885" fmla="*/ 2692735 w 4894877"/>
              <a:gd name="connsiteY1885" fmla="*/ 183187 h 2638416"/>
              <a:gd name="connsiteX1886" fmla="*/ 2736374 w 4894877"/>
              <a:gd name="connsiteY1886" fmla="*/ 173954 h 2638416"/>
              <a:gd name="connsiteX1887" fmla="*/ 2906043 w 4894877"/>
              <a:gd name="connsiteY1887" fmla="*/ 26012 h 2638416"/>
              <a:gd name="connsiteX1888" fmla="*/ 2888840 w 4894877"/>
              <a:gd name="connsiteY1888" fmla="*/ 23839 h 2638416"/>
              <a:gd name="connsiteX1889" fmla="*/ 2877071 w 4894877"/>
              <a:gd name="connsiteY1889" fmla="*/ 26374 h 2638416"/>
              <a:gd name="connsiteX1890" fmla="*/ 2893367 w 4894877"/>
              <a:gd name="connsiteY1890" fmla="*/ 28366 h 2638416"/>
              <a:gd name="connsiteX1891" fmla="*/ 2906043 w 4894877"/>
              <a:gd name="connsiteY1891" fmla="*/ 26012 h 2638416"/>
              <a:gd name="connsiteX1892" fmla="*/ 2912382 w 4894877"/>
              <a:gd name="connsiteY1892" fmla="*/ 41403 h 2638416"/>
              <a:gd name="connsiteX1893" fmla="*/ 2890833 w 4894877"/>
              <a:gd name="connsiteY1893" fmla="*/ 38506 h 2638416"/>
              <a:gd name="connsiteX1894" fmla="*/ 2875803 w 4894877"/>
              <a:gd name="connsiteY1894" fmla="*/ 41403 h 2638416"/>
              <a:gd name="connsiteX1895" fmla="*/ 2896628 w 4894877"/>
              <a:gd name="connsiteY1895" fmla="*/ 44483 h 2638416"/>
              <a:gd name="connsiteX1896" fmla="*/ 2912382 w 4894877"/>
              <a:gd name="connsiteY1896" fmla="*/ 41403 h 2638416"/>
              <a:gd name="connsiteX1897" fmla="*/ 2838502 w 4894877"/>
              <a:gd name="connsiteY1897" fmla="*/ 110575 h 2638416"/>
              <a:gd name="connsiteX1898" fmla="*/ 2800113 w 4894877"/>
              <a:gd name="connsiteY1898" fmla="*/ 104239 h 2638416"/>
              <a:gd name="connsiteX1899" fmla="*/ 2768968 w 4894877"/>
              <a:gd name="connsiteY1899" fmla="*/ 110214 h 2638416"/>
              <a:gd name="connsiteX1900" fmla="*/ 2806452 w 4894877"/>
              <a:gd name="connsiteY1900" fmla="*/ 116733 h 2638416"/>
              <a:gd name="connsiteX1901" fmla="*/ 2838502 w 4894877"/>
              <a:gd name="connsiteY1901" fmla="*/ 110575 h 2638416"/>
              <a:gd name="connsiteX1902" fmla="*/ 2742350 w 4894877"/>
              <a:gd name="connsiteY1902" fmla="*/ 198034 h 2638416"/>
              <a:gd name="connsiteX1903" fmla="*/ 2685492 w 4894877"/>
              <a:gd name="connsiteY1903" fmla="*/ 187713 h 2638416"/>
              <a:gd name="connsiteX1904" fmla="*/ 2638230 w 4894877"/>
              <a:gd name="connsiteY1904" fmla="*/ 198217 h 2638416"/>
              <a:gd name="connsiteX1905" fmla="*/ 2695270 w 4894877"/>
              <a:gd name="connsiteY1905" fmla="*/ 208718 h 2638416"/>
              <a:gd name="connsiteX1906" fmla="*/ 2742350 w 4894877"/>
              <a:gd name="connsiteY1906" fmla="*/ 198034 h 2638416"/>
              <a:gd name="connsiteX1907" fmla="*/ 2099477 w 4894877"/>
              <a:gd name="connsiteY1907" fmla="*/ 764948 h 2638416"/>
              <a:gd name="connsiteX1908" fmla="*/ 2109483 w 4894877"/>
              <a:gd name="connsiteY1908" fmla="*/ 752131 h 2638416"/>
              <a:gd name="connsiteX1909" fmla="*/ 2025282 w 4894877"/>
              <a:gd name="connsiteY1909" fmla="*/ 721168 h 2638416"/>
              <a:gd name="connsiteX1910" fmla="*/ 1926776 w 4894877"/>
              <a:gd name="connsiteY1910" fmla="*/ 751950 h 2638416"/>
              <a:gd name="connsiteX1911" fmla="*/ 2008443 w 4894877"/>
              <a:gd name="connsiteY1911" fmla="*/ 785269 h 2638416"/>
              <a:gd name="connsiteX1912" fmla="*/ 2099477 w 4894877"/>
              <a:gd name="connsiteY1912" fmla="*/ 764948 h 2638416"/>
              <a:gd name="connsiteX1913" fmla="*/ 2465482 w 4894877"/>
              <a:gd name="connsiteY1913" fmla="*/ 445207 h 2638416"/>
              <a:gd name="connsiteX1914" fmla="*/ 2431620 w 4894877"/>
              <a:gd name="connsiteY1914" fmla="*/ 452993 h 2638416"/>
              <a:gd name="connsiteX1915" fmla="*/ 2402648 w 4894877"/>
              <a:gd name="connsiteY1915" fmla="*/ 443034 h 2638416"/>
              <a:gd name="connsiteX1916" fmla="*/ 2431801 w 4894877"/>
              <a:gd name="connsiteY1916" fmla="*/ 436515 h 2638416"/>
              <a:gd name="connsiteX1917" fmla="*/ 1522517 w 4894877"/>
              <a:gd name="connsiteY1917" fmla="*/ 1281553 h 2638416"/>
              <a:gd name="connsiteX1918" fmla="*/ 1537640 w 4894877"/>
              <a:gd name="connsiteY1918" fmla="*/ 1264764 h 2638416"/>
              <a:gd name="connsiteX1919" fmla="*/ 1473901 w 4894877"/>
              <a:gd name="connsiteY1919" fmla="*/ 1223115 h 2638416"/>
              <a:gd name="connsiteX1920" fmla="*/ 1364530 w 4894877"/>
              <a:gd name="connsiteY1920" fmla="*/ 1262772 h 2638416"/>
              <a:gd name="connsiteX1921" fmla="*/ 1423741 w 4894877"/>
              <a:gd name="connsiteY1921" fmla="*/ 1307679 h 2638416"/>
              <a:gd name="connsiteX1922" fmla="*/ 1522517 w 4894877"/>
              <a:gd name="connsiteY1922" fmla="*/ 1281553 h 2638416"/>
              <a:gd name="connsiteX1923" fmla="*/ 2922522 w 4894877"/>
              <a:gd name="connsiteY1923" fmla="*/ 58244 h 2638416"/>
              <a:gd name="connsiteX1924" fmla="*/ 2896810 w 4894877"/>
              <a:gd name="connsiteY1924" fmla="*/ 54623 h 2638416"/>
              <a:gd name="connsiteX1925" fmla="*/ 2878520 w 4894877"/>
              <a:gd name="connsiteY1925" fmla="*/ 58244 h 2638416"/>
              <a:gd name="connsiteX1926" fmla="*/ 2904415 w 4894877"/>
              <a:gd name="connsiteY1926" fmla="*/ 61866 h 2638416"/>
              <a:gd name="connsiteX1927" fmla="*/ 2922522 w 4894877"/>
              <a:gd name="connsiteY1927" fmla="*/ 58244 h 2638416"/>
              <a:gd name="connsiteX1928" fmla="*/ 2847918 w 4894877"/>
              <a:gd name="connsiteY1928" fmla="*/ 131400 h 2638416"/>
              <a:gd name="connsiteX1929" fmla="*/ 2806088 w 4894877"/>
              <a:gd name="connsiteY1929" fmla="*/ 124337 h 2638416"/>
              <a:gd name="connsiteX1930" fmla="*/ 2769873 w 4894877"/>
              <a:gd name="connsiteY1930" fmla="*/ 131400 h 2638416"/>
              <a:gd name="connsiteX1931" fmla="*/ 2812790 w 4894877"/>
              <a:gd name="connsiteY1931" fmla="*/ 138462 h 2638416"/>
              <a:gd name="connsiteX1932" fmla="*/ 2847918 w 4894877"/>
              <a:gd name="connsiteY1932" fmla="*/ 131400 h 2638416"/>
              <a:gd name="connsiteX1933" fmla="*/ 2742710 w 4894877"/>
              <a:gd name="connsiteY1933" fmla="*/ 224111 h 2638416"/>
              <a:gd name="connsiteX1934" fmla="*/ 2682956 w 4894877"/>
              <a:gd name="connsiteY1934" fmla="*/ 212522 h 2638416"/>
              <a:gd name="connsiteX1935" fmla="*/ 2631167 w 4894877"/>
              <a:gd name="connsiteY1935" fmla="*/ 223928 h 2638416"/>
              <a:gd name="connsiteX1936" fmla="*/ 2690923 w 4894877"/>
              <a:gd name="connsiteY1936" fmla="*/ 235880 h 2638416"/>
              <a:gd name="connsiteX1937" fmla="*/ 2742710 w 4894877"/>
              <a:gd name="connsiteY1937" fmla="*/ 224111 h 2638416"/>
              <a:gd name="connsiteX1938" fmla="*/ 2990064 w 4894877"/>
              <a:gd name="connsiteY1938" fmla="*/ 12430 h 2638416"/>
              <a:gd name="connsiteX1939" fmla="*/ 2977931 w 4894877"/>
              <a:gd name="connsiteY1939" fmla="*/ 10982 h 2638416"/>
              <a:gd name="connsiteX1940" fmla="*/ 2969783 w 4894877"/>
              <a:gd name="connsiteY1940" fmla="*/ 12430 h 2638416"/>
              <a:gd name="connsiteX1941" fmla="*/ 2981192 w 4894877"/>
              <a:gd name="connsiteY1941" fmla="*/ 14061 h 2638416"/>
              <a:gd name="connsiteX1942" fmla="*/ 2990064 w 4894877"/>
              <a:gd name="connsiteY1942" fmla="*/ 12430 h 2638416"/>
              <a:gd name="connsiteX1943" fmla="*/ 2930308 w 4894877"/>
              <a:gd name="connsiteY1943" fmla="*/ 75448 h 2638416"/>
              <a:gd name="connsiteX1944" fmla="*/ 2900249 w 4894877"/>
              <a:gd name="connsiteY1944" fmla="*/ 70921 h 2638416"/>
              <a:gd name="connsiteX1945" fmla="*/ 2877978 w 4894877"/>
              <a:gd name="connsiteY1945" fmla="*/ 75267 h 2638416"/>
              <a:gd name="connsiteX1946" fmla="*/ 2908036 w 4894877"/>
              <a:gd name="connsiteY1946" fmla="*/ 79794 h 2638416"/>
              <a:gd name="connsiteX1947" fmla="*/ 2930308 w 4894877"/>
              <a:gd name="connsiteY1947" fmla="*/ 75448 h 2638416"/>
              <a:gd name="connsiteX1948" fmla="*/ 2060071 w 4894877"/>
              <a:gd name="connsiteY1948" fmla="*/ 845127 h 2638416"/>
              <a:gd name="connsiteX1949" fmla="*/ 2070189 w 4894877"/>
              <a:gd name="connsiteY1949" fmla="*/ 831625 h 2638416"/>
              <a:gd name="connsiteX1950" fmla="*/ 1987981 w 4894877"/>
              <a:gd name="connsiteY1950" fmla="*/ 798851 h 2638416"/>
              <a:gd name="connsiteX1951" fmla="*/ 1888568 w 4894877"/>
              <a:gd name="connsiteY1951" fmla="*/ 833256 h 2638416"/>
              <a:gd name="connsiteX1952" fmla="*/ 1968605 w 4894877"/>
              <a:gd name="connsiteY1952" fmla="*/ 866212 h 2638416"/>
              <a:gd name="connsiteX1953" fmla="*/ 2060071 w 4894877"/>
              <a:gd name="connsiteY1953" fmla="*/ 845127 h 2638416"/>
              <a:gd name="connsiteX1954" fmla="*/ 2463851 w 4894877"/>
              <a:gd name="connsiteY1954" fmla="*/ 491382 h 2638416"/>
              <a:gd name="connsiteX1955" fmla="*/ 2414781 w 4894877"/>
              <a:gd name="connsiteY1955" fmla="*/ 506049 h 2638416"/>
              <a:gd name="connsiteX1956" fmla="*/ 2398846 w 4894877"/>
              <a:gd name="connsiteY1956" fmla="*/ 496815 h 2638416"/>
              <a:gd name="connsiteX1957" fmla="*/ 2374761 w 4894877"/>
              <a:gd name="connsiteY1957" fmla="*/ 489209 h 2638416"/>
              <a:gd name="connsiteX1958" fmla="*/ 2423290 w 4894877"/>
              <a:gd name="connsiteY1958" fmla="*/ 478888 h 2638416"/>
              <a:gd name="connsiteX1959" fmla="*/ 2851178 w 4894877"/>
              <a:gd name="connsiteY1959" fmla="*/ 153130 h 2638416"/>
              <a:gd name="connsiteX1960" fmla="*/ 2805183 w 4894877"/>
              <a:gd name="connsiteY1960" fmla="*/ 145162 h 2638416"/>
              <a:gd name="connsiteX1961" fmla="*/ 2766976 w 4894877"/>
              <a:gd name="connsiteY1961" fmla="*/ 152947 h 2638416"/>
              <a:gd name="connsiteX1962" fmla="*/ 2812065 w 4894877"/>
              <a:gd name="connsiteY1962" fmla="*/ 161278 h 2638416"/>
              <a:gd name="connsiteX1963" fmla="*/ 2851178 w 4894877"/>
              <a:gd name="connsiteY1963" fmla="*/ 153130 h 2638416"/>
              <a:gd name="connsiteX1964" fmla="*/ 3002738 w 4894877"/>
              <a:gd name="connsiteY1964" fmla="*/ 27824 h 2638416"/>
              <a:gd name="connsiteX1965" fmla="*/ 2986986 w 4894877"/>
              <a:gd name="connsiteY1965" fmla="*/ 25468 h 2638416"/>
              <a:gd name="connsiteX1966" fmla="*/ 2974673 w 4894877"/>
              <a:gd name="connsiteY1966" fmla="*/ 27641 h 2638416"/>
              <a:gd name="connsiteX1967" fmla="*/ 2990425 w 4894877"/>
              <a:gd name="connsiteY1967" fmla="*/ 29996 h 2638416"/>
              <a:gd name="connsiteX1968" fmla="*/ 3002738 w 4894877"/>
              <a:gd name="connsiteY1968" fmla="*/ 27824 h 2638416"/>
              <a:gd name="connsiteX1969" fmla="*/ 2749232 w 4894877"/>
              <a:gd name="connsiteY1969" fmla="*/ 251454 h 2638416"/>
              <a:gd name="connsiteX1970" fmla="*/ 2682595 w 4894877"/>
              <a:gd name="connsiteY1970" fmla="*/ 238597 h 2638416"/>
              <a:gd name="connsiteX1971" fmla="*/ 2626642 w 4894877"/>
              <a:gd name="connsiteY1971" fmla="*/ 251816 h 2638416"/>
              <a:gd name="connsiteX1972" fmla="*/ 2693459 w 4894877"/>
              <a:gd name="connsiteY1972" fmla="*/ 265217 h 2638416"/>
              <a:gd name="connsiteX1973" fmla="*/ 2749232 w 4894877"/>
              <a:gd name="connsiteY1973" fmla="*/ 251454 h 2638416"/>
              <a:gd name="connsiteX1974" fmla="*/ 1403987 w 4894877"/>
              <a:gd name="connsiteY1974" fmla="*/ 1440774 h 2638416"/>
              <a:gd name="connsiteX1975" fmla="*/ 1421568 w 4894877"/>
              <a:gd name="connsiteY1975" fmla="*/ 1423388 h 2638416"/>
              <a:gd name="connsiteX1976" fmla="*/ 1363080 w 4894877"/>
              <a:gd name="connsiteY1976" fmla="*/ 1375764 h 2638416"/>
              <a:gd name="connsiteX1977" fmla="*/ 1248097 w 4894877"/>
              <a:gd name="connsiteY1977" fmla="*/ 1418859 h 2638416"/>
              <a:gd name="connsiteX1978" fmla="*/ 1305135 w 4894877"/>
              <a:gd name="connsiteY1978" fmla="*/ 1468656 h 2638416"/>
              <a:gd name="connsiteX1979" fmla="*/ 1403987 w 4894877"/>
              <a:gd name="connsiteY1979" fmla="*/ 1440774 h 2638416"/>
              <a:gd name="connsiteX1980" fmla="*/ 2940630 w 4894877"/>
              <a:gd name="connsiteY1980" fmla="*/ 93372 h 2638416"/>
              <a:gd name="connsiteX1981" fmla="*/ 2905320 w 4894877"/>
              <a:gd name="connsiteY1981" fmla="*/ 88121 h 2638416"/>
              <a:gd name="connsiteX1982" fmla="*/ 2880693 w 4894877"/>
              <a:gd name="connsiteY1982" fmla="*/ 93372 h 2638416"/>
              <a:gd name="connsiteX1983" fmla="*/ 2915280 w 4894877"/>
              <a:gd name="connsiteY1983" fmla="*/ 98623 h 2638416"/>
              <a:gd name="connsiteX1984" fmla="*/ 2940630 w 4894877"/>
              <a:gd name="connsiteY1984" fmla="*/ 93372 h 2638416"/>
              <a:gd name="connsiteX1985" fmla="*/ 2672635 w 4894877"/>
              <a:gd name="connsiteY1985" fmla="*/ 329136 h 2638416"/>
              <a:gd name="connsiteX1986" fmla="*/ 2612698 w 4894877"/>
              <a:gd name="connsiteY1986" fmla="*/ 341088 h 2638416"/>
              <a:gd name="connsiteX1987" fmla="*/ 2565600 w 4894877"/>
              <a:gd name="connsiteY1987" fmla="*/ 327732 h 2638416"/>
              <a:gd name="connsiteX1988" fmla="*/ 2564350 w 4894877"/>
              <a:gd name="connsiteY1988" fmla="*/ 328051 h 2638416"/>
              <a:gd name="connsiteX1989" fmla="*/ 2564169 w 4894877"/>
              <a:gd name="connsiteY1989" fmla="*/ 327326 h 2638416"/>
              <a:gd name="connsiteX1990" fmla="*/ 2565600 w 4894877"/>
              <a:gd name="connsiteY1990" fmla="*/ 327732 h 2638416"/>
              <a:gd name="connsiteX1991" fmla="*/ 2612698 w 4894877"/>
              <a:gd name="connsiteY1991" fmla="*/ 315737 h 2638416"/>
              <a:gd name="connsiteX1992" fmla="*/ 2672635 w 4894877"/>
              <a:gd name="connsiteY1992" fmla="*/ 329136 h 2638416"/>
              <a:gd name="connsiteX1993" fmla="*/ 3011793 w 4894877"/>
              <a:gd name="connsiteY1993" fmla="*/ 43215 h 2638416"/>
              <a:gd name="connsiteX1994" fmla="*/ 2992419 w 4894877"/>
              <a:gd name="connsiteY1994" fmla="*/ 40317 h 2638416"/>
              <a:gd name="connsiteX1995" fmla="*/ 2976846 w 4894877"/>
              <a:gd name="connsiteY1995" fmla="*/ 43032 h 2638416"/>
              <a:gd name="connsiteX1996" fmla="*/ 2997307 w 4894877"/>
              <a:gd name="connsiteY1996" fmla="*/ 46112 h 2638416"/>
              <a:gd name="connsiteX1997" fmla="*/ 3011793 w 4894877"/>
              <a:gd name="connsiteY1997" fmla="*/ 43215 h 2638416"/>
              <a:gd name="connsiteX1998" fmla="*/ 2860956 w 4894877"/>
              <a:gd name="connsiteY1998" fmla="*/ 175764 h 2638416"/>
              <a:gd name="connsiteX1999" fmla="*/ 2810798 w 4894877"/>
              <a:gd name="connsiteY1999" fmla="*/ 166528 h 2638416"/>
              <a:gd name="connsiteX2000" fmla="*/ 2767157 w 4894877"/>
              <a:gd name="connsiteY2000" fmla="*/ 175400 h 2638416"/>
              <a:gd name="connsiteX2001" fmla="*/ 2817317 w 4894877"/>
              <a:gd name="connsiteY2001" fmla="*/ 184817 h 2638416"/>
              <a:gd name="connsiteX2002" fmla="*/ 2860956 w 4894877"/>
              <a:gd name="connsiteY2002" fmla="*/ 175764 h 2638416"/>
              <a:gd name="connsiteX2003" fmla="*/ 2648550 w 4894877"/>
              <a:gd name="connsiteY2003" fmla="*/ 366439 h 2638416"/>
              <a:gd name="connsiteX2004" fmla="*/ 2611430 w 4894877"/>
              <a:gd name="connsiteY2004" fmla="*/ 373682 h 2638416"/>
              <a:gd name="connsiteX2005" fmla="*/ 2576119 w 4894877"/>
              <a:gd name="connsiteY2005" fmla="*/ 363723 h 2638416"/>
              <a:gd name="connsiteX2006" fmla="*/ 2610162 w 4894877"/>
              <a:gd name="connsiteY2006" fmla="*/ 354307 h 2638416"/>
              <a:gd name="connsiteX2007" fmla="*/ 2010052 w 4894877"/>
              <a:gd name="connsiteY2007" fmla="*/ 933453 h 2638416"/>
              <a:gd name="connsiteX2008" fmla="*/ 2020212 w 4894877"/>
              <a:gd name="connsiteY2008" fmla="*/ 919630 h 2638416"/>
              <a:gd name="connsiteX2009" fmla="*/ 1939090 w 4894877"/>
              <a:gd name="connsiteY2009" fmla="*/ 885044 h 2638416"/>
              <a:gd name="connsiteX2010" fmla="*/ 1834972 w 4894877"/>
              <a:gd name="connsiteY2010" fmla="*/ 921259 h 2638416"/>
              <a:gd name="connsiteX2011" fmla="*/ 1917543 w 4894877"/>
              <a:gd name="connsiteY2011" fmla="*/ 958562 h 2638416"/>
              <a:gd name="connsiteX2012" fmla="*/ 2010052 w 4894877"/>
              <a:gd name="connsiteY2012" fmla="*/ 933453 h 2638416"/>
              <a:gd name="connsiteX2013" fmla="*/ 2948417 w 4894877"/>
              <a:gd name="connsiteY2013" fmla="*/ 112567 h 2638416"/>
              <a:gd name="connsiteX2014" fmla="*/ 2910390 w 4894877"/>
              <a:gd name="connsiteY2014" fmla="*/ 106591 h 2638416"/>
              <a:gd name="connsiteX2015" fmla="*/ 2880693 w 4894877"/>
              <a:gd name="connsiteY2015" fmla="*/ 112385 h 2638416"/>
              <a:gd name="connsiteX2016" fmla="*/ 2918901 w 4894877"/>
              <a:gd name="connsiteY2016" fmla="*/ 118723 h 2638416"/>
              <a:gd name="connsiteX2017" fmla="*/ 2948417 w 4894877"/>
              <a:gd name="connsiteY2017" fmla="*/ 112567 h 2638416"/>
              <a:gd name="connsiteX2018" fmla="*/ 2365028 w 4894877"/>
              <a:gd name="connsiteY2018" fmla="*/ 634169 h 2638416"/>
              <a:gd name="connsiteX2019" fmla="*/ 2372226 w 4894877"/>
              <a:gd name="connsiteY2019" fmla="*/ 622663 h 2638416"/>
              <a:gd name="connsiteX2020" fmla="*/ 2284585 w 4894877"/>
              <a:gd name="connsiteY2020" fmla="*/ 594596 h 2638416"/>
              <a:gd name="connsiteX2021" fmla="*/ 2190786 w 4894877"/>
              <a:gd name="connsiteY2021" fmla="*/ 622300 h 2638416"/>
              <a:gd name="connsiteX2022" fmla="*/ 2278247 w 4894877"/>
              <a:gd name="connsiteY2022" fmla="*/ 651816 h 2638416"/>
              <a:gd name="connsiteX2023" fmla="*/ 2365028 w 4894877"/>
              <a:gd name="connsiteY2023" fmla="*/ 634169 h 2638416"/>
              <a:gd name="connsiteX2024" fmla="*/ 2471458 w 4894877"/>
              <a:gd name="connsiteY2024" fmla="*/ 541359 h 2638416"/>
              <a:gd name="connsiteX2025" fmla="*/ 2400112 w 4894877"/>
              <a:gd name="connsiteY2025" fmla="*/ 562184 h 2638416"/>
              <a:gd name="connsiteX2026" fmla="*/ 2334200 w 4894877"/>
              <a:gd name="connsiteY2026" fmla="*/ 537918 h 2638416"/>
              <a:gd name="connsiteX2027" fmla="*/ 2411883 w 4894877"/>
              <a:gd name="connsiteY2027" fmla="*/ 518725 h 2638416"/>
              <a:gd name="connsiteX2028" fmla="*/ 2471458 w 4894877"/>
              <a:gd name="connsiteY2028" fmla="*/ 541359 h 2638416"/>
              <a:gd name="connsiteX2029" fmla="*/ 3024469 w 4894877"/>
              <a:gd name="connsiteY2029" fmla="*/ 59511 h 2638416"/>
              <a:gd name="connsiteX2030" fmla="*/ 3000928 w 4894877"/>
              <a:gd name="connsiteY2030" fmla="*/ 55889 h 2638416"/>
              <a:gd name="connsiteX2031" fmla="*/ 2981372 w 4894877"/>
              <a:gd name="connsiteY2031" fmla="*/ 59330 h 2638416"/>
              <a:gd name="connsiteX2032" fmla="*/ 3005998 w 4894877"/>
              <a:gd name="connsiteY2032" fmla="*/ 62952 h 2638416"/>
              <a:gd name="connsiteX2033" fmla="*/ 3024469 w 4894877"/>
              <a:gd name="connsiteY2033" fmla="*/ 59511 h 2638416"/>
              <a:gd name="connsiteX2034" fmla="*/ 2865845 w 4894877"/>
              <a:gd name="connsiteY2034" fmla="*/ 199485 h 2638416"/>
              <a:gd name="connsiteX2035" fmla="*/ 2809710 w 4894877"/>
              <a:gd name="connsiteY2035" fmla="*/ 189344 h 2638416"/>
              <a:gd name="connsiteX2036" fmla="*/ 2763537 w 4894877"/>
              <a:gd name="connsiteY2036" fmla="*/ 199304 h 2638416"/>
              <a:gd name="connsiteX2037" fmla="*/ 2821118 w 4894877"/>
              <a:gd name="connsiteY2037" fmla="*/ 209986 h 2638416"/>
              <a:gd name="connsiteX2038" fmla="*/ 2865845 w 4894877"/>
              <a:gd name="connsiteY2038" fmla="*/ 199485 h 2638416"/>
              <a:gd name="connsiteX2039" fmla="*/ 2643480 w 4894877"/>
              <a:gd name="connsiteY2039" fmla="*/ 405552 h 2638416"/>
              <a:gd name="connsiteX2040" fmla="*/ 2607265 w 4894877"/>
              <a:gd name="connsiteY2040" fmla="*/ 413337 h 2638416"/>
              <a:gd name="connsiteX2041" fmla="*/ 2576663 w 4894877"/>
              <a:gd name="connsiteY2041" fmla="*/ 403016 h 2638416"/>
              <a:gd name="connsiteX2042" fmla="*/ 2606179 w 4894877"/>
              <a:gd name="connsiteY2042" fmla="*/ 395592 h 2638416"/>
              <a:gd name="connsiteX2043" fmla="*/ 2958737 w 4894877"/>
              <a:gd name="connsiteY2043" fmla="*/ 132668 h 2638416"/>
              <a:gd name="connsiteX2044" fmla="*/ 2916547 w 4894877"/>
              <a:gd name="connsiteY2044" fmla="*/ 125967 h 2638416"/>
              <a:gd name="connsiteX2045" fmla="*/ 2886307 w 4894877"/>
              <a:gd name="connsiteY2045" fmla="*/ 132849 h 2638416"/>
              <a:gd name="connsiteX2046" fmla="*/ 2926868 w 4894877"/>
              <a:gd name="connsiteY2046" fmla="*/ 139729 h 2638416"/>
              <a:gd name="connsiteX2047" fmla="*/ 2958737 w 4894877"/>
              <a:gd name="connsiteY2047" fmla="*/ 132668 h 2638416"/>
              <a:gd name="connsiteX2048" fmla="*/ 3035514 w 4894877"/>
              <a:gd name="connsiteY2048" fmla="*/ 76894 h 2638416"/>
              <a:gd name="connsiteX2049" fmla="*/ 3006542 w 4894877"/>
              <a:gd name="connsiteY2049" fmla="*/ 72368 h 2638416"/>
              <a:gd name="connsiteX2050" fmla="*/ 2984088 w 4894877"/>
              <a:gd name="connsiteY2050" fmla="*/ 76352 h 2638416"/>
              <a:gd name="connsiteX2051" fmla="*/ 3013061 w 4894877"/>
              <a:gd name="connsiteY2051" fmla="*/ 80879 h 2638416"/>
              <a:gd name="connsiteX2052" fmla="*/ 3035514 w 4894877"/>
              <a:gd name="connsiteY2052" fmla="*/ 76894 h 2638416"/>
              <a:gd name="connsiteX2053" fmla="*/ 3099073 w 4894877"/>
              <a:gd name="connsiteY2053" fmla="*/ 28728 h 2638416"/>
              <a:gd name="connsiteX2054" fmla="*/ 3083863 w 4894877"/>
              <a:gd name="connsiteY2054" fmla="*/ 26736 h 2638416"/>
              <a:gd name="connsiteX2055" fmla="*/ 3072454 w 4894877"/>
              <a:gd name="connsiteY2055" fmla="*/ 28728 h 2638416"/>
              <a:gd name="connsiteX2056" fmla="*/ 3088750 w 4894877"/>
              <a:gd name="connsiteY2056" fmla="*/ 30901 h 2638416"/>
              <a:gd name="connsiteX2057" fmla="*/ 3099073 w 4894877"/>
              <a:gd name="connsiteY2057" fmla="*/ 28728 h 2638416"/>
              <a:gd name="connsiteX2058" fmla="*/ 1277167 w 4894877"/>
              <a:gd name="connsiteY2058" fmla="*/ 1629144 h 2638416"/>
              <a:gd name="connsiteX2059" fmla="*/ 1295721 w 4894877"/>
              <a:gd name="connsiteY2059" fmla="*/ 1610439 h 2638416"/>
              <a:gd name="connsiteX2060" fmla="*/ 1239405 w 4894877"/>
              <a:gd name="connsiteY2060" fmla="*/ 1558471 h 2638416"/>
              <a:gd name="connsiteX2061" fmla="*/ 1146127 w 4894877"/>
              <a:gd name="connsiteY2061" fmla="*/ 1585691 h 2638416"/>
              <a:gd name="connsiteX2062" fmla="*/ 1140881 w 4894877"/>
              <a:gd name="connsiteY2062" fmla="*/ 1590599 h 2638416"/>
              <a:gd name="connsiteX2063" fmla="*/ 1197563 w 4894877"/>
              <a:gd name="connsiteY2063" fmla="*/ 1655126 h 2638416"/>
              <a:gd name="connsiteX2064" fmla="*/ 1248734 w 4894877"/>
              <a:gd name="connsiteY2064" fmla="*/ 1644641 h 2638416"/>
              <a:gd name="connsiteX2065" fmla="*/ 1277167 w 4894877"/>
              <a:gd name="connsiteY2065" fmla="*/ 1629144 h 2638416"/>
              <a:gd name="connsiteX2066" fmla="*/ 2875261 w 4894877"/>
              <a:gd name="connsiteY2066" fmla="*/ 225921 h 2638416"/>
              <a:gd name="connsiteX2067" fmla="*/ 2814780 w 4894877"/>
              <a:gd name="connsiteY2067" fmla="*/ 214515 h 2638416"/>
              <a:gd name="connsiteX2068" fmla="*/ 2764984 w 4894877"/>
              <a:gd name="connsiteY2068" fmla="*/ 225560 h 2638416"/>
              <a:gd name="connsiteX2069" fmla="*/ 2824560 w 4894877"/>
              <a:gd name="connsiteY2069" fmla="*/ 237510 h 2638416"/>
              <a:gd name="connsiteX2070" fmla="*/ 2875261 w 4894877"/>
              <a:gd name="connsiteY2070" fmla="*/ 225921 h 2638416"/>
              <a:gd name="connsiteX2071" fmla="*/ 1957574 w 4894877"/>
              <a:gd name="connsiteY2071" fmla="*/ 1038385 h 2638416"/>
              <a:gd name="connsiteX2072" fmla="*/ 1969330 w 4894877"/>
              <a:gd name="connsiteY2072" fmla="*/ 1022844 h 2638416"/>
              <a:gd name="connsiteX2073" fmla="*/ 1892010 w 4894877"/>
              <a:gd name="connsiteY2073" fmla="*/ 985000 h 2638416"/>
              <a:gd name="connsiteX2074" fmla="*/ 1785718 w 4894877"/>
              <a:gd name="connsiteY2074" fmla="*/ 1022844 h 2638416"/>
              <a:gd name="connsiteX2075" fmla="*/ 1862313 w 4894877"/>
              <a:gd name="connsiteY2075" fmla="*/ 1062501 h 2638416"/>
              <a:gd name="connsiteX2076" fmla="*/ 1957574 w 4894877"/>
              <a:gd name="connsiteY2076" fmla="*/ 1038385 h 2638416"/>
              <a:gd name="connsiteX2077" fmla="*/ 2344882 w 4894877"/>
              <a:gd name="connsiteY2077" fmla="*/ 698661 h 2638416"/>
              <a:gd name="connsiteX2078" fmla="*/ 2353939 w 4894877"/>
              <a:gd name="connsiteY2078" fmla="*/ 686945 h 2638416"/>
              <a:gd name="connsiteX2079" fmla="*/ 2265573 w 4894877"/>
              <a:gd name="connsiteY2079" fmla="*/ 656344 h 2638416"/>
              <a:gd name="connsiteX2080" fmla="*/ 2168515 w 4894877"/>
              <a:gd name="connsiteY2080" fmla="*/ 686041 h 2638416"/>
              <a:gd name="connsiteX2081" fmla="*/ 2256701 w 4894877"/>
              <a:gd name="connsiteY2081" fmla="*/ 718091 h 2638416"/>
              <a:gd name="connsiteX2082" fmla="*/ 2344882 w 4894877"/>
              <a:gd name="connsiteY2082" fmla="*/ 698661 h 2638416"/>
              <a:gd name="connsiteX2083" fmla="*/ 2967791 w 4894877"/>
              <a:gd name="connsiteY2083" fmla="*/ 154215 h 2638416"/>
              <a:gd name="connsiteX2084" fmla="*/ 2921255 w 4894877"/>
              <a:gd name="connsiteY2084" fmla="*/ 146608 h 2638416"/>
              <a:gd name="connsiteX2085" fmla="*/ 2885039 w 4894877"/>
              <a:gd name="connsiteY2085" fmla="*/ 154576 h 2638416"/>
              <a:gd name="connsiteX2086" fmla="*/ 2932482 w 4894877"/>
              <a:gd name="connsiteY2086" fmla="*/ 162363 h 2638416"/>
              <a:gd name="connsiteX2087" fmla="*/ 2967791 w 4894877"/>
              <a:gd name="connsiteY2087" fmla="*/ 154215 h 2638416"/>
              <a:gd name="connsiteX2088" fmla="*/ 2642032 w 4894877"/>
              <a:gd name="connsiteY2088" fmla="*/ 448104 h 2638416"/>
              <a:gd name="connsiteX2089" fmla="*/ 2598212 w 4894877"/>
              <a:gd name="connsiteY2089" fmla="*/ 458064 h 2638416"/>
              <a:gd name="connsiteX2090" fmla="*/ 2561996 w 4894877"/>
              <a:gd name="connsiteY2090" fmla="*/ 447018 h 2638416"/>
              <a:gd name="connsiteX2091" fmla="*/ 2602919 w 4894877"/>
              <a:gd name="connsiteY2091" fmla="*/ 437059 h 2638416"/>
              <a:gd name="connsiteX2092" fmla="*/ 3048008 w 4894877"/>
              <a:gd name="connsiteY2092" fmla="*/ 94823 h 2638416"/>
              <a:gd name="connsiteX2093" fmla="*/ 3014509 w 4894877"/>
              <a:gd name="connsiteY2093" fmla="*/ 89753 h 2638416"/>
              <a:gd name="connsiteX2094" fmla="*/ 2989702 w 4894877"/>
              <a:gd name="connsiteY2094" fmla="*/ 94641 h 2638416"/>
              <a:gd name="connsiteX2095" fmla="*/ 3023382 w 4894877"/>
              <a:gd name="connsiteY2095" fmla="*/ 99893 h 2638416"/>
              <a:gd name="connsiteX2096" fmla="*/ 3048008 w 4894877"/>
              <a:gd name="connsiteY2096" fmla="*/ 94823 h 2638416"/>
              <a:gd name="connsiteX2097" fmla="*/ 3110661 w 4894877"/>
              <a:gd name="connsiteY2097" fmla="*/ 44301 h 2638416"/>
              <a:gd name="connsiteX2098" fmla="*/ 3090924 w 4894877"/>
              <a:gd name="connsiteY2098" fmla="*/ 41586 h 2638416"/>
              <a:gd name="connsiteX2099" fmla="*/ 3076438 w 4894877"/>
              <a:gd name="connsiteY2099" fmla="*/ 44301 h 2638416"/>
              <a:gd name="connsiteX2100" fmla="*/ 3096355 w 4894877"/>
              <a:gd name="connsiteY2100" fmla="*/ 47017 h 2638416"/>
              <a:gd name="connsiteX2101" fmla="*/ 3110661 w 4894877"/>
              <a:gd name="connsiteY2101" fmla="*/ 44301 h 2638416"/>
              <a:gd name="connsiteX2102" fmla="*/ 2882502 w 4894877"/>
              <a:gd name="connsiteY2102" fmla="*/ 254894 h 2638416"/>
              <a:gd name="connsiteX2103" fmla="*/ 2815504 w 4894877"/>
              <a:gd name="connsiteY2103" fmla="*/ 241675 h 2638416"/>
              <a:gd name="connsiteX2104" fmla="*/ 2760999 w 4894877"/>
              <a:gd name="connsiteY2104" fmla="*/ 254532 h 2638416"/>
              <a:gd name="connsiteX2105" fmla="*/ 2828179 w 4894877"/>
              <a:gd name="connsiteY2105" fmla="*/ 268114 h 2638416"/>
              <a:gd name="connsiteX2106" fmla="*/ 2882502 w 4894877"/>
              <a:gd name="connsiteY2106" fmla="*/ 254894 h 2638416"/>
              <a:gd name="connsiteX2107" fmla="*/ 2981011 w 4894877"/>
              <a:gd name="connsiteY2107" fmla="*/ 177393 h 2638416"/>
              <a:gd name="connsiteX2108" fmla="*/ 2929946 w 4894877"/>
              <a:gd name="connsiteY2108" fmla="*/ 168340 h 2638416"/>
              <a:gd name="connsiteX2109" fmla="*/ 2889204 w 4894877"/>
              <a:gd name="connsiteY2109" fmla="*/ 177212 h 2638416"/>
              <a:gd name="connsiteX2110" fmla="*/ 2942623 w 4894877"/>
              <a:gd name="connsiteY2110" fmla="*/ 186448 h 2638416"/>
              <a:gd name="connsiteX2111" fmla="*/ 2981011 w 4894877"/>
              <a:gd name="connsiteY2111" fmla="*/ 177393 h 2638416"/>
              <a:gd name="connsiteX2112" fmla="*/ 3057969 w 4894877"/>
              <a:gd name="connsiteY2112" fmla="*/ 114197 h 2638416"/>
              <a:gd name="connsiteX2113" fmla="*/ 3021573 w 4894877"/>
              <a:gd name="connsiteY2113" fmla="*/ 108222 h 2638416"/>
              <a:gd name="connsiteX2114" fmla="*/ 2993142 w 4894877"/>
              <a:gd name="connsiteY2114" fmla="*/ 113655 h 2638416"/>
              <a:gd name="connsiteX2115" fmla="*/ 3030626 w 4894877"/>
              <a:gd name="connsiteY2115" fmla="*/ 119811 h 2638416"/>
              <a:gd name="connsiteX2116" fmla="*/ 3057969 w 4894877"/>
              <a:gd name="connsiteY2116" fmla="*/ 114197 h 2638416"/>
              <a:gd name="connsiteX2117" fmla="*/ 2314947 w 4894877"/>
              <a:gd name="connsiteY2117" fmla="*/ 770588 h 2638416"/>
              <a:gd name="connsiteX2118" fmla="*/ 2323154 w 4894877"/>
              <a:gd name="connsiteY2118" fmla="*/ 757928 h 2638416"/>
              <a:gd name="connsiteX2119" fmla="*/ 2235332 w 4894877"/>
              <a:gd name="connsiteY2119" fmla="*/ 726239 h 2638416"/>
              <a:gd name="connsiteX2120" fmla="*/ 2138999 w 4894877"/>
              <a:gd name="connsiteY2120" fmla="*/ 757565 h 2638416"/>
              <a:gd name="connsiteX2121" fmla="*/ 2226460 w 4894877"/>
              <a:gd name="connsiteY2121" fmla="*/ 790883 h 2638416"/>
              <a:gd name="connsiteX2122" fmla="*/ 2314947 w 4894877"/>
              <a:gd name="connsiteY2122" fmla="*/ 770588 h 2638416"/>
              <a:gd name="connsiteX2123" fmla="*/ 3126234 w 4894877"/>
              <a:gd name="connsiteY2123" fmla="*/ 60598 h 2638416"/>
              <a:gd name="connsiteX2124" fmla="*/ 3102332 w 4894877"/>
              <a:gd name="connsiteY2124" fmla="*/ 57157 h 2638416"/>
              <a:gd name="connsiteX2125" fmla="*/ 3084224 w 4894877"/>
              <a:gd name="connsiteY2125" fmla="*/ 60598 h 2638416"/>
              <a:gd name="connsiteX2126" fmla="*/ 3110117 w 4894877"/>
              <a:gd name="connsiteY2126" fmla="*/ 64039 h 2638416"/>
              <a:gd name="connsiteX2127" fmla="*/ 3126234 w 4894877"/>
              <a:gd name="connsiteY2127" fmla="*/ 60598 h 2638416"/>
              <a:gd name="connsiteX2128" fmla="*/ 2818222 w 4894877"/>
              <a:gd name="connsiteY2128" fmla="*/ 333663 h 2638416"/>
              <a:gd name="connsiteX2129" fmla="*/ 2761725 w 4894877"/>
              <a:gd name="connsiteY2129" fmla="*/ 345071 h 2638416"/>
              <a:gd name="connsiteX2130" fmla="*/ 2697804 w 4894877"/>
              <a:gd name="connsiteY2130" fmla="*/ 330765 h 2638416"/>
              <a:gd name="connsiteX2131" fmla="*/ 2756292 w 4894877"/>
              <a:gd name="connsiteY2131" fmla="*/ 318635 h 2638416"/>
              <a:gd name="connsiteX2132" fmla="*/ 2782006 w 4894877"/>
              <a:gd name="connsiteY2132" fmla="*/ 327507 h 2638416"/>
              <a:gd name="connsiteX2133" fmla="*/ 2818222 w 4894877"/>
              <a:gd name="connsiteY2133" fmla="*/ 333663 h 2638416"/>
              <a:gd name="connsiteX2134" fmla="*/ 1889411 w 4894877"/>
              <a:gd name="connsiteY2134" fmla="*/ 1155520 h 2638416"/>
              <a:gd name="connsiteX2135" fmla="*/ 1900700 w 4894877"/>
              <a:gd name="connsiteY2135" fmla="*/ 1138915 h 2638416"/>
              <a:gd name="connsiteX2136" fmla="*/ 1822293 w 4894877"/>
              <a:gd name="connsiteY2136" fmla="*/ 1099622 h 2638416"/>
              <a:gd name="connsiteX2137" fmla="*/ 1719803 w 4894877"/>
              <a:gd name="connsiteY2137" fmla="*/ 1140183 h 2638416"/>
              <a:gd name="connsiteX2138" fmla="*/ 1797485 w 4894877"/>
              <a:gd name="connsiteY2138" fmla="*/ 1181469 h 2638416"/>
              <a:gd name="connsiteX2139" fmla="*/ 1889411 w 4894877"/>
              <a:gd name="connsiteY2139" fmla="*/ 1155520 h 2638416"/>
              <a:gd name="connsiteX2140" fmla="*/ 2643119 w 4894877"/>
              <a:gd name="connsiteY2140" fmla="*/ 494823 h 2638416"/>
              <a:gd name="connsiteX2141" fmla="*/ 2593322 w 4894877"/>
              <a:gd name="connsiteY2141" fmla="*/ 508585 h 2638416"/>
              <a:gd name="connsiteX2142" fmla="*/ 2551493 w 4894877"/>
              <a:gd name="connsiteY2142" fmla="*/ 493374 h 2638416"/>
              <a:gd name="connsiteX2143" fmla="*/ 2596220 w 4894877"/>
              <a:gd name="connsiteY2143" fmla="*/ 482146 h 2638416"/>
              <a:gd name="connsiteX2144" fmla="*/ 2990064 w 4894877"/>
              <a:gd name="connsiteY2144" fmla="*/ 202744 h 2638416"/>
              <a:gd name="connsiteX2145" fmla="*/ 2935921 w 4894877"/>
              <a:gd name="connsiteY2145" fmla="*/ 192603 h 2638416"/>
              <a:gd name="connsiteX2146" fmla="*/ 2891375 w 4894877"/>
              <a:gd name="connsiteY2146" fmla="*/ 202382 h 2638416"/>
              <a:gd name="connsiteX2147" fmla="*/ 2945698 w 4894877"/>
              <a:gd name="connsiteY2147" fmla="*/ 212703 h 2638416"/>
              <a:gd name="connsiteX2148" fmla="*/ 2990064 w 4894877"/>
              <a:gd name="connsiteY2148" fmla="*/ 202744 h 2638416"/>
              <a:gd name="connsiteX2149" fmla="*/ 2890441 w 4894877"/>
              <a:gd name="connsiteY2149" fmla="*/ 290755 h 2638416"/>
              <a:gd name="connsiteX2150" fmla="*/ 2892645 w 4894877"/>
              <a:gd name="connsiteY2150" fmla="*/ 284952 h 2638416"/>
              <a:gd name="connsiteX2151" fmla="*/ 2821482 w 4894877"/>
              <a:gd name="connsiteY2151" fmla="*/ 270285 h 2638416"/>
              <a:gd name="connsiteX2152" fmla="*/ 2762993 w 4894877"/>
              <a:gd name="connsiteY2152" fmla="*/ 284047 h 2638416"/>
              <a:gd name="connsiteX2153" fmla="*/ 2833071 w 4894877"/>
              <a:gd name="connsiteY2153" fmla="*/ 299438 h 2638416"/>
              <a:gd name="connsiteX2154" fmla="*/ 2890441 w 4894877"/>
              <a:gd name="connsiteY2154" fmla="*/ 290755 h 2638416"/>
              <a:gd name="connsiteX2155" fmla="*/ 3073903 w 4894877"/>
              <a:gd name="connsiteY2155" fmla="*/ 135202 h 2638416"/>
              <a:gd name="connsiteX2156" fmla="*/ 3031168 w 4894877"/>
              <a:gd name="connsiteY2156" fmla="*/ 128322 h 2638416"/>
              <a:gd name="connsiteX2157" fmla="*/ 3000747 w 4894877"/>
              <a:gd name="connsiteY2157" fmla="*/ 134841 h 2638416"/>
              <a:gd name="connsiteX2158" fmla="*/ 3043662 w 4894877"/>
              <a:gd name="connsiteY2158" fmla="*/ 141903 h 2638416"/>
              <a:gd name="connsiteX2159" fmla="*/ 3073903 w 4894877"/>
              <a:gd name="connsiteY2159" fmla="*/ 135202 h 2638416"/>
              <a:gd name="connsiteX2160" fmla="*/ 3194139 w 4894877"/>
              <a:gd name="connsiteY2160" fmla="*/ 29814 h 2638416"/>
              <a:gd name="connsiteX2161" fmla="*/ 3181464 w 4894877"/>
              <a:gd name="connsiteY2161" fmla="*/ 28185 h 2638416"/>
              <a:gd name="connsiteX2162" fmla="*/ 3172048 w 4894877"/>
              <a:gd name="connsiteY2162" fmla="*/ 29814 h 2638416"/>
              <a:gd name="connsiteX2163" fmla="*/ 3184723 w 4894877"/>
              <a:gd name="connsiteY2163" fmla="*/ 31626 h 2638416"/>
              <a:gd name="connsiteX2164" fmla="*/ 3194139 w 4894877"/>
              <a:gd name="connsiteY2164" fmla="*/ 29814 h 2638416"/>
              <a:gd name="connsiteX2165" fmla="*/ 3139814 w 4894877"/>
              <a:gd name="connsiteY2165" fmla="*/ 78524 h 2638416"/>
              <a:gd name="connsiteX2166" fmla="*/ 3109393 w 4894877"/>
              <a:gd name="connsiteY2166" fmla="*/ 74360 h 2638416"/>
              <a:gd name="connsiteX2167" fmla="*/ 3091285 w 4894877"/>
              <a:gd name="connsiteY2167" fmla="*/ 78706 h 2638416"/>
              <a:gd name="connsiteX2168" fmla="*/ 3120077 w 4894877"/>
              <a:gd name="connsiteY2168" fmla="*/ 82689 h 2638416"/>
              <a:gd name="connsiteX2169" fmla="*/ 3139814 w 4894877"/>
              <a:gd name="connsiteY2169" fmla="*/ 78524 h 2638416"/>
              <a:gd name="connsiteX2170" fmla="*/ 2813876 w 4894877"/>
              <a:gd name="connsiteY2170" fmla="*/ 369698 h 2638416"/>
              <a:gd name="connsiteX2171" fmla="*/ 2763174 w 4894877"/>
              <a:gd name="connsiteY2171" fmla="*/ 378570 h 2638416"/>
              <a:gd name="connsiteX2172" fmla="*/ 2720620 w 4894877"/>
              <a:gd name="connsiteY2172" fmla="*/ 367344 h 2638416"/>
              <a:gd name="connsiteX2173" fmla="*/ 2763174 w 4894877"/>
              <a:gd name="connsiteY2173" fmla="*/ 356841 h 2638416"/>
              <a:gd name="connsiteX2174" fmla="*/ 2288472 w 4894877"/>
              <a:gd name="connsiteY2174" fmla="*/ 852055 h 2638416"/>
              <a:gd name="connsiteX2175" fmla="*/ 2296898 w 4894877"/>
              <a:gd name="connsiteY2175" fmla="*/ 838146 h 2638416"/>
              <a:gd name="connsiteX2176" fmla="*/ 2210886 w 4894877"/>
              <a:gd name="connsiteY2176" fmla="*/ 803560 h 2638416"/>
              <a:gd name="connsiteX2177" fmla="*/ 2113648 w 4894877"/>
              <a:gd name="connsiteY2177" fmla="*/ 836516 h 2638416"/>
              <a:gd name="connsiteX2178" fmla="*/ 2199297 w 4894877"/>
              <a:gd name="connsiteY2178" fmla="*/ 872732 h 2638416"/>
              <a:gd name="connsiteX2179" fmla="*/ 2288472 w 4894877"/>
              <a:gd name="connsiteY2179" fmla="*/ 852055 h 2638416"/>
              <a:gd name="connsiteX2180" fmla="*/ 3085493 w 4894877"/>
              <a:gd name="connsiteY2180" fmla="*/ 156751 h 2638416"/>
              <a:gd name="connsiteX2181" fmla="*/ 3038776 w 4894877"/>
              <a:gd name="connsiteY2181" fmla="*/ 148964 h 2638416"/>
              <a:gd name="connsiteX2182" fmla="*/ 3004008 w 4894877"/>
              <a:gd name="connsiteY2182" fmla="*/ 156751 h 2638416"/>
              <a:gd name="connsiteX2183" fmla="*/ 3050726 w 4894877"/>
              <a:gd name="connsiteY2183" fmla="*/ 164537 h 2638416"/>
              <a:gd name="connsiteX2184" fmla="*/ 3085493 w 4894877"/>
              <a:gd name="connsiteY2184" fmla="*/ 156751 h 2638416"/>
              <a:gd name="connsiteX2185" fmla="*/ 3004006 w 4894877"/>
              <a:gd name="connsiteY2185" fmla="*/ 228637 h 2638416"/>
              <a:gd name="connsiteX2186" fmla="*/ 2940630 w 4894877"/>
              <a:gd name="connsiteY2186" fmla="*/ 217592 h 2638416"/>
              <a:gd name="connsiteX2187" fmla="*/ 2895179 w 4894877"/>
              <a:gd name="connsiteY2187" fmla="*/ 229001 h 2638416"/>
              <a:gd name="connsiteX2188" fmla="*/ 2958013 w 4894877"/>
              <a:gd name="connsiteY2188" fmla="*/ 240589 h 2638416"/>
              <a:gd name="connsiteX2189" fmla="*/ 3004006 w 4894877"/>
              <a:gd name="connsiteY2189" fmla="*/ 228637 h 2638416"/>
              <a:gd name="connsiteX2190" fmla="*/ 3212246 w 4894877"/>
              <a:gd name="connsiteY2190" fmla="*/ 46112 h 2638416"/>
              <a:gd name="connsiteX2191" fmla="*/ 3194139 w 4894877"/>
              <a:gd name="connsiteY2191" fmla="*/ 43576 h 2638416"/>
              <a:gd name="connsiteX2192" fmla="*/ 3181462 w 4894877"/>
              <a:gd name="connsiteY2192" fmla="*/ 46112 h 2638416"/>
              <a:gd name="connsiteX2193" fmla="*/ 3199570 w 4894877"/>
              <a:gd name="connsiteY2193" fmla="*/ 48465 h 2638416"/>
              <a:gd name="connsiteX2194" fmla="*/ 3212246 w 4894877"/>
              <a:gd name="connsiteY2194" fmla="*/ 46112 h 2638416"/>
              <a:gd name="connsiteX2195" fmla="*/ 3155207 w 4894877"/>
              <a:gd name="connsiteY2195" fmla="*/ 96813 h 2638416"/>
              <a:gd name="connsiteX2196" fmla="*/ 3122252 w 4894877"/>
              <a:gd name="connsiteY2196" fmla="*/ 91924 h 2638416"/>
              <a:gd name="connsiteX2197" fmla="*/ 3100342 w 4894877"/>
              <a:gd name="connsiteY2197" fmla="*/ 96450 h 2638416"/>
              <a:gd name="connsiteX2198" fmla="*/ 3132573 w 4894877"/>
              <a:gd name="connsiteY2198" fmla="*/ 101520 h 2638416"/>
              <a:gd name="connsiteX2199" fmla="*/ 3155207 w 4894877"/>
              <a:gd name="connsiteY2199" fmla="*/ 96813 h 2638416"/>
              <a:gd name="connsiteX2200" fmla="*/ 2812608 w 4894877"/>
              <a:gd name="connsiteY2200" fmla="*/ 408810 h 2638416"/>
              <a:gd name="connsiteX2201" fmla="*/ 2766252 w 4894877"/>
              <a:gd name="connsiteY2201" fmla="*/ 418951 h 2638416"/>
              <a:gd name="connsiteX2202" fmla="*/ 2725510 w 4894877"/>
              <a:gd name="connsiteY2202" fmla="*/ 407362 h 2638416"/>
              <a:gd name="connsiteX2203" fmla="*/ 2763898 w 4894877"/>
              <a:gd name="connsiteY2203" fmla="*/ 397402 h 2638416"/>
              <a:gd name="connsiteX2204" fmla="*/ 2659054 w 4894877"/>
              <a:gd name="connsiteY2204" fmla="*/ 544256 h 2638416"/>
              <a:gd name="connsiteX2205" fmla="*/ 2584269 w 4894877"/>
              <a:gd name="connsiteY2205" fmla="*/ 567073 h 2638416"/>
              <a:gd name="connsiteX2206" fmla="*/ 2518175 w 4894877"/>
              <a:gd name="connsiteY2206" fmla="*/ 541903 h 2638416"/>
              <a:gd name="connsiteX2207" fmla="*/ 2591874 w 4894877"/>
              <a:gd name="connsiteY2207" fmla="*/ 525424 h 2638416"/>
              <a:gd name="connsiteX2208" fmla="*/ 2659054 w 4894877"/>
              <a:gd name="connsiteY2208" fmla="*/ 544256 h 2638416"/>
              <a:gd name="connsiteX2209" fmla="*/ 1822096 w 4894877"/>
              <a:gd name="connsiteY2209" fmla="*/ 1291507 h 2638416"/>
              <a:gd name="connsiteX2210" fmla="*/ 1834245 w 4894877"/>
              <a:gd name="connsiteY2210" fmla="*/ 1274180 h 2638416"/>
              <a:gd name="connsiteX2211" fmla="*/ 1757107 w 4894877"/>
              <a:gd name="connsiteY2211" fmla="*/ 1231627 h 2638416"/>
              <a:gd name="connsiteX2212" fmla="*/ 1651538 w 4894877"/>
              <a:gd name="connsiteY2212" fmla="*/ 1275448 h 2638416"/>
              <a:gd name="connsiteX2213" fmla="*/ 1728135 w 4894877"/>
              <a:gd name="connsiteY2213" fmla="*/ 1320536 h 2638416"/>
              <a:gd name="connsiteX2214" fmla="*/ 1822096 w 4894877"/>
              <a:gd name="connsiteY2214" fmla="*/ 1291507 h 2638416"/>
              <a:gd name="connsiteX2215" fmla="*/ 2567247 w 4894877"/>
              <a:gd name="connsiteY2215" fmla="*/ 638163 h 2638416"/>
              <a:gd name="connsiteX2216" fmla="*/ 2572136 w 4894877"/>
              <a:gd name="connsiteY2216" fmla="*/ 626648 h 2638416"/>
              <a:gd name="connsiteX2217" fmla="*/ 2478339 w 4894877"/>
              <a:gd name="connsiteY2217" fmla="*/ 598761 h 2638416"/>
              <a:gd name="connsiteX2218" fmla="*/ 2390154 w 4894877"/>
              <a:gd name="connsiteY2218" fmla="*/ 627009 h 2638416"/>
              <a:gd name="connsiteX2219" fmla="*/ 2484134 w 4894877"/>
              <a:gd name="connsiteY2219" fmla="*/ 656345 h 2638416"/>
              <a:gd name="connsiteX2220" fmla="*/ 2567247 w 4894877"/>
              <a:gd name="connsiteY2220" fmla="*/ 638163 h 2638416"/>
              <a:gd name="connsiteX2221" fmla="*/ 3227818 w 4894877"/>
              <a:gd name="connsiteY2221" fmla="*/ 62590 h 2638416"/>
              <a:gd name="connsiteX2222" fmla="*/ 3205001 w 4894877"/>
              <a:gd name="connsiteY2222" fmla="*/ 59332 h 2638416"/>
              <a:gd name="connsiteX2223" fmla="*/ 3189610 w 4894877"/>
              <a:gd name="connsiteY2223" fmla="*/ 62229 h 2638416"/>
              <a:gd name="connsiteX2224" fmla="*/ 3211883 w 4894877"/>
              <a:gd name="connsiteY2224" fmla="*/ 65668 h 2638416"/>
              <a:gd name="connsiteX2225" fmla="*/ 3227818 w 4894877"/>
              <a:gd name="connsiteY2225" fmla="*/ 62590 h 2638416"/>
              <a:gd name="connsiteX2226" fmla="*/ 3173132 w 4894877"/>
              <a:gd name="connsiteY2226" fmla="*/ 116189 h 2638416"/>
              <a:gd name="connsiteX2227" fmla="*/ 3136192 w 4894877"/>
              <a:gd name="connsiteY2227" fmla="*/ 110395 h 2638416"/>
              <a:gd name="connsiteX2228" fmla="*/ 3110480 w 4894877"/>
              <a:gd name="connsiteY2228" fmla="*/ 116189 h 2638416"/>
              <a:gd name="connsiteX2229" fmla="*/ 3148144 w 4894877"/>
              <a:gd name="connsiteY2229" fmla="*/ 121803 h 2638416"/>
              <a:gd name="connsiteX2230" fmla="*/ 3173132 w 4894877"/>
              <a:gd name="connsiteY2230" fmla="*/ 116189 h 2638416"/>
              <a:gd name="connsiteX2231" fmla="*/ 3003893 w 4894877"/>
              <a:gd name="connsiteY2231" fmla="*/ 265918 h 2638416"/>
              <a:gd name="connsiteX2232" fmla="*/ 3013058 w 4894877"/>
              <a:gd name="connsiteY2232" fmla="*/ 256706 h 2638416"/>
              <a:gd name="connsiteX2233" fmla="*/ 2946061 w 4894877"/>
              <a:gd name="connsiteY2233" fmla="*/ 244392 h 2638416"/>
              <a:gd name="connsiteX2234" fmla="*/ 2897169 w 4894877"/>
              <a:gd name="connsiteY2234" fmla="*/ 256886 h 2638416"/>
              <a:gd name="connsiteX2235" fmla="*/ 2964712 w 4894877"/>
              <a:gd name="connsiteY2235" fmla="*/ 269563 h 2638416"/>
              <a:gd name="connsiteX2236" fmla="*/ 3003893 w 4894877"/>
              <a:gd name="connsiteY2236" fmla="*/ 265918 h 2638416"/>
              <a:gd name="connsiteX2237" fmla="*/ 3094818 w 4894877"/>
              <a:gd name="connsiteY2237" fmla="*/ 186085 h 2638416"/>
              <a:gd name="connsiteX2238" fmla="*/ 3101246 w 4894877"/>
              <a:gd name="connsiteY2238" fmla="*/ 179748 h 2638416"/>
              <a:gd name="connsiteX2239" fmla="*/ 3049276 w 4894877"/>
              <a:gd name="connsiteY2239" fmla="*/ 171237 h 2638416"/>
              <a:gd name="connsiteX2240" fmla="*/ 3013060 w 4894877"/>
              <a:gd name="connsiteY2240" fmla="*/ 179928 h 2638416"/>
              <a:gd name="connsiteX2241" fmla="*/ 3065030 w 4894877"/>
              <a:gd name="connsiteY2241" fmla="*/ 188620 h 2638416"/>
              <a:gd name="connsiteX2242" fmla="*/ 3094818 w 4894877"/>
              <a:gd name="connsiteY2242" fmla="*/ 186085 h 2638416"/>
              <a:gd name="connsiteX2243" fmla="*/ 2252533 w 4894877"/>
              <a:gd name="connsiteY2243" fmla="*/ 941896 h 2638416"/>
              <a:gd name="connsiteX2244" fmla="*/ 2261227 w 4894877"/>
              <a:gd name="connsiteY2244" fmla="*/ 927597 h 2638416"/>
              <a:gd name="connsiteX2245" fmla="*/ 2171956 w 4894877"/>
              <a:gd name="connsiteY2245" fmla="*/ 892106 h 2638416"/>
              <a:gd name="connsiteX2246" fmla="*/ 2073811 w 4894877"/>
              <a:gd name="connsiteY2246" fmla="*/ 928321 h 2638416"/>
              <a:gd name="connsiteX2247" fmla="*/ 2162720 w 4894877"/>
              <a:gd name="connsiteY2247" fmla="*/ 965986 h 2638416"/>
              <a:gd name="connsiteX2248" fmla="*/ 2252533 w 4894877"/>
              <a:gd name="connsiteY2248" fmla="*/ 941896 h 2638416"/>
              <a:gd name="connsiteX2249" fmla="*/ 3291740 w 4894877"/>
              <a:gd name="connsiteY2249" fmla="*/ 31444 h 2638416"/>
              <a:gd name="connsiteX2250" fmla="*/ 3279246 w 4894877"/>
              <a:gd name="connsiteY2250" fmla="*/ 29995 h 2638416"/>
              <a:gd name="connsiteX2251" fmla="*/ 3271640 w 4894877"/>
              <a:gd name="connsiteY2251" fmla="*/ 31444 h 2638416"/>
              <a:gd name="connsiteX2252" fmla="*/ 3283592 w 4894877"/>
              <a:gd name="connsiteY2252" fmla="*/ 33075 h 2638416"/>
              <a:gd name="connsiteX2253" fmla="*/ 3291740 w 4894877"/>
              <a:gd name="connsiteY2253" fmla="*/ 31444 h 2638416"/>
              <a:gd name="connsiteX2254" fmla="*/ 3244002 w 4894877"/>
              <a:gd name="connsiteY2254" fmla="*/ 82554 h 2638416"/>
              <a:gd name="connsiteX2255" fmla="*/ 3246469 w 4894877"/>
              <a:gd name="connsiteY2255" fmla="*/ 79610 h 2638416"/>
              <a:gd name="connsiteX2256" fmla="*/ 3218763 w 4894877"/>
              <a:gd name="connsiteY2256" fmla="*/ 75989 h 2638416"/>
              <a:gd name="connsiteX2257" fmla="*/ 3201199 w 4894877"/>
              <a:gd name="connsiteY2257" fmla="*/ 79793 h 2638416"/>
              <a:gd name="connsiteX2258" fmla="*/ 3228361 w 4894877"/>
              <a:gd name="connsiteY2258" fmla="*/ 83595 h 2638416"/>
              <a:gd name="connsiteX2259" fmla="*/ 3244002 w 4894877"/>
              <a:gd name="connsiteY2259" fmla="*/ 82554 h 2638416"/>
              <a:gd name="connsiteX2260" fmla="*/ 3187618 w 4894877"/>
              <a:gd name="connsiteY2260" fmla="*/ 136650 h 2638416"/>
              <a:gd name="connsiteX2261" fmla="*/ 3145790 w 4894877"/>
              <a:gd name="connsiteY2261" fmla="*/ 130132 h 2638416"/>
              <a:gd name="connsiteX2262" fmla="*/ 3116635 w 4894877"/>
              <a:gd name="connsiteY2262" fmla="*/ 136287 h 2638416"/>
              <a:gd name="connsiteX2263" fmla="*/ 3157741 w 4894877"/>
              <a:gd name="connsiteY2263" fmla="*/ 143169 h 2638416"/>
              <a:gd name="connsiteX2264" fmla="*/ 3187618 w 4894877"/>
              <a:gd name="connsiteY2264" fmla="*/ 136650 h 2638416"/>
              <a:gd name="connsiteX2265" fmla="*/ 3115370 w 4894877"/>
              <a:gd name="connsiteY2265" fmla="*/ 204736 h 2638416"/>
              <a:gd name="connsiteX2266" fmla="*/ 3058510 w 4894877"/>
              <a:gd name="connsiteY2266" fmla="*/ 194596 h 2638416"/>
              <a:gd name="connsiteX2267" fmla="*/ 3017768 w 4894877"/>
              <a:gd name="connsiteY2267" fmla="*/ 204556 h 2638416"/>
              <a:gd name="connsiteX2268" fmla="*/ 3074445 w 4894877"/>
              <a:gd name="connsiteY2268" fmla="*/ 214516 h 2638416"/>
              <a:gd name="connsiteX2269" fmla="*/ 3115370 w 4894877"/>
              <a:gd name="connsiteY2269" fmla="*/ 204736 h 2638416"/>
              <a:gd name="connsiteX2270" fmla="*/ 2550966 w 4894877"/>
              <a:gd name="connsiteY2270" fmla="*/ 703552 h 2638416"/>
              <a:gd name="connsiteX2271" fmla="*/ 2557467 w 4894877"/>
              <a:gd name="connsiteY2271" fmla="*/ 691472 h 2638416"/>
              <a:gd name="connsiteX2272" fmla="*/ 2463126 w 4894877"/>
              <a:gd name="connsiteY2272" fmla="*/ 661051 h 2638416"/>
              <a:gd name="connsiteX2273" fmla="*/ 2371320 w 4894877"/>
              <a:gd name="connsiteY2273" fmla="*/ 691109 h 2638416"/>
              <a:gd name="connsiteX2274" fmla="*/ 2465662 w 4894877"/>
              <a:gd name="connsiteY2274" fmla="*/ 723161 h 2638416"/>
              <a:gd name="connsiteX2275" fmla="*/ 2550966 w 4894877"/>
              <a:gd name="connsiteY2275" fmla="*/ 703552 h 2638416"/>
              <a:gd name="connsiteX2276" fmla="*/ 3019828 w 4894877"/>
              <a:gd name="connsiteY2276" fmla="*/ 296791 h 2638416"/>
              <a:gd name="connsiteX2277" fmla="*/ 3031168 w 4894877"/>
              <a:gd name="connsiteY2277" fmla="*/ 286583 h 2638416"/>
              <a:gd name="connsiteX2278" fmla="*/ 2958737 w 4894877"/>
              <a:gd name="connsiteY2278" fmla="*/ 272821 h 2638416"/>
              <a:gd name="connsiteX2279" fmla="*/ 2904414 w 4894877"/>
              <a:gd name="connsiteY2279" fmla="*/ 287127 h 2638416"/>
              <a:gd name="connsiteX2280" fmla="*/ 2976845 w 4894877"/>
              <a:gd name="connsiteY2280" fmla="*/ 301431 h 2638416"/>
              <a:gd name="connsiteX2281" fmla="*/ 3019828 w 4894877"/>
              <a:gd name="connsiteY2281" fmla="*/ 296791 h 2638416"/>
              <a:gd name="connsiteX2282" fmla="*/ 3312745 w 4894877"/>
              <a:gd name="connsiteY2282" fmla="*/ 47380 h 2638416"/>
              <a:gd name="connsiteX2283" fmla="*/ 3295723 w 4894877"/>
              <a:gd name="connsiteY2283" fmla="*/ 44844 h 2638416"/>
              <a:gd name="connsiteX2284" fmla="*/ 3284497 w 4894877"/>
              <a:gd name="connsiteY2284" fmla="*/ 47199 h 2638416"/>
              <a:gd name="connsiteX2285" fmla="*/ 3300974 w 4894877"/>
              <a:gd name="connsiteY2285" fmla="*/ 49372 h 2638416"/>
              <a:gd name="connsiteX2286" fmla="*/ 3312745 w 4894877"/>
              <a:gd name="connsiteY2286" fmla="*/ 47380 h 2638416"/>
              <a:gd name="connsiteX2287" fmla="*/ 3263129 w 4894877"/>
              <a:gd name="connsiteY2287" fmla="*/ 98081 h 2638416"/>
              <a:gd name="connsiteX2288" fmla="*/ 3232345 w 4894877"/>
              <a:gd name="connsiteY2288" fmla="*/ 93555 h 2638416"/>
              <a:gd name="connsiteX2289" fmla="*/ 3209710 w 4894877"/>
              <a:gd name="connsiteY2289" fmla="*/ 97901 h 2638416"/>
              <a:gd name="connsiteX2290" fmla="*/ 3241943 w 4894877"/>
              <a:gd name="connsiteY2290" fmla="*/ 102790 h 2638416"/>
              <a:gd name="connsiteX2291" fmla="*/ 3263129 w 4894877"/>
              <a:gd name="connsiteY2291" fmla="*/ 98081 h 2638416"/>
              <a:gd name="connsiteX2292" fmla="*/ 1725907 w 4894877"/>
              <a:gd name="connsiteY2292" fmla="*/ 1458995 h 2638416"/>
              <a:gd name="connsiteX2293" fmla="*/ 1740628 w 4894877"/>
              <a:gd name="connsiteY2293" fmla="*/ 1440228 h 2638416"/>
              <a:gd name="connsiteX2294" fmla="*/ 1671457 w 4894877"/>
              <a:gd name="connsiteY2294" fmla="*/ 1392423 h 2638416"/>
              <a:gd name="connsiteX2295" fmla="*/ 1559731 w 4894877"/>
              <a:gd name="connsiteY2295" fmla="*/ 1438960 h 2638416"/>
              <a:gd name="connsiteX2296" fmla="*/ 1627998 w 4894877"/>
              <a:gd name="connsiteY2296" fmla="*/ 1489118 h 2638416"/>
              <a:gd name="connsiteX2297" fmla="*/ 1725907 w 4894877"/>
              <a:gd name="connsiteY2297" fmla="*/ 1458995 h 2638416"/>
              <a:gd name="connsiteX2298" fmla="*/ 3201541 w 4894877"/>
              <a:gd name="connsiteY2298" fmla="*/ 163608 h 2638416"/>
              <a:gd name="connsiteX2299" fmla="*/ 3205728 w 4894877"/>
              <a:gd name="connsiteY2299" fmla="*/ 158017 h 2638416"/>
              <a:gd name="connsiteX2300" fmla="*/ 3159011 w 4894877"/>
              <a:gd name="connsiteY2300" fmla="*/ 151137 h 2638416"/>
              <a:gd name="connsiteX2301" fmla="*/ 3129495 w 4894877"/>
              <a:gd name="connsiteY2301" fmla="*/ 158380 h 2638416"/>
              <a:gd name="connsiteX2302" fmla="*/ 3175487 w 4894877"/>
              <a:gd name="connsiteY2302" fmla="*/ 165804 h 2638416"/>
              <a:gd name="connsiteX2303" fmla="*/ 3201541 w 4894877"/>
              <a:gd name="connsiteY2303" fmla="*/ 163608 h 2638416"/>
              <a:gd name="connsiteX2304" fmla="*/ 3124696 w 4894877"/>
              <a:gd name="connsiteY2304" fmla="*/ 238710 h 2638416"/>
              <a:gd name="connsiteX2305" fmla="*/ 3132391 w 4894877"/>
              <a:gd name="connsiteY2305" fmla="*/ 230811 h 2638416"/>
              <a:gd name="connsiteX2306" fmla="*/ 3071369 w 4894877"/>
              <a:gd name="connsiteY2306" fmla="*/ 219946 h 2638416"/>
              <a:gd name="connsiteX2307" fmla="*/ 3028452 w 4894877"/>
              <a:gd name="connsiteY2307" fmla="*/ 230631 h 2638416"/>
              <a:gd name="connsiteX2308" fmla="*/ 3089838 w 4894877"/>
              <a:gd name="connsiteY2308" fmla="*/ 241856 h 2638416"/>
              <a:gd name="connsiteX2309" fmla="*/ 3124696 w 4894877"/>
              <a:gd name="connsiteY2309" fmla="*/ 238710 h 2638416"/>
              <a:gd name="connsiteX2310" fmla="*/ 3329766 w 4894877"/>
              <a:gd name="connsiteY2310" fmla="*/ 63676 h 2638416"/>
              <a:gd name="connsiteX2311" fmla="*/ 3308580 w 4894877"/>
              <a:gd name="connsiteY2311" fmla="*/ 60598 h 2638416"/>
              <a:gd name="connsiteX2312" fmla="*/ 3294455 w 4894877"/>
              <a:gd name="connsiteY2312" fmla="*/ 63676 h 2638416"/>
              <a:gd name="connsiteX2313" fmla="*/ 3315823 w 4894877"/>
              <a:gd name="connsiteY2313" fmla="*/ 66574 h 2638416"/>
              <a:gd name="connsiteX2314" fmla="*/ 3329766 w 4894877"/>
              <a:gd name="connsiteY2314" fmla="*/ 63676 h 2638416"/>
              <a:gd name="connsiteX2315" fmla="*/ 2839227 w 4894877"/>
              <a:gd name="connsiteY2315" fmla="*/ 500074 h 2638416"/>
              <a:gd name="connsiteX2316" fmla="*/ 2770417 w 4894877"/>
              <a:gd name="connsiteY2316" fmla="*/ 518181 h 2638416"/>
              <a:gd name="connsiteX2317" fmla="*/ 2708658 w 4894877"/>
              <a:gd name="connsiteY2317" fmla="*/ 495642 h 2638416"/>
              <a:gd name="connsiteX2318" fmla="*/ 2707583 w 4894877"/>
              <a:gd name="connsiteY2318" fmla="*/ 495908 h 2638416"/>
              <a:gd name="connsiteX2319" fmla="*/ 2707402 w 4894877"/>
              <a:gd name="connsiteY2319" fmla="*/ 495184 h 2638416"/>
              <a:gd name="connsiteX2320" fmla="*/ 2708658 w 4894877"/>
              <a:gd name="connsiteY2320" fmla="*/ 495642 h 2638416"/>
              <a:gd name="connsiteX2321" fmla="*/ 2763898 w 4894877"/>
              <a:gd name="connsiteY2321" fmla="*/ 481966 h 2638416"/>
              <a:gd name="connsiteX2322" fmla="*/ 2839227 w 4894877"/>
              <a:gd name="connsiteY2322" fmla="*/ 500074 h 2638416"/>
              <a:gd name="connsiteX2323" fmla="*/ 2984450 w 4894877"/>
              <a:gd name="connsiteY2323" fmla="*/ 374044 h 2638416"/>
              <a:gd name="connsiteX2324" fmla="*/ 2919081 w 4894877"/>
              <a:gd name="connsiteY2324" fmla="*/ 387081 h 2638416"/>
              <a:gd name="connsiteX2325" fmla="*/ 2895360 w 4894877"/>
              <a:gd name="connsiteY2325" fmla="*/ 377304 h 2638416"/>
              <a:gd name="connsiteX2326" fmla="*/ 2859144 w 4894877"/>
              <a:gd name="connsiteY2326" fmla="*/ 370241 h 2638416"/>
              <a:gd name="connsiteX2327" fmla="*/ 2911658 w 4894877"/>
              <a:gd name="connsiteY2327" fmla="*/ 356841 h 2638416"/>
              <a:gd name="connsiteX2328" fmla="*/ 2940811 w 4894877"/>
              <a:gd name="connsiteY2328" fmla="*/ 367164 h 2638416"/>
              <a:gd name="connsiteX2329" fmla="*/ 2984450 w 4894877"/>
              <a:gd name="connsiteY2329" fmla="*/ 374044 h 2638416"/>
              <a:gd name="connsiteX2330" fmla="*/ 3039962 w 4894877"/>
              <a:gd name="connsiteY2330" fmla="*/ 325947 h 2638416"/>
              <a:gd name="connsiteX2331" fmla="*/ 3041309 w 4894877"/>
              <a:gd name="connsiteY2331" fmla="*/ 319720 h 2638416"/>
              <a:gd name="connsiteX2332" fmla="*/ 2965074 w 4894877"/>
              <a:gd name="connsiteY2332" fmla="*/ 303785 h 2638416"/>
              <a:gd name="connsiteX2333" fmla="*/ 2906224 w 4894877"/>
              <a:gd name="connsiteY2333" fmla="*/ 318996 h 2638416"/>
              <a:gd name="connsiteX2334" fmla="*/ 2981191 w 4894877"/>
              <a:gd name="connsiteY2334" fmla="*/ 335292 h 2638416"/>
              <a:gd name="connsiteX2335" fmla="*/ 3039962 w 4894877"/>
              <a:gd name="connsiteY2335" fmla="*/ 325947 h 2638416"/>
              <a:gd name="connsiteX2336" fmla="*/ 2217146 w 4894877"/>
              <a:gd name="connsiteY2336" fmla="*/ 1049861 h 2638416"/>
              <a:gd name="connsiteX2337" fmla="*/ 2225916 w 4894877"/>
              <a:gd name="connsiteY2337" fmla="*/ 1034070 h 2638416"/>
              <a:gd name="connsiteX2338" fmla="*/ 2137189 w 4894877"/>
              <a:gd name="connsiteY2338" fmla="*/ 996226 h 2638416"/>
              <a:gd name="connsiteX2339" fmla="*/ 2039768 w 4894877"/>
              <a:gd name="connsiteY2339" fmla="*/ 1034070 h 2638416"/>
              <a:gd name="connsiteX2340" fmla="*/ 2125781 w 4894877"/>
              <a:gd name="connsiteY2340" fmla="*/ 1074995 h 2638416"/>
              <a:gd name="connsiteX2341" fmla="*/ 2217146 w 4894877"/>
              <a:gd name="connsiteY2341" fmla="*/ 1049861 h 2638416"/>
              <a:gd name="connsiteX2342" fmla="*/ 3283408 w 4894877"/>
              <a:gd name="connsiteY2342" fmla="*/ 117638 h 2638416"/>
              <a:gd name="connsiteX2343" fmla="*/ 3247193 w 4894877"/>
              <a:gd name="connsiteY2343" fmla="*/ 112024 h 2638416"/>
              <a:gd name="connsiteX2344" fmla="*/ 3223472 w 4894877"/>
              <a:gd name="connsiteY2344" fmla="*/ 117457 h 2638416"/>
              <a:gd name="connsiteX2345" fmla="*/ 3259687 w 4894877"/>
              <a:gd name="connsiteY2345" fmla="*/ 123069 h 2638416"/>
              <a:gd name="connsiteX2346" fmla="*/ 3283408 w 4894877"/>
              <a:gd name="connsiteY2346" fmla="*/ 117638 h 2638416"/>
              <a:gd name="connsiteX2347" fmla="*/ 2539964 w 4894877"/>
              <a:gd name="connsiteY2347" fmla="*/ 779128 h 2638416"/>
              <a:gd name="connsiteX2348" fmla="*/ 2546242 w 4894877"/>
              <a:gd name="connsiteY2348" fmla="*/ 766258 h 2638416"/>
              <a:gd name="connsiteX2349" fmla="*/ 2452988 w 4894877"/>
              <a:gd name="connsiteY2349" fmla="*/ 733845 h 2638416"/>
              <a:gd name="connsiteX2350" fmla="*/ 2360818 w 4894877"/>
              <a:gd name="connsiteY2350" fmla="*/ 765533 h 2638416"/>
              <a:gd name="connsiteX2351" fmla="*/ 2454074 w 4894877"/>
              <a:gd name="connsiteY2351" fmla="*/ 799576 h 2638416"/>
              <a:gd name="connsiteX2352" fmla="*/ 2539964 w 4894877"/>
              <a:gd name="connsiteY2352" fmla="*/ 779128 h 2638416"/>
              <a:gd name="connsiteX2353" fmla="*/ 3215957 w 4894877"/>
              <a:gd name="connsiteY2353" fmla="*/ 187714 h 2638416"/>
              <a:gd name="connsiteX2354" fmla="*/ 3222928 w 4894877"/>
              <a:gd name="connsiteY2354" fmla="*/ 181557 h 2638416"/>
              <a:gd name="connsiteX2355" fmla="*/ 3171683 w 4894877"/>
              <a:gd name="connsiteY2355" fmla="*/ 173048 h 2638416"/>
              <a:gd name="connsiteX2356" fmla="*/ 3136555 w 4894877"/>
              <a:gd name="connsiteY2356" fmla="*/ 181377 h 2638416"/>
              <a:gd name="connsiteX2357" fmla="*/ 3186713 w 4894877"/>
              <a:gd name="connsiteY2357" fmla="*/ 190068 h 2638416"/>
              <a:gd name="connsiteX2358" fmla="*/ 3215957 w 4894877"/>
              <a:gd name="connsiteY2358" fmla="*/ 187714 h 2638416"/>
              <a:gd name="connsiteX2359" fmla="*/ 3351677 w 4894877"/>
              <a:gd name="connsiteY2359" fmla="*/ 81242 h 2638416"/>
              <a:gd name="connsiteX2360" fmla="*/ 3325421 w 4894877"/>
              <a:gd name="connsiteY2360" fmla="*/ 77438 h 2638416"/>
              <a:gd name="connsiteX2361" fmla="*/ 3308762 w 4894877"/>
              <a:gd name="connsiteY2361" fmla="*/ 80698 h 2638416"/>
              <a:gd name="connsiteX2362" fmla="*/ 3334474 w 4894877"/>
              <a:gd name="connsiteY2362" fmla="*/ 84681 h 2638416"/>
              <a:gd name="connsiteX2363" fmla="*/ 3351677 w 4894877"/>
              <a:gd name="connsiteY2363" fmla="*/ 81242 h 2638416"/>
              <a:gd name="connsiteX2364" fmla="*/ 3152129 w 4894877"/>
              <a:gd name="connsiteY2364" fmla="*/ 259966 h 2638416"/>
              <a:gd name="connsiteX2365" fmla="*/ 3086217 w 4894877"/>
              <a:gd name="connsiteY2365" fmla="*/ 246928 h 2638416"/>
              <a:gd name="connsiteX2366" fmla="*/ 3037505 w 4894877"/>
              <a:gd name="connsiteY2366" fmla="*/ 258517 h 2638416"/>
              <a:gd name="connsiteX2367" fmla="*/ 3103600 w 4894877"/>
              <a:gd name="connsiteY2367" fmla="*/ 271916 h 2638416"/>
              <a:gd name="connsiteX2368" fmla="*/ 3152129 w 4894877"/>
              <a:gd name="connsiteY2368" fmla="*/ 259966 h 2638416"/>
              <a:gd name="connsiteX2369" fmla="*/ 2989701 w 4894877"/>
              <a:gd name="connsiteY2369" fmla="*/ 412613 h 2638416"/>
              <a:gd name="connsiteX2370" fmla="*/ 2928859 w 4894877"/>
              <a:gd name="connsiteY2370" fmla="*/ 428006 h 2638416"/>
              <a:gd name="connsiteX2371" fmla="*/ 2866568 w 4894877"/>
              <a:gd name="connsiteY2371" fmla="*/ 409898 h 2638416"/>
              <a:gd name="connsiteX2372" fmla="*/ 2918176 w 4894877"/>
              <a:gd name="connsiteY2372" fmla="*/ 395592 h 2638416"/>
              <a:gd name="connsiteX2373" fmla="*/ 2989701 w 4894877"/>
              <a:gd name="connsiteY2373" fmla="*/ 412613 h 2638416"/>
              <a:gd name="connsiteX2374" fmla="*/ 3298574 w 4894877"/>
              <a:gd name="connsiteY2374" fmla="*/ 143192 h 2638416"/>
              <a:gd name="connsiteX2375" fmla="*/ 3301697 w 4894877"/>
              <a:gd name="connsiteY2375" fmla="*/ 138643 h 2638416"/>
              <a:gd name="connsiteX2376" fmla="*/ 3260231 w 4894877"/>
              <a:gd name="connsiteY2376" fmla="*/ 132667 h 2638416"/>
              <a:gd name="connsiteX2377" fmla="*/ 3235604 w 4894877"/>
              <a:gd name="connsiteY2377" fmla="*/ 139004 h 2638416"/>
              <a:gd name="connsiteX2378" fmla="*/ 3277253 w 4894877"/>
              <a:gd name="connsiteY2378" fmla="*/ 145162 h 2638416"/>
              <a:gd name="connsiteX2379" fmla="*/ 3298574 w 4894877"/>
              <a:gd name="connsiteY2379" fmla="*/ 143192 h 2638416"/>
              <a:gd name="connsiteX2380" fmla="*/ 3412155 w 4894877"/>
              <a:gd name="connsiteY2380" fmla="*/ 49190 h 2638416"/>
              <a:gd name="connsiteX2381" fmla="*/ 3397851 w 4894877"/>
              <a:gd name="connsiteY2381" fmla="*/ 47017 h 2638416"/>
              <a:gd name="connsiteX2382" fmla="*/ 3388796 w 4894877"/>
              <a:gd name="connsiteY2382" fmla="*/ 48829 h 2638416"/>
              <a:gd name="connsiteX2383" fmla="*/ 3402558 w 4894877"/>
              <a:gd name="connsiteY2383" fmla="*/ 50820 h 2638416"/>
              <a:gd name="connsiteX2384" fmla="*/ 3412155 w 4894877"/>
              <a:gd name="connsiteY2384" fmla="*/ 49190 h 2638416"/>
              <a:gd name="connsiteX2385" fmla="*/ 3238840 w 4894877"/>
              <a:gd name="connsiteY2385" fmla="*/ 213902 h 2638416"/>
              <a:gd name="connsiteX2386" fmla="*/ 3244114 w 4894877"/>
              <a:gd name="connsiteY2386" fmla="*/ 206909 h 2638416"/>
              <a:gd name="connsiteX2387" fmla="*/ 3186169 w 4894877"/>
              <a:gd name="connsiteY2387" fmla="*/ 197854 h 2638416"/>
              <a:gd name="connsiteX2388" fmla="*/ 3151402 w 4894877"/>
              <a:gd name="connsiteY2388" fmla="*/ 207089 h 2638416"/>
              <a:gd name="connsiteX2389" fmla="*/ 3207898 w 4894877"/>
              <a:gd name="connsiteY2389" fmla="*/ 216686 h 2638416"/>
              <a:gd name="connsiteX2390" fmla="*/ 3238840 w 4894877"/>
              <a:gd name="connsiteY2390" fmla="*/ 213902 h 2638416"/>
              <a:gd name="connsiteX2391" fmla="*/ 3368560 w 4894877"/>
              <a:gd name="connsiteY2391" fmla="*/ 103288 h 2638416"/>
              <a:gd name="connsiteX2392" fmla="*/ 3371231 w 4894877"/>
              <a:gd name="connsiteY2392" fmla="*/ 100255 h 2638416"/>
              <a:gd name="connsiteX2393" fmla="*/ 3342441 w 4894877"/>
              <a:gd name="connsiteY2393" fmla="*/ 95909 h 2638416"/>
              <a:gd name="connsiteX2394" fmla="*/ 3322702 w 4894877"/>
              <a:gd name="connsiteY2394" fmla="*/ 99894 h 2638416"/>
              <a:gd name="connsiteX2395" fmla="*/ 3353123 w 4894877"/>
              <a:gd name="connsiteY2395" fmla="*/ 104420 h 2638416"/>
              <a:gd name="connsiteX2396" fmla="*/ 3368560 w 4894877"/>
              <a:gd name="connsiteY2396" fmla="*/ 103288 h 2638416"/>
              <a:gd name="connsiteX2397" fmla="*/ 2762667 w 4894877"/>
              <a:gd name="connsiteY2397" fmla="*/ 645651 h 2638416"/>
              <a:gd name="connsiteX2398" fmla="*/ 2766976 w 4894877"/>
              <a:gd name="connsiteY2398" fmla="*/ 634252 h 2638416"/>
              <a:gd name="connsiteX2399" fmla="*/ 2670280 w 4894877"/>
              <a:gd name="connsiteY2399" fmla="*/ 605280 h 2638416"/>
              <a:gd name="connsiteX2400" fmla="*/ 2584991 w 4894877"/>
              <a:gd name="connsiteY2400" fmla="*/ 632442 h 2638416"/>
              <a:gd name="connsiteX2401" fmla="*/ 2681869 w 4894877"/>
              <a:gd name="connsiteY2401" fmla="*/ 663044 h 2638416"/>
              <a:gd name="connsiteX2402" fmla="*/ 2762667 w 4894877"/>
              <a:gd name="connsiteY2402" fmla="*/ 645651 h 2638416"/>
              <a:gd name="connsiteX2403" fmla="*/ 2518915 w 4894877"/>
              <a:gd name="connsiteY2403" fmla="*/ 860402 h 2638416"/>
              <a:gd name="connsiteX2404" fmla="*/ 2524149 w 4894877"/>
              <a:gd name="connsiteY2404" fmla="*/ 846111 h 2638416"/>
              <a:gd name="connsiteX2405" fmla="*/ 2427816 w 4894877"/>
              <a:gd name="connsiteY2405" fmla="*/ 813337 h 2638416"/>
              <a:gd name="connsiteX2406" fmla="*/ 2339813 w 4894877"/>
              <a:gd name="connsiteY2406" fmla="*/ 847018 h 2638416"/>
              <a:gd name="connsiteX2407" fmla="*/ 2433610 w 4894877"/>
              <a:gd name="connsiteY2407" fmla="*/ 882327 h 2638416"/>
              <a:gd name="connsiteX2408" fmla="*/ 2518915 w 4894877"/>
              <a:gd name="connsiteY2408" fmla="*/ 860402 h 2638416"/>
              <a:gd name="connsiteX2409" fmla="*/ 3160526 w 4894877"/>
              <a:gd name="connsiteY2409" fmla="*/ 299937 h 2638416"/>
              <a:gd name="connsiteX2410" fmla="*/ 3168425 w 4894877"/>
              <a:gd name="connsiteY2410" fmla="*/ 290024 h 2638416"/>
              <a:gd name="connsiteX2411" fmla="*/ 3095994 w 4894877"/>
              <a:gd name="connsiteY2411" fmla="*/ 276623 h 2638416"/>
              <a:gd name="connsiteX2412" fmla="*/ 3048009 w 4894877"/>
              <a:gd name="connsiteY2412" fmla="*/ 290386 h 2638416"/>
              <a:gd name="connsiteX2413" fmla="*/ 3120440 w 4894877"/>
              <a:gd name="connsiteY2413" fmla="*/ 304148 h 2638416"/>
              <a:gd name="connsiteX2414" fmla="*/ 3160526 w 4894877"/>
              <a:gd name="connsiteY2414" fmla="*/ 299937 h 2638416"/>
              <a:gd name="connsiteX2415" fmla="*/ 1627613 w 4894877"/>
              <a:gd name="connsiteY2415" fmla="*/ 1650110 h 2638416"/>
              <a:gd name="connsiteX2416" fmla="*/ 1642665 w 4894877"/>
              <a:gd name="connsiteY2416" fmla="*/ 1629997 h 2638416"/>
              <a:gd name="connsiteX2417" fmla="*/ 1573675 w 4894877"/>
              <a:gd name="connsiteY2417" fmla="*/ 1578932 h 2638416"/>
              <a:gd name="connsiteX2418" fmla="*/ 1467744 w 4894877"/>
              <a:gd name="connsiteY2418" fmla="*/ 1626556 h 2638416"/>
              <a:gd name="connsiteX2419" fmla="*/ 1531665 w 4894877"/>
              <a:gd name="connsiteY2419" fmla="*/ 1681965 h 2638416"/>
              <a:gd name="connsiteX2420" fmla="*/ 1627613 w 4894877"/>
              <a:gd name="connsiteY2420" fmla="*/ 1650110 h 2638416"/>
              <a:gd name="connsiteX2421" fmla="*/ 3431010 w 4894877"/>
              <a:gd name="connsiteY2421" fmla="*/ 67274 h 2638416"/>
              <a:gd name="connsiteX2422" fmla="*/ 3431712 w 4894877"/>
              <a:gd name="connsiteY2422" fmla="*/ 65305 h 2638416"/>
              <a:gd name="connsiteX2423" fmla="*/ 3412880 w 4894877"/>
              <a:gd name="connsiteY2423" fmla="*/ 62952 h 2638416"/>
              <a:gd name="connsiteX2424" fmla="*/ 3401652 w 4894877"/>
              <a:gd name="connsiteY2424" fmla="*/ 65487 h 2638416"/>
              <a:gd name="connsiteX2425" fmla="*/ 3420667 w 4894877"/>
              <a:gd name="connsiteY2425" fmla="*/ 68021 h 2638416"/>
              <a:gd name="connsiteX2426" fmla="*/ 3431010 w 4894877"/>
              <a:gd name="connsiteY2426" fmla="*/ 67274 h 2638416"/>
              <a:gd name="connsiteX2427" fmla="*/ 2176382 w 4894877"/>
              <a:gd name="connsiteY2427" fmla="*/ 1170124 h 2638416"/>
              <a:gd name="connsiteX2428" fmla="*/ 2185535 w 4894877"/>
              <a:gd name="connsiteY2428" fmla="*/ 1153581 h 2638416"/>
              <a:gd name="connsiteX2429" fmla="*/ 2103508 w 4894877"/>
              <a:gd name="connsiteY2429" fmla="*/ 1111934 h 2638416"/>
              <a:gd name="connsiteX2430" fmla="*/ 2003371 w 4894877"/>
              <a:gd name="connsiteY2430" fmla="*/ 1151047 h 2638416"/>
              <a:gd name="connsiteX2431" fmla="*/ 2087029 w 4894877"/>
              <a:gd name="connsiteY2431" fmla="*/ 1195411 h 2638416"/>
              <a:gd name="connsiteX2432" fmla="*/ 2176382 w 4894877"/>
              <a:gd name="connsiteY2432" fmla="*/ 1170124 h 2638416"/>
              <a:gd name="connsiteX2433" fmla="*/ 3320124 w 4894877"/>
              <a:gd name="connsiteY2433" fmla="*/ 165938 h 2638416"/>
              <a:gd name="connsiteX2434" fmla="*/ 3325420 w 4894877"/>
              <a:gd name="connsiteY2434" fmla="*/ 160914 h 2638416"/>
              <a:gd name="connsiteX2435" fmla="*/ 3279608 w 4894877"/>
              <a:gd name="connsiteY2435" fmla="*/ 153671 h 2638416"/>
              <a:gd name="connsiteX2436" fmla="*/ 3250274 w 4894877"/>
              <a:gd name="connsiteY2436" fmla="*/ 160553 h 2638416"/>
              <a:gd name="connsiteX2437" fmla="*/ 3296086 w 4894877"/>
              <a:gd name="connsiteY2437" fmla="*/ 167976 h 2638416"/>
              <a:gd name="connsiteX2438" fmla="*/ 3320124 w 4894877"/>
              <a:gd name="connsiteY2438" fmla="*/ 165938 h 2638416"/>
              <a:gd name="connsiteX2439" fmla="*/ 3256383 w 4894877"/>
              <a:gd name="connsiteY2439" fmla="*/ 241290 h 2638416"/>
              <a:gd name="connsiteX2440" fmla="*/ 3262947 w 4894877"/>
              <a:gd name="connsiteY2440" fmla="*/ 233525 h 2638416"/>
              <a:gd name="connsiteX2441" fmla="*/ 3200295 w 4894877"/>
              <a:gd name="connsiteY2441" fmla="*/ 223024 h 2638416"/>
              <a:gd name="connsiteX2442" fmla="*/ 3161906 w 4894877"/>
              <a:gd name="connsiteY2442" fmla="*/ 233889 h 2638416"/>
              <a:gd name="connsiteX2443" fmla="*/ 3223473 w 4894877"/>
              <a:gd name="connsiteY2443" fmla="*/ 244572 h 2638416"/>
              <a:gd name="connsiteX2444" fmla="*/ 3256383 w 4894877"/>
              <a:gd name="connsiteY2444" fmla="*/ 241290 h 2638416"/>
              <a:gd name="connsiteX2445" fmla="*/ 3392418 w 4894877"/>
              <a:gd name="connsiteY2445" fmla="*/ 123252 h 2638416"/>
              <a:gd name="connsiteX2446" fmla="*/ 3395134 w 4894877"/>
              <a:gd name="connsiteY2446" fmla="*/ 119631 h 2638416"/>
              <a:gd name="connsiteX2447" fmla="*/ 3358918 w 4894877"/>
              <a:gd name="connsiteY2447" fmla="*/ 114560 h 2638416"/>
              <a:gd name="connsiteX2448" fmla="*/ 3338818 w 4894877"/>
              <a:gd name="connsiteY2448" fmla="*/ 119631 h 2638416"/>
              <a:gd name="connsiteX2449" fmla="*/ 3375034 w 4894877"/>
              <a:gd name="connsiteY2449" fmla="*/ 124701 h 2638416"/>
              <a:gd name="connsiteX2450" fmla="*/ 3392418 w 4894877"/>
              <a:gd name="connsiteY2450" fmla="*/ 123252 h 2638416"/>
              <a:gd name="connsiteX2451" fmla="*/ 3455772 w 4894877"/>
              <a:gd name="connsiteY2451" fmla="*/ 85269 h 2638416"/>
              <a:gd name="connsiteX2452" fmla="*/ 3456882 w 4894877"/>
              <a:gd name="connsiteY2452" fmla="*/ 82871 h 2638416"/>
              <a:gd name="connsiteX2453" fmla="*/ 3432797 w 4894877"/>
              <a:gd name="connsiteY2453" fmla="*/ 79793 h 2638416"/>
              <a:gd name="connsiteX2454" fmla="*/ 3419399 w 4894877"/>
              <a:gd name="connsiteY2454" fmla="*/ 83232 h 2638416"/>
              <a:gd name="connsiteX2455" fmla="*/ 3444206 w 4894877"/>
              <a:gd name="connsiteY2455" fmla="*/ 86311 h 2638416"/>
              <a:gd name="connsiteX2456" fmla="*/ 3455772 w 4894877"/>
              <a:gd name="connsiteY2456" fmla="*/ 85269 h 2638416"/>
              <a:gd name="connsiteX2457" fmla="*/ 3340381 w 4894877"/>
              <a:gd name="connsiteY2457" fmla="*/ 189909 h 2638416"/>
              <a:gd name="connsiteX2458" fmla="*/ 3344071 w 4894877"/>
              <a:gd name="connsiteY2458" fmla="*/ 183913 h 2638416"/>
              <a:gd name="connsiteX2459" fmla="*/ 3294999 w 4894877"/>
              <a:gd name="connsiteY2459" fmla="*/ 176126 h 2638416"/>
              <a:gd name="connsiteX2460" fmla="*/ 3263310 w 4894877"/>
              <a:gd name="connsiteY2460" fmla="*/ 184093 h 2638416"/>
              <a:gd name="connsiteX2461" fmla="*/ 3314011 w 4894877"/>
              <a:gd name="connsiteY2461" fmla="*/ 192241 h 2638416"/>
              <a:gd name="connsiteX2462" fmla="*/ 3340381 w 4894877"/>
              <a:gd name="connsiteY2462" fmla="*/ 189909 h 2638416"/>
              <a:gd name="connsiteX2463" fmla="*/ 3190386 w 4894877"/>
              <a:gd name="connsiteY2463" fmla="*/ 328952 h 2638416"/>
              <a:gd name="connsiteX2464" fmla="*/ 3190878 w 4894877"/>
              <a:gd name="connsiteY2464" fmla="*/ 322979 h 2638416"/>
              <a:gd name="connsiteX2465" fmla="*/ 3112472 w 4894877"/>
              <a:gd name="connsiteY2465" fmla="*/ 307588 h 2638416"/>
              <a:gd name="connsiteX2466" fmla="*/ 3058149 w 4894877"/>
              <a:gd name="connsiteY2466" fmla="*/ 322618 h 2638416"/>
              <a:gd name="connsiteX2467" fmla="*/ 3136555 w 4894877"/>
              <a:gd name="connsiteY2467" fmla="*/ 338553 h 2638416"/>
              <a:gd name="connsiteX2468" fmla="*/ 3190386 w 4894877"/>
              <a:gd name="connsiteY2468" fmla="*/ 328952 h 2638416"/>
              <a:gd name="connsiteX2469" fmla="*/ 2757928 w 4894877"/>
              <a:gd name="connsiteY2469" fmla="*/ 710618 h 2638416"/>
              <a:gd name="connsiteX2470" fmla="*/ 2761906 w 4894877"/>
              <a:gd name="connsiteY2470" fmla="*/ 698715 h 2638416"/>
              <a:gd name="connsiteX2471" fmla="*/ 2661407 w 4894877"/>
              <a:gd name="connsiteY2471" fmla="*/ 668476 h 2638416"/>
              <a:gd name="connsiteX2472" fmla="*/ 2577750 w 4894877"/>
              <a:gd name="connsiteY2472" fmla="*/ 699802 h 2638416"/>
              <a:gd name="connsiteX2473" fmla="*/ 2678429 w 4894877"/>
              <a:gd name="connsiteY2473" fmla="*/ 730404 h 2638416"/>
              <a:gd name="connsiteX2474" fmla="*/ 2757928 w 4894877"/>
              <a:gd name="connsiteY2474" fmla="*/ 710618 h 2638416"/>
              <a:gd name="connsiteX2475" fmla="*/ 3413807 w 4894877"/>
              <a:gd name="connsiteY2475" fmla="*/ 144323 h 2638416"/>
              <a:gd name="connsiteX2476" fmla="*/ 3416138 w 4894877"/>
              <a:gd name="connsiteY2476" fmla="*/ 139909 h 2638416"/>
              <a:gd name="connsiteX2477" fmla="*/ 3375216 w 4894877"/>
              <a:gd name="connsiteY2477" fmla="*/ 134478 h 2638416"/>
              <a:gd name="connsiteX2478" fmla="*/ 3352580 w 4894877"/>
              <a:gd name="connsiteY2478" fmla="*/ 140272 h 2638416"/>
              <a:gd name="connsiteX2479" fmla="*/ 3394229 w 4894877"/>
              <a:gd name="connsiteY2479" fmla="*/ 146428 h 2638416"/>
              <a:gd name="connsiteX2480" fmla="*/ 3413807 w 4894877"/>
              <a:gd name="connsiteY2480" fmla="*/ 144323 h 2638416"/>
              <a:gd name="connsiteX2481" fmla="*/ 3279539 w 4894877"/>
              <a:gd name="connsiteY2481" fmla="*/ 270692 h 2638416"/>
              <a:gd name="connsiteX2482" fmla="*/ 3286126 w 4894877"/>
              <a:gd name="connsiteY2482" fmla="*/ 262137 h 2638416"/>
              <a:gd name="connsiteX2483" fmla="*/ 3220758 w 4894877"/>
              <a:gd name="connsiteY2483" fmla="*/ 250367 h 2638416"/>
              <a:gd name="connsiteX2484" fmla="*/ 3178024 w 4894877"/>
              <a:gd name="connsiteY2484" fmla="*/ 261774 h 2638416"/>
              <a:gd name="connsiteX2485" fmla="*/ 3243755 w 4894877"/>
              <a:gd name="connsiteY2485" fmla="*/ 274087 h 2638416"/>
              <a:gd name="connsiteX2486" fmla="*/ 3279539 w 4894877"/>
              <a:gd name="connsiteY2486" fmla="*/ 270692 h 2638416"/>
              <a:gd name="connsiteX2487" fmla="*/ 2506274 w 4894877"/>
              <a:gd name="connsiteY2487" fmla="*/ 952301 h 2638416"/>
              <a:gd name="connsiteX2488" fmla="*/ 2512382 w 4894877"/>
              <a:gd name="connsiteY2488" fmla="*/ 937737 h 2638416"/>
              <a:gd name="connsiteX2489" fmla="*/ 2414962 w 4894877"/>
              <a:gd name="connsiteY2489" fmla="*/ 901883 h 2638416"/>
              <a:gd name="connsiteX2490" fmla="*/ 2324425 w 4894877"/>
              <a:gd name="connsiteY2490" fmla="*/ 938098 h 2638416"/>
              <a:gd name="connsiteX2491" fmla="*/ 2419671 w 4894877"/>
              <a:gd name="connsiteY2491" fmla="*/ 976850 h 2638416"/>
              <a:gd name="connsiteX2492" fmla="*/ 2506274 w 4894877"/>
              <a:gd name="connsiteY2492" fmla="*/ 952301 h 2638416"/>
              <a:gd name="connsiteX2493" fmla="*/ 3481484 w 4894877"/>
              <a:gd name="connsiteY2493" fmla="*/ 104328 h 2638416"/>
              <a:gd name="connsiteX2494" fmla="*/ 3483861 w 4894877"/>
              <a:gd name="connsiteY2494" fmla="*/ 101521 h 2638416"/>
              <a:gd name="connsiteX2495" fmla="*/ 3454164 w 4894877"/>
              <a:gd name="connsiteY2495" fmla="*/ 97538 h 2638416"/>
              <a:gd name="connsiteX2496" fmla="*/ 3438049 w 4894877"/>
              <a:gd name="connsiteY2496" fmla="*/ 101340 h 2638416"/>
              <a:gd name="connsiteX2497" fmla="*/ 3467021 w 4894877"/>
              <a:gd name="connsiteY2497" fmla="*/ 105506 h 2638416"/>
              <a:gd name="connsiteX2498" fmla="*/ 3481484 w 4894877"/>
              <a:gd name="connsiteY2498" fmla="*/ 104328 h 2638416"/>
              <a:gd name="connsiteX2499" fmla="*/ 2119595 w 4894877"/>
              <a:gd name="connsiteY2499" fmla="*/ 1308289 h 2638416"/>
              <a:gd name="connsiteX2500" fmla="*/ 2130307 w 4894877"/>
              <a:gd name="connsiteY2500" fmla="*/ 1291200 h 2638416"/>
              <a:gd name="connsiteX2501" fmla="*/ 2048097 w 4894877"/>
              <a:gd name="connsiteY2501" fmla="*/ 1246293 h 2638416"/>
              <a:gd name="connsiteX2502" fmla="*/ 1946694 w 4894877"/>
              <a:gd name="connsiteY2502" fmla="*/ 1289932 h 2638416"/>
              <a:gd name="connsiteX2503" fmla="*/ 2028180 w 4894877"/>
              <a:gd name="connsiteY2503" fmla="*/ 1337012 h 2638416"/>
              <a:gd name="connsiteX2504" fmla="*/ 2119595 w 4894877"/>
              <a:gd name="connsiteY2504" fmla="*/ 1308289 h 2638416"/>
              <a:gd name="connsiteX2505" fmla="*/ 3364962 w 4894877"/>
              <a:gd name="connsiteY2505" fmla="*/ 215532 h 2638416"/>
              <a:gd name="connsiteX2506" fmla="*/ 3370326 w 4894877"/>
              <a:gd name="connsiteY2506" fmla="*/ 209081 h 2638416"/>
              <a:gd name="connsiteX2507" fmla="*/ 3316727 w 4894877"/>
              <a:gd name="connsiteY2507" fmla="*/ 199846 h 2638416"/>
              <a:gd name="connsiteX2508" fmla="*/ 3280512 w 4894877"/>
              <a:gd name="connsiteY2508" fmla="*/ 208901 h 2638416"/>
              <a:gd name="connsiteX2509" fmla="*/ 3337189 w 4894877"/>
              <a:gd name="connsiteY2509" fmla="*/ 218317 h 2638416"/>
              <a:gd name="connsiteX2510" fmla="*/ 3364962 w 4894877"/>
              <a:gd name="connsiteY2510" fmla="*/ 215532 h 2638416"/>
              <a:gd name="connsiteX2511" fmla="*/ 3538184 w 4894877"/>
              <a:gd name="connsiteY2511" fmla="*/ 66393 h 2638416"/>
              <a:gd name="connsiteX2512" fmla="*/ 3520076 w 4894877"/>
              <a:gd name="connsiteY2512" fmla="*/ 64403 h 2638416"/>
              <a:gd name="connsiteX2513" fmla="*/ 3511204 w 4894877"/>
              <a:gd name="connsiteY2513" fmla="*/ 66756 h 2638416"/>
              <a:gd name="connsiteX2514" fmla="*/ 3530760 w 4894877"/>
              <a:gd name="connsiteY2514" fmla="*/ 68929 h 2638416"/>
              <a:gd name="connsiteX2515" fmla="*/ 3538184 w 4894877"/>
              <a:gd name="connsiteY2515" fmla="*/ 66393 h 2638416"/>
              <a:gd name="connsiteX2516" fmla="*/ 2946596 w 4894877"/>
              <a:gd name="connsiteY2516" fmla="*/ 590163 h 2638416"/>
              <a:gd name="connsiteX2517" fmla="*/ 2949502 w 4894877"/>
              <a:gd name="connsiteY2517" fmla="*/ 579565 h 2638416"/>
              <a:gd name="connsiteX2518" fmla="*/ 2853530 w 4894877"/>
              <a:gd name="connsiteY2518" fmla="*/ 552585 h 2638416"/>
              <a:gd name="connsiteX2519" fmla="*/ 2773314 w 4894877"/>
              <a:gd name="connsiteY2519" fmla="*/ 577755 h 2638416"/>
              <a:gd name="connsiteX2520" fmla="*/ 2869465 w 4894877"/>
              <a:gd name="connsiteY2520" fmla="*/ 606003 h 2638416"/>
              <a:gd name="connsiteX2521" fmla="*/ 2946596 w 4894877"/>
              <a:gd name="connsiteY2521" fmla="*/ 590163 h 2638416"/>
              <a:gd name="connsiteX2522" fmla="*/ 3207822 w 4894877"/>
              <a:gd name="connsiteY2522" fmla="*/ 364834 h 2638416"/>
              <a:gd name="connsiteX2523" fmla="*/ 3207539 w 4894877"/>
              <a:gd name="connsiteY2523" fmla="*/ 358109 h 2638416"/>
              <a:gd name="connsiteX2524" fmla="*/ 3124785 w 4894877"/>
              <a:gd name="connsiteY2524" fmla="*/ 341450 h 2638416"/>
              <a:gd name="connsiteX2525" fmla="*/ 3068833 w 4894877"/>
              <a:gd name="connsiteY2525" fmla="*/ 358109 h 2638416"/>
              <a:gd name="connsiteX2526" fmla="*/ 3152309 w 4894877"/>
              <a:gd name="connsiteY2526" fmla="*/ 376217 h 2638416"/>
              <a:gd name="connsiteX2527" fmla="*/ 3207822 w 4894877"/>
              <a:gd name="connsiteY2527" fmla="*/ 364834 h 2638416"/>
              <a:gd name="connsiteX2528" fmla="*/ 3438821 w 4894877"/>
              <a:gd name="connsiteY2528" fmla="*/ 168249 h 2638416"/>
              <a:gd name="connsiteX2529" fmla="*/ 3442216 w 4894877"/>
              <a:gd name="connsiteY2529" fmla="*/ 163269 h 2638416"/>
              <a:gd name="connsiteX2530" fmla="*/ 3398938 w 4894877"/>
              <a:gd name="connsiteY2530" fmla="*/ 155663 h 2638416"/>
              <a:gd name="connsiteX2531" fmla="*/ 3372500 w 4894877"/>
              <a:gd name="connsiteY2531" fmla="*/ 163089 h 2638416"/>
              <a:gd name="connsiteX2532" fmla="*/ 3415054 w 4894877"/>
              <a:gd name="connsiteY2532" fmla="*/ 169969 h 2638416"/>
              <a:gd name="connsiteX2533" fmla="*/ 3438821 w 4894877"/>
              <a:gd name="connsiteY2533" fmla="*/ 168249 h 2638416"/>
              <a:gd name="connsiteX2534" fmla="*/ 1496823 w 4894877"/>
              <a:gd name="connsiteY2534" fmla="*/ 1878849 h 2638416"/>
              <a:gd name="connsiteX2535" fmla="*/ 1510115 w 4894877"/>
              <a:gd name="connsiteY2535" fmla="*/ 1857250 h 2638416"/>
              <a:gd name="connsiteX2536" fmla="*/ 1445290 w 4894877"/>
              <a:gd name="connsiteY2536" fmla="*/ 1805824 h 2638416"/>
              <a:gd name="connsiteX2537" fmla="*/ 1381301 w 4894877"/>
              <a:gd name="connsiteY2537" fmla="*/ 1820151 h 2638416"/>
              <a:gd name="connsiteX2538" fmla="*/ 1356951 w 4894877"/>
              <a:gd name="connsiteY2538" fmla="*/ 1836576 h 2638416"/>
              <a:gd name="connsiteX2539" fmla="*/ 1423413 w 4894877"/>
              <a:gd name="connsiteY2539" fmla="*/ 1912238 h 2638416"/>
              <a:gd name="connsiteX2540" fmla="*/ 1442534 w 4894877"/>
              <a:gd name="connsiteY2540" fmla="*/ 1909349 h 2638416"/>
              <a:gd name="connsiteX2541" fmla="*/ 1496823 w 4894877"/>
              <a:gd name="connsiteY2541" fmla="*/ 1878849 h 2638416"/>
              <a:gd name="connsiteX2542" fmla="*/ 3299277 w 4894877"/>
              <a:gd name="connsiteY2542" fmla="*/ 302089 h 2638416"/>
              <a:gd name="connsiteX2543" fmla="*/ 3307493 w 4894877"/>
              <a:gd name="connsiteY2543" fmla="*/ 292741 h 2638416"/>
              <a:gd name="connsiteX2544" fmla="*/ 3237054 w 4894877"/>
              <a:gd name="connsiteY2544" fmla="*/ 279340 h 2638416"/>
              <a:gd name="connsiteX2545" fmla="*/ 3189430 w 4894877"/>
              <a:gd name="connsiteY2545" fmla="*/ 292016 h 2638416"/>
              <a:gd name="connsiteX2546" fmla="*/ 3261861 w 4894877"/>
              <a:gd name="connsiteY2546" fmla="*/ 306140 h 2638416"/>
              <a:gd name="connsiteX2547" fmla="*/ 3299277 w 4894877"/>
              <a:gd name="connsiteY2547" fmla="*/ 302089 h 2638416"/>
              <a:gd name="connsiteX2548" fmla="*/ 3503872 w 4894877"/>
              <a:gd name="connsiteY2548" fmla="*/ 124562 h 2638416"/>
              <a:gd name="connsiteX2549" fmla="*/ 3506678 w 4894877"/>
              <a:gd name="connsiteY2549" fmla="*/ 121257 h 2638416"/>
              <a:gd name="connsiteX2550" fmla="*/ 3472998 w 4894877"/>
              <a:gd name="connsiteY2550" fmla="*/ 116370 h 2638416"/>
              <a:gd name="connsiteX2551" fmla="*/ 3453622 w 4894877"/>
              <a:gd name="connsiteY2551" fmla="*/ 121077 h 2638416"/>
              <a:gd name="connsiteX2552" fmla="*/ 3487485 w 4894877"/>
              <a:gd name="connsiteY2552" fmla="*/ 125966 h 2638416"/>
              <a:gd name="connsiteX2553" fmla="*/ 3503872 w 4894877"/>
              <a:gd name="connsiteY2553" fmla="*/ 124562 h 2638416"/>
              <a:gd name="connsiteX2554" fmla="*/ 2757968 w 4894877"/>
              <a:gd name="connsiteY2554" fmla="*/ 785273 h 2638416"/>
              <a:gd name="connsiteX2555" fmla="*/ 2763354 w 4894877"/>
              <a:gd name="connsiteY2555" fmla="*/ 772414 h 2638416"/>
              <a:gd name="connsiteX2556" fmla="*/ 2664848 w 4894877"/>
              <a:gd name="connsiteY2556" fmla="*/ 738371 h 2638416"/>
              <a:gd name="connsiteX2557" fmla="*/ 2577026 w 4894877"/>
              <a:gd name="connsiteY2557" fmla="*/ 768792 h 2638416"/>
              <a:gd name="connsiteX2558" fmla="*/ 2672816 w 4894877"/>
              <a:gd name="connsiteY2558" fmla="*/ 805008 h 2638416"/>
              <a:gd name="connsiteX2559" fmla="*/ 2757968 w 4894877"/>
              <a:gd name="connsiteY2559" fmla="*/ 785273 h 2638416"/>
              <a:gd name="connsiteX2560" fmla="*/ 3108307 w 4894877"/>
              <a:gd name="connsiteY2560" fmla="*/ 481966 h 2638416"/>
              <a:gd name="connsiteX2561" fmla="*/ 3090199 w 4894877"/>
              <a:gd name="connsiteY2561" fmla="*/ 467480 h 2638416"/>
              <a:gd name="connsiteX2562" fmla="*/ 3021753 w 4894877"/>
              <a:gd name="connsiteY2562" fmla="*/ 455529 h 2638416"/>
              <a:gd name="connsiteX2563" fmla="*/ 3089475 w 4894877"/>
              <a:gd name="connsiteY2563" fmla="*/ 434161 h 2638416"/>
              <a:gd name="connsiteX2564" fmla="*/ 3011612 w 4894877"/>
              <a:gd name="connsiteY2564" fmla="*/ 412251 h 2638416"/>
              <a:gd name="connsiteX2565" fmla="*/ 3070462 w 4894877"/>
              <a:gd name="connsiteY2565" fmla="*/ 391971 h 2638416"/>
              <a:gd name="connsiteX2566" fmla="*/ 3002377 w 4894877"/>
              <a:gd name="connsiteY2566" fmla="*/ 373863 h 2638416"/>
              <a:gd name="connsiteX2567" fmla="*/ 3047465 w 4894877"/>
              <a:gd name="connsiteY2567" fmla="*/ 366620 h 2638416"/>
              <a:gd name="connsiteX2568" fmla="*/ 3056881 w 4894877"/>
              <a:gd name="connsiteY2568" fmla="*/ 352858 h 2638416"/>
              <a:gd name="connsiteX2569" fmla="*/ 2982640 w 4894877"/>
              <a:gd name="connsiteY2569" fmla="*/ 337284 h 2638416"/>
              <a:gd name="connsiteX2570" fmla="*/ 2935377 w 4894877"/>
              <a:gd name="connsiteY2570" fmla="*/ 340364 h 2638416"/>
              <a:gd name="connsiteX2571" fmla="*/ 2911295 w 4894877"/>
              <a:gd name="connsiteY2571" fmla="*/ 351770 h 2638416"/>
              <a:gd name="connsiteX2572" fmla="*/ 2847375 w 4894877"/>
              <a:gd name="connsiteY2572" fmla="*/ 333663 h 2638416"/>
              <a:gd name="connsiteX2573" fmla="*/ 2897713 w 4894877"/>
              <a:gd name="connsiteY2573" fmla="*/ 315555 h 2638416"/>
              <a:gd name="connsiteX2574" fmla="*/ 2829628 w 4894877"/>
              <a:gd name="connsiteY2574" fmla="*/ 300888 h 2638416"/>
              <a:gd name="connsiteX2575" fmla="*/ 2757197 w 4894877"/>
              <a:gd name="connsiteY2575" fmla="*/ 313201 h 2638416"/>
              <a:gd name="connsiteX2576" fmla="*/ 2697442 w 4894877"/>
              <a:gd name="connsiteY2576" fmla="*/ 297267 h 2638416"/>
              <a:gd name="connsiteX2577" fmla="*/ 2752851 w 4894877"/>
              <a:gd name="connsiteY2577" fmla="*/ 279159 h 2638416"/>
              <a:gd name="connsiteX2578" fmla="*/ 2682593 w 4894877"/>
              <a:gd name="connsiteY2578" fmla="*/ 266665 h 2638416"/>
              <a:gd name="connsiteX2579" fmla="*/ 2623382 w 4894877"/>
              <a:gd name="connsiteY2579" fmla="*/ 278978 h 2638416"/>
              <a:gd name="connsiteX2580" fmla="*/ 2629718 w 4894877"/>
              <a:gd name="connsiteY2580" fmla="*/ 287126 h 2638416"/>
              <a:gd name="connsiteX2581" fmla="*/ 2651991 w 4894877"/>
              <a:gd name="connsiteY2581" fmla="*/ 293101 h 2638416"/>
              <a:gd name="connsiteX2582" fmla="*/ 2683861 w 4894877"/>
              <a:gd name="connsiteY2582" fmla="*/ 296723 h 2638416"/>
              <a:gd name="connsiteX2583" fmla="*/ 2615232 w 4894877"/>
              <a:gd name="connsiteY2583" fmla="*/ 307588 h 2638416"/>
              <a:gd name="connsiteX2584" fmla="*/ 2594590 w 4894877"/>
              <a:gd name="connsiteY2584" fmla="*/ 300164 h 2638416"/>
              <a:gd name="connsiteX2585" fmla="*/ 2563626 w 4894877"/>
              <a:gd name="connsiteY2585" fmla="*/ 294369 h 2638416"/>
              <a:gd name="connsiteX2586" fmla="*/ 2612879 w 4894877"/>
              <a:gd name="connsiteY2586" fmla="*/ 277530 h 2638416"/>
              <a:gd name="connsiteX2587" fmla="*/ 2551312 w 4894877"/>
              <a:gd name="connsiteY2587" fmla="*/ 264311 h 2638416"/>
              <a:gd name="connsiteX2588" fmla="*/ 2478881 w 4894877"/>
              <a:gd name="connsiteY2588" fmla="*/ 276081 h 2638416"/>
              <a:gd name="connsiteX2589" fmla="*/ 2414056 w 4894877"/>
              <a:gd name="connsiteY2589" fmla="*/ 261232 h 2638416"/>
              <a:gd name="connsiteX2590" fmla="*/ 2344884 w 4894877"/>
              <a:gd name="connsiteY2590" fmla="*/ 271916 h 2638416"/>
              <a:gd name="connsiteX2591" fmla="*/ 2316999 w 4894877"/>
              <a:gd name="connsiteY2591" fmla="*/ 262863 h 2638416"/>
              <a:gd name="connsiteX2592" fmla="*/ 2268831 w 4894877"/>
              <a:gd name="connsiteY2592" fmla="*/ 259783 h 2638416"/>
              <a:gd name="connsiteX2593" fmla="*/ 2209438 w 4894877"/>
              <a:gd name="connsiteY2593" fmla="*/ 272096 h 2638416"/>
              <a:gd name="connsiteX2594" fmla="*/ 2256337 w 4894877"/>
              <a:gd name="connsiteY2594" fmla="*/ 289119 h 2638416"/>
              <a:gd name="connsiteX2595" fmla="*/ 2190969 w 4894877"/>
              <a:gd name="connsiteY2595" fmla="*/ 302700 h 2638416"/>
              <a:gd name="connsiteX2596" fmla="*/ 2227184 w 4894877"/>
              <a:gd name="connsiteY2596" fmla="*/ 320808 h 2638416"/>
              <a:gd name="connsiteX2597" fmla="*/ 2168515 w 4894877"/>
              <a:gd name="connsiteY2597" fmla="*/ 331672 h 2638416"/>
              <a:gd name="connsiteX2598" fmla="*/ 2123608 w 4894877"/>
              <a:gd name="connsiteY2598" fmla="*/ 319540 h 2638416"/>
              <a:gd name="connsiteX2599" fmla="*/ 2183543 w 4894877"/>
              <a:gd name="connsiteY2599" fmla="*/ 299440 h 2638416"/>
              <a:gd name="connsiteX2600" fmla="*/ 2121252 w 4894877"/>
              <a:gd name="connsiteY2600" fmla="*/ 286946 h 2638416"/>
              <a:gd name="connsiteX2601" fmla="*/ 2050270 w 4894877"/>
              <a:gd name="connsiteY2601" fmla="*/ 298172 h 2638416"/>
              <a:gd name="connsiteX2602" fmla="*/ 2050270 w 4894877"/>
              <a:gd name="connsiteY2602" fmla="*/ 310304 h 2638416"/>
              <a:gd name="connsiteX2603" fmla="*/ 2089565 w 4894877"/>
              <a:gd name="connsiteY2603" fmla="*/ 318815 h 2638416"/>
              <a:gd name="connsiteX2604" fmla="*/ 2026007 w 4894877"/>
              <a:gd name="connsiteY2604" fmla="*/ 331853 h 2638416"/>
              <a:gd name="connsiteX2605" fmla="*/ 1949049 w 4894877"/>
              <a:gd name="connsiteY2605" fmla="*/ 317186 h 2638416"/>
              <a:gd name="connsiteX2606" fmla="*/ 1881145 w 4894877"/>
              <a:gd name="connsiteY2606" fmla="*/ 331853 h 2638416"/>
              <a:gd name="connsiteX2607" fmla="*/ 1884403 w 4894877"/>
              <a:gd name="connsiteY2607" fmla="*/ 341993 h 2638416"/>
              <a:gd name="connsiteX2608" fmla="*/ 1925871 w 4894877"/>
              <a:gd name="connsiteY2608" fmla="*/ 350685 h 2638416"/>
              <a:gd name="connsiteX2609" fmla="*/ 1842032 w 4894877"/>
              <a:gd name="connsiteY2609" fmla="*/ 368793 h 2638416"/>
              <a:gd name="connsiteX2610" fmla="*/ 1882230 w 4894877"/>
              <a:gd name="connsiteY2610" fmla="*/ 386900 h 2638416"/>
              <a:gd name="connsiteX2611" fmla="*/ 1988162 w 4894877"/>
              <a:gd name="connsiteY2611" fmla="*/ 376216 h 2638416"/>
              <a:gd name="connsiteX2612" fmla="*/ 2029265 w 4894877"/>
              <a:gd name="connsiteY2612" fmla="*/ 391971 h 2638416"/>
              <a:gd name="connsiteX2613" fmla="*/ 1965526 w 4894877"/>
              <a:gd name="connsiteY2613" fmla="*/ 404465 h 2638416"/>
              <a:gd name="connsiteX2614" fmla="*/ 1887300 w 4894877"/>
              <a:gd name="connsiteY2614" fmla="*/ 389798 h 2638416"/>
              <a:gd name="connsiteX2615" fmla="*/ 1810706 w 4894877"/>
              <a:gd name="connsiteY2615" fmla="*/ 405552 h 2638416"/>
              <a:gd name="connsiteX2616" fmla="*/ 1853801 w 4894877"/>
              <a:gd name="connsiteY2616" fmla="*/ 430179 h 2638416"/>
              <a:gd name="connsiteX2617" fmla="*/ 1766340 w 4894877"/>
              <a:gd name="connsiteY2617" fmla="*/ 450096 h 2638416"/>
              <a:gd name="connsiteX2618" fmla="*/ 1817949 w 4894877"/>
              <a:gd name="connsiteY2618" fmla="*/ 475086 h 2638416"/>
              <a:gd name="connsiteX2619" fmla="*/ 1724874 w 4894877"/>
              <a:gd name="connsiteY2619" fmla="*/ 500437 h 2638416"/>
              <a:gd name="connsiteX2620" fmla="*/ 1787889 w 4894877"/>
              <a:gd name="connsiteY2620" fmla="*/ 522527 h 2638416"/>
              <a:gd name="connsiteX2621" fmla="*/ 1851992 w 4894877"/>
              <a:gd name="connsiteY2621" fmla="*/ 517276 h 2638416"/>
              <a:gd name="connsiteX2622" fmla="*/ 1890741 w 4894877"/>
              <a:gd name="connsiteY2622" fmla="*/ 501161 h 2638416"/>
              <a:gd name="connsiteX2623" fmla="*/ 1955929 w 4894877"/>
              <a:gd name="connsiteY2623" fmla="*/ 527054 h 2638416"/>
              <a:gd name="connsiteX2624" fmla="*/ 2058781 w 4894877"/>
              <a:gd name="connsiteY2624" fmla="*/ 511119 h 2638416"/>
              <a:gd name="connsiteX2625" fmla="*/ 2076889 w 4894877"/>
              <a:gd name="connsiteY2625" fmla="*/ 523432 h 2638416"/>
              <a:gd name="connsiteX2626" fmla="*/ 2111295 w 4894877"/>
              <a:gd name="connsiteY2626" fmla="*/ 532848 h 2638416"/>
              <a:gd name="connsiteX2627" fmla="*/ 2067112 w 4894877"/>
              <a:gd name="connsiteY2627" fmla="*/ 541359 h 2638416"/>
              <a:gd name="connsiteX2628" fmla="*/ 2035784 w 4894877"/>
              <a:gd name="connsiteY2628" fmla="*/ 553673 h 2638416"/>
              <a:gd name="connsiteX2629" fmla="*/ 1945245 w 4894877"/>
              <a:gd name="connsiteY2629" fmla="*/ 530314 h 2638416"/>
              <a:gd name="connsiteX2630" fmla="*/ 1857603 w 4894877"/>
              <a:gd name="connsiteY2630" fmla="*/ 555302 h 2638416"/>
              <a:gd name="connsiteX2631" fmla="*/ 1922791 w 4894877"/>
              <a:gd name="connsiteY2631" fmla="*/ 581740 h 2638416"/>
              <a:gd name="connsiteX2632" fmla="*/ 2033250 w 4894877"/>
              <a:gd name="connsiteY2632" fmla="*/ 557838 h 2638416"/>
              <a:gd name="connsiteX2633" fmla="*/ 2111295 w 4894877"/>
              <a:gd name="connsiteY2633" fmla="*/ 586991 h 2638416"/>
              <a:gd name="connsiteX2634" fmla="*/ 2214508 w 4894877"/>
              <a:gd name="connsiteY2634" fmla="*/ 565805 h 2638416"/>
              <a:gd name="connsiteX2635" fmla="*/ 2292372 w 4894877"/>
              <a:gd name="connsiteY2635" fmla="*/ 593148 h 2638416"/>
              <a:gd name="connsiteX2636" fmla="*/ 2397397 w 4894877"/>
              <a:gd name="connsiteY2636" fmla="*/ 572505 h 2638416"/>
              <a:gd name="connsiteX2637" fmla="*/ 2487936 w 4894877"/>
              <a:gd name="connsiteY2637" fmla="*/ 597494 h 2638416"/>
              <a:gd name="connsiteX2638" fmla="*/ 2582458 w 4894877"/>
              <a:gd name="connsiteY2638" fmla="*/ 576126 h 2638416"/>
              <a:gd name="connsiteX2639" fmla="*/ 2594047 w 4894877"/>
              <a:gd name="connsiteY2639" fmla="*/ 584274 h 2638416"/>
              <a:gd name="connsiteX2640" fmla="*/ 2689112 w 4894877"/>
              <a:gd name="connsiteY2640" fmla="*/ 601296 h 2638416"/>
              <a:gd name="connsiteX2641" fmla="*/ 2766432 w 4894877"/>
              <a:gd name="connsiteY2641" fmla="*/ 578480 h 2638416"/>
              <a:gd name="connsiteX2642" fmla="*/ 2717723 w 4894877"/>
              <a:gd name="connsiteY2642" fmla="*/ 550595 h 2638416"/>
              <a:gd name="connsiteX2643" fmla="*/ 2695269 w 4894877"/>
              <a:gd name="connsiteY2643" fmla="*/ 546610 h 2638416"/>
              <a:gd name="connsiteX2644" fmla="*/ 2769693 w 4894877"/>
              <a:gd name="connsiteY2644" fmla="*/ 528502 h 2638416"/>
              <a:gd name="connsiteX2645" fmla="*/ 2878339 w 4894877"/>
              <a:gd name="connsiteY2645" fmla="*/ 550775 h 2638416"/>
              <a:gd name="connsiteX2646" fmla="*/ 2947329 w 4894877"/>
              <a:gd name="connsiteY2646" fmla="*/ 527597 h 2638416"/>
              <a:gd name="connsiteX2647" fmla="*/ 2870553 w 4894877"/>
              <a:gd name="connsiteY2647" fmla="*/ 500798 h 2638416"/>
              <a:gd name="connsiteX2648" fmla="*/ 2934111 w 4894877"/>
              <a:gd name="connsiteY2648" fmla="*/ 476534 h 2638416"/>
              <a:gd name="connsiteX2649" fmla="*/ 2865663 w 4894877"/>
              <a:gd name="connsiteY2649" fmla="*/ 454261 h 2638416"/>
              <a:gd name="connsiteX2650" fmla="*/ 2766613 w 4894877"/>
              <a:gd name="connsiteY2650" fmla="*/ 465487 h 2638416"/>
              <a:gd name="connsiteX2651" fmla="*/ 2744523 w 4894877"/>
              <a:gd name="connsiteY2651" fmla="*/ 455347 h 2638416"/>
              <a:gd name="connsiteX2652" fmla="*/ 2721164 w 4894877"/>
              <a:gd name="connsiteY2652" fmla="*/ 449011 h 2638416"/>
              <a:gd name="connsiteX2653" fmla="*/ 2769693 w 4894877"/>
              <a:gd name="connsiteY2653" fmla="*/ 436697 h 2638416"/>
              <a:gd name="connsiteX2654" fmla="*/ 2856247 w 4894877"/>
              <a:gd name="connsiteY2654" fmla="*/ 450820 h 2638416"/>
              <a:gd name="connsiteX2655" fmla="*/ 2927592 w 4894877"/>
              <a:gd name="connsiteY2655" fmla="*/ 436515 h 2638416"/>
              <a:gd name="connsiteX2656" fmla="*/ 2959280 w 4894877"/>
              <a:gd name="connsiteY2656" fmla="*/ 447743 h 2638416"/>
              <a:gd name="connsiteX2657" fmla="*/ 3002014 w 4894877"/>
              <a:gd name="connsiteY2657" fmla="*/ 454986 h 2638416"/>
              <a:gd name="connsiteX2658" fmla="*/ 2944976 w 4894877"/>
              <a:gd name="connsiteY2658" fmla="*/ 481241 h 2638416"/>
              <a:gd name="connsiteX2659" fmla="*/ 3039136 w 4894877"/>
              <a:gd name="connsiteY2659" fmla="*/ 501522 h 2638416"/>
              <a:gd name="connsiteX2660" fmla="*/ 3108307 w 4894877"/>
              <a:gd name="connsiteY2660" fmla="*/ 481966 h 2638416"/>
              <a:gd name="connsiteX2661" fmla="*/ 3562449 w 4894877"/>
              <a:gd name="connsiteY2661" fmla="*/ 84500 h 2638416"/>
              <a:gd name="connsiteX2662" fmla="*/ 3541264 w 4894877"/>
              <a:gd name="connsiteY2662" fmla="*/ 81242 h 2638416"/>
              <a:gd name="connsiteX2663" fmla="*/ 3527863 w 4894877"/>
              <a:gd name="connsiteY2663" fmla="*/ 84320 h 2638416"/>
              <a:gd name="connsiteX2664" fmla="*/ 3549775 w 4894877"/>
              <a:gd name="connsiteY2664" fmla="*/ 87217 h 2638416"/>
              <a:gd name="connsiteX2665" fmla="*/ 3562449 w 4894877"/>
              <a:gd name="connsiteY2665" fmla="*/ 84500 h 2638416"/>
              <a:gd name="connsiteX2666" fmla="*/ 3387484 w 4894877"/>
              <a:gd name="connsiteY2666" fmla="*/ 243191 h 2638416"/>
              <a:gd name="connsiteX2667" fmla="*/ 3391514 w 4894877"/>
              <a:gd name="connsiteY2667" fmla="*/ 235700 h 2638416"/>
              <a:gd name="connsiteX2668" fmla="*/ 3330309 w 4894877"/>
              <a:gd name="connsiteY2668" fmla="*/ 225741 h 2638416"/>
              <a:gd name="connsiteX2669" fmla="*/ 3296086 w 4894877"/>
              <a:gd name="connsiteY2669" fmla="*/ 235700 h 2638416"/>
              <a:gd name="connsiteX2670" fmla="*/ 3356565 w 4894877"/>
              <a:gd name="connsiteY2670" fmla="*/ 246202 h 2638416"/>
              <a:gd name="connsiteX2671" fmla="*/ 3387484 w 4894877"/>
              <a:gd name="connsiteY2671" fmla="*/ 243191 h 2638416"/>
              <a:gd name="connsiteX2672" fmla="*/ 3461953 w 4894877"/>
              <a:gd name="connsiteY2672" fmla="*/ 191494 h 2638416"/>
              <a:gd name="connsiteX2673" fmla="*/ 3466299 w 4894877"/>
              <a:gd name="connsiteY2673" fmla="*/ 185903 h 2638416"/>
              <a:gd name="connsiteX2674" fmla="*/ 3417590 w 4894877"/>
              <a:gd name="connsiteY2674" fmla="*/ 178117 h 2638416"/>
              <a:gd name="connsiteX2675" fmla="*/ 3388254 w 4894877"/>
              <a:gd name="connsiteY2675" fmla="*/ 185542 h 2638416"/>
              <a:gd name="connsiteX2676" fmla="*/ 3436422 w 4894877"/>
              <a:gd name="connsiteY2676" fmla="*/ 193690 h 2638416"/>
              <a:gd name="connsiteX2677" fmla="*/ 3461953 w 4894877"/>
              <a:gd name="connsiteY2677" fmla="*/ 191494 h 2638416"/>
              <a:gd name="connsiteX2678" fmla="*/ 2479570 w 4894877"/>
              <a:gd name="connsiteY2678" fmla="*/ 1058013 h 2638416"/>
              <a:gd name="connsiteX2679" fmla="*/ 2486668 w 4894877"/>
              <a:gd name="connsiteY2679" fmla="*/ 1042763 h 2638416"/>
              <a:gd name="connsiteX2680" fmla="*/ 2397397 w 4894877"/>
              <a:gd name="connsiteY2680" fmla="*/ 1003650 h 2638416"/>
              <a:gd name="connsiteX2681" fmla="*/ 2300339 w 4894877"/>
              <a:gd name="connsiteY2681" fmla="*/ 1041314 h 2638416"/>
              <a:gd name="connsiteX2682" fmla="*/ 2390878 w 4894877"/>
              <a:gd name="connsiteY2682" fmla="*/ 1083324 h 2638416"/>
              <a:gd name="connsiteX2683" fmla="*/ 2479570 w 4894877"/>
              <a:gd name="connsiteY2683" fmla="*/ 1058013 h 2638416"/>
              <a:gd name="connsiteX2684" fmla="*/ 3231118 w 4894877"/>
              <a:gd name="connsiteY2684" fmla="*/ 403624 h 2638416"/>
              <a:gd name="connsiteX2685" fmla="*/ 3230354 w 4894877"/>
              <a:gd name="connsiteY2685" fmla="*/ 396135 h 2638416"/>
              <a:gd name="connsiteX2686" fmla="*/ 3144161 w 4894877"/>
              <a:gd name="connsiteY2686" fmla="*/ 378027 h 2638416"/>
              <a:gd name="connsiteX2687" fmla="*/ 3085131 w 4894877"/>
              <a:gd name="connsiteY2687" fmla="*/ 396135 h 2638416"/>
              <a:gd name="connsiteX2688" fmla="*/ 3171685 w 4894877"/>
              <a:gd name="connsiteY2688" fmla="*/ 414243 h 2638416"/>
              <a:gd name="connsiteX2689" fmla="*/ 3231118 w 4894877"/>
              <a:gd name="connsiteY2689" fmla="*/ 403624 h 2638416"/>
              <a:gd name="connsiteX2690" fmla="*/ 3532595 w 4894877"/>
              <a:gd name="connsiteY2690" fmla="*/ 145841 h 2638416"/>
              <a:gd name="connsiteX2691" fmla="*/ 3534203 w 4894877"/>
              <a:gd name="connsiteY2691" fmla="*/ 141901 h 2638416"/>
              <a:gd name="connsiteX2692" fmla="*/ 3497988 w 4894877"/>
              <a:gd name="connsiteY2692" fmla="*/ 136470 h 2638416"/>
              <a:gd name="connsiteX2693" fmla="*/ 3475896 w 4894877"/>
              <a:gd name="connsiteY2693" fmla="*/ 141721 h 2638416"/>
              <a:gd name="connsiteX2694" fmla="*/ 3513740 w 4894877"/>
              <a:gd name="connsiteY2694" fmla="*/ 147335 h 2638416"/>
              <a:gd name="connsiteX2695" fmla="*/ 3532595 w 4894877"/>
              <a:gd name="connsiteY2695" fmla="*/ 145841 h 2638416"/>
              <a:gd name="connsiteX2696" fmla="*/ 2959641 w 4894877"/>
              <a:gd name="connsiteY2696" fmla="*/ 649742 h 2638416"/>
              <a:gd name="connsiteX2697" fmla="*/ 2962360 w 4894877"/>
              <a:gd name="connsiteY2697" fmla="*/ 638417 h 2638416"/>
              <a:gd name="connsiteX2698" fmla="*/ 2861500 w 4894877"/>
              <a:gd name="connsiteY2698" fmla="*/ 609806 h 2638416"/>
              <a:gd name="connsiteX2699" fmla="*/ 2781462 w 4894877"/>
              <a:gd name="connsiteY2699" fmla="*/ 636786 h 2638416"/>
              <a:gd name="connsiteX2700" fmla="*/ 2881237 w 4894877"/>
              <a:gd name="connsiteY2700" fmla="*/ 667389 h 2638416"/>
              <a:gd name="connsiteX2701" fmla="*/ 2959641 w 4894877"/>
              <a:gd name="connsiteY2701" fmla="*/ 649742 h 2638416"/>
              <a:gd name="connsiteX2702" fmla="*/ 3591038 w 4894877"/>
              <a:gd name="connsiteY2702" fmla="*/ 106228 h 2638416"/>
              <a:gd name="connsiteX2703" fmla="*/ 3592509 w 4894877"/>
              <a:gd name="connsiteY2703" fmla="*/ 103694 h 2638416"/>
              <a:gd name="connsiteX2704" fmla="*/ 3566072 w 4894877"/>
              <a:gd name="connsiteY2704" fmla="*/ 99891 h 2638416"/>
              <a:gd name="connsiteX2705" fmla="*/ 3552128 w 4894877"/>
              <a:gd name="connsiteY2705" fmla="*/ 103513 h 2638416"/>
              <a:gd name="connsiteX2706" fmla="*/ 3577479 w 4894877"/>
              <a:gd name="connsiteY2706" fmla="*/ 107134 h 2638416"/>
              <a:gd name="connsiteX2707" fmla="*/ 3591038 w 4894877"/>
              <a:gd name="connsiteY2707" fmla="*/ 106228 h 2638416"/>
              <a:gd name="connsiteX2708" fmla="*/ 3334572 w 4894877"/>
              <a:gd name="connsiteY2708" fmla="*/ 332044 h 2638416"/>
              <a:gd name="connsiteX2709" fmla="*/ 3333567 w 4894877"/>
              <a:gd name="connsiteY2709" fmla="*/ 326239 h 2638416"/>
              <a:gd name="connsiteX2710" fmla="*/ 3258602 w 4894877"/>
              <a:gd name="connsiteY2710" fmla="*/ 311570 h 2638416"/>
              <a:gd name="connsiteX2711" fmla="*/ 3208444 w 4894877"/>
              <a:gd name="connsiteY2711" fmla="*/ 325332 h 2638416"/>
              <a:gd name="connsiteX2712" fmla="*/ 3285402 w 4894877"/>
              <a:gd name="connsiteY2712" fmla="*/ 340906 h 2638416"/>
              <a:gd name="connsiteX2713" fmla="*/ 3334572 w 4894877"/>
              <a:gd name="connsiteY2713" fmla="*/ 332044 h 2638416"/>
              <a:gd name="connsiteX2714" fmla="*/ 3641402 w 4894877"/>
              <a:gd name="connsiteY2714" fmla="*/ 68566 h 2638416"/>
              <a:gd name="connsiteX2715" fmla="*/ 3626372 w 4894877"/>
              <a:gd name="connsiteY2715" fmla="*/ 66754 h 2638416"/>
              <a:gd name="connsiteX2716" fmla="*/ 3619490 w 4894877"/>
              <a:gd name="connsiteY2716" fmla="*/ 68566 h 2638416"/>
              <a:gd name="connsiteX2717" fmla="*/ 3633252 w 4894877"/>
              <a:gd name="connsiteY2717" fmla="*/ 70376 h 2638416"/>
              <a:gd name="connsiteX2718" fmla="*/ 3641402 w 4894877"/>
              <a:gd name="connsiteY2718" fmla="*/ 68566 h 2638416"/>
              <a:gd name="connsiteX2719" fmla="*/ 3415007 w 4894877"/>
              <a:gd name="connsiteY2719" fmla="*/ 272324 h 2638416"/>
              <a:gd name="connsiteX2720" fmla="*/ 3421209 w 4894877"/>
              <a:gd name="connsiteY2720" fmla="*/ 264312 h 2638416"/>
              <a:gd name="connsiteX2721" fmla="*/ 3354934 w 4894877"/>
              <a:gd name="connsiteY2721" fmla="*/ 252723 h 2638416"/>
              <a:gd name="connsiteX2722" fmla="*/ 3315821 w 4894877"/>
              <a:gd name="connsiteY2722" fmla="*/ 263768 h 2638416"/>
              <a:gd name="connsiteX2723" fmla="*/ 3382457 w 4894877"/>
              <a:gd name="connsiteY2723" fmla="*/ 275719 h 2638416"/>
              <a:gd name="connsiteX2724" fmla="*/ 3415007 w 4894877"/>
              <a:gd name="connsiteY2724" fmla="*/ 272324 h 2638416"/>
              <a:gd name="connsiteX2725" fmla="*/ 3121370 w 4894877"/>
              <a:gd name="connsiteY2725" fmla="*/ 538772 h 2638416"/>
              <a:gd name="connsiteX2726" fmla="*/ 3121706 w 4894877"/>
              <a:gd name="connsiteY2726" fmla="*/ 529046 h 2638416"/>
              <a:gd name="connsiteX2727" fmla="*/ 3023924 w 4894877"/>
              <a:gd name="connsiteY2727" fmla="*/ 504781 h 2638416"/>
              <a:gd name="connsiteX2728" fmla="*/ 2953848 w 4894877"/>
              <a:gd name="connsiteY2728" fmla="*/ 528322 h 2638416"/>
              <a:gd name="connsiteX2729" fmla="*/ 3051267 w 4894877"/>
              <a:gd name="connsiteY2729" fmla="*/ 553490 h 2638416"/>
              <a:gd name="connsiteX2730" fmla="*/ 3121370 w 4894877"/>
              <a:gd name="connsiteY2730" fmla="*/ 538772 h 2638416"/>
              <a:gd name="connsiteX2731" fmla="*/ 2751380 w 4894877"/>
              <a:gd name="connsiteY2731" fmla="*/ 867057 h 2638416"/>
              <a:gd name="connsiteX2732" fmla="*/ 2754843 w 4894877"/>
              <a:gd name="connsiteY2732" fmla="*/ 853174 h 2638416"/>
              <a:gd name="connsiteX2733" fmla="*/ 2654888 w 4894877"/>
              <a:gd name="connsiteY2733" fmla="*/ 819312 h 2638416"/>
              <a:gd name="connsiteX2734" fmla="*/ 2571412 w 4894877"/>
              <a:gd name="connsiteY2734" fmla="*/ 853174 h 2638416"/>
              <a:gd name="connsiteX2735" fmla="*/ 2671728 w 4894877"/>
              <a:gd name="connsiteY2735" fmla="*/ 889389 h 2638416"/>
              <a:gd name="connsiteX2736" fmla="*/ 2751380 w 4894877"/>
              <a:gd name="connsiteY2736" fmla="*/ 867057 h 2638416"/>
              <a:gd name="connsiteX2737" fmla="*/ 2064875 w 4894877"/>
              <a:gd name="connsiteY2737" fmla="*/ 1471310 h 2638416"/>
              <a:gd name="connsiteX2738" fmla="*/ 2076345 w 4894877"/>
              <a:gd name="connsiteY2738" fmla="*/ 1451997 h 2638416"/>
              <a:gd name="connsiteX2739" fmla="*/ 1997215 w 4894877"/>
              <a:gd name="connsiteY2739" fmla="*/ 1404737 h 2638416"/>
              <a:gd name="connsiteX2740" fmla="*/ 1892733 w 4894877"/>
              <a:gd name="connsiteY2740" fmla="*/ 1452722 h 2638416"/>
              <a:gd name="connsiteX2741" fmla="*/ 1971320 w 4894877"/>
              <a:gd name="connsiteY2741" fmla="*/ 1503243 h 2638416"/>
              <a:gd name="connsiteX2742" fmla="*/ 2064875 w 4894877"/>
              <a:gd name="connsiteY2742" fmla="*/ 1471310 h 2638416"/>
              <a:gd name="connsiteX2743" fmla="*/ 3493573 w 4894877"/>
              <a:gd name="connsiteY2743" fmla="*/ 217953 h 2638416"/>
              <a:gd name="connsiteX2744" fmla="*/ 3496176 w 4894877"/>
              <a:gd name="connsiteY2744" fmla="*/ 211615 h 2638416"/>
              <a:gd name="connsiteX2745" fmla="*/ 3441490 w 4894877"/>
              <a:gd name="connsiteY2745" fmla="*/ 203287 h 2638416"/>
              <a:gd name="connsiteX2746" fmla="*/ 3412337 w 4894877"/>
              <a:gd name="connsiteY2746" fmla="*/ 211615 h 2638416"/>
              <a:gd name="connsiteX2747" fmla="*/ 3466660 w 4894877"/>
              <a:gd name="connsiteY2747" fmla="*/ 220489 h 2638416"/>
              <a:gd name="connsiteX2748" fmla="*/ 3493573 w 4894877"/>
              <a:gd name="connsiteY2748" fmla="*/ 217953 h 2638416"/>
              <a:gd name="connsiteX2749" fmla="*/ 3559483 w 4894877"/>
              <a:gd name="connsiteY2749" fmla="*/ 169334 h 2638416"/>
              <a:gd name="connsiteX2750" fmla="*/ 3562268 w 4894877"/>
              <a:gd name="connsiteY2750" fmla="*/ 164718 h 2638416"/>
              <a:gd name="connsiteX2751" fmla="*/ 3518266 w 4894877"/>
              <a:gd name="connsiteY2751" fmla="*/ 158380 h 2638416"/>
              <a:gd name="connsiteX2752" fmla="*/ 3495449 w 4894877"/>
              <a:gd name="connsiteY2752" fmla="*/ 164718 h 2638416"/>
              <a:gd name="connsiteX2753" fmla="*/ 3538908 w 4894877"/>
              <a:gd name="connsiteY2753" fmla="*/ 171237 h 2638416"/>
              <a:gd name="connsiteX2754" fmla="*/ 3559483 w 4894877"/>
              <a:gd name="connsiteY2754" fmla="*/ 169334 h 2638416"/>
              <a:gd name="connsiteX2755" fmla="*/ 3251086 w 4894877"/>
              <a:gd name="connsiteY2755" fmla="*/ 445768 h 2638416"/>
              <a:gd name="connsiteX2756" fmla="*/ 3250090 w 4894877"/>
              <a:gd name="connsiteY2756" fmla="*/ 437783 h 2638416"/>
              <a:gd name="connsiteX2757" fmla="*/ 3157379 w 4894877"/>
              <a:gd name="connsiteY2757" fmla="*/ 417864 h 2638416"/>
              <a:gd name="connsiteX2758" fmla="*/ 3098166 w 4894877"/>
              <a:gd name="connsiteY2758" fmla="*/ 437603 h 2638416"/>
              <a:gd name="connsiteX2759" fmla="*/ 3191602 w 4894877"/>
              <a:gd name="connsiteY2759" fmla="*/ 458245 h 2638416"/>
              <a:gd name="connsiteX2760" fmla="*/ 3251086 w 4894877"/>
              <a:gd name="connsiteY2760" fmla="*/ 445768 h 2638416"/>
              <a:gd name="connsiteX2761" fmla="*/ 3617723 w 4894877"/>
              <a:gd name="connsiteY2761" fmla="*/ 126308 h 2638416"/>
              <a:gd name="connsiteX2762" fmla="*/ 3618764 w 4894877"/>
              <a:gd name="connsiteY2762" fmla="*/ 123252 h 2638416"/>
              <a:gd name="connsiteX2763" fmla="*/ 3587619 w 4894877"/>
              <a:gd name="connsiteY2763" fmla="*/ 118906 h 2638416"/>
              <a:gd name="connsiteX2764" fmla="*/ 3570780 w 4894877"/>
              <a:gd name="connsiteY2764" fmla="*/ 123070 h 2638416"/>
              <a:gd name="connsiteX2765" fmla="*/ 3603373 w 4894877"/>
              <a:gd name="connsiteY2765" fmla="*/ 127598 h 2638416"/>
              <a:gd name="connsiteX2766" fmla="*/ 3617723 w 4894877"/>
              <a:gd name="connsiteY2766" fmla="*/ 126308 h 2638416"/>
              <a:gd name="connsiteX2767" fmla="*/ 3667770 w 4894877"/>
              <a:gd name="connsiteY2767" fmla="*/ 88032 h 2638416"/>
              <a:gd name="connsiteX2768" fmla="*/ 3668561 w 4894877"/>
              <a:gd name="connsiteY2768" fmla="*/ 86132 h 2638416"/>
              <a:gd name="connsiteX2769" fmla="*/ 3649368 w 4894877"/>
              <a:gd name="connsiteY2769" fmla="*/ 83595 h 2638416"/>
              <a:gd name="connsiteX2770" fmla="*/ 3639228 w 4894877"/>
              <a:gd name="connsiteY2770" fmla="*/ 86312 h 2638416"/>
              <a:gd name="connsiteX2771" fmla="*/ 3658421 w 4894877"/>
              <a:gd name="connsiteY2771" fmla="*/ 88847 h 2638416"/>
              <a:gd name="connsiteX2772" fmla="*/ 3667770 w 4894877"/>
              <a:gd name="connsiteY2772" fmla="*/ 88032 h 2638416"/>
              <a:gd name="connsiteX2773" fmla="*/ 3358040 w 4894877"/>
              <a:gd name="connsiteY2773" fmla="*/ 367750 h 2638416"/>
              <a:gd name="connsiteX2774" fmla="*/ 3357106 w 4894877"/>
              <a:gd name="connsiteY2774" fmla="*/ 361367 h 2638416"/>
              <a:gd name="connsiteX2775" fmla="*/ 3277252 w 4894877"/>
              <a:gd name="connsiteY2775" fmla="*/ 344347 h 2638416"/>
              <a:gd name="connsiteX2776" fmla="*/ 3224740 w 4894877"/>
              <a:gd name="connsiteY2776" fmla="*/ 360101 h 2638416"/>
              <a:gd name="connsiteX2777" fmla="*/ 3304414 w 4894877"/>
              <a:gd name="connsiteY2777" fmla="*/ 377121 h 2638416"/>
              <a:gd name="connsiteX2778" fmla="*/ 3358040 w 4894877"/>
              <a:gd name="connsiteY2778" fmla="*/ 367750 h 2638416"/>
              <a:gd name="connsiteX2779" fmla="*/ 2964832 w 4894877"/>
              <a:gd name="connsiteY2779" fmla="*/ 716234 h 2638416"/>
              <a:gd name="connsiteX2780" fmla="*/ 2966342 w 4894877"/>
              <a:gd name="connsiteY2780" fmla="*/ 703785 h 2638416"/>
              <a:gd name="connsiteX2781" fmla="*/ 2865663 w 4894877"/>
              <a:gd name="connsiteY2781" fmla="*/ 674089 h 2638416"/>
              <a:gd name="connsiteX2782" fmla="*/ 2786713 w 4894877"/>
              <a:gd name="connsiteY2782" fmla="*/ 703242 h 2638416"/>
              <a:gd name="connsiteX2783" fmla="*/ 2887574 w 4894877"/>
              <a:gd name="connsiteY2783" fmla="*/ 734570 h 2638416"/>
              <a:gd name="connsiteX2784" fmla="*/ 2964832 w 4894877"/>
              <a:gd name="connsiteY2784" fmla="*/ 716234 h 2638416"/>
              <a:gd name="connsiteX2785" fmla="*/ 3442011 w 4894877"/>
              <a:gd name="connsiteY2785" fmla="*/ 304623 h 2638416"/>
              <a:gd name="connsiteX2786" fmla="*/ 3446017 w 4894877"/>
              <a:gd name="connsiteY2786" fmla="*/ 295275 h 2638416"/>
              <a:gd name="connsiteX2787" fmla="*/ 3374672 w 4894877"/>
              <a:gd name="connsiteY2787" fmla="*/ 282781 h 2638416"/>
              <a:gd name="connsiteX2788" fmla="*/ 3335018 w 4894877"/>
              <a:gd name="connsiteY2788" fmla="*/ 295275 h 2638416"/>
              <a:gd name="connsiteX2789" fmla="*/ 3407448 w 4894877"/>
              <a:gd name="connsiteY2789" fmla="*/ 308132 h 2638416"/>
              <a:gd name="connsiteX2790" fmla="*/ 3442011 w 4894877"/>
              <a:gd name="connsiteY2790" fmla="*/ 304623 h 2638416"/>
              <a:gd name="connsiteX2791" fmla="*/ 2458785 w 4894877"/>
              <a:gd name="connsiteY2791" fmla="*/ 1179117 h 2638416"/>
              <a:gd name="connsiteX2792" fmla="*/ 2464758 w 4894877"/>
              <a:gd name="connsiteY2792" fmla="*/ 1161912 h 2638416"/>
              <a:gd name="connsiteX2793" fmla="*/ 2373675 w 4894877"/>
              <a:gd name="connsiteY2793" fmla="*/ 1120988 h 2638416"/>
              <a:gd name="connsiteX2794" fmla="*/ 2280963 w 4894877"/>
              <a:gd name="connsiteY2794" fmla="*/ 1161369 h 2638416"/>
              <a:gd name="connsiteX2795" fmla="*/ 2374219 w 4894877"/>
              <a:gd name="connsiteY2795" fmla="*/ 1205371 h 2638416"/>
              <a:gd name="connsiteX2796" fmla="*/ 2458785 w 4894877"/>
              <a:gd name="connsiteY2796" fmla="*/ 1179117 h 2638416"/>
              <a:gd name="connsiteX2797" fmla="*/ 3525170 w 4894877"/>
              <a:gd name="connsiteY2797" fmla="*/ 245365 h 2638416"/>
              <a:gd name="connsiteX2798" fmla="*/ 3528045 w 4894877"/>
              <a:gd name="connsiteY2798" fmla="*/ 238235 h 2638416"/>
              <a:gd name="connsiteX2799" fmla="*/ 3468289 w 4894877"/>
              <a:gd name="connsiteY2799" fmla="*/ 228819 h 2638416"/>
              <a:gd name="connsiteX2800" fmla="*/ 3435877 w 4894877"/>
              <a:gd name="connsiteY2800" fmla="*/ 238598 h 2638416"/>
              <a:gd name="connsiteX2801" fmla="*/ 3497444 w 4894877"/>
              <a:gd name="connsiteY2801" fmla="*/ 248558 h 2638416"/>
              <a:gd name="connsiteX2802" fmla="*/ 3525170 w 4894877"/>
              <a:gd name="connsiteY2802" fmla="*/ 245365 h 2638416"/>
              <a:gd name="connsiteX2803" fmla="*/ 3590812 w 4894877"/>
              <a:gd name="connsiteY2803" fmla="*/ 193621 h 2638416"/>
              <a:gd name="connsiteX2804" fmla="*/ 3592510 w 4894877"/>
              <a:gd name="connsiteY2804" fmla="*/ 188438 h 2638416"/>
              <a:gd name="connsiteX2805" fmla="*/ 3545973 w 4894877"/>
              <a:gd name="connsiteY2805" fmla="*/ 181376 h 2638416"/>
              <a:gd name="connsiteX2806" fmla="*/ 3520440 w 4894877"/>
              <a:gd name="connsiteY2806" fmla="*/ 188258 h 2638416"/>
              <a:gd name="connsiteX2807" fmla="*/ 3568607 w 4894877"/>
              <a:gd name="connsiteY2807" fmla="*/ 195681 h 2638416"/>
              <a:gd name="connsiteX2808" fmla="*/ 3590812 w 4894877"/>
              <a:gd name="connsiteY2808" fmla="*/ 193621 h 2638416"/>
              <a:gd name="connsiteX2809" fmla="*/ 3142130 w 4894877"/>
              <a:gd name="connsiteY2809" fmla="*/ 592691 h 2638416"/>
              <a:gd name="connsiteX2810" fmla="*/ 3141627 w 4894877"/>
              <a:gd name="connsiteY2810" fmla="*/ 582282 h 2638416"/>
              <a:gd name="connsiteX2811" fmla="*/ 3039136 w 4894877"/>
              <a:gd name="connsiteY2811" fmla="*/ 556931 h 2638416"/>
              <a:gd name="connsiteX2812" fmla="*/ 2969602 w 4894877"/>
              <a:gd name="connsiteY2812" fmla="*/ 583187 h 2638416"/>
              <a:gd name="connsiteX2813" fmla="*/ 3072817 w 4894877"/>
              <a:gd name="connsiteY2813" fmla="*/ 609625 h 2638416"/>
              <a:gd name="connsiteX2814" fmla="*/ 3142130 w 4894877"/>
              <a:gd name="connsiteY2814" fmla="*/ 592691 h 2638416"/>
              <a:gd name="connsiteX2815" fmla="*/ 3649796 w 4894877"/>
              <a:gd name="connsiteY2815" fmla="*/ 147833 h 2638416"/>
              <a:gd name="connsiteX2816" fmla="*/ 3650815 w 4894877"/>
              <a:gd name="connsiteY2816" fmla="*/ 144801 h 2638416"/>
              <a:gd name="connsiteX2817" fmla="*/ 3614600 w 4894877"/>
              <a:gd name="connsiteY2817" fmla="*/ 139731 h 2638416"/>
              <a:gd name="connsiteX2818" fmla="*/ 3596492 w 4894877"/>
              <a:gd name="connsiteY2818" fmla="*/ 145162 h 2638416"/>
              <a:gd name="connsiteX2819" fmla="*/ 3633975 w 4894877"/>
              <a:gd name="connsiteY2819" fmla="*/ 149508 h 2638416"/>
              <a:gd name="connsiteX2820" fmla="*/ 3649796 w 4894877"/>
              <a:gd name="connsiteY2820" fmla="*/ 147833 h 2638416"/>
              <a:gd name="connsiteX2821" fmla="*/ 3700248 w 4894877"/>
              <a:gd name="connsiteY2821" fmla="*/ 107113 h 2638416"/>
              <a:gd name="connsiteX2822" fmla="*/ 3701154 w 4894877"/>
              <a:gd name="connsiteY2822" fmla="*/ 104781 h 2638416"/>
              <a:gd name="connsiteX2823" fmla="*/ 3675803 w 4894877"/>
              <a:gd name="connsiteY2823" fmla="*/ 101522 h 2638416"/>
              <a:gd name="connsiteX2824" fmla="*/ 3664939 w 4894877"/>
              <a:gd name="connsiteY2824" fmla="*/ 104963 h 2638416"/>
              <a:gd name="connsiteX2825" fmla="*/ 3689565 w 4894877"/>
              <a:gd name="connsiteY2825" fmla="*/ 108221 h 2638416"/>
              <a:gd name="connsiteX2826" fmla="*/ 3700248 w 4894877"/>
              <a:gd name="connsiteY2826" fmla="*/ 107113 h 2638416"/>
              <a:gd name="connsiteX2827" fmla="*/ 3278874 w 4894877"/>
              <a:gd name="connsiteY2827" fmla="*/ 493947 h 2638416"/>
              <a:gd name="connsiteX2828" fmla="*/ 3278520 w 4894877"/>
              <a:gd name="connsiteY2828" fmla="*/ 485405 h 2638416"/>
              <a:gd name="connsiteX2829" fmla="*/ 3185084 w 4894877"/>
              <a:gd name="connsiteY2829" fmla="*/ 463132 h 2638416"/>
              <a:gd name="connsiteX2830" fmla="*/ 3119715 w 4894877"/>
              <a:gd name="connsiteY2830" fmla="*/ 484500 h 2638416"/>
              <a:gd name="connsiteX2831" fmla="*/ 3214780 w 4894877"/>
              <a:gd name="connsiteY2831" fmla="*/ 507315 h 2638416"/>
              <a:gd name="connsiteX2832" fmla="*/ 3278874 w 4894877"/>
              <a:gd name="connsiteY2832" fmla="*/ 493947 h 2638416"/>
              <a:gd name="connsiteX2833" fmla="*/ 2753315 w 4894877"/>
              <a:gd name="connsiteY2833" fmla="*/ 959724 h 2638416"/>
              <a:gd name="connsiteX2834" fmla="*/ 2757559 w 4894877"/>
              <a:gd name="connsiteY2834" fmla="*/ 945161 h 2638416"/>
              <a:gd name="connsiteX2835" fmla="*/ 2655251 w 4894877"/>
              <a:gd name="connsiteY2835" fmla="*/ 908402 h 2638416"/>
              <a:gd name="connsiteX2836" fmla="*/ 2569420 w 4894877"/>
              <a:gd name="connsiteY2836" fmla="*/ 944617 h 2638416"/>
              <a:gd name="connsiteX2837" fmla="*/ 2670099 w 4894877"/>
              <a:gd name="connsiteY2837" fmla="*/ 984093 h 2638416"/>
              <a:gd name="connsiteX2838" fmla="*/ 2753315 w 4894877"/>
              <a:gd name="connsiteY2838" fmla="*/ 959724 h 2638416"/>
              <a:gd name="connsiteX2839" fmla="*/ 3389570 w 4894877"/>
              <a:gd name="connsiteY2839" fmla="*/ 407587 h 2638416"/>
              <a:gd name="connsiteX2840" fmla="*/ 3388254 w 4894877"/>
              <a:gd name="connsiteY2840" fmla="*/ 400480 h 2638416"/>
              <a:gd name="connsiteX2841" fmla="*/ 3302242 w 4894877"/>
              <a:gd name="connsiteY2841" fmla="*/ 382373 h 2638416"/>
              <a:gd name="connsiteX2842" fmla="*/ 3247918 w 4894877"/>
              <a:gd name="connsiteY2842" fmla="*/ 400480 h 2638416"/>
              <a:gd name="connsiteX2843" fmla="*/ 3333931 w 4894877"/>
              <a:gd name="connsiteY2843" fmla="*/ 418588 h 2638416"/>
              <a:gd name="connsiteX2844" fmla="*/ 3389570 w 4894877"/>
              <a:gd name="connsiteY2844" fmla="*/ 407587 h 2638416"/>
              <a:gd name="connsiteX2845" fmla="*/ 3472750 w 4894877"/>
              <a:gd name="connsiteY2845" fmla="*/ 340294 h 2638416"/>
              <a:gd name="connsiteX2846" fmla="*/ 3480061 w 4894877"/>
              <a:gd name="connsiteY2846" fmla="*/ 330402 h 2638416"/>
              <a:gd name="connsiteX2847" fmla="*/ 3404369 w 4894877"/>
              <a:gd name="connsiteY2847" fmla="*/ 315736 h 2638416"/>
              <a:gd name="connsiteX2848" fmla="*/ 3359101 w 4894877"/>
              <a:gd name="connsiteY2848" fmla="*/ 329317 h 2638416"/>
              <a:gd name="connsiteX2849" fmla="*/ 3435154 w 4894877"/>
              <a:gd name="connsiteY2849" fmla="*/ 344347 h 2638416"/>
              <a:gd name="connsiteX2850" fmla="*/ 3472750 w 4894877"/>
              <a:gd name="connsiteY2850" fmla="*/ 340294 h 2638416"/>
              <a:gd name="connsiteX2851" fmla="*/ 3552717 w 4894877"/>
              <a:gd name="connsiteY2851" fmla="*/ 275266 h 2638416"/>
              <a:gd name="connsiteX2852" fmla="*/ 3556294 w 4894877"/>
              <a:gd name="connsiteY2852" fmla="*/ 267390 h 2638416"/>
              <a:gd name="connsiteX2853" fmla="*/ 3493821 w 4894877"/>
              <a:gd name="connsiteY2853" fmla="*/ 256525 h 2638416"/>
              <a:gd name="connsiteX2854" fmla="*/ 3457605 w 4894877"/>
              <a:gd name="connsiteY2854" fmla="*/ 267209 h 2638416"/>
              <a:gd name="connsiteX2855" fmla="*/ 3520078 w 4894877"/>
              <a:gd name="connsiteY2855" fmla="*/ 278255 h 2638416"/>
              <a:gd name="connsiteX2856" fmla="*/ 3552717 w 4894877"/>
              <a:gd name="connsiteY2856" fmla="*/ 275266 h 2638416"/>
              <a:gd name="connsiteX2857" fmla="*/ 3620711 w 4894877"/>
              <a:gd name="connsiteY2857" fmla="*/ 219244 h 2638416"/>
              <a:gd name="connsiteX2858" fmla="*/ 3622205 w 4894877"/>
              <a:gd name="connsiteY2858" fmla="*/ 213427 h 2638416"/>
              <a:gd name="connsiteX2859" fmla="*/ 3569149 w 4894877"/>
              <a:gd name="connsiteY2859" fmla="*/ 205460 h 2638416"/>
              <a:gd name="connsiteX2860" fmla="*/ 3542350 w 4894877"/>
              <a:gd name="connsiteY2860" fmla="*/ 213788 h 2638416"/>
              <a:gd name="connsiteX2861" fmla="*/ 3596673 w 4894877"/>
              <a:gd name="connsiteY2861" fmla="*/ 221938 h 2638416"/>
              <a:gd name="connsiteX2862" fmla="*/ 3620711 w 4894877"/>
              <a:gd name="connsiteY2862" fmla="*/ 219244 h 2638416"/>
              <a:gd name="connsiteX2863" fmla="*/ 3679020 w 4894877"/>
              <a:gd name="connsiteY2863" fmla="*/ 170716 h 2638416"/>
              <a:gd name="connsiteX2864" fmla="*/ 3680151 w 4894877"/>
              <a:gd name="connsiteY2864" fmla="*/ 166530 h 2638416"/>
              <a:gd name="connsiteX2865" fmla="*/ 3639409 w 4894877"/>
              <a:gd name="connsiteY2865" fmla="*/ 160735 h 2638416"/>
              <a:gd name="connsiteX2866" fmla="*/ 3620214 w 4894877"/>
              <a:gd name="connsiteY2866" fmla="*/ 166710 h 2638416"/>
              <a:gd name="connsiteX2867" fmla="*/ 3659690 w 4894877"/>
              <a:gd name="connsiteY2867" fmla="*/ 172324 h 2638416"/>
              <a:gd name="connsiteX2868" fmla="*/ 3679020 w 4894877"/>
              <a:gd name="connsiteY2868" fmla="*/ 170716 h 2638416"/>
              <a:gd name="connsiteX2869" fmla="*/ 3729630 w 4894877"/>
              <a:gd name="connsiteY2869" fmla="*/ 127574 h 2638416"/>
              <a:gd name="connsiteX2870" fmla="*/ 3730489 w 4894877"/>
              <a:gd name="connsiteY2870" fmla="*/ 124881 h 2638416"/>
              <a:gd name="connsiteX2871" fmla="*/ 3702241 w 4894877"/>
              <a:gd name="connsiteY2871" fmla="*/ 120899 h 2638416"/>
              <a:gd name="connsiteX2872" fmla="*/ 3687936 w 4894877"/>
              <a:gd name="connsiteY2872" fmla="*/ 124701 h 2638416"/>
              <a:gd name="connsiteX2873" fmla="*/ 3716003 w 4894877"/>
              <a:gd name="connsiteY2873" fmla="*/ 128503 h 2638416"/>
              <a:gd name="connsiteX2874" fmla="*/ 3729630 w 4894877"/>
              <a:gd name="connsiteY2874" fmla="*/ 127574 h 2638416"/>
              <a:gd name="connsiteX2875" fmla="*/ 3777206 w 4894877"/>
              <a:gd name="connsiteY2875" fmla="*/ 87579 h 2638416"/>
              <a:gd name="connsiteX2876" fmla="*/ 3761454 w 4894877"/>
              <a:gd name="connsiteY2876" fmla="*/ 85586 h 2638416"/>
              <a:gd name="connsiteX2877" fmla="*/ 3754572 w 4894877"/>
              <a:gd name="connsiteY2877" fmla="*/ 87579 h 2638416"/>
              <a:gd name="connsiteX2878" fmla="*/ 3769058 w 4894877"/>
              <a:gd name="connsiteY2878" fmla="*/ 89390 h 2638416"/>
              <a:gd name="connsiteX2879" fmla="*/ 3777206 w 4894877"/>
              <a:gd name="connsiteY2879" fmla="*/ 87579 h 2638416"/>
              <a:gd name="connsiteX2880" fmla="*/ 2978664 w 4894877"/>
              <a:gd name="connsiteY2880" fmla="*/ 789992 h 2638416"/>
              <a:gd name="connsiteX2881" fmla="*/ 2981010 w 4894877"/>
              <a:gd name="connsiteY2881" fmla="*/ 777121 h 2638416"/>
              <a:gd name="connsiteX2882" fmla="*/ 2877795 w 4894877"/>
              <a:gd name="connsiteY2882" fmla="*/ 744891 h 2638416"/>
              <a:gd name="connsiteX2883" fmla="*/ 2797216 w 4894877"/>
              <a:gd name="connsiteY2883" fmla="*/ 776580 h 2638416"/>
              <a:gd name="connsiteX2884" fmla="*/ 2900973 w 4894877"/>
              <a:gd name="connsiteY2884" fmla="*/ 810440 h 2638416"/>
              <a:gd name="connsiteX2885" fmla="*/ 2978664 w 4894877"/>
              <a:gd name="connsiteY2885" fmla="*/ 789992 h 2638416"/>
              <a:gd name="connsiteX2886" fmla="*/ 1985244 w 4894877"/>
              <a:gd name="connsiteY2886" fmla="*/ 1665692 h 2638416"/>
              <a:gd name="connsiteX2887" fmla="*/ 1996853 w 4894877"/>
              <a:gd name="connsiteY2887" fmla="*/ 1645208 h 2638416"/>
              <a:gd name="connsiteX2888" fmla="*/ 1920257 w 4894877"/>
              <a:gd name="connsiteY2888" fmla="*/ 1593419 h 2638416"/>
              <a:gd name="connsiteX2889" fmla="*/ 1818492 w 4894877"/>
              <a:gd name="connsiteY2889" fmla="*/ 1643759 h 2638416"/>
              <a:gd name="connsiteX2890" fmla="*/ 1894362 w 4894877"/>
              <a:gd name="connsiteY2890" fmla="*/ 1698082 h 2638416"/>
              <a:gd name="connsiteX2891" fmla="*/ 1985244 w 4894877"/>
              <a:gd name="connsiteY2891" fmla="*/ 1665692 h 2638416"/>
              <a:gd name="connsiteX2892" fmla="*/ 3158167 w 4894877"/>
              <a:gd name="connsiteY2892" fmla="*/ 655361 h 2638416"/>
              <a:gd name="connsiteX2893" fmla="*/ 3157924 w 4894877"/>
              <a:gd name="connsiteY2893" fmla="*/ 644392 h 2638416"/>
              <a:gd name="connsiteX2894" fmla="*/ 3056520 w 4894877"/>
              <a:gd name="connsiteY2894" fmla="*/ 617048 h 2638416"/>
              <a:gd name="connsiteX2895" fmla="*/ 2982458 w 4894877"/>
              <a:gd name="connsiteY2895" fmla="*/ 644755 h 2638416"/>
              <a:gd name="connsiteX2896" fmla="*/ 3088751 w 4894877"/>
              <a:gd name="connsiteY2896" fmla="*/ 673364 h 2638416"/>
              <a:gd name="connsiteX2897" fmla="*/ 3158167 w 4894877"/>
              <a:gd name="connsiteY2897" fmla="*/ 655361 h 2638416"/>
              <a:gd name="connsiteX2898" fmla="*/ 3300532 w 4894877"/>
              <a:gd name="connsiteY2898" fmla="*/ 544100 h 2638416"/>
              <a:gd name="connsiteX2899" fmla="*/ 3300973 w 4894877"/>
              <a:gd name="connsiteY2899" fmla="*/ 535021 h 2638416"/>
              <a:gd name="connsiteX2900" fmla="*/ 3201923 w 4894877"/>
              <a:gd name="connsiteY2900" fmla="*/ 510756 h 2638416"/>
              <a:gd name="connsiteX2901" fmla="*/ 3135650 w 4894877"/>
              <a:gd name="connsiteY2901" fmla="*/ 533209 h 2638416"/>
              <a:gd name="connsiteX2902" fmla="*/ 3235242 w 4894877"/>
              <a:gd name="connsiteY2902" fmla="*/ 558743 h 2638416"/>
              <a:gd name="connsiteX2903" fmla="*/ 3300532 w 4894877"/>
              <a:gd name="connsiteY2903" fmla="*/ 544100 h 2638416"/>
              <a:gd name="connsiteX2904" fmla="*/ 2424592 w 4894877"/>
              <a:gd name="connsiteY2904" fmla="*/ 1319439 h 2638416"/>
              <a:gd name="connsiteX2905" fmla="*/ 2432344 w 4894877"/>
              <a:gd name="connsiteY2905" fmla="*/ 1301882 h 2638416"/>
              <a:gd name="connsiteX2906" fmla="*/ 2341805 w 4894877"/>
              <a:gd name="connsiteY2906" fmla="*/ 1256434 h 2638416"/>
              <a:gd name="connsiteX2907" fmla="*/ 2246558 w 4894877"/>
              <a:gd name="connsiteY2907" fmla="*/ 1300616 h 2638416"/>
              <a:gd name="connsiteX2908" fmla="*/ 2337096 w 4894877"/>
              <a:gd name="connsiteY2908" fmla="*/ 1348238 h 2638416"/>
              <a:gd name="connsiteX2909" fmla="*/ 2424592 w 4894877"/>
              <a:gd name="connsiteY2909" fmla="*/ 1319439 h 2638416"/>
              <a:gd name="connsiteX2910" fmla="*/ 3415791 w 4894877"/>
              <a:gd name="connsiteY2910" fmla="*/ 450873 h 2638416"/>
              <a:gd name="connsiteX2911" fmla="*/ 3414871 w 4894877"/>
              <a:gd name="connsiteY2911" fmla="*/ 443395 h 2638416"/>
              <a:gd name="connsiteX2912" fmla="*/ 3323066 w 4894877"/>
              <a:gd name="connsiteY2912" fmla="*/ 423658 h 2638416"/>
              <a:gd name="connsiteX2913" fmla="*/ 3267112 w 4894877"/>
              <a:gd name="connsiteY2913" fmla="*/ 441766 h 2638416"/>
              <a:gd name="connsiteX2914" fmla="*/ 3359643 w 4894877"/>
              <a:gd name="connsiteY2914" fmla="*/ 462410 h 2638416"/>
              <a:gd name="connsiteX2915" fmla="*/ 3415791 w 4894877"/>
              <a:gd name="connsiteY2915" fmla="*/ 450873 h 2638416"/>
              <a:gd name="connsiteX2916" fmla="*/ 3510139 w 4894877"/>
              <a:gd name="connsiteY2916" fmla="*/ 370605 h 2638416"/>
              <a:gd name="connsiteX2917" fmla="*/ 3508489 w 4894877"/>
              <a:gd name="connsiteY2917" fmla="*/ 364628 h 2638416"/>
              <a:gd name="connsiteX2918" fmla="*/ 3427910 w 4894877"/>
              <a:gd name="connsiteY2918" fmla="*/ 349236 h 2638416"/>
              <a:gd name="connsiteX2919" fmla="*/ 3380649 w 4894877"/>
              <a:gd name="connsiteY2919" fmla="*/ 364266 h 2638416"/>
              <a:gd name="connsiteX2920" fmla="*/ 3460865 w 4894877"/>
              <a:gd name="connsiteY2920" fmla="*/ 380562 h 2638416"/>
              <a:gd name="connsiteX2921" fmla="*/ 3510139 w 4894877"/>
              <a:gd name="connsiteY2921" fmla="*/ 370605 h 2638416"/>
              <a:gd name="connsiteX2922" fmla="*/ 3810096 w 4894877"/>
              <a:gd name="connsiteY2922" fmla="*/ 108922 h 2638416"/>
              <a:gd name="connsiteX2923" fmla="*/ 3810525 w 4894877"/>
              <a:gd name="connsiteY2923" fmla="*/ 106954 h 2638416"/>
              <a:gd name="connsiteX2924" fmla="*/ 3790244 w 4894877"/>
              <a:gd name="connsiteY2924" fmla="*/ 104237 h 2638416"/>
              <a:gd name="connsiteX2925" fmla="*/ 3780104 w 4894877"/>
              <a:gd name="connsiteY2925" fmla="*/ 106954 h 2638416"/>
              <a:gd name="connsiteX2926" fmla="*/ 3800567 w 4894877"/>
              <a:gd name="connsiteY2926" fmla="*/ 109668 h 2638416"/>
              <a:gd name="connsiteX2927" fmla="*/ 3810096 w 4894877"/>
              <a:gd name="connsiteY2927" fmla="*/ 108922 h 2638416"/>
              <a:gd name="connsiteX2928" fmla="*/ 3766072 w 4894877"/>
              <a:gd name="connsiteY2928" fmla="*/ 148555 h 2638416"/>
              <a:gd name="connsiteX2929" fmla="*/ 3765800 w 4894877"/>
              <a:gd name="connsiteY2929" fmla="*/ 145159 h 2638416"/>
              <a:gd name="connsiteX2930" fmla="*/ 3732301 w 4894877"/>
              <a:gd name="connsiteY2930" fmla="*/ 140633 h 2638416"/>
              <a:gd name="connsiteX2931" fmla="*/ 3716547 w 4894877"/>
              <a:gd name="connsiteY2931" fmla="*/ 145159 h 2638416"/>
              <a:gd name="connsiteX2932" fmla="*/ 3751677 w 4894877"/>
              <a:gd name="connsiteY2932" fmla="*/ 150049 h 2638416"/>
              <a:gd name="connsiteX2933" fmla="*/ 3766072 w 4894877"/>
              <a:gd name="connsiteY2933" fmla="*/ 148555 h 2638416"/>
              <a:gd name="connsiteX2934" fmla="*/ 3714306 w 4894877"/>
              <a:gd name="connsiteY2934" fmla="*/ 195093 h 2638416"/>
              <a:gd name="connsiteX2935" fmla="*/ 3716547 w 4894877"/>
              <a:gd name="connsiteY2935" fmla="*/ 190068 h 2638416"/>
              <a:gd name="connsiteX2936" fmla="*/ 3671640 w 4894877"/>
              <a:gd name="connsiteY2936" fmla="*/ 183369 h 2638416"/>
              <a:gd name="connsiteX2937" fmla="*/ 3648099 w 4894877"/>
              <a:gd name="connsiteY2937" fmla="*/ 190249 h 2638416"/>
              <a:gd name="connsiteX2938" fmla="*/ 3693187 w 4894877"/>
              <a:gd name="connsiteY2938" fmla="*/ 197131 h 2638416"/>
              <a:gd name="connsiteX2939" fmla="*/ 3714306 w 4894877"/>
              <a:gd name="connsiteY2939" fmla="*/ 195093 h 2638416"/>
              <a:gd name="connsiteX2940" fmla="*/ 3587437 w 4894877"/>
              <a:gd name="connsiteY2940" fmla="*/ 306999 h 2638416"/>
              <a:gd name="connsiteX2941" fmla="*/ 3592507 w 4894877"/>
              <a:gd name="connsiteY2941" fmla="*/ 298172 h 2638416"/>
              <a:gd name="connsiteX2942" fmla="*/ 3521888 w 4894877"/>
              <a:gd name="connsiteY2942" fmla="*/ 286039 h 2638416"/>
              <a:gd name="connsiteX2943" fmla="*/ 3483861 w 4894877"/>
              <a:gd name="connsiteY2943" fmla="*/ 297811 h 2638416"/>
              <a:gd name="connsiteX2944" fmla="*/ 3554119 w 4894877"/>
              <a:gd name="connsiteY2944" fmla="*/ 310666 h 2638416"/>
              <a:gd name="connsiteX2945" fmla="*/ 3587437 w 4894877"/>
              <a:gd name="connsiteY2945" fmla="*/ 306999 h 2638416"/>
              <a:gd name="connsiteX2946" fmla="*/ 3655931 w 4894877"/>
              <a:gd name="connsiteY2946" fmla="*/ 247311 h 2638416"/>
              <a:gd name="connsiteX2947" fmla="*/ 3658058 w 4894877"/>
              <a:gd name="connsiteY2947" fmla="*/ 240588 h 2638416"/>
              <a:gd name="connsiteX2948" fmla="*/ 3602286 w 4894877"/>
              <a:gd name="connsiteY2948" fmla="*/ 231535 h 2638416"/>
              <a:gd name="connsiteX2949" fmla="*/ 3572046 w 4894877"/>
              <a:gd name="connsiteY2949" fmla="*/ 240227 h 2638416"/>
              <a:gd name="connsiteX2950" fmla="*/ 3627457 w 4894877"/>
              <a:gd name="connsiteY2950" fmla="*/ 249824 h 2638416"/>
              <a:gd name="connsiteX2951" fmla="*/ 3655931 w 4894877"/>
              <a:gd name="connsiteY2951" fmla="*/ 247311 h 2638416"/>
              <a:gd name="connsiteX2952" fmla="*/ 2743895 w 4894877"/>
              <a:gd name="connsiteY2952" fmla="*/ 1070608 h 2638416"/>
              <a:gd name="connsiteX2953" fmla="*/ 2748507 w 4894877"/>
              <a:gd name="connsiteY2953" fmla="*/ 1055075 h 2638416"/>
              <a:gd name="connsiteX2954" fmla="*/ 2650906 w 4894877"/>
              <a:gd name="connsiteY2954" fmla="*/ 1015238 h 2638416"/>
              <a:gd name="connsiteX2955" fmla="*/ 2561997 w 4894877"/>
              <a:gd name="connsiteY2955" fmla="*/ 1054894 h 2638416"/>
              <a:gd name="connsiteX2956" fmla="*/ 2661951 w 4894877"/>
              <a:gd name="connsiteY2956" fmla="*/ 1095819 h 2638416"/>
              <a:gd name="connsiteX2957" fmla="*/ 2743895 w 4894877"/>
              <a:gd name="connsiteY2957" fmla="*/ 1070608 h 2638416"/>
              <a:gd name="connsiteX2958" fmla="*/ 2986502 w 4894877"/>
              <a:gd name="connsiteY2958" fmla="*/ 875621 h 2638416"/>
              <a:gd name="connsiteX2959" fmla="*/ 2987529 w 4894877"/>
              <a:gd name="connsiteY2959" fmla="*/ 861865 h 2638416"/>
              <a:gd name="connsiteX2960" fmla="*/ 2882866 w 4894877"/>
              <a:gd name="connsiteY2960" fmla="*/ 828547 h 2638416"/>
              <a:gd name="connsiteX2961" fmla="*/ 2805184 w 4894877"/>
              <a:gd name="connsiteY2961" fmla="*/ 863133 h 2638416"/>
              <a:gd name="connsiteX2962" fmla="*/ 2910389 w 4894877"/>
              <a:gd name="connsiteY2962" fmla="*/ 898081 h 2638416"/>
              <a:gd name="connsiteX2963" fmla="*/ 2986502 w 4894877"/>
              <a:gd name="connsiteY2963" fmla="*/ 875621 h 2638416"/>
              <a:gd name="connsiteX2964" fmla="*/ 3847512 w 4894877"/>
              <a:gd name="connsiteY2964" fmla="*/ 129452 h 2638416"/>
              <a:gd name="connsiteX2965" fmla="*/ 3848735 w 4894877"/>
              <a:gd name="connsiteY2965" fmla="*/ 127052 h 2638416"/>
              <a:gd name="connsiteX2966" fmla="*/ 3822297 w 4894877"/>
              <a:gd name="connsiteY2966" fmla="*/ 123613 h 2638416"/>
              <a:gd name="connsiteX2967" fmla="*/ 3809803 w 4894877"/>
              <a:gd name="connsiteY2967" fmla="*/ 127052 h 2638416"/>
              <a:gd name="connsiteX2968" fmla="*/ 3836239 w 4894877"/>
              <a:gd name="connsiteY2968" fmla="*/ 130493 h 2638416"/>
              <a:gd name="connsiteX2969" fmla="*/ 3847512 w 4894877"/>
              <a:gd name="connsiteY2969" fmla="*/ 129452 h 2638416"/>
              <a:gd name="connsiteX2970" fmla="*/ 3800952 w 4894877"/>
              <a:gd name="connsiteY2970" fmla="*/ 172618 h 2638416"/>
              <a:gd name="connsiteX2971" fmla="*/ 3801290 w 4894877"/>
              <a:gd name="connsiteY2971" fmla="*/ 168703 h 2638416"/>
              <a:gd name="connsiteX2972" fmla="*/ 3762361 w 4894877"/>
              <a:gd name="connsiteY2972" fmla="*/ 163450 h 2638416"/>
              <a:gd name="connsiteX2973" fmla="*/ 3744253 w 4894877"/>
              <a:gd name="connsiteY2973" fmla="*/ 168883 h 2638416"/>
              <a:gd name="connsiteX2974" fmla="*/ 3784995 w 4894877"/>
              <a:gd name="connsiteY2974" fmla="*/ 174497 h 2638416"/>
              <a:gd name="connsiteX2975" fmla="*/ 3800952 w 4894877"/>
              <a:gd name="connsiteY2975" fmla="*/ 172618 h 2638416"/>
              <a:gd name="connsiteX2976" fmla="*/ 3748554 w 4894877"/>
              <a:gd name="connsiteY2976" fmla="*/ 220853 h 2638416"/>
              <a:gd name="connsiteX2977" fmla="*/ 3748780 w 4894877"/>
              <a:gd name="connsiteY2977" fmla="*/ 215240 h 2638416"/>
              <a:gd name="connsiteX2978" fmla="*/ 3698622 w 4894877"/>
              <a:gd name="connsiteY2978" fmla="*/ 207997 h 2638416"/>
              <a:gd name="connsiteX2979" fmla="*/ 3675805 w 4894877"/>
              <a:gd name="connsiteY2979" fmla="*/ 215601 h 2638416"/>
              <a:gd name="connsiteX2980" fmla="*/ 3726327 w 4894877"/>
              <a:gd name="connsiteY2980" fmla="*/ 223207 h 2638416"/>
              <a:gd name="connsiteX2981" fmla="*/ 3748554 w 4894877"/>
              <a:gd name="connsiteY2981" fmla="*/ 220853 h 2638416"/>
              <a:gd name="connsiteX2982" fmla="*/ 3688209 w 4894877"/>
              <a:gd name="connsiteY2982" fmla="*/ 277008 h 2638416"/>
              <a:gd name="connsiteX2983" fmla="*/ 3692826 w 4894877"/>
              <a:gd name="connsiteY2983" fmla="*/ 269924 h 2638416"/>
              <a:gd name="connsiteX2984" fmla="*/ 3630535 w 4894877"/>
              <a:gd name="connsiteY2984" fmla="*/ 259059 h 2638416"/>
              <a:gd name="connsiteX2985" fmla="*/ 3597036 w 4894877"/>
              <a:gd name="connsiteY2985" fmla="*/ 268836 h 2638416"/>
              <a:gd name="connsiteX2986" fmla="*/ 3659690 w 4894877"/>
              <a:gd name="connsiteY2986" fmla="*/ 279883 h 2638416"/>
              <a:gd name="connsiteX2987" fmla="*/ 3688209 w 4894877"/>
              <a:gd name="connsiteY2987" fmla="*/ 277008 h 2638416"/>
              <a:gd name="connsiteX2988" fmla="*/ 3181817 w 4894877"/>
              <a:gd name="connsiteY2988" fmla="*/ 723464 h 2638416"/>
              <a:gd name="connsiteX2989" fmla="*/ 3182369 w 4894877"/>
              <a:gd name="connsiteY2989" fmla="*/ 711570 h 2638416"/>
              <a:gd name="connsiteX2990" fmla="*/ 3078069 w 4894877"/>
              <a:gd name="connsiteY2990" fmla="*/ 681693 h 2638416"/>
              <a:gd name="connsiteX2991" fmla="*/ 3004370 w 4894877"/>
              <a:gd name="connsiteY2991" fmla="*/ 710665 h 2638416"/>
              <a:gd name="connsiteX2992" fmla="*/ 3107946 w 4894877"/>
              <a:gd name="connsiteY2992" fmla="*/ 742716 h 2638416"/>
              <a:gd name="connsiteX2993" fmla="*/ 3181817 w 4894877"/>
              <a:gd name="connsiteY2993" fmla="*/ 723464 h 2638416"/>
              <a:gd name="connsiteX2994" fmla="*/ 3620282 w 4894877"/>
              <a:gd name="connsiteY2994" fmla="*/ 341020 h 2638416"/>
              <a:gd name="connsiteX2995" fmla="*/ 3624560 w 4894877"/>
              <a:gd name="connsiteY2995" fmla="*/ 331671 h 2638416"/>
              <a:gd name="connsiteX2996" fmla="*/ 3552129 w 4894877"/>
              <a:gd name="connsiteY2996" fmla="*/ 318092 h 2638416"/>
              <a:gd name="connsiteX2997" fmla="*/ 3510663 w 4894877"/>
              <a:gd name="connsiteY2997" fmla="*/ 331129 h 2638416"/>
              <a:gd name="connsiteX2998" fmla="*/ 3585991 w 4894877"/>
              <a:gd name="connsiteY2998" fmla="*/ 345072 h 2638416"/>
              <a:gd name="connsiteX2999" fmla="*/ 3620282 w 4894877"/>
              <a:gd name="connsiteY2999" fmla="*/ 341020 h 2638416"/>
              <a:gd name="connsiteX3000" fmla="*/ 3330730 w 4894877"/>
              <a:gd name="connsiteY3000" fmla="*/ 598600 h 2638416"/>
              <a:gd name="connsiteX3001" fmla="*/ 3328136 w 4894877"/>
              <a:gd name="connsiteY3001" fmla="*/ 588440 h 2638416"/>
              <a:gd name="connsiteX3002" fmla="*/ 3227274 w 4894877"/>
              <a:gd name="connsiteY3002" fmla="*/ 563994 h 2638416"/>
              <a:gd name="connsiteX3003" fmla="*/ 3163718 w 4894877"/>
              <a:gd name="connsiteY3003" fmla="*/ 588620 h 2638416"/>
              <a:gd name="connsiteX3004" fmla="*/ 3267655 w 4894877"/>
              <a:gd name="connsiteY3004" fmla="*/ 614515 h 2638416"/>
              <a:gd name="connsiteX3005" fmla="*/ 3330730 w 4894877"/>
              <a:gd name="connsiteY3005" fmla="*/ 598600 h 2638416"/>
              <a:gd name="connsiteX3006" fmla="*/ 3546772 w 4894877"/>
              <a:gd name="connsiteY3006" fmla="*/ 409838 h 2638416"/>
              <a:gd name="connsiteX3007" fmla="*/ 3544704 w 4894877"/>
              <a:gd name="connsiteY3007" fmla="*/ 403197 h 2638416"/>
              <a:gd name="connsiteX3008" fmla="*/ 3458331 w 4894877"/>
              <a:gd name="connsiteY3008" fmla="*/ 386177 h 2638416"/>
              <a:gd name="connsiteX3009" fmla="*/ 3410707 w 4894877"/>
              <a:gd name="connsiteY3009" fmla="*/ 402655 h 2638416"/>
              <a:gd name="connsiteX3010" fmla="*/ 3497805 w 4894877"/>
              <a:gd name="connsiteY3010" fmla="*/ 420763 h 2638416"/>
              <a:gd name="connsiteX3011" fmla="*/ 3546772 w 4894877"/>
              <a:gd name="connsiteY3011" fmla="*/ 409838 h 2638416"/>
              <a:gd name="connsiteX3012" fmla="*/ 3449803 w 4894877"/>
              <a:gd name="connsiteY3012" fmla="*/ 495914 h 2638416"/>
              <a:gd name="connsiteX3013" fmla="*/ 3446741 w 4894877"/>
              <a:gd name="connsiteY3013" fmla="*/ 487580 h 2638416"/>
              <a:gd name="connsiteX3014" fmla="*/ 3351675 w 4894877"/>
              <a:gd name="connsiteY3014" fmla="*/ 467480 h 2638416"/>
              <a:gd name="connsiteX3015" fmla="*/ 3297532 w 4894877"/>
              <a:gd name="connsiteY3015" fmla="*/ 488304 h 2638416"/>
              <a:gd name="connsiteX3016" fmla="*/ 3393324 w 4894877"/>
              <a:gd name="connsiteY3016" fmla="*/ 509309 h 2638416"/>
              <a:gd name="connsiteX3017" fmla="*/ 3449803 w 4894877"/>
              <a:gd name="connsiteY3017" fmla="*/ 495914 h 2638416"/>
              <a:gd name="connsiteX3018" fmla="*/ 3919715 w 4894877"/>
              <a:gd name="connsiteY3018" fmla="*/ 108947 h 2638416"/>
              <a:gd name="connsiteX3019" fmla="*/ 3903236 w 4894877"/>
              <a:gd name="connsiteY3019" fmla="*/ 106593 h 2638416"/>
              <a:gd name="connsiteX3020" fmla="*/ 3894727 w 4894877"/>
              <a:gd name="connsiteY3020" fmla="*/ 108586 h 2638416"/>
              <a:gd name="connsiteX3021" fmla="*/ 3911204 w 4894877"/>
              <a:gd name="connsiteY3021" fmla="*/ 110939 h 2638416"/>
              <a:gd name="connsiteX3022" fmla="*/ 3919715 w 4894877"/>
              <a:gd name="connsiteY3022" fmla="*/ 108947 h 2638416"/>
              <a:gd name="connsiteX3023" fmla="*/ 3882412 w 4894877"/>
              <a:gd name="connsiteY3023" fmla="*/ 151090 h 2638416"/>
              <a:gd name="connsiteX3024" fmla="*/ 3882231 w 4894877"/>
              <a:gd name="connsiteY3024" fmla="*/ 148057 h 2638416"/>
              <a:gd name="connsiteX3025" fmla="*/ 3851993 w 4894877"/>
              <a:gd name="connsiteY3025" fmla="*/ 144074 h 2638416"/>
              <a:gd name="connsiteX3026" fmla="*/ 3838772 w 4894877"/>
              <a:gd name="connsiteY3026" fmla="*/ 147876 h 2638416"/>
              <a:gd name="connsiteX3027" fmla="*/ 3868469 w 4894877"/>
              <a:gd name="connsiteY3027" fmla="*/ 152222 h 2638416"/>
              <a:gd name="connsiteX3028" fmla="*/ 3882412 w 4894877"/>
              <a:gd name="connsiteY3028" fmla="*/ 151090 h 2638416"/>
              <a:gd name="connsiteX3029" fmla="*/ 3838934 w 4894877"/>
              <a:gd name="connsiteY3029" fmla="*/ 197538 h 2638416"/>
              <a:gd name="connsiteX3030" fmla="*/ 3840948 w 4894877"/>
              <a:gd name="connsiteY3030" fmla="*/ 193147 h 2638416"/>
              <a:gd name="connsiteX3031" fmla="*/ 3800750 w 4894877"/>
              <a:gd name="connsiteY3031" fmla="*/ 186628 h 2638416"/>
              <a:gd name="connsiteX3032" fmla="*/ 3777933 w 4894877"/>
              <a:gd name="connsiteY3032" fmla="*/ 192423 h 2638416"/>
              <a:gd name="connsiteX3033" fmla="*/ 3818314 w 4894877"/>
              <a:gd name="connsiteY3033" fmla="*/ 198941 h 2638416"/>
              <a:gd name="connsiteX3034" fmla="*/ 3838934 w 4894877"/>
              <a:gd name="connsiteY3034" fmla="*/ 197538 h 2638416"/>
              <a:gd name="connsiteX3035" fmla="*/ 1901569 w 4894877"/>
              <a:gd name="connsiteY3035" fmla="*/ 1901868 h 2638416"/>
              <a:gd name="connsiteX3036" fmla="*/ 1913375 w 4894877"/>
              <a:gd name="connsiteY3036" fmla="*/ 1879521 h 2638416"/>
              <a:gd name="connsiteX3037" fmla="*/ 1838047 w 4894877"/>
              <a:gd name="connsiteY3037" fmla="*/ 1823388 h 2638416"/>
              <a:gd name="connsiteX3038" fmla="*/ 1742077 w 4894877"/>
              <a:gd name="connsiteY3038" fmla="*/ 1877711 h 2638416"/>
              <a:gd name="connsiteX3039" fmla="*/ 1814508 w 4894877"/>
              <a:gd name="connsiteY3039" fmla="*/ 1934207 h 2638416"/>
              <a:gd name="connsiteX3040" fmla="*/ 1901569 w 4894877"/>
              <a:gd name="connsiteY3040" fmla="*/ 1901868 h 2638416"/>
              <a:gd name="connsiteX3041" fmla="*/ 3789544 w 4894877"/>
              <a:gd name="connsiteY3041" fmla="*/ 249800 h 2638416"/>
              <a:gd name="connsiteX3042" fmla="*/ 3792238 w 4894877"/>
              <a:gd name="connsiteY3042" fmla="*/ 243848 h 2638416"/>
              <a:gd name="connsiteX3043" fmla="*/ 3735922 w 4894877"/>
              <a:gd name="connsiteY3043" fmla="*/ 234793 h 2638416"/>
              <a:gd name="connsiteX3044" fmla="*/ 3709304 w 4894877"/>
              <a:gd name="connsiteY3044" fmla="*/ 243304 h 2638416"/>
              <a:gd name="connsiteX3045" fmla="*/ 3765800 w 4894877"/>
              <a:gd name="connsiteY3045" fmla="*/ 252357 h 2638416"/>
              <a:gd name="connsiteX3046" fmla="*/ 3789544 w 4894877"/>
              <a:gd name="connsiteY3046" fmla="*/ 249800 h 2638416"/>
              <a:gd name="connsiteX3047" fmla="*/ 3731803 w 4894877"/>
              <a:gd name="connsiteY3047" fmla="*/ 309761 h 2638416"/>
              <a:gd name="connsiteX3048" fmla="*/ 3733569 w 4894877"/>
              <a:gd name="connsiteY3048" fmla="*/ 301432 h 2638416"/>
              <a:gd name="connsiteX3049" fmla="*/ 3665301 w 4894877"/>
              <a:gd name="connsiteY3049" fmla="*/ 290205 h 2638416"/>
              <a:gd name="connsiteX3050" fmla="*/ 3633251 w 4894877"/>
              <a:gd name="connsiteY3050" fmla="*/ 301432 h 2638416"/>
              <a:gd name="connsiteX3051" fmla="*/ 3700975 w 4894877"/>
              <a:gd name="connsiteY3051" fmla="*/ 313202 h 2638416"/>
              <a:gd name="connsiteX3052" fmla="*/ 3731803 w 4894877"/>
              <a:gd name="connsiteY3052" fmla="*/ 309761 h 2638416"/>
              <a:gd name="connsiteX3053" fmla="*/ 3667025 w 4894877"/>
              <a:gd name="connsiteY3053" fmla="*/ 373100 h 2638416"/>
              <a:gd name="connsiteX3054" fmla="*/ 3663672 w 4894877"/>
              <a:gd name="connsiteY3054" fmla="*/ 367343 h 2638416"/>
              <a:gd name="connsiteX3055" fmla="*/ 3585083 w 4894877"/>
              <a:gd name="connsiteY3055" fmla="*/ 352857 h 2638416"/>
              <a:gd name="connsiteX3056" fmla="*/ 3544705 w 4894877"/>
              <a:gd name="connsiteY3056" fmla="*/ 367343 h 2638416"/>
              <a:gd name="connsiteX3057" fmla="*/ 3624015 w 4894877"/>
              <a:gd name="connsiteY3057" fmla="*/ 382192 h 2638416"/>
              <a:gd name="connsiteX3058" fmla="*/ 3667025 w 4894877"/>
              <a:gd name="connsiteY3058" fmla="*/ 373100 h 2638416"/>
              <a:gd name="connsiteX3059" fmla="*/ 2394090 w 4894877"/>
              <a:gd name="connsiteY3059" fmla="*/ 1493025 h 2638416"/>
              <a:gd name="connsiteX3060" fmla="*/ 2403735 w 4894877"/>
              <a:gd name="connsiteY3060" fmla="*/ 1474270 h 2638416"/>
              <a:gd name="connsiteX3061" fmla="*/ 2315911 w 4894877"/>
              <a:gd name="connsiteY3061" fmla="*/ 1422120 h 2638416"/>
              <a:gd name="connsiteX3062" fmla="*/ 2218854 w 4894877"/>
              <a:gd name="connsiteY3062" fmla="*/ 1468115 h 2638416"/>
              <a:gd name="connsiteX3063" fmla="*/ 2306315 w 4894877"/>
              <a:gd name="connsiteY3063" fmla="*/ 1522438 h 2638416"/>
              <a:gd name="connsiteX3064" fmla="*/ 2394090 w 4894877"/>
              <a:gd name="connsiteY3064" fmla="*/ 1493025 h 2638416"/>
              <a:gd name="connsiteX3065" fmla="*/ 3586001 w 4894877"/>
              <a:gd name="connsiteY3065" fmla="*/ 451543 h 2638416"/>
              <a:gd name="connsiteX3066" fmla="*/ 3584542 w 4894877"/>
              <a:gd name="connsiteY3066" fmla="*/ 444844 h 2638416"/>
              <a:gd name="connsiteX3067" fmla="*/ 3497442 w 4894877"/>
              <a:gd name="connsiteY3067" fmla="*/ 426736 h 2638416"/>
              <a:gd name="connsiteX3068" fmla="*/ 3443119 w 4894877"/>
              <a:gd name="connsiteY3068" fmla="*/ 444844 h 2638416"/>
              <a:gd name="connsiteX3069" fmla="*/ 3531304 w 4894877"/>
              <a:gd name="connsiteY3069" fmla="*/ 462952 h 2638416"/>
              <a:gd name="connsiteX3070" fmla="*/ 3586001 w 4894877"/>
              <a:gd name="connsiteY3070" fmla="*/ 451543 h 2638416"/>
              <a:gd name="connsiteX3071" fmla="*/ 2742564 w 4894877"/>
              <a:gd name="connsiteY3071" fmla="*/ 1194283 h 2638416"/>
              <a:gd name="connsiteX3072" fmla="*/ 2747419 w 4894877"/>
              <a:gd name="connsiteY3072" fmla="*/ 1177304 h 2638416"/>
              <a:gd name="connsiteX3073" fmla="*/ 2652354 w 4894877"/>
              <a:gd name="connsiteY3073" fmla="*/ 1134206 h 2638416"/>
              <a:gd name="connsiteX3074" fmla="*/ 2563264 w 4894877"/>
              <a:gd name="connsiteY3074" fmla="*/ 1174043 h 2638416"/>
              <a:gd name="connsiteX3075" fmla="*/ 2658329 w 4894877"/>
              <a:gd name="connsiteY3075" fmla="*/ 1219314 h 2638416"/>
              <a:gd name="connsiteX3076" fmla="*/ 2742564 w 4894877"/>
              <a:gd name="connsiteY3076" fmla="*/ 1194283 h 2638416"/>
              <a:gd name="connsiteX3077" fmla="*/ 3480162 w 4894877"/>
              <a:gd name="connsiteY3077" fmla="*/ 547066 h 2638416"/>
              <a:gd name="connsiteX3078" fmla="*/ 3476982 w 4894877"/>
              <a:gd name="connsiteY3078" fmla="*/ 537738 h 2638416"/>
              <a:gd name="connsiteX3079" fmla="*/ 3380649 w 4894877"/>
              <a:gd name="connsiteY3079" fmla="*/ 515646 h 2638416"/>
              <a:gd name="connsiteX3080" fmla="*/ 3322522 w 4894877"/>
              <a:gd name="connsiteY3080" fmla="*/ 537919 h 2638416"/>
              <a:gd name="connsiteX3081" fmla="*/ 3419762 w 4894877"/>
              <a:gd name="connsiteY3081" fmla="*/ 561097 h 2638416"/>
              <a:gd name="connsiteX3082" fmla="*/ 3480162 w 4894877"/>
              <a:gd name="connsiteY3082" fmla="*/ 547066 h 2638416"/>
              <a:gd name="connsiteX3083" fmla="*/ 3002071 w 4894877"/>
              <a:gd name="connsiteY3083" fmla="*/ 971103 h 2638416"/>
              <a:gd name="connsiteX3084" fmla="*/ 3003101 w 4894877"/>
              <a:gd name="connsiteY3084" fmla="*/ 956206 h 2638416"/>
              <a:gd name="connsiteX3085" fmla="*/ 2898438 w 4894877"/>
              <a:gd name="connsiteY3085" fmla="*/ 919991 h 2638416"/>
              <a:gd name="connsiteX3086" fmla="*/ 2821300 w 4894877"/>
              <a:gd name="connsiteY3086" fmla="*/ 957474 h 2638416"/>
              <a:gd name="connsiteX3087" fmla="*/ 2924152 w 4894877"/>
              <a:gd name="connsiteY3087" fmla="*/ 993690 h 2638416"/>
              <a:gd name="connsiteX3088" fmla="*/ 3002071 w 4894877"/>
              <a:gd name="connsiteY3088" fmla="*/ 971103 h 2638416"/>
              <a:gd name="connsiteX3089" fmla="*/ 3356440 w 4894877"/>
              <a:gd name="connsiteY3089" fmla="*/ 660027 h 2638416"/>
              <a:gd name="connsiteX3090" fmla="*/ 3354754 w 4894877"/>
              <a:gd name="connsiteY3090" fmla="*/ 649281 h 2638416"/>
              <a:gd name="connsiteX3091" fmla="*/ 3250995 w 4894877"/>
              <a:gd name="connsiteY3091" fmla="*/ 622482 h 2638416"/>
              <a:gd name="connsiteX3092" fmla="*/ 3185446 w 4894877"/>
              <a:gd name="connsiteY3092" fmla="*/ 648920 h 2638416"/>
              <a:gd name="connsiteX3093" fmla="*/ 3289928 w 4894877"/>
              <a:gd name="connsiteY3093" fmla="*/ 676986 h 2638416"/>
              <a:gd name="connsiteX3094" fmla="*/ 3356440 w 4894877"/>
              <a:gd name="connsiteY3094" fmla="*/ 660027 h 2638416"/>
              <a:gd name="connsiteX3095" fmla="*/ 3960436 w 4894877"/>
              <a:gd name="connsiteY3095" fmla="*/ 130359 h 2638416"/>
              <a:gd name="connsiteX3096" fmla="*/ 3960096 w 4894877"/>
              <a:gd name="connsiteY3096" fmla="*/ 128141 h 2638416"/>
              <a:gd name="connsiteX3097" fmla="*/ 3938186 w 4894877"/>
              <a:gd name="connsiteY3097" fmla="*/ 125425 h 2638416"/>
              <a:gd name="connsiteX3098" fmla="*/ 3929131 w 4894877"/>
              <a:gd name="connsiteY3098" fmla="*/ 128503 h 2638416"/>
              <a:gd name="connsiteX3099" fmla="*/ 3950860 w 4894877"/>
              <a:gd name="connsiteY3099" fmla="*/ 131219 h 2638416"/>
              <a:gd name="connsiteX3100" fmla="*/ 3960436 w 4894877"/>
              <a:gd name="connsiteY3100" fmla="*/ 130359 h 2638416"/>
              <a:gd name="connsiteX3101" fmla="*/ 3200226 w 4894877"/>
              <a:gd name="connsiteY3101" fmla="*/ 798459 h 2638416"/>
              <a:gd name="connsiteX3102" fmla="*/ 3199753 w 4894877"/>
              <a:gd name="connsiteY3102" fmla="*/ 785815 h 2638416"/>
              <a:gd name="connsiteX3103" fmla="*/ 3095272 w 4894877"/>
              <a:gd name="connsiteY3103" fmla="*/ 754307 h 2638416"/>
              <a:gd name="connsiteX3104" fmla="*/ 3022840 w 4894877"/>
              <a:gd name="connsiteY3104" fmla="*/ 784728 h 2638416"/>
              <a:gd name="connsiteX3105" fmla="*/ 3127322 w 4894877"/>
              <a:gd name="connsiteY3105" fmla="*/ 817685 h 2638416"/>
              <a:gd name="connsiteX3106" fmla="*/ 3200226 w 4894877"/>
              <a:gd name="connsiteY3106" fmla="*/ 798459 h 2638416"/>
              <a:gd name="connsiteX3107" fmla="*/ 3924221 w 4894877"/>
              <a:gd name="connsiteY3107" fmla="*/ 174066 h 2638416"/>
              <a:gd name="connsiteX3108" fmla="*/ 3924425 w 4894877"/>
              <a:gd name="connsiteY3108" fmla="*/ 170513 h 2638416"/>
              <a:gd name="connsiteX3109" fmla="*/ 3887665 w 4894877"/>
              <a:gd name="connsiteY3109" fmla="*/ 165625 h 2638416"/>
              <a:gd name="connsiteX3110" fmla="*/ 3872998 w 4894877"/>
              <a:gd name="connsiteY3110" fmla="*/ 170332 h 2638416"/>
              <a:gd name="connsiteX3111" fmla="*/ 3909214 w 4894877"/>
              <a:gd name="connsiteY3111" fmla="*/ 175583 h 2638416"/>
              <a:gd name="connsiteX3112" fmla="*/ 3924221 w 4894877"/>
              <a:gd name="connsiteY3112" fmla="*/ 174066 h 2638416"/>
              <a:gd name="connsiteX3113" fmla="*/ 3881870 w 4894877"/>
              <a:gd name="connsiteY3113" fmla="*/ 222662 h 2638416"/>
              <a:gd name="connsiteX3114" fmla="*/ 3882232 w 4894877"/>
              <a:gd name="connsiteY3114" fmla="*/ 217591 h 2638416"/>
              <a:gd name="connsiteX3115" fmla="*/ 3834427 w 4894877"/>
              <a:gd name="connsiteY3115" fmla="*/ 211072 h 2638416"/>
              <a:gd name="connsiteX3116" fmla="*/ 3813422 w 4894877"/>
              <a:gd name="connsiteY3116" fmla="*/ 217773 h 2638416"/>
              <a:gd name="connsiteX3117" fmla="*/ 3861951 w 4894877"/>
              <a:gd name="connsiteY3117" fmla="*/ 225017 h 2638416"/>
              <a:gd name="connsiteX3118" fmla="*/ 3881870 w 4894877"/>
              <a:gd name="connsiteY3118" fmla="*/ 222662 h 2638416"/>
              <a:gd name="connsiteX3119" fmla="*/ 3827208 w 4894877"/>
              <a:gd name="connsiteY3119" fmla="*/ 279792 h 2638416"/>
              <a:gd name="connsiteX3120" fmla="*/ 3829539 w 4894877"/>
              <a:gd name="connsiteY3120" fmla="*/ 272821 h 2638416"/>
              <a:gd name="connsiteX3121" fmla="*/ 3771594 w 4894877"/>
              <a:gd name="connsiteY3121" fmla="*/ 262498 h 2638416"/>
              <a:gd name="connsiteX3122" fmla="*/ 3741356 w 4894877"/>
              <a:gd name="connsiteY3122" fmla="*/ 271914 h 2638416"/>
              <a:gd name="connsiteX3123" fmla="*/ 3799481 w 4894877"/>
              <a:gd name="connsiteY3123" fmla="*/ 282418 h 2638416"/>
              <a:gd name="connsiteX3124" fmla="*/ 3827208 w 4894877"/>
              <a:gd name="connsiteY3124" fmla="*/ 279792 h 2638416"/>
              <a:gd name="connsiteX3125" fmla="*/ 3769399 w 4894877"/>
              <a:gd name="connsiteY3125" fmla="*/ 344437 h 2638416"/>
              <a:gd name="connsiteX3126" fmla="*/ 3770870 w 4894877"/>
              <a:gd name="connsiteY3126" fmla="*/ 335474 h 2638416"/>
              <a:gd name="connsiteX3127" fmla="*/ 3701156 w 4894877"/>
              <a:gd name="connsiteY3127" fmla="*/ 322617 h 2638416"/>
              <a:gd name="connsiteX3128" fmla="*/ 3664940 w 4894877"/>
              <a:gd name="connsiteY3128" fmla="*/ 335111 h 2638416"/>
              <a:gd name="connsiteX3129" fmla="*/ 3736284 w 4894877"/>
              <a:gd name="connsiteY3129" fmla="*/ 347968 h 2638416"/>
              <a:gd name="connsiteX3130" fmla="*/ 3769399 w 4894877"/>
              <a:gd name="connsiteY3130" fmla="*/ 344437 h 2638416"/>
              <a:gd name="connsiteX3131" fmla="*/ 3998960 w 4894877"/>
              <a:gd name="connsiteY3131" fmla="*/ 152247 h 2638416"/>
              <a:gd name="connsiteX3132" fmla="*/ 3999572 w 4894877"/>
              <a:gd name="connsiteY3132" fmla="*/ 149689 h 2638416"/>
              <a:gd name="connsiteX3133" fmla="*/ 3973677 w 4894877"/>
              <a:gd name="connsiteY3133" fmla="*/ 146067 h 2638416"/>
              <a:gd name="connsiteX3134" fmla="*/ 3960278 w 4894877"/>
              <a:gd name="connsiteY3134" fmla="*/ 149327 h 2638416"/>
              <a:gd name="connsiteX3135" fmla="*/ 3987620 w 4894877"/>
              <a:gd name="connsiteY3135" fmla="*/ 153310 h 2638416"/>
              <a:gd name="connsiteX3136" fmla="*/ 3998960 w 4894877"/>
              <a:gd name="connsiteY3136" fmla="*/ 152247 h 2638416"/>
              <a:gd name="connsiteX3137" fmla="*/ 3706560 w 4894877"/>
              <a:gd name="connsiteY3137" fmla="*/ 414269 h 2638416"/>
              <a:gd name="connsiteX3138" fmla="*/ 3703148 w 4894877"/>
              <a:gd name="connsiteY3138" fmla="*/ 408087 h 2638416"/>
              <a:gd name="connsiteX3139" fmla="*/ 3621662 w 4894877"/>
              <a:gd name="connsiteY3139" fmla="*/ 391789 h 2638416"/>
              <a:gd name="connsiteX3140" fmla="*/ 3577659 w 4894877"/>
              <a:gd name="connsiteY3140" fmla="*/ 407724 h 2638416"/>
              <a:gd name="connsiteX3141" fmla="*/ 3660775 w 4894877"/>
              <a:gd name="connsiteY3141" fmla="*/ 424022 h 2638416"/>
              <a:gd name="connsiteX3142" fmla="*/ 3706560 w 4894877"/>
              <a:gd name="connsiteY3142" fmla="*/ 414269 h 2638416"/>
              <a:gd name="connsiteX3143" fmla="*/ 3963876 w 4894877"/>
              <a:gd name="connsiteY3143" fmla="*/ 198170 h 2638416"/>
              <a:gd name="connsiteX3144" fmla="*/ 3963537 w 4894877"/>
              <a:gd name="connsiteY3144" fmla="*/ 193871 h 2638416"/>
              <a:gd name="connsiteX3145" fmla="*/ 3925329 w 4894877"/>
              <a:gd name="connsiteY3145" fmla="*/ 188258 h 2638416"/>
              <a:gd name="connsiteX3146" fmla="*/ 3908309 w 4894877"/>
              <a:gd name="connsiteY3146" fmla="*/ 193871 h 2638416"/>
              <a:gd name="connsiteX3147" fmla="*/ 3947241 w 4894877"/>
              <a:gd name="connsiteY3147" fmla="*/ 199483 h 2638416"/>
              <a:gd name="connsiteX3148" fmla="*/ 3963876 w 4894877"/>
              <a:gd name="connsiteY3148" fmla="*/ 198170 h 2638416"/>
              <a:gd name="connsiteX3149" fmla="*/ 3622252 w 4894877"/>
              <a:gd name="connsiteY3149" fmla="*/ 499194 h 2638416"/>
              <a:gd name="connsiteX3150" fmla="*/ 3619309 w 4894877"/>
              <a:gd name="connsiteY3150" fmla="*/ 491382 h 2638416"/>
              <a:gd name="connsiteX3151" fmla="*/ 3525692 w 4894877"/>
              <a:gd name="connsiteY3151" fmla="*/ 471102 h 2638416"/>
              <a:gd name="connsiteX3152" fmla="*/ 3474085 w 4894877"/>
              <a:gd name="connsiteY3152" fmla="*/ 491745 h 2638416"/>
              <a:gd name="connsiteX3153" fmla="*/ 3569695 w 4894877"/>
              <a:gd name="connsiteY3153" fmla="*/ 512207 h 2638416"/>
              <a:gd name="connsiteX3154" fmla="*/ 3622252 w 4894877"/>
              <a:gd name="connsiteY3154" fmla="*/ 499194 h 2638416"/>
              <a:gd name="connsiteX3155" fmla="*/ 3519299 w 4894877"/>
              <a:gd name="connsiteY3155" fmla="*/ 602680 h 2638416"/>
              <a:gd name="connsiteX3156" fmla="*/ 3517542 w 4894877"/>
              <a:gd name="connsiteY3156" fmla="*/ 593329 h 2638416"/>
              <a:gd name="connsiteX3157" fmla="*/ 3419036 w 4894877"/>
              <a:gd name="connsiteY3157" fmla="*/ 568703 h 2638416"/>
              <a:gd name="connsiteX3158" fmla="*/ 3355841 w 4894877"/>
              <a:gd name="connsiteY3158" fmla="*/ 591881 h 2638416"/>
              <a:gd name="connsiteX3159" fmla="*/ 3457244 w 4894877"/>
              <a:gd name="connsiteY3159" fmla="*/ 618136 h 2638416"/>
              <a:gd name="connsiteX3160" fmla="*/ 3519299 w 4894877"/>
              <a:gd name="connsiteY3160" fmla="*/ 602680 h 2638416"/>
              <a:gd name="connsiteX3161" fmla="*/ 3922546 w 4894877"/>
              <a:gd name="connsiteY3161" fmla="*/ 251273 h 2638416"/>
              <a:gd name="connsiteX3162" fmla="*/ 3922794 w 4894877"/>
              <a:gd name="connsiteY3162" fmla="*/ 245660 h 2638416"/>
              <a:gd name="connsiteX3163" fmla="*/ 3871368 w 4894877"/>
              <a:gd name="connsiteY3163" fmla="*/ 237512 h 2638416"/>
              <a:gd name="connsiteX3164" fmla="*/ 3847466 w 4894877"/>
              <a:gd name="connsiteY3164" fmla="*/ 245297 h 2638416"/>
              <a:gd name="connsiteX3165" fmla="*/ 3900704 w 4894877"/>
              <a:gd name="connsiteY3165" fmla="*/ 253627 h 2638416"/>
              <a:gd name="connsiteX3166" fmla="*/ 3922546 w 4894877"/>
              <a:gd name="connsiteY3166" fmla="*/ 251273 h 2638416"/>
              <a:gd name="connsiteX3167" fmla="*/ 3392462 w 4894877"/>
              <a:gd name="connsiteY3167" fmla="*/ 727392 h 2638416"/>
              <a:gd name="connsiteX3168" fmla="*/ 3390607 w 4894877"/>
              <a:gd name="connsiteY3168" fmla="*/ 715916 h 2638416"/>
              <a:gd name="connsiteX3169" fmla="*/ 3281598 w 4894877"/>
              <a:gd name="connsiteY3169" fmla="*/ 687126 h 2638416"/>
              <a:gd name="connsiteX3170" fmla="*/ 3216591 w 4894877"/>
              <a:gd name="connsiteY3170" fmla="*/ 715555 h 2638416"/>
              <a:gd name="connsiteX3171" fmla="*/ 3325237 w 4894877"/>
              <a:gd name="connsiteY3171" fmla="*/ 746337 h 2638416"/>
              <a:gd name="connsiteX3172" fmla="*/ 3392462 w 4894877"/>
              <a:gd name="connsiteY3172" fmla="*/ 727392 h 2638416"/>
              <a:gd name="connsiteX3173" fmla="*/ 4073993 w 4894877"/>
              <a:gd name="connsiteY3173" fmla="*/ 130493 h 2638416"/>
              <a:gd name="connsiteX3174" fmla="*/ 4055344 w 4894877"/>
              <a:gd name="connsiteY3174" fmla="*/ 128320 h 2638416"/>
              <a:gd name="connsiteX3175" fmla="*/ 4049186 w 4894877"/>
              <a:gd name="connsiteY3175" fmla="*/ 130493 h 2638416"/>
              <a:gd name="connsiteX3176" fmla="*/ 4067294 w 4894877"/>
              <a:gd name="connsiteY3176" fmla="*/ 132847 h 2638416"/>
              <a:gd name="connsiteX3177" fmla="*/ 4073993 w 4894877"/>
              <a:gd name="connsiteY3177" fmla="*/ 130493 h 2638416"/>
              <a:gd name="connsiteX3178" fmla="*/ 3874016 w 4894877"/>
              <a:gd name="connsiteY3178" fmla="*/ 311639 h 2638416"/>
              <a:gd name="connsiteX3179" fmla="*/ 3873359 w 4894877"/>
              <a:gd name="connsiteY3179" fmla="*/ 303603 h 2638416"/>
              <a:gd name="connsiteX3180" fmla="*/ 3809802 w 4894877"/>
              <a:gd name="connsiteY3180" fmla="*/ 293463 h 2638416"/>
              <a:gd name="connsiteX3181" fmla="*/ 3781191 w 4894877"/>
              <a:gd name="connsiteY3181" fmla="*/ 303784 h 2638416"/>
              <a:gd name="connsiteX3182" fmla="*/ 3844387 w 4894877"/>
              <a:gd name="connsiteY3182" fmla="*/ 314649 h 2638416"/>
              <a:gd name="connsiteX3183" fmla="*/ 3874016 w 4894877"/>
              <a:gd name="connsiteY3183" fmla="*/ 311639 h 2638416"/>
              <a:gd name="connsiteX3184" fmla="*/ 3230521 w 4894877"/>
              <a:gd name="connsiteY3184" fmla="*/ 882489 h 2638416"/>
              <a:gd name="connsiteX3185" fmla="*/ 3230354 w 4894877"/>
              <a:gd name="connsiteY3185" fmla="*/ 869471 h 2638416"/>
              <a:gd name="connsiteX3186" fmla="*/ 3123519 w 4894877"/>
              <a:gd name="connsiteY3186" fmla="*/ 835066 h 2638416"/>
              <a:gd name="connsiteX3187" fmla="*/ 3049276 w 4894877"/>
              <a:gd name="connsiteY3187" fmla="*/ 869108 h 2638416"/>
              <a:gd name="connsiteX3188" fmla="*/ 3157923 w 4894877"/>
              <a:gd name="connsiteY3188" fmla="*/ 904056 h 2638416"/>
              <a:gd name="connsiteX3189" fmla="*/ 3230521 w 4894877"/>
              <a:gd name="connsiteY3189" fmla="*/ 882489 h 2638416"/>
              <a:gd name="connsiteX3190" fmla="*/ 4045589 w 4894877"/>
              <a:gd name="connsiteY3190" fmla="*/ 176397 h 2638416"/>
              <a:gd name="connsiteX3191" fmla="*/ 4046109 w 4894877"/>
              <a:gd name="connsiteY3191" fmla="*/ 173229 h 2638416"/>
              <a:gd name="connsiteX3192" fmla="*/ 4016412 w 4894877"/>
              <a:gd name="connsiteY3192" fmla="*/ 168883 h 2638416"/>
              <a:gd name="connsiteX3193" fmla="*/ 4001384 w 4894877"/>
              <a:gd name="connsiteY3193" fmla="*/ 172685 h 2638416"/>
              <a:gd name="connsiteX3194" fmla="*/ 4030537 w 4894877"/>
              <a:gd name="connsiteY3194" fmla="*/ 177392 h 2638416"/>
              <a:gd name="connsiteX3195" fmla="*/ 4045589 w 4894877"/>
              <a:gd name="connsiteY3195" fmla="*/ 176397 h 2638416"/>
              <a:gd name="connsiteX3196" fmla="*/ 3021189 w 4894877"/>
              <a:gd name="connsiteY3196" fmla="*/ 1078117 h 2638416"/>
              <a:gd name="connsiteX3197" fmla="*/ 3022838 w 4894877"/>
              <a:gd name="connsiteY3197" fmla="*/ 1062318 h 2638416"/>
              <a:gd name="connsiteX3198" fmla="*/ 2915097 w 4894877"/>
              <a:gd name="connsiteY3198" fmla="*/ 1023386 h 2638416"/>
              <a:gd name="connsiteX3199" fmla="*/ 2837054 w 4894877"/>
              <a:gd name="connsiteY3199" fmla="*/ 1061955 h 2638416"/>
              <a:gd name="connsiteX3200" fmla="*/ 2943345 w 4894877"/>
              <a:gd name="connsiteY3200" fmla="*/ 1103785 h 2638416"/>
              <a:gd name="connsiteX3201" fmla="*/ 3021189 w 4894877"/>
              <a:gd name="connsiteY3201" fmla="*/ 1078117 h 2638416"/>
              <a:gd name="connsiteX3202" fmla="*/ 3815959 w 4894877"/>
              <a:gd name="connsiteY3202" fmla="*/ 381444 h 2638416"/>
              <a:gd name="connsiteX3203" fmla="*/ 3816684 w 4894877"/>
              <a:gd name="connsiteY3203" fmla="*/ 371327 h 2638416"/>
              <a:gd name="connsiteX3204" fmla="*/ 3740268 w 4894877"/>
              <a:gd name="connsiteY3204" fmla="*/ 357746 h 2638416"/>
              <a:gd name="connsiteX3205" fmla="*/ 3705140 w 4894877"/>
              <a:gd name="connsiteY3205" fmla="*/ 371688 h 2638416"/>
              <a:gd name="connsiteX3206" fmla="*/ 3780469 w 4894877"/>
              <a:gd name="connsiteY3206" fmla="*/ 385450 h 2638416"/>
              <a:gd name="connsiteX3207" fmla="*/ 3815959 w 4894877"/>
              <a:gd name="connsiteY3207" fmla="*/ 381444 h 2638416"/>
              <a:gd name="connsiteX3208" fmla="*/ 2730859 w 4894877"/>
              <a:gd name="connsiteY3208" fmla="*/ 1337409 h 2638416"/>
              <a:gd name="connsiteX3209" fmla="*/ 2735106 w 4894877"/>
              <a:gd name="connsiteY3209" fmla="*/ 1318724 h 2638416"/>
              <a:gd name="connsiteX3210" fmla="*/ 2638049 w 4894877"/>
              <a:gd name="connsiteY3210" fmla="*/ 1273093 h 2638416"/>
              <a:gd name="connsiteX3211" fmla="*/ 2553304 w 4894877"/>
              <a:gd name="connsiteY3211" fmla="*/ 1316190 h 2638416"/>
              <a:gd name="connsiteX3212" fmla="*/ 2650723 w 4894877"/>
              <a:gd name="connsiteY3212" fmla="*/ 1363995 h 2638416"/>
              <a:gd name="connsiteX3213" fmla="*/ 2730859 w 4894877"/>
              <a:gd name="connsiteY3213" fmla="*/ 1337409 h 2638416"/>
              <a:gd name="connsiteX3214" fmla="*/ 4010344 w 4894877"/>
              <a:gd name="connsiteY3214" fmla="*/ 224835 h 2638416"/>
              <a:gd name="connsiteX3215" fmla="*/ 4010435 w 4894877"/>
              <a:gd name="connsiteY3215" fmla="*/ 220127 h 2638416"/>
              <a:gd name="connsiteX3216" fmla="*/ 3965710 w 4894877"/>
              <a:gd name="connsiteY3216" fmla="*/ 213608 h 2638416"/>
              <a:gd name="connsiteX3217" fmla="*/ 3947602 w 4894877"/>
              <a:gd name="connsiteY3217" fmla="*/ 219946 h 2638416"/>
              <a:gd name="connsiteX3218" fmla="*/ 3992327 w 4894877"/>
              <a:gd name="connsiteY3218" fmla="*/ 226828 h 2638416"/>
              <a:gd name="connsiteX3219" fmla="*/ 4010344 w 4894877"/>
              <a:gd name="connsiteY3219" fmla="*/ 224835 h 2638416"/>
              <a:gd name="connsiteX3220" fmla="*/ 2346826 w 4894877"/>
              <a:gd name="connsiteY3220" fmla="*/ 1688141 h 2638416"/>
              <a:gd name="connsiteX3221" fmla="*/ 2355024 w 4894877"/>
              <a:gd name="connsiteY3221" fmla="*/ 1667659 h 2638416"/>
              <a:gd name="connsiteX3222" fmla="*/ 2269012 w 4894877"/>
              <a:gd name="connsiteY3222" fmla="*/ 1614604 h 2638416"/>
              <a:gd name="connsiteX3223" fmla="*/ 2174671 w 4894877"/>
              <a:gd name="connsiteY3223" fmla="*/ 1666210 h 2638416"/>
              <a:gd name="connsiteX3224" fmla="*/ 2260503 w 4894877"/>
              <a:gd name="connsiteY3224" fmla="*/ 1721982 h 2638416"/>
              <a:gd name="connsiteX3225" fmla="*/ 2346826 w 4894877"/>
              <a:gd name="connsiteY3225" fmla="*/ 1688141 h 2638416"/>
              <a:gd name="connsiteX3226" fmla="*/ 3747058 w 4894877"/>
              <a:gd name="connsiteY3226" fmla="*/ 462704 h 2638416"/>
              <a:gd name="connsiteX3227" fmla="*/ 3748055 w 4894877"/>
              <a:gd name="connsiteY3227" fmla="*/ 449916 h 2638416"/>
              <a:gd name="connsiteX3228" fmla="*/ 3660414 w 4894877"/>
              <a:gd name="connsiteY3228" fmla="*/ 431808 h 2638416"/>
              <a:gd name="connsiteX3229" fmla="*/ 3617497 w 4894877"/>
              <a:gd name="connsiteY3229" fmla="*/ 449916 h 2638416"/>
              <a:gd name="connsiteX3230" fmla="*/ 3708035 w 4894877"/>
              <a:gd name="connsiteY3230" fmla="*/ 468024 h 2638416"/>
              <a:gd name="connsiteX3231" fmla="*/ 3747058 w 4894877"/>
              <a:gd name="connsiteY3231" fmla="*/ 462704 h 2638416"/>
              <a:gd name="connsiteX3232" fmla="*/ 1760706 w 4894877"/>
              <a:gd name="connsiteY3232" fmla="*/ 2218543 h 2638416"/>
              <a:gd name="connsiteX3233" fmla="*/ 1793322 w 4894877"/>
              <a:gd name="connsiteY3233" fmla="*/ 2173229 h 2638416"/>
              <a:gd name="connsiteX3234" fmla="*/ 1725056 w 4894877"/>
              <a:gd name="connsiteY3234" fmla="*/ 2118906 h 2638416"/>
              <a:gd name="connsiteX3235" fmla="*/ 1643699 w 4894877"/>
              <a:gd name="connsiteY3235" fmla="*/ 2151983 h 2638416"/>
              <a:gd name="connsiteX3236" fmla="*/ 1640114 w 4894877"/>
              <a:gd name="connsiteY3236" fmla="*/ 2158933 h 2638416"/>
              <a:gd name="connsiteX3237" fmla="*/ 1706494 w 4894877"/>
              <a:gd name="connsiteY3237" fmla="*/ 2234501 h 2638416"/>
              <a:gd name="connsiteX3238" fmla="*/ 1730656 w 4894877"/>
              <a:gd name="connsiteY3238" fmla="*/ 2231643 h 2638416"/>
              <a:gd name="connsiteX3239" fmla="*/ 1760706 w 4894877"/>
              <a:gd name="connsiteY3239" fmla="*/ 2218543 h 2638416"/>
              <a:gd name="connsiteX3240" fmla="*/ 3969196 w 4894877"/>
              <a:gd name="connsiteY3240" fmla="*/ 281534 h 2638416"/>
              <a:gd name="connsiteX3241" fmla="*/ 3970055 w 4894877"/>
              <a:gd name="connsiteY3241" fmla="*/ 275174 h 2638416"/>
              <a:gd name="connsiteX3242" fmla="*/ 3915732 w 4894877"/>
              <a:gd name="connsiteY3242" fmla="*/ 265939 h 2638416"/>
              <a:gd name="connsiteX3243" fmla="*/ 3888208 w 4894877"/>
              <a:gd name="connsiteY3243" fmla="*/ 274087 h 2638416"/>
              <a:gd name="connsiteX3244" fmla="*/ 3942531 w 4894877"/>
              <a:gd name="connsiteY3244" fmla="*/ 283686 h 2638416"/>
              <a:gd name="connsiteX3245" fmla="*/ 3969196 w 4894877"/>
              <a:gd name="connsiteY3245" fmla="*/ 281534 h 2638416"/>
              <a:gd name="connsiteX3246" fmla="*/ 4117746 w 4894877"/>
              <a:gd name="connsiteY3246" fmla="*/ 154125 h 2638416"/>
              <a:gd name="connsiteX3247" fmla="*/ 4117452 w 4894877"/>
              <a:gd name="connsiteY3247" fmla="*/ 152042 h 2638416"/>
              <a:gd name="connsiteX3248" fmla="*/ 4094817 w 4894877"/>
              <a:gd name="connsiteY3248" fmla="*/ 148964 h 2638416"/>
              <a:gd name="connsiteX3249" fmla="*/ 4084677 w 4894877"/>
              <a:gd name="connsiteY3249" fmla="*/ 151680 h 2638416"/>
              <a:gd name="connsiteX3250" fmla="*/ 4108941 w 4894877"/>
              <a:gd name="connsiteY3250" fmla="*/ 155122 h 2638416"/>
              <a:gd name="connsiteX3251" fmla="*/ 4117746 w 4894877"/>
              <a:gd name="connsiteY3251" fmla="*/ 154125 h 2638416"/>
              <a:gd name="connsiteX3252" fmla="*/ 3660662 w 4894877"/>
              <a:gd name="connsiteY3252" fmla="*/ 559444 h 2638416"/>
              <a:gd name="connsiteX3253" fmla="*/ 3664941 w 4894877"/>
              <a:gd name="connsiteY3253" fmla="*/ 543533 h 2638416"/>
              <a:gd name="connsiteX3254" fmla="*/ 3564986 w 4894877"/>
              <a:gd name="connsiteY3254" fmla="*/ 522165 h 2638416"/>
              <a:gd name="connsiteX3255" fmla="*/ 3515008 w 4894877"/>
              <a:gd name="connsiteY3255" fmla="*/ 543713 h 2638416"/>
              <a:gd name="connsiteX3256" fmla="*/ 3614963 w 4894877"/>
              <a:gd name="connsiteY3256" fmla="*/ 566528 h 2638416"/>
              <a:gd name="connsiteX3257" fmla="*/ 3660662 w 4894877"/>
              <a:gd name="connsiteY3257" fmla="*/ 559444 h 2638416"/>
              <a:gd name="connsiteX3258" fmla="*/ 3918243 w 4894877"/>
              <a:gd name="connsiteY3258" fmla="*/ 345931 h 2638416"/>
              <a:gd name="connsiteX3259" fmla="*/ 3918446 w 4894877"/>
              <a:gd name="connsiteY3259" fmla="*/ 337466 h 2638416"/>
              <a:gd name="connsiteX3260" fmla="*/ 3849095 w 4894877"/>
              <a:gd name="connsiteY3260" fmla="*/ 325696 h 2638416"/>
              <a:gd name="connsiteX3261" fmla="*/ 3818855 w 4894877"/>
              <a:gd name="connsiteY3261" fmla="*/ 338009 h 2638416"/>
              <a:gd name="connsiteX3262" fmla="*/ 3889657 w 4894877"/>
              <a:gd name="connsiteY3262" fmla="*/ 349779 h 2638416"/>
              <a:gd name="connsiteX3263" fmla="*/ 3918243 w 4894877"/>
              <a:gd name="connsiteY3263" fmla="*/ 345931 h 2638416"/>
              <a:gd name="connsiteX3264" fmla="*/ 3557687 w 4894877"/>
              <a:gd name="connsiteY3264" fmla="*/ 667075 h 2638416"/>
              <a:gd name="connsiteX3265" fmla="*/ 3555930 w 4894877"/>
              <a:gd name="connsiteY3265" fmla="*/ 656886 h 2638416"/>
              <a:gd name="connsiteX3266" fmla="*/ 3451267 w 4894877"/>
              <a:gd name="connsiteY3266" fmla="*/ 629906 h 2638416"/>
              <a:gd name="connsiteX3267" fmla="*/ 3390244 w 4894877"/>
              <a:gd name="connsiteY3267" fmla="*/ 654894 h 2638416"/>
              <a:gd name="connsiteX3268" fmla="*/ 3495632 w 4894877"/>
              <a:gd name="connsiteY3268" fmla="*/ 683142 h 2638416"/>
              <a:gd name="connsiteX3269" fmla="*/ 3557687 w 4894877"/>
              <a:gd name="connsiteY3269" fmla="*/ 667075 h 2638416"/>
              <a:gd name="connsiteX3270" fmla="*/ 4090516 w 4894877"/>
              <a:gd name="connsiteY3270" fmla="*/ 200775 h 2638416"/>
              <a:gd name="connsiteX3271" fmla="*/ 4089928 w 4894877"/>
              <a:gd name="connsiteY3271" fmla="*/ 197131 h 2638416"/>
              <a:gd name="connsiteX3272" fmla="*/ 4053532 w 4894877"/>
              <a:gd name="connsiteY3272" fmla="*/ 192061 h 2638416"/>
              <a:gd name="connsiteX3273" fmla="*/ 4038682 w 4894877"/>
              <a:gd name="connsiteY3273" fmla="*/ 197131 h 2638416"/>
              <a:gd name="connsiteX3274" fmla="*/ 4076710 w 4894877"/>
              <a:gd name="connsiteY3274" fmla="*/ 202382 h 2638416"/>
              <a:gd name="connsiteX3275" fmla="*/ 4090516 w 4894877"/>
              <a:gd name="connsiteY3275" fmla="*/ 200775 h 2638416"/>
              <a:gd name="connsiteX3276" fmla="*/ 3412745 w 4894877"/>
              <a:gd name="connsiteY3276" fmla="*/ 813269 h 2638416"/>
              <a:gd name="connsiteX3277" fmla="*/ 3420304 w 4894877"/>
              <a:gd name="connsiteY3277" fmla="*/ 790341 h 2638416"/>
              <a:gd name="connsiteX3278" fmla="*/ 3311477 w 4894877"/>
              <a:gd name="connsiteY3278" fmla="*/ 760825 h 2638416"/>
              <a:gd name="connsiteX3279" fmla="*/ 3247738 w 4894877"/>
              <a:gd name="connsiteY3279" fmla="*/ 791426 h 2638416"/>
              <a:gd name="connsiteX3280" fmla="*/ 3357652 w 4894877"/>
              <a:gd name="connsiteY3280" fmla="*/ 822754 h 2638416"/>
              <a:gd name="connsiteX3281" fmla="*/ 3412745 w 4894877"/>
              <a:gd name="connsiteY3281" fmla="*/ 813269 h 2638416"/>
              <a:gd name="connsiteX3282" fmla="*/ 3860277 w 4894877"/>
              <a:gd name="connsiteY3282" fmla="*/ 421464 h 2638416"/>
              <a:gd name="connsiteX3283" fmla="*/ 3861409 w 4894877"/>
              <a:gd name="connsiteY3283" fmla="*/ 410623 h 2638416"/>
              <a:gd name="connsiteX3284" fmla="*/ 3780105 w 4894877"/>
              <a:gd name="connsiteY3284" fmla="*/ 395412 h 2638416"/>
              <a:gd name="connsiteX3285" fmla="*/ 3741536 w 4894877"/>
              <a:gd name="connsiteY3285" fmla="*/ 410260 h 2638416"/>
              <a:gd name="connsiteX3286" fmla="*/ 3825193 w 4894877"/>
              <a:gd name="connsiteY3286" fmla="*/ 426195 h 2638416"/>
              <a:gd name="connsiteX3287" fmla="*/ 3860277 w 4894877"/>
              <a:gd name="connsiteY3287" fmla="*/ 421464 h 2638416"/>
              <a:gd name="connsiteX3288" fmla="*/ 4057697 w 4894877"/>
              <a:gd name="connsiteY3288" fmla="*/ 254237 h 2638416"/>
              <a:gd name="connsiteX3289" fmla="*/ 4055524 w 4894877"/>
              <a:gd name="connsiteY3289" fmla="*/ 248556 h 2638416"/>
              <a:gd name="connsiteX3290" fmla="*/ 4006995 w 4894877"/>
              <a:gd name="connsiteY3290" fmla="*/ 241313 h 2638416"/>
              <a:gd name="connsiteX3291" fmla="*/ 3988887 w 4894877"/>
              <a:gd name="connsiteY3291" fmla="*/ 248556 h 2638416"/>
              <a:gd name="connsiteX3292" fmla="*/ 4037597 w 4894877"/>
              <a:gd name="connsiteY3292" fmla="*/ 255980 h 2638416"/>
              <a:gd name="connsiteX3293" fmla="*/ 4057697 w 4894877"/>
              <a:gd name="connsiteY3293" fmla="*/ 254237 h 2638416"/>
              <a:gd name="connsiteX3294" fmla="*/ 3240970 w 4894877"/>
              <a:gd name="connsiteY3294" fmla="*/ 989389 h 2638416"/>
              <a:gd name="connsiteX3295" fmla="*/ 3251903 w 4894877"/>
              <a:gd name="connsiteY3295" fmla="*/ 962907 h 2638416"/>
              <a:gd name="connsiteX3296" fmla="*/ 3144886 w 4894877"/>
              <a:gd name="connsiteY3296" fmla="*/ 927597 h 2638416"/>
              <a:gd name="connsiteX3297" fmla="*/ 3072455 w 4894877"/>
              <a:gd name="connsiteY3297" fmla="*/ 962364 h 2638416"/>
              <a:gd name="connsiteX3298" fmla="*/ 3182913 w 4894877"/>
              <a:gd name="connsiteY3298" fmla="*/ 1000389 h 2638416"/>
              <a:gd name="connsiteX3299" fmla="*/ 3240970 w 4894877"/>
              <a:gd name="connsiteY3299" fmla="*/ 989389 h 2638416"/>
              <a:gd name="connsiteX3300" fmla="*/ 4166457 w 4894877"/>
              <a:gd name="connsiteY3300" fmla="*/ 177371 h 2638416"/>
              <a:gd name="connsiteX3301" fmla="*/ 4165257 w 4894877"/>
              <a:gd name="connsiteY3301" fmla="*/ 174678 h 2638416"/>
              <a:gd name="connsiteX3302" fmla="*/ 4140086 w 4894877"/>
              <a:gd name="connsiteY3302" fmla="*/ 171237 h 2638416"/>
              <a:gd name="connsiteX3303" fmla="*/ 4129584 w 4894877"/>
              <a:gd name="connsiteY3303" fmla="*/ 174678 h 2638416"/>
              <a:gd name="connsiteX3304" fmla="*/ 4154755 w 4894877"/>
              <a:gd name="connsiteY3304" fmla="*/ 178300 h 2638416"/>
              <a:gd name="connsiteX3305" fmla="*/ 4166457 w 4894877"/>
              <a:gd name="connsiteY3305" fmla="*/ 177371 h 2638416"/>
              <a:gd name="connsiteX3306" fmla="*/ 3791310 w 4894877"/>
              <a:gd name="connsiteY3306" fmla="*/ 510056 h 2638416"/>
              <a:gd name="connsiteX3307" fmla="*/ 3791695 w 4894877"/>
              <a:gd name="connsiteY3307" fmla="*/ 496091 h 2638416"/>
              <a:gd name="connsiteX3308" fmla="*/ 3699707 w 4894877"/>
              <a:gd name="connsiteY3308" fmla="*/ 478345 h 2638416"/>
              <a:gd name="connsiteX3309" fmla="*/ 3656066 w 4894877"/>
              <a:gd name="connsiteY3309" fmla="*/ 496452 h 2638416"/>
              <a:gd name="connsiteX3310" fmla="*/ 3751133 w 4894877"/>
              <a:gd name="connsiteY3310" fmla="*/ 516009 h 2638416"/>
              <a:gd name="connsiteX3311" fmla="*/ 3791310 w 4894877"/>
              <a:gd name="connsiteY3311" fmla="*/ 510056 h 2638416"/>
              <a:gd name="connsiteX3312" fmla="*/ 4016750 w 4894877"/>
              <a:gd name="connsiteY3312" fmla="*/ 313201 h 2638416"/>
              <a:gd name="connsiteX3313" fmla="*/ 4016411 w 4894877"/>
              <a:gd name="connsiteY3313" fmla="*/ 306140 h 2638416"/>
              <a:gd name="connsiteX3314" fmla="*/ 3954481 w 4894877"/>
              <a:gd name="connsiteY3314" fmla="*/ 296180 h 2638416"/>
              <a:gd name="connsiteX3315" fmla="*/ 3928406 w 4894877"/>
              <a:gd name="connsiteY3315" fmla="*/ 305959 h 2638416"/>
              <a:gd name="connsiteX3316" fmla="*/ 3992509 w 4894877"/>
              <a:gd name="connsiteY3316" fmla="*/ 316461 h 2638416"/>
              <a:gd name="connsiteX3317" fmla="*/ 4016750 w 4894877"/>
              <a:gd name="connsiteY3317" fmla="*/ 313201 h 2638416"/>
              <a:gd name="connsiteX3318" fmla="*/ 4140428 w 4894877"/>
              <a:gd name="connsiteY3318" fmla="*/ 227800 h 2638416"/>
              <a:gd name="connsiteX3319" fmla="*/ 4140451 w 4894877"/>
              <a:gd name="connsiteY3319" fmla="*/ 223568 h 2638416"/>
              <a:gd name="connsiteX3320" fmla="*/ 4101519 w 4894877"/>
              <a:gd name="connsiteY3320" fmla="*/ 217591 h 2638416"/>
              <a:gd name="connsiteX3321" fmla="*/ 4084135 w 4894877"/>
              <a:gd name="connsiteY3321" fmla="*/ 222844 h 2638416"/>
              <a:gd name="connsiteX3322" fmla="*/ 4122344 w 4894877"/>
              <a:gd name="connsiteY3322" fmla="*/ 229180 h 2638416"/>
              <a:gd name="connsiteX3323" fmla="*/ 4140428 w 4894877"/>
              <a:gd name="connsiteY3323" fmla="*/ 227800 h 2638416"/>
              <a:gd name="connsiteX3324" fmla="*/ 3014849 w 4894877"/>
              <a:gd name="connsiteY3324" fmla="*/ 1216574 h 2638416"/>
              <a:gd name="connsiteX3325" fmla="*/ 3031168 w 4894877"/>
              <a:gd name="connsiteY3325" fmla="*/ 1185451 h 2638416"/>
              <a:gd name="connsiteX3326" fmla="*/ 2929946 w 4894877"/>
              <a:gd name="connsiteY3326" fmla="*/ 1143985 h 2638416"/>
              <a:gd name="connsiteX3327" fmla="*/ 2850091 w 4894877"/>
              <a:gd name="connsiteY3327" fmla="*/ 1185451 h 2638416"/>
              <a:gd name="connsiteX3328" fmla="*/ 2951675 w 4894877"/>
              <a:gd name="connsiteY3328" fmla="*/ 1229092 h 2638416"/>
              <a:gd name="connsiteX3329" fmla="*/ 3014849 w 4894877"/>
              <a:gd name="connsiteY3329" fmla="*/ 1216574 h 2638416"/>
              <a:gd name="connsiteX3330" fmla="*/ 3711565 w 4894877"/>
              <a:gd name="connsiteY3330" fmla="*/ 609399 h 2638416"/>
              <a:gd name="connsiteX3331" fmla="*/ 3707855 w 4894877"/>
              <a:gd name="connsiteY3331" fmla="*/ 600029 h 2638416"/>
              <a:gd name="connsiteX3332" fmla="*/ 3609349 w 4894877"/>
              <a:gd name="connsiteY3332" fmla="*/ 576126 h 2638416"/>
              <a:gd name="connsiteX3333" fmla="*/ 3555026 w 4894877"/>
              <a:gd name="connsiteY3333" fmla="*/ 597673 h 2638416"/>
              <a:gd name="connsiteX3334" fmla="*/ 3653532 w 4894877"/>
              <a:gd name="connsiteY3334" fmla="*/ 622844 h 2638416"/>
              <a:gd name="connsiteX3335" fmla="*/ 3711565 w 4894877"/>
              <a:gd name="connsiteY3335" fmla="*/ 609399 h 2638416"/>
              <a:gd name="connsiteX3336" fmla="*/ 3970328 w 4894877"/>
              <a:gd name="connsiteY3336" fmla="*/ 383280 h 2638416"/>
              <a:gd name="connsiteX3337" fmla="*/ 3970055 w 4894877"/>
              <a:gd name="connsiteY3337" fmla="*/ 373683 h 2638416"/>
              <a:gd name="connsiteX3338" fmla="*/ 3894366 w 4894877"/>
              <a:gd name="connsiteY3338" fmla="*/ 361006 h 2638416"/>
              <a:gd name="connsiteX3339" fmla="*/ 3864126 w 4894877"/>
              <a:gd name="connsiteY3339" fmla="*/ 373863 h 2638416"/>
              <a:gd name="connsiteX3340" fmla="*/ 3939634 w 4894877"/>
              <a:gd name="connsiteY3340" fmla="*/ 387444 h 2638416"/>
              <a:gd name="connsiteX3341" fmla="*/ 3970328 w 4894877"/>
              <a:gd name="connsiteY3341" fmla="*/ 383280 h 2638416"/>
              <a:gd name="connsiteX3342" fmla="*/ 4109984 w 4894877"/>
              <a:gd name="connsiteY3342" fmla="*/ 284024 h 2638416"/>
              <a:gd name="connsiteX3343" fmla="*/ 4110030 w 4894877"/>
              <a:gd name="connsiteY3343" fmla="*/ 278252 h 2638416"/>
              <a:gd name="connsiteX3344" fmla="*/ 4055707 w 4894877"/>
              <a:gd name="connsiteY3344" fmla="*/ 269743 h 2638416"/>
              <a:gd name="connsiteX3345" fmla="*/ 4034158 w 4894877"/>
              <a:gd name="connsiteY3345" fmla="*/ 277891 h 2638416"/>
              <a:gd name="connsiteX3346" fmla="*/ 4088481 w 4894877"/>
              <a:gd name="connsiteY3346" fmla="*/ 286402 h 2638416"/>
              <a:gd name="connsiteX3347" fmla="*/ 4109984 w 4894877"/>
              <a:gd name="connsiteY3347" fmla="*/ 284024 h 2638416"/>
              <a:gd name="connsiteX3348" fmla="*/ 3913242 w 4894877"/>
              <a:gd name="connsiteY3348" fmla="*/ 464945 h 2638416"/>
              <a:gd name="connsiteX3349" fmla="*/ 3914827 w 4894877"/>
              <a:gd name="connsiteY3349" fmla="*/ 452993 h 2638416"/>
              <a:gd name="connsiteX3350" fmla="*/ 3830263 w 4894877"/>
              <a:gd name="connsiteY3350" fmla="*/ 435973 h 2638416"/>
              <a:gd name="connsiteX3351" fmla="*/ 3789339 w 4894877"/>
              <a:gd name="connsiteY3351" fmla="*/ 451725 h 2638416"/>
              <a:gd name="connsiteX3352" fmla="*/ 3876619 w 4894877"/>
              <a:gd name="connsiteY3352" fmla="*/ 469833 h 2638416"/>
              <a:gd name="connsiteX3353" fmla="*/ 3913242 w 4894877"/>
              <a:gd name="connsiteY3353" fmla="*/ 464945 h 2638416"/>
              <a:gd name="connsiteX3354" fmla="*/ 3595315 w 4894877"/>
              <a:gd name="connsiteY3354" fmla="*/ 744255 h 2638416"/>
              <a:gd name="connsiteX3355" fmla="*/ 3601199 w 4894877"/>
              <a:gd name="connsiteY3355" fmla="*/ 724066 h 2638416"/>
              <a:gd name="connsiteX3356" fmla="*/ 3495089 w 4894877"/>
              <a:gd name="connsiteY3356" fmla="*/ 695999 h 2638416"/>
              <a:gd name="connsiteX3357" fmla="*/ 3435695 w 4894877"/>
              <a:gd name="connsiteY3357" fmla="*/ 723342 h 2638416"/>
              <a:gd name="connsiteX3358" fmla="*/ 3542713 w 4894877"/>
              <a:gd name="connsiteY3358" fmla="*/ 752495 h 2638416"/>
              <a:gd name="connsiteX3359" fmla="*/ 3595315 w 4894877"/>
              <a:gd name="connsiteY3359" fmla="*/ 744255 h 2638416"/>
              <a:gd name="connsiteX3360" fmla="*/ 2730282 w 4894877"/>
              <a:gd name="connsiteY3360" fmla="*/ 1504334 h 2638416"/>
              <a:gd name="connsiteX3361" fmla="*/ 2736011 w 4894877"/>
              <a:gd name="connsiteY3361" fmla="*/ 1485496 h 2638416"/>
              <a:gd name="connsiteX3362" fmla="*/ 2636963 w 4894877"/>
              <a:gd name="connsiteY3362" fmla="*/ 1434614 h 2638416"/>
              <a:gd name="connsiteX3363" fmla="*/ 2550407 w 4894877"/>
              <a:gd name="connsiteY3363" fmla="*/ 1482238 h 2638416"/>
              <a:gd name="connsiteX3364" fmla="*/ 2649637 w 4894877"/>
              <a:gd name="connsiteY3364" fmla="*/ 1535656 h 2638416"/>
              <a:gd name="connsiteX3365" fmla="*/ 2730282 w 4894877"/>
              <a:gd name="connsiteY3365" fmla="*/ 1504334 h 2638416"/>
              <a:gd name="connsiteX3366" fmla="*/ 4218630 w 4894877"/>
              <a:gd name="connsiteY3366" fmla="*/ 202723 h 2638416"/>
              <a:gd name="connsiteX3367" fmla="*/ 4217770 w 4894877"/>
              <a:gd name="connsiteY3367" fmla="*/ 199485 h 2638416"/>
              <a:gd name="connsiteX3368" fmla="*/ 4186262 w 4894877"/>
              <a:gd name="connsiteY3368" fmla="*/ 194958 h 2638416"/>
              <a:gd name="connsiteX3369" fmla="*/ 4175397 w 4894877"/>
              <a:gd name="connsiteY3369" fmla="*/ 199485 h 2638416"/>
              <a:gd name="connsiteX3370" fmla="*/ 4206723 w 4894877"/>
              <a:gd name="connsiteY3370" fmla="*/ 204194 h 2638416"/>
              <a:gd name="connsiteX3371" fmla="*/ 4218630 w 4894877"/>
              <a:gd name="connsiteY3371" fmla="*/ 202723 h 2638416"/>
              <a:gd name="connsiteX3372" fmla="*/ 4073722 w 4894877"/>
              <a:gd name="connsiteY3372" fmla="*/ 349282 h 2638416"/>
              <a:gd name="connsiteX3373" fmla="*/ 4072727 w 4894877"/>
              <a:gd name="connsiteY3373" fmla="*/ 341270 h 2638416"/>
              <a:gd name="connsiteX3374" fmla="*/ 4005366 w 4894877"/>
              <a:gd name="connsiteY3374" fmla="*/ 330224 h 2638416"/>
              <a:gd name="connsiteX3375" fmla="*/ 3980557 w 4894877"/>
              <a:gd name="connsiteY3375" fmla="*/ 341813 h 2638416"/>
              <a:gd name="connsiteX3376" fmla="*/ 4046469 w 4894877"/>
              <a:gd name="connsiteY3376" fmla="*/ 352678 h 2638416"/>
              <a:gd name="connsiteX3377" fmla="*/ 4073722 w 4894877"/>
              <a:gd name="connsiteY3377" fmla="*/ 349282 h 2638416"/>
              <a:gd name="connsiteX3378" fmla="*/ 4191919 w 4894877"/>
              <a:gd name="connsiteY3378" fmla="*/ 255188 h 2638416"/>
              <a:gd name="connsiteX3379" fmla="*/ 4190063 w 4894877"/>
              <a:gd name="connsiteY3379" fmla="*/ 250367 h 2638416"/>
              <a:gd name="connsiteX3380" fmla="*/ 4143707 w 4894877"/>
              <a:gd name="connsiteY3380" fmla="*/ 244029 h 2638416"/>
              <a:gd name="connsiteX3381" fmla="*/ 4129584 w 4894877"/>
              <a:gd name="connsiteY3381" fmla="*/ 251091 h 2638416"/>
              <a:gd name="connsiteX3382" fmla="*/ 4174491 w 4894877"/>
              <a:gd name="connsiteY3382" fmla="*/ 257430 h 2638416"/>
              <a:gd name="connsiteX3383" fmla="*/ 4191919 w 4894877"/>
              <a:gd name="connsiteY3383" fmla="*/ 255188 h 2638416"/>
              <a:gd name="connsiteX3384" fmla="*/ 3843347 w 4894877"/>
              <a:gd name="connsiteY3384" fmla="*/ 562568 h 2638416"/>
              <a:gd name="connsiteX3385" fmla="*/ 3846923 w 4894877"/>
              <a:gd name="connsiteY3385" fmla="*/ 547879 h 2638416"/>
              <a:gd name="connsiteX3386" fmla="*/ 3754031 w 4894877"/>
              <a:gd name="connsiteY3386" fmla="*/ 526873 h 2638416"/>
              <a:gd name="connsiteX3387" fmla="*/ 3703510 w 4894877"/>
              <a:gd name="connsiteY3387" fmla="*/ 546249 h 2638416"/>
              <a:gd name="connsiteX3388" fmla="*/ 3799301 w 4894877"/>
              <a:gd name="connsiteY3388" fmla="*/ 568703 h 2638416"/>
              <a:gd name="connsiteX3389" fmla="*/ 3843347 w 4894877"/>
              <a:gd name="connsiteY3389" fmla="*/ 562568 h 2638416"/>
              <a:gd name="connsiteX3390" fmla="*/ 3457129 w 4894877"/>
              <a:gd name="connsiteY3390" fmla="*/ 902789 h 2638416"/>
              <a:gd name="connsiteX3391" fmla="*/ 3465753 w 4894877"/>
              <a:gd name="connsiteY3391" fmla="*/ 878888 h 2638416"/>
              <a:gd name="connsiteX3392" fmla="*/ 3357106 w 4894877"/>
              <a:gd name="connsiteY3392" fmla="*/ 845750 h 2638416"/>
              <a:gd name="connsiteX3393" fmla="*/ 3292642 w 4894877"/>
              <a:gd name="connsiteY3393" fmla="*/ 878344 h 2638416"/>
              <a:gd name="connsiteX3394" fmla="*/ 3399479 w 4894877"/>
              <a:gd name="connsiteY3394" fmla="*/ 912025 h 2638416"/>
              <a:gd name="connsiteX3395" fmla="*/ 3457129 w 4894877"/>
              <a:gd name="connsiteY3395" fmla="*/ 902789 h 2638416"/>
              <a:gd name="connsiteX3396" fmla="*/ 4288208 w 4894877"/>
              <a:gd name="connsiteY3396" fmla="*/ 177212 h 2638416"/>
              <a:gd name="connsiteX3397" fmla="*/ 4268472 w 4894877"/>
              <a:gd name="connsiteY3397" fmla="*/ 174495 h 2638416"/>
              <a:gd name="connsiteX3398" fmla="*/ 4260685 w 4894877"/>
              <a:gd name="connsiteY3398" fmla="*/ 177392 h 2638416"/>
              <a:gd name="connsiteX3399" fmla="*/ 4280604 w 4894877"/>
              <a:gd name="connsiteY3399" fmla="*/ 179928 h 2638416"/>
              <a:gd name="connsiteX3400" fmla="*/ 4288208 w 4894877"/>
              <a:gd name="connsiteY3400" fmla="*/ 177212 h 2638416"/>
              <a:gd name="connsiteX3401" fmla="*/ 2283137 w 4894877"/>
              <a:gd name="connsiteY3401" fmla="*/ 1945636 h 2638416"/>
              <a:gd name="connsiteX3402" fmla="*/ 2309212 w 4894877"/>
              <a:gd name="connsiteY3402" fmla="*/ 1905052 h 2638416"/>
              <a:gd name="connsiteX3403" fmla="*/ 2227728 w 4894877"/>
              <a:gd name="connsiteY3403" fmla="*/ 1849824 h 2638416"/>
              <a:gd name="connsiteX3404" fmla="*/ 2137189 w 4894877"/>
              <a:gd name="connsiteY3404" fmla="*/ 1903060 h 2638416"/>
              <a:gd name="connsiteX3405" fmla="*/ 2221209 w 4894877"/>
              <a:gd name="connsiteY3405" fmla="*/ 1962997 h 2638416"/>
              <a:gd name="connsiteX3406" fmla="*/ 2283137 w 4894877"/>
              <a:gd name="connsiteY3406" fmla="*/ 1945636 h 2638416"/>
              <a:gd name="connsiteX3407" fmla="*/ 4028793 w 4894877"/>
              <a:gd name="connsiteY3407" fmla="*/ 425311 h 2638416"/>
              <a:gd name="connsiteX3408" fmla="*/ 4028363 w 4894877"/>
              <a:gd name="connsiteY3408" fmla="*/ 414967 h 2638416"/>
              <a:gd name="connsiteX3409" fmla="*/ 3948326 w 4894877"/>
              <a:gd name="connsiteY3409" fmla="*/ 400663 h 2638416"/>
              <a:gd name="connsiteX3410" fmla="*/ 3916637 w 4894877"/>
              <a:gd name="connsiteY3410" fmla="*/ 414786 h 2638416"/>
              <a:gd name="connsiteX3411" fmla="*/ 3996494 w 4894877"/>
              <a:gd name="connsiteY3411" fmla="*/ 429816 h 2638416"/>
              <a:gd name="connsiteX3412" fmla="*/ 4028793 w 4894877"/>
              <a:gd name="connsiteY3412" fmla="*/ 425311 h 2638416"/>
              <a:gd name="connsiteX3413" fmla="*/ 4162541 w 4894877"/>
              <a:gd name="connsiteY3413" fmla="*/ 316212 h 2638416"/>
              <a:gd name="connsiteX3414" fmla="*/ 4160549 w 4894877"/>
              <a:gd name="connsiteY3414" fmla="*/ 309580 h 2638416"/>
              <a:gd name="connsiteX3415" fmla="*/ 4102243 w 4894877"/>
              <a:gd name="connsiteY3415" fmla="*/ 300527 h 2638416"/>
              <a:gd name="connsiteX3416" fmla="*/ 4081419 w 4894877"/>
              <a:gd name="connsiteY3416" fmla="*/ 309943 h 2638416"/>
              <a:gd name="connsiteX3417" fmla="*/ 4140087 w 4894877"/>
              <a:gd name="connsiteY3417" fmla="*/ 319177 h 2638416"/>
              <a:gd name="connsiteX3418" fmla="*/ 4162541 w 4894877"/>
              <a:gd name="connsiteY3418" fmla="*/ 316212 h 2638416"/>
              <a:gd name="connsiteX3419" fmla="*/ 3277321 w 4894877"/>
              <a:gd name="connsiteY3419" fmla="*/ 1098920 h 2638416"/>
              <a:gd name="connsiteX3420" fmla="*/ 3289204 w 4894877"/>
              <a:gd name="connsiteY3420" fmla="*/ 1070830 h 2638416"/>
              <a:gd name="connsiteX3421" fmla="*/ 3180013 w 4894877"/>
              <a:gd name="connsiteY3421" fmla="*/ 1032442 h 2638416"/>
              <a:gd name="connsiteX3422" fmla="*/ 3106497 w 4894877"/>
              <a:gd name="connsiteY3422" fmla="*/ 1069925 h 2638416"/>
              <a:gd name="connsiteX3423" fmla="*/ 3219670 w 4894877"/>
              <a:gd name="connsiteY3423" fmla="*/ 1111392 h 2638416"/>
              <a:gd name="connsiteX3424" fmla="*/ 3277321 w 4894877"/>
              <a:gd name="connsiteY3424" fmla="*/ 1098920 h 2638416"/>
              <a:gd name="connsiteX3425" fmla="*/ 4270577 w 4894877"/>
              <a:gd name="connsiteY3425" fmla="*/ 228433 h 2638416"/>
              <a:gd name="connsiteX3426" fmla="*/ 4267748 w 4894877"/>
              <a:gd name="connsiteY3426" fmla="*/ 224653 h 2638416"/>
              <a:gd name="connsiteX3427" fmla="*/ 4233342 w 4894877"/>
              <a:gd name="connsiteY3427" fmla="*/ 219946 h 2638416"/>
              <a:gd name="connsiteX3428" fmla="*/ 4220486 w 4894877"/>
              <a:gd name="connsiteY3428" fmla="*/ 224834 h 2638416"/>
              <a:gd name="connsiteX3429" fmla="*/ 4256702 w 4894877"/>
              <a:gd name="connsiteY3429" fmla="*/ 229904 h 2638416"/>
              <a:gd name="connsiteX3430" fmla="*/ 4270577 w 4894877"/>
              <a:gd name="connsiteY3430" fmla="*/ 228433 h 2638416"/>
              <a:gd name="connsiteX3431" fmla="*/ 3758286 w 4894877"/>
              <a:gd name="connsiteY3431" fmla="*/ 678864 h 2638416"/>
              <a:gd name="connsiteX3432" fmla="*/ 3761273 w 4894877"/>
              <a:gd name="connsiteY3432" fmla="*/ 660871 h 2638416"/>
              <a:gd name="connsiteX3433" fmla="*/ 3656792 w 4894877"/>
              <a:gd name="connsiteY3433" fmla="*/ 635701 h 2638416"/>
              <a:gd name="connsiteX3434" fmla="*/ 3605003 w 4894877"/>
              <a:gd name="connsiteY3434" fmla="*/ 660690 h 2638416"/>
              <a:gd name="connsiteX3435" fmla="*/ 3711840 w 4894877"/>
              <a:gd name="connsiteY3435" fmla="*/ 686402 h 2638416"/>
              <a:gd name="connsiteX3436" fmla="*/ 3758286 w 4894877"/>
              <a:gd name="connsiteY3436" fmla="*/ 678864 h 2638416"/>
              <a:gd name="connsiteX3437" fmla="*/ 3965960 w 4894877"/>
              <a:gd name="connsiteY3437" fmla="*/ 512770 h 2638416"/>
              <a:gd name="connsiteX3438" fmla="*/ 3964443 w 4894877"/>
              <a:gd name="connsiteY3438" fmla="*/ 499710 h 2638416"/>
              <a:gd name="connsiteX3439" fmla="*/ 3874809 w 4894877"/>
              <a:gd name="connsiteY3439" fmla="*/ 481603 h 2638416"/>
              <a:gd name="connsiteX3440" fmla="*/ 3837689 w 4894877"/>
              <a:gd name="connsiteY3440" fmla="*/ 499710 h 2638416"/>
              <a:gd name="connsiteX3441" fmla="*/ 3928228 w 4894877"/>
              <a:gd name="connsiteY3441" fmla="*/ 517818 h 2638416"/>
              <a:gd name="connsiteX3442" fmla="*/ 3965960 w 4894877"/>
              <a:gd name="connsiteY3442" fmla="*/ 512770 h 2638416"/>
              <a:gd name="connsiteX3443" fmla="*/ 4126710 w 4894877"/>
              <a:gd name="connsiteY3443" fmla="*/ 387035 h 2638416"/>
              <a:gd name="connsiteX3444" fmla="*/ 4126506 w 4894877"/>
              <a:gd name="connsiteY3444" fmla="*/ 378389 h 2638416"/>
              <a:gd name="connsiteX3445" fmla="*/ 4054075 w 4894877"/>
              <a:gd name="connsiteY3445" fmla="*/ 366076 h 2638416"/>
              <a:gd name="connsiteX3446" fmla="*/ 4027639 w 4894877"/>
              <a:gd name="connsiteY3446" fmla="*/ 378026 h 2638416"/>
              <a:gd name="connsiteX3447" fmla="*/ 4098258 w 4894877"/>
              <a:gd name="connsiteY3447" fmla="*/ 390520 h 2638416"/>
              <a:gd name="connsiteX3448" fmla="*/ 4126710 w 4894877"/>
              <a:gd name="connsiteY3448" fmla="*/ 387035 h 2638416"/>
              <a:gd name="connsiteX3449" fmla="*/ 4248350 w 4894877"/>
              <a:gd name="connsiteY3449" fmla="*/ 285677 h 2638416"/>
              <a:gd name="connsiteX3450" fmla="*/ 4247286 w 4894877"/>
              <a:gd name="connsiteY3450" fmla="*/ 280245 h 2638416"/>
              <a:gd name="connsiteX3451" fmla="*/ 4198394 w 4894877"/>
              <a:gd name="connsiteY3451" fmla="*/ 272821 h 2638416"/>
              <a:gd name="connsiteX3452" fmla="*/ 4180286 w 4894877"/>
              <a:gd name="connsiteY3452" fmla="*/ 280245 h 2638416"/>
              <a:gd name="connsiteX3453" fmla="*/ 4229178 w 4894877"/>
              <a:gd name="connsiteY3453" fmla="*/ 287851 h 2638416"/>
              <a:gd name="connsiteX3454" fmla="*/ 4248350 w 4894877"/>
              <a:gd name="connsiteY3454" fmla="*/ 285677 h 2638416"/>
              <a:gd name="connsiteX3455" fmla="*/ 3640087 w 4894877"/>
              <a:gd name="connsiteY3455" fmla="*/ 820716 h 2638416"/>
              <a:gd name="connsiteX3456" fmla="*/ 3645203 w 4894877"/>
              <a:gd name="connsiteY3456" fmla="*/ 798850 h 2638416"/>
              <a:gd name="connsiteX3457" fmla="*/ 3536556 w 4894877"/>
              <a:gd name="connsiteY3457" fmla="*/ 769336 h 2638416"/>
              <a:gd name="connsiteX3458" fmla="*/ 3476256 w 4894877"/>
              <a:gd name="connsiteY3458" fmla="*/ 799214 h 2638416"/>
              <a:gd name="connsiteX3459" fmla="*/ 3589068 w 4894877"/>
              <a:gd name="connsiteY3459" fmla="*/ 830903 h 2638416"/>
              <a:gd name="connsiteX3460" fmla="*/ 3640087 w 4894877"/>
              <a:gd name="connsiteY3460" fmla="*/ 820716 h 2638416"/>
              <a:gd name="connsiteX3461" fmla="*/ 4345521 w 4894877"/>
              <a:gd name="connsiteY3461" fmla="*/ 204237 h 2638416"/>
              <a:gd name="connsiteX3462" fmla="*/ 4345068 w 4894877"/>
              <a:gd name="connsiteY3462" fmla="*/ 201839 h 2638416"/>
              <a:gd name="connsiteX3463" fmla="*/ 4320080 w 4894877"/>
              <a:gd name="connsiteY3463" fmla="*/ 198217 h 2638416"/>
              <a:gd name="connsiteX3464" fmla="*/ 4309032 w 4894877"/>
              <a:gd name="connsiteY3464" fmla="*/ 201475 h 2638416"/>
              <a:gd name="connsiteX3465" fmla="*/ 4336195 w 4894877"/>
              <a:gd name="connsiteY3465" fmla="*/ 205278 h 2638416"/>
              <a:gd name="connsiteX3466" fmla="*/ 4345521 w 4894877"/>
              <a:gd name="connsiteY3466" fmla="*/ 204237 h 2638416"/>
              <a:gd name="connsiteX3467" fmla="*/ 3039068 w 4894877"/>
              <a:gd name="connsiteY3467" fmla="*/ 1361503 h 2638416"/>
              <a:gd name="connsiteX3468" fmla="*/ 3053802 w 4894877"/>
              <a:gd name="connsiteY3468" fmla="*/ 1327777 h 2638416"/>
              <a:gd name="connsiteX3469" fmla="*/ 2950589 w 4894877"/>
              <a:gd name="connsiteY3469" fmla="*/ 1284138 h 2638416"/>
              <a:gd name="connsiteX3470" fmla="*/ 2873632 w 4894877"/>
              <a:gd name="connsiteY3470" fmla="*/ 1327596 h 2638416"/>
              <a:gd name="connsiteX3471" fmla="*/ 2975035 w 4894877"/>
              <a:gd name="connsiteY3471" fmla="*/ 1374857 h 2638416"/>
              <a:gd name="connsiteX3472" fmla="*/ 3039068 w 4894877"/>
              <a:gd name="connsiteY3472" fmla="*/ 1361503 h 2638416"/>
              <a:gd name="connsiteX3473" fmla="*/ 3897036 w 4894877"/>
              <a:gd name="connsiteY3473" fmla="*/ 619108 h 2638416"/>
              <a:gd name="connsiteX3474" fmla="*/ 3897805 w 4894877"/>
              <a:gd name="connsiteY3474" fmla="*/ 602925 h 2638416"/>
              <a:gd name="connsiteX3475" fmla="*/ 3796584 w 4894877"/>
              <a:gd name="connsiteY3475" fmla="*/ 581014 h 2638416"/>
              <a:gd name="connsiteX3476" fmla="*/ 3752219 w 4894877"/>
              <a:gd name="connsiteY3476" fmla="*/ 603650 h 2638416"/>
              <a:gd name="connsiteX3477" fmla="*/ 3854709 w 4894877"/>
              <a:gd name="connsiteY3477" fmla="*/ 626465 h 2638416"/>
              <a:gd name="connsiteX3478" fmla="*/ 3897036 w 4894877"/>
              <a:gd name="connsiteY3478" fmla="*/ 619108 h 2638416"/>
              <a:gd name="connsiteX3479" fmla="*/ 4083749 w 4894877"/>
              <a:gd name="connsiteY3479" fmla="*/ 469720 h 2638416"/>
              <a:gd name="connsiteX3480" fmla="*/ 4084133 w 4894877"/>
              <a:gd name="connsiteY3480" fmla="*/ 458425 h 2638416"/>
              <a:gd name="connsiteX3481" fmla="*/ 4002106 w 4894877"/>
              <a:gd name="connsiteY3481" fmla="*/ 442490 h 2638416"/>
              <a:gd name="connsiteX3482" fmla="*/ 3965890 w 4894877"/>
              <a:gd name="connsiteY3482" fmla="*/ 457700 h 2638416"/>
              <a:gd name="connsiteX3483" fmla="*/ 4049549 w 4894877"/>
              <a:gd name="connsiteY3483" fmla="*/ 474359 h 2638416"/>
              <a:gd name="connsiteX3484" fmla="*/ 4083749 w 4894877"/>
              <a:gd name="connsiteY3484" fmla="*/ 469720 h 2638416"/>
              <a:gd name="connsiteX3485" fmla="*/ 4222704 w 4894877"/>
              <a:gd name="connsiteY3485" fmla="*/ 351431 h 2638416"/>
              <a:gd name="connsiteX3486" fmla="*/ 4221028 w 4894877"/>
              <a:gd name="connsiteY3486" fmla="*/ 344346 h 2638416"/>
              <a:gd name="connsiteX3487" fmla="*/ 4161273 w 4894877"/>
              <a:gd name="connsiteY3487" fmla="*/ 334567 h 2638416"/>
              <a:gd name="connsiteX3488" fmla="*/ 4135740 w 4894877"/>
              <a:gd name="connsiteY3488" fmla="*/ 344346 h 2638416"/>
              <a:gd name="connsiteX3489" fmla="*/ 4198575 w 4894877"/>
              <a:gd name="connsiteY3489" fmla="*/ 354306 h 2638416"/>
              <a:gd name="connsiteX3490" fmla="*/ 4222704 w 4894877"/>
              <a:gd name="connsiteY3490" fmla="*/ 351431 h 2638416"/>
              <a:gd name="connsiteX3491" fmla="*/ 4331849 w 4894877"/>
              <a:gd name="connsiteY3491" fmla="*/ 257814 h 2638416"/>
              <a:gd name="connsiteX3492" fmla="*/ 4329857 w 4894877"/>
              <a:gd name="connsiteY3492" fmla="*/ 253808 h 2638416"/>
              <a:gd name="connsiteX3493" fmla="*/ 4288752 w 4894877"/>
              <a:gd name="connsiteY3493" fmla="*/ 248013 h 2638416"/>
              <a:gd name="connsiteX3494" fmla="*/ 4275172 w 4894877"/>
              <a:gd name="connsiteY3494" fmla="*/ 253808 h 2638416"/>
              <a:gd name="connsiteX3495" fmla="*/ 4318087 w 4894877"/>
              <a:gd name="connsiteY3495" fmla="*/ 259785 h 2638416"/>
              <a:gd name="connsiteX3496" fmla="*/ 4331849 w 4894877"/>
              <a:gd name="connsiteY3496" fmla="*/ 257814 h 2638416"/>
              <a:gd name="connsiteX3497" fmla="*/ 3497171 w 4894877"/>
              <a:gd name="connsiteY3497" fmla="*/ 999349 h 2638416"/>
              <a:gd name="connsiteX3498" fmla="*/ 3505592 w 4894877"/>
              <a:gd name="connsiteY3498" fmla="*/ 973229 h 2638416"/>
              <a:gd name="connsiteX3499" fmla="*/ 3393324 w 4894877"/>
              <a:gd name="connsiteY3499" fmla="*/ 938643 h 2638416"/>
              <a:gd name="connsiteX3500" fmla="*/ 3328860 w 4894877"/>
              <a:gd name="connsiteY3500" fmla="*/ 973590 h 2638416"/>
              <a:gd name="connsiteX3501" fmla="*/ 3440404 w 4894877"/>
              <a:gd name="connsiteY3501" fmla="*/ 1011074 h 2638416"/>
              <a:gd name="connsiteX3502" fmla="*/ 3497171 w 4894877"/>
              <a:gd name="connsiteY3502" fmla="*/ 999349 h 2638416"/>
              <a:gd name="connsiteX3503" fmla="*/ 2693505 w 4894877"/>
              <a:gd name="connsiteY3503" fmla="*/ 1722210 h 2638416"/>
              <a:gd name="connsiteX3504" fmla="*/ 2719355 w 4894877"/>
              <a:gd name="connsiteY3504" fmla="*/ 1684320 h 2638416"/>
              <a:gd name="connsiteX3505" fmla="*/ 2625011 w 4894877"/>
              <a:gd name="connsiteY3505" fmla="*/ 1629997 h 2638416"/>
              <a:gd name="connsiteX3506" fmla="*/ 2538277 w 4894877"/>
              <a:gd name="connsiteY3506" fmla="*/ 1681967 h 2638416"/>
              <a:gd name="connsiteX3507" fmla="*/ 2628816 w 4894877"/>
              <a:gd name="connsiteY3507" fmla="*/ 1737556 h 2638416"/>
              <a:gd name="connsiteX3508" fmla="*/ 2693505 w 4894877"/>
              <a:gd name="connsiteY3508" fmla="*/ 1722210 h 2638416"/>
              <a:gd name="connsiteX3509" fmla="*/ 3809305 w 4894877"/>
              <a:gd name="connsiteY3509" fmla="*/ 748579 h 2638416"/>
              <a:gd name="connsiteX3510" fmla="*/ 3812700 w 4894877"/>
              <a:gd name="connsiteY3510" fmla="*/ 728593 h 2638416"/>
              <a:gd name="connsiteX3511" fmla="*/ 3706227 w 4894877"/>
              <a:gd name="connsiteY3511" fmla="*/ 701793 h 2638416"/>
              <a:gd name="connsiteX3512" fmla="*/ 3651903 w 4894877"/>
              <a:gd name="connsiteY3512" fmla="*/ 728954 h 2638416"/>
              <a:gd name="connsiteX3513" fmla="*/ 3760550 w 4894877"/>
              <a:gd name="connsiteY3513" fmla="*/ 757021 h 2638416"/>
              <a:gd name="connsiteX3514" fmla="*/ 3809305 w 4894877"/>
              <a:gd name="connsiteY3514" fmla="*/ 748579 h 2638416"/>
              <a:gd name="connsiteX3515" fmla="*/ 4401632 w 4894877"/>
              <a:gd name="connsiteY3515" fmla="*/ 230675 h 2638416"/>
              <a:gd name="connsiteX3516" fmla="*/ 4398486 w 4894877"/>
              <a:gd name="connsiteY3516" fmla="*/ 227552 h 2638416"/>
              <a:gd name="connsiteX3517" fmla="*/ 4369694 w 4894877"/>
              <a:gd name="connsiteY3517" fmla="*/ 223748 h 2638416"/>
              <a:gd name="connsiteX3518" fmla="*/ 4359917 w 4894877"/>
              <a:gd name="connsiteY3518" fmla="*/ 227732 h 2638416"/>
              <a:gd name="connsiteX3519" fmla="*/ 4390518 w 4894877"/>
              <a:gd name="connsiteY3519" fmla="*/ 231898 h 2638416"/>
              <a:gd name="connsiteX3520" fmla="*/ 4401632 w 4894877"/>
              <a:gd name="connsiteY3520" fmla="*/ 230675 h 2638416"/>
              <a:gd name="connsiteX3521" fmla="*/ 4305978 w 4894877"/>
              <a:gd name="connsiteY3521" fmla="*/ 318136 h 2638416"/>
              <a:gd name="connsiteX3522" fmla="*/ 4303963 w 4894877"/>
              <a:gd name="connsiteY3522" fmla="*/ 312297 h 2638416"/>
              <a:gd name="connsiteX3523" fmla="*/ 4249640 w 4894877"/>
              <a:gd name="connsiteY3523" fmla="*/ 303786 h 2638416"/>
              <a:gd name="connsiteX3524" fmla="*/ 4231532 w 4894877"/>
              <a:gd name="connsiteY3524" fmla="*/ 311753 h 2638416"/>
              <a:gd name="connsiteX3525" fmla="*/ 4285855 w 4894877"/>
              <a:gd name="connsiteY3525" fmla="*/ 320445 h 2638416"/>
              <a:gd name="connsiteX3526" fmla="*/ 4305978 w 4894877"/>
              <a:gd name="connsiteY3526" fmla="*/ 318136 h 2638416"/>
              <a:gd name="connsiteX3527" fmla="*/ 4189657 w 4894877"/>
              <a:gd name="connsiteY3527" fmla="*/ 427664 h 2638416"/>
              <a:gd name="connsiteX3528" fmla="*/ 4188073 w 4894877"/>
              <a:gd name="connsiteY3528" fmla="*/ 418045 h 2638416"/>
              <a:gd name="connsiteX3529" fmla="*/ 4114735 w 4894877"/>
              <a:gd name="connsiteY3529" fmla="*/ 404826 h 2638416"/>
              <a:gd name="connsiteX3530" fmla="*/ 4085582 w 4894877"/>
              <a:gd name="connsiteY3530" fmla="*/ 418045 h 2638416"/>
              <a:gd name="connsiteX3531" fmla="*/ 4159462 w 4894877"/>
              <a:gd name="connsiteY3531" fmla="*/ 431445 h 2638416"/>
              <a:gd name="connsiteX3532" fmla="*/ 4189657 w 4894877"/>
              <a:gd name="connsiteY3532" fmla="*/ 427664 h 2638416"/>
              <a:gd name="connsiteX3533" fmla="*/ 4031350 w 4894877"/>
              <a:gd name="connsiteY3533" fmla="*/ 567479 h 2638416"/>
              <a:gd name="connsiteX3534" fmla="*/ 4030354 w 4894877"/>
              <a:gd name="connsiteY3534" fmla="*/ 553491 h 2638416"/>
              <a:gd name="connsiteX3535" fmla="*/ 3936556 w 4894877"/>
              <a:gd name="connsiteY3535" fmla="*/ 533753 h 2638416"/>
              <a:gd name="connsiteX3536" fmla="*/ 3896900 w 4894877"/>
              <a:gd name="connsiteY3536" fmla="*/ 552585 h 2638416"/>
              <a:gd name="connsiteX3537" fmla="*/ 3991604 w 4894877"/>
              <a:gd name="connsiteY3537" fmla="*/ 573048 h 2638416"/>
              <a:gd name="connsiteX3538" fmla="*/ 4031350 w 4894877"/>
              <a:gd name="connsiteY3538" fmla="*/ 567479 h 2638416"/>
              <a:gd name="connsiteX3539" fmla="*/ 4468745 w 4894877"/>
              <a:gd name="connsiteY3539" fmla="*/ 203470 h 2638416"/>
              <a:gd name="connsiteX3540" fmla="*/ 4449732 w 4894877"/>
              <a:gd name="connsiteY3540" fmla="*/ 200933 h 2638416"/>
              <a:gd name="connsiteX3541" fmla="*/ 4443574 w 4894877"/>
              <a:gd name="connsiteY3541" fmla="*/ 203470 h 2638416"/>
              <a:gd name="connsiteX3542" fmla="*/ 4464218 w 4894877"/>
              <a:gd name="connsiteY3542" fmla="*/ 206184 h 2638416"/>
              <a:gd name="connsiteX3543" fmla="*/ 4468745 w 4894877"/>
              <a:gd name="connsiteY3543" fmla="*/ 203470 h 2638416"/>
              <a:gd name="connsiteX3544" fmla="*/ 3309211 w 4894877"/>
              <a:gd name="connsiteY3544" fmla="*/ 1230880 h 2638416"/>
              <a:gd name="connsiteX3545" fmla="*/ 3322339 w 4894877"/>
              <a:gd name="connsiteY3545" fmla="*/ 1200301 h 2638416"/>
              <a:gd name="connsiteX3546" fmla="*/ 3212244 w 4894877"/>
              <a:gd name="connsiteY3546" fmla="*/ 1159196 h 2638416"/>
              <a:gd name="connsiteX3547" fmla="*/ 3139813 w 4894877"/>
              <a:gd name="connsiteY3547" fmla="*/ 1197948 h 2638416"/>
              <a:gd name="connsiteX3548" fmla="*/ 3249908 w 4894877"/>
              <a:gd name="connsiteY3548" fmla="*/ 1243397 h 2638416"/>
              <a:gd name="connsiteX3549" fmla="*/ 3309211 w 4894877"/>
              <a:gd name="connsiteY3549" fmla="*/ 1230880 h 2638416"/>
              <a:gd name="connsiteX3550" fmla="*/ 4389746 w 4894877"/>
              <a:gd name="connsiteY3550" fmla="*/ 288281 h 2638416"/>
              <a:gd name="connsiteX3551" fmla="*/ 4388343 w 4894877"/>
              <a:gd name="connsiteY3551" fmla="*/ 283686 h 2638416"/>
              <a:gd name="connsiteX3552" fmla="*/ 4342170 w 4894877"/>
              <a:gd name="connsiteY3552" fmla="*/ 276806 h 2638416"/>
              <a:gd name="connsiteX3553" fmla="*/ 4328589 w 4894877"/>
              <a:gd name="connsiteY3553" fmla="*/ 283325 h 2638416"/>
              <a:gd name="connsiteX3554" fmla="*/ 4372952 w 4894877"/>
              <a:gd name="connsiteY3554" fmla="*/ 290024 h 2638416"/>
              <a:gd name="connsiteX3555" fmla="*/ 4389746 w 4894877"/>
              <a:gd name="connsiteY3555" fmla="*/ 288281 h 2638416"/>
              <a:gd name="connsiteX3556" fmla="*/ 4282641 w 4894877"/>
              <a:gd name="connsiteY3556" fmla="*/ 388801 h 2638416"/>
              <a:gd name="connsiteX3557" fmla="*/ 4278612 w 4894877"/>
              <a:gd name="connsiteY3557" fmla="*/ 380562 h 2638416"/>
              <a:gd name="connsiteX3558" fmla="*/ 4211433 w 4894877"/>
              <a:gd name="connsiteY3558" fmla="*/ 369698 h 2638416"/>
              <a:gd name="connsiteX3559" fmla="*/ 4190065 w 4894877"/>
              <a:gd name="connsiteY3559" fmla="*/ 380562 h 2638416"/>
              <a:gd name="connsiteX3560" fmla="*/ 4257065 w 4894877"/>
              <a:gd name="connsiteY3560" fmla="*/ 392151 h 2638416"/>
              <a:gd name="connsiteX3561" fmla="*/ 4282641 w 4894877"/>
              <a:gd name="connsiteY3561" fmla="*/ 388801 h 2638416"/>
              <a:gd name="connsiteX3562" fmla="*/ 3697218 w 4894877"/>
              <a:gd name="connsiteY3562" fmla="*/ 908606 h 2638416"/>
              <a:gd name="connsiteX3563" fmla="*/ 3702785 w 4894877"/>
              <a:gd name="connsiteY3563" fmla="*/ 885406 h 2638416"/>
              <a:gd name="connsiteX3564" fmla="*/ 3591785 w 4894877"/>
              <a:gd name="connsiteY3564" fmla="*/ 852993 h 2638416"/>
              <a:gd name="connsiteX3565" fmla="*/ 3532572 w 4894877"/>
              <a:gd name="connsiteY3565" fmla="*/ 883052 h 2638416"/>
              <a:gd name="connsiteX3566" fmla="*/ 3643030 w 4894877"/>
              <a:gd name="connsiteY3566" fmla="*/ 917819 h 2638416"/>
              <a:gd name="connsiteX3567" fmla="*/ 3697218 w 4894877"/>
              <a:gd name="connsiteY3567" fmla="*/ 908606 h 2638416"/>
              <a:gd name="connsiteX3568" fmla="*/ 3961227 w 4894877"/>
              <a:gd name="connsiteY3568" fmla="*/ 682803 h 2638416"/>
              <a:gd name="connsiteX3569" fmla="*/ 3960457 w 4894877"/>
              <a:gd name="connsiteY3569" fmla="*/ 665397 h 2638416"/>
              <a:gd name="connsiteX3570" fmla="*/ 3858149 w 4894877"/>
              <a:gd name="connsiteY3570" fmla="*/ 641676 h 2638416"/>
              <a:gd name="connsiteX3571" fmla="*/ 3813061 w 4894877"/>
              <a:gd name="connsiteY3571" fmla="*/ 664492 h 2638416"/>
              <a:gd name="connsiteX3572" fmla="*/ 3915550 w 4894877"/>
              <a:gd name="connsiteY3572" fmla="*/ 689480 h 2638416"/>
              <a:gd name="connsiteX3573" fmla="*/ 3961227 w 4894877"/>
              <a:gd name="connsiteY3573" fmla="*/ 682803 h 2638416"/>
              <a:gd name="connsiteX3574" fmla="*/ 4150476 w 4894877"/>
              <a:gd name="connsiteY3574" fmla="*/ 517661 h 2638416"/>
              <a:gd name="connsiteX3575" fmla="*/ 4148778 w 4894877"/>
              <a:gd name="connsiteY3575" fmla="*/ 505144 h 2638416"/>
              <a:gd name="connsiteX3576" fmla="*/ 4060051 w 4894877"/>
              <a:gd name="connsiteY3576" fmla="*/ 488485 h 2638416"/>
              <a:gd name="connsiteX3577" fmla="*/ 4026913 w 4894877"/>
              <a:gd name="connsiteY3577" fmla="*/ 505144 h 2638416"/>
              <a:gd name="connsiteX3578" fmla="*/ 4115642 w 4894877"/>
              <a:gd name="connsiteY3578" fmla="*/ 523252 h 2638416"/>
              <a:gd name="connsiteX3579" fmla="*/ 4150476 w 4894877"/>
              <a:gd name="connsiteY3579" fmla="*/ 517661 h 2638416"/>
              <a:gd name="connsiteX3580" fmla="*/ 4464578 w 4894877"/>
              <a:gd name="connsiteY3580" fmla="*/ 259263 h 2638416"/>
              <a:gd name="connsiteX3581" fmla="*/ 4463672 w 4894877"/>
              <a:gd name="connsiteY3581" fmla="*/ 255800 h 2638416"/>
              <a:gd name="connsiteX3582" fmla="*/ 4428544 w 4894877"/>
              <a:gd name="connsiteY3582" fmla="*/ 250730 h 2638416"/>
              <a:gd name="connsiteX3583" fmla="*/ 4417316 w 4894877"/>
              <a:gd name="connsiteY3583" fmla="*/ 255620 h 2638416"/>
              <a:gd name="connsiteX3584" fmla="*/ 4452446 w 4894877"/>
              <a:gd name="connsiteY3584" fmla="*/ 260690 h 2638416"/>
              <a:gd name="connsiteX3585" fmla="*/ 4464578 w 4894877"/>
              <a:gd name="connsiteY3585" fmla="*/ 259263 h 2638416"/>
              <a:gd name="connsiteX3586" fmla="*/ 2208963 w 4894877"/>
              <a:gd name="connsiteY3586" fmla="*/ 2245388 h 2638416"/>
              <a:gd name="connsiteX3587" fmla="*/ 2236418 w 4894877"/>
              <a:gd name="connsiteY3587" fmla="*/ 2202926 h 2638416"/>
              <a:gd name="connsiteX3588" fmla="*/ 2165255 w 4894877"/>
              <a:gd name="connsiteY3588" fmla="*/ 2141540 h 2638416"/>
              <a:gd name="connsiteX3589" fmla="*/ 2074716 w 4894877"/>
              <a:gd name="connsiteY3589" fmla="*/ 2194415 h 2638416"/>
              <a:gd name="connsiteX3590" fmla="*/ 2148235 w 4894877"/>
              <a:gd name="connsiteY3590" fmla="*/ 2261232 h 2638416"/>
              <a:gd name="connsiteX3591" fmla="*/ 2208963 w 4894877"/>
              <a:gd name="connsiteY3591" fmla="*/ 2245388 h 2638416"/>
              <a:gd name="connsiteX3592" fmla="*/ 4374854 w 4894877"/>
              <a:gd name="connsiteY3592" fmla="*/ 354600 h 2638416"/>
              <a:gd name="connsiteX3593" fmla="*/ 4372048 w 4894877"/>
              <a:gd name="connsiteY3593" fmla="*/ 347969 h 2638416"/>
              <a:gd name="connsiteX3594" fmla="*/ 4315189 w 4894877"/>
              <a:gd name="connsiteY3594" fmla="*/ 338553 h 2638416"/>
              <a:gd name="connsiteX3595" fmla="*/ 4294908 w 4894877"/>
              <a:gd name="connsiteY3595" fmla="*/ 347426 h 2638416"/>
              <a:gd name="connsiteX3596" fmla="*/ 4352129 w 4894877"/>
              <a:gd name="connsiteY3596" fmla="*/ 357022 h 2638416"/>
              <a:gd name="connsiteX3597" fmla="*/ 4374854 w 4894877"/>
              <a:gd name="connsiteY3597" fmla="*/ 354600 h 2638416"/>
              <a:gd name="connsiteX3598" fmla="*/ 4253465 w 4894877"/>
              <a:gd name="connsiteY3598" fmla="*/ 471847 h 2638416"/>
              <a:gd name="connsiteX3599" fmla="*/ 4249640 w 4894877"/>
              <a:gd name="connsiteY3599" fmla="*/ 461142 h 2638416"/>
              <a:gd name="connsiteX3600" fmla="*/ 4171414 w 4894877"/>
              <a:gd name="connsiteY3600" fmla="*/ 447017 h 2638416"/>
              <a:gd name="connsiteX3601" fmla="*/ 4143166 w 4894877"/>
              <a:gd name="connsiteY3601" fmla="*/ 461686 h 2638416"/>
              <a:gd name="connsiteX3602" fmla="*/ 4222116 w 4894877"/>
              <a:gd name="connsiteY3602" fmla="*/ 476172 h 2638416"/>
              <a:gd name="connsiteX3603" fmla="*/ 4253465 w 4894877"/>
              <a:gd name="connsiteY3603" fmla="*/ 471847 h 2638416"/>
              <a:gd name="connsiteX3604" fmla="*/ 4529856 w 4894877"/>
              <a:gd name="connsiteY3604" fmla="*/ 232078 h 2638416"/>
              <a:gd name="connsiteX3605" fmla="*/ 4527775 w 4894877"/>
              <a:gd name="connsiteY3605" fmla="*/ 229723 h 2638416"/>
              <a:gd name="connsiteX3606" fmla="*/ 4505141 w 4894877"/>
              <a:gd name="connsiteY3606" fmla="*/ 226645 h 2638416"/>
              <a:gd name="connsiteX3607" fmla="*/ 4497897 w 4894877"/>
              <a:gd name="connsiteY3607" fmla="*/ 229723 h 2638416"/>
              <a:gd name="connsiteX3608" fmla="*/ 4520532 w 4894877"/>
              <a:gd name="connsiteY3608" fmla="*/ 232803 h 2638416"/>
              <a:gd name="connsiteX3609" fmla="*/ 4529856 w 4894877"/>
              <a:gd name="connsiteY3609" fmla="*/ 232078 h 2638416"/>
              <a:gd name="connsiteX3610" fmla="*/ 4093075 w 4894877"/>
              <a:gd name="connsiteY3610" fmla="*/ 625199 h 2638416"/>
              <a:gd name="connsiteX3611" fmla="*/ 4091739 w 4894877"/>
              <a:gd name="connsiteY3611" fmla="*/ 609808 h 2638416"/>
              <a:gd name="connsiteX3612" fmla="*/ 3997398 w 4894877"/>
              <a:gd name="connsiteY3612" fmla="*/ 588620 h 2638416"/>
              <a:gd name="connsiteX3613" fmla="*/ 3953940 w 4894877"/>
              <a:gd name="connsiteY3613" fmla="*/ 608901 h 2638416"/>
              <a:gd name="connsiteX3614" fmla="*/ 4051902 w 4894877"/>
              <a:gd name="connsiteY3614" fmla="*/ 631355 h 2638416"/>
              <a:gd name="connsiteX3615" fmla="*/ 4093075 w 4894877"/>
              <a:gd name="connsiteY3615" fmla="*/ 625199 h 2638416"/>
              <a:gd name="connsiteX3616" fmla="*/ 3052423 w 4894877"/>
              <a:gd name="connsiteY3616" fmla="*/ 1541269 h 2638416"/>
              <a:gd name="connsiteX3617" fmla="*/ 3072636 w 4894877"/>
              <a:gd name="connsiteY3617" fmla="*/ 1505959 h 2638416"/>
              <a:gd name="connsiteX3618" fmla="*/ 2970147 w 4894877"/>
              <a:gd name="connsiteY3618" fmla="*/ 1454897 h 2638416"/>
              <a:gd name="connsiteX3619" fmla="*/ 2890290 w 4894877"/>
              <a:gd name="connsiteY3619" fmla="*/ 1499984 h 2638416"/>
              <a:gd name="connsiteX3620" fmla="*/ 2989703 w 4894877"/>
              <a:gd name="connsiteY3620" fmla="*/ 1554307 h 2638416"/>
              <a:gd name="connsiteX3621" fmla="*/ 3052423 w 4894877"/>
              <a:gd name="connsiteY3621" fmla="*/ 1541269 h 2638416"/>
              <a:gd name="connsiteX3622" fmla="*/ 3875828 w 4894877"/>
              <a:gd name="connsiteY3622" fmla="*/ 826555 h 2638416"/>
              <a:gd name="connsiteX3623" fmla="*/ 3877163 w 4894877"/>
              <a:gd name="connsiteY3623" fmla="*/ 805731 h 2638416"/>
              <a:gd name="connsiteX3624" fmla="*/ 3768517 w 4894877"/>
              <a:gd name="connsiteY3624" fmla="*/ 776758 h 2638416"/>
              <a:gd name="connsiteX3625" fmla="*/ 3717091 w 4894877"/>
              <a:gd name="connsiteY3625" fmla="*/ 804645 h 2638416"/>
              <a:gd name="connsiteX3626" fmla="*/ 3825737 w 4894877"/>
              <a:gd name="connsiteY3626" fmla="*/ 834886 h 2638416"/>
              <a:gd name="connsiteX3627" fmla="*/ 3875828 w 4894877"/>
              <a:gd name="connsiteY3627" fmla="*/ 826555 h 2638416"/>
              <a:gd name="connsiteX3628" fmla="*/ 3553759 w 4894877"/>
              <a:gd name="connsiteY3628" fmla="*/ 1111141 h 2638416"/>
              <a:gd name="connsiteX3629" fmla="*/ 3558466 w 4894877"/>
              <a:gd name="connsiteY3629" fmla="*/ 1082600 h 2638416"/>
              <a:gd name="connsiteX3630" fmla="*/ 3445474 w 4894877"/>
              <a:gd name="connsiteY3630" fmla="*/ 1046565 h 2638416"/>
              <a:gd name="connsiteX3631" fmla="*/ 3384813 w 4894877"/>
              <a:gd name="connsiteY3631" fmla="*/ 1084590 h 2638416"/>
              <a:gd name="connsiteX3632" fmla="*/ 3499073 w 4894877"/>
              <a:gd name="connsiteY3632" fmla="*/ 1122979 h 2638416"/>
              <a:gd name="connsiteX3633" fmla="*/ 3553759 w 4894877"/>
              <a:gd name="connsiteY3633" fmla="*/ 1111141 h 2638416"/>
              <a:gd name="connsiteX3634" fmla="*/ 4457879 w 4894877"/>
              <a:gd name="connsiteY3634" fmla="*/ 320807 h 2638416"/>
              <a:gd name="connsiteX3635" fmla="*/ 4453351 w 4894877"/>
              <a:gd name="connsiteY3635" fmla="*/ 315375 h 2638416"/>
              <a:gd name="connsiteX3636" fmla="*/ 4406451 w 4894877"/>
              <a:gd name="connsiteY3636" fmla="*/ 308313 h 2638416"/>
              <a:gd name="connsiteX3637" fmla="*/ 4391423 w 4894877"/>
              <a:gd name="connsiteY3637" fmla="*/ 315737 h 2638416"/>
              <a:gd name="connsiteX3638" fmla="*/ 4440677 w 4894877"/>
              <a:gd name="connsiteY3638" fmla="*/ 322980 h 2638416"/>
              <a:gd name="connsiteX3639" fmla="*/ 4457879 w 4894877"/>
              <a:gd name="connsiteY3639" fmla="*/ 320807 h 2638416"/>
              <a:gd name="connsiteX3640" fmla="*/ 4352468 w 4894877"/>
              <a:gd name="connsiteY3640" fmla="*/ 429974 h 2638416"/>
              <a:gd name="connsiteX3641" fmla="*/ 4348870 w 4894877"/>
              <a:gd name="connsiteY3641" fmla="*/ 421124 h 2638416"/>
              <a:gd name="connsiteX3642" fmla="*/ 4279336 w 4894877"/>
              <a:gd name="connsiteY3642" fmla="*/ 408992 h 2638416"/>
              <a:gd name="connsiteX3643" fmla="*/ 4254890 w 4894877"/>
              <a:gd name="connsiteY3643" fmla="*/ 420763 h 2638416"/>
              <a:gd name="connsiteX3644" fmla="*/ 4324967 w 4894877"/>
              <a:gd name="connsiteY3644" fmla="*/ 433257 h 2638416"/>
              <a:gd name="connsiteX3645" fmla="*/ 4352468 w 4894877"/>
              <a:gd name="connsiteY3645" fmla="*/ 429974 h 2638416"/>
              <a:gd name="connsiteX3646" fmla="*/ 4529291 w 4894877"/>
              <a:gd name="connsiteY3646" fmla="*/ 289729 h 2638416"/>
              <a:gd name="connsiteX3647" fmla="*/ 4525963 w 4894877"/>
              <a:gd name="connsiteY3647" fmla="*/ 285678 h 2638416"/>
              <a:gd name="connsiteX3648" fmla="*/ 4487757 w 4894877"/>
              <a:gd name="connsiteY3648" fmla="*/ 280064 h 2638416"/>
              <a:gd name="connsiteX3649" fmla="*/ 4475444 w 4894877"/>
              <a:gd name="connsiteY3649" fmla="*/ 285498 h 2638416"/>
              <a:gd name="connsiteX3650" fmla="*/ 4515642 w 4894877"/>
              <a:gd name="connsiteY3650" fmla="*/ 291473 h 2638416"/>
              <a:gd name="connsiteX3651" fmla="*/ 4529291 w 4894877"/>
              <a:gd name="connsiteY3651" fmla="*/ 289729 h 2638416"/>
              <a:gd name="connsiteX3652" fmla="*/ 4216389 w 4894877"/>
              <a:gd name="connsiteY3652" fmla="*/ 570286 h 2638416"/>
              <a:gd name="connsiteX3653" fmla="*/ 4214692 w 4894877"/>
              <a:gd name="connsiteY3653" fmla="*/ 556570 h 2638416"/>
              <a:gd name="connsiteX3654" fmla="*/ 4121437 w 4894877"/>
              <a:gd name="connsiteY3654" fmla="*/ 538462 h 2638416"/>
              <a:gd name="connsiteX3655" fmla="*/ 4087394 w 4894877"/>
              <a:gd name="connsiteY3655" fmla="*/ 556570 h 2638416"/>
              <a:gd name="connsiteX3656" fmla="*/ 4181555 w 4894877"/>
              <a:gd name="connsiteY3656" fmla="*/ 576126 h 2638416"/>
              <a:gd name="connsiteX3657" fmla="*/ 4216389 w 4894877"/>
              <a:gd name="connsiteY3657" fmla="*/ 570286 h 2638416"/>
              <a:gd name="connsiteX3658" fmla="*/ 4028543 w 4894877"/>
              <a:gd name="connsiteY3658" fmla="*/ 755279 h 2638416"/>
              <a:gd name="connsiteX3659" fmla="*/ 4027095 w 4894877"/>
              <a:gd name="connsiteY3659" fmla="*/ 736379 h 2638416"/>
              <a:gd name="connsiteX3660" fmla="*/ 3919535 w 4894877"/>
              <a:gd name="connsiteY3660" fmla="*/ 711029 h 2638416"/>
              <a:gd name="connsiteX3661" fmla="*/ 3876983 w 4894877"/>
              <a:gd name="connsiteY3661" fmla="*/ 737284 h 2638416"/>
              <a:gd name="connsiteX3662" fmla="*/ 3983274 w 4894877"/>
              <a:gd name="connsiteY3662" fmla="*/ 763179 h 2638416"/>
              <a:gd name="connsiteX3663" fmla="*/ 4028543 w 4894877"/>
              <a:gd name="connsiteY3663" fmla="*/ 755279 h 2638416"/>
              <a:gd name="connsiteX3664" fmla="*/ 4447037 w 4894877"/>
              <a:gd name="connsiteY3664" fmla="*/ 392422 h 2638416"/>
              <a:gd name="connsiteX3665" fmla="*/ 4442850 w 4894877"/>
              <a:gd name="connsiteY3665" fmla="*/ 385270 h 2638416"/>
              <a:gd name="connsiteX3666" fmla="*/ 4380378 w 4894877"/>
              <a:gd name="connsiteY3666" fmla="*/ 374949 h 2638416"/>
              <a:gd name="connsiteX3667" fmla="*/ 4361727 w 4894877"/>
              <a:gd name="connsiteY3667" fmla="*/ 384726 h 2638416"/>
              <a:gd name="connsiteX3668" fmla="*/ 4424742 w 4894877"/>
              <a:gd name="connsiteY3668" fmla="*/ 395230 h 2638416"/>
              <a:gd name="connsiteX3669" fmla="*/ 4447037 w 4894877"/>
              <a:gd name="connsiteY3669" fmla="*/ 392422 h 2638416"/>
              <a:gd name="connsiteX3670" fmla="*/ 4602197 w 4894877"/>
              <a:gd name="connsiteY3670" fmla="*/ 261457 h 2638416"/>
              <a:gd name="connsiteX3671" fmla="*/ 4599843 w 4894877"/>
              <a:gd name="connsiteY3671" fmla="*/ 258695 h 2638416"/>
              <a:gd name="connsiteX3672" fmla="*/ 4571051 w 4894877"/>
              <a:gd name="connsiteY3672" fmla="*/ 254893 h 2638416"/>
              <a:gd name="connsiteX3673" fmla="*/ 4564351 w 4894877"/>
              <a:gd name="connsiteY3673" fmla="*/ 259239 h 2638416"/>
              <a:gd name="connsiteX3674" fmla="*/ 4593687 w 4894877"/>
              <a:gd name="connsiteY3674" fmla="*/ 262861 h 2638416"/>
              <a:gd name="connsiteX3675" fmla="*/ 4602197 w 4894877"/>
              <a:gd name="connsiteY3675" fmla="*/ 261457 h 2638416"/>
              <a:gd name="connsiteX3676" fmla="*/ 3763470 w 4894877"/>
              <a:gd name="connsiteY3676" fmla="*/ 1006977 h 2638416"/>
              <a:gd name="connsiteX3677" fmla="*/ 3767974 w 4894877"/>
              <a:gd name="connsiteY3677" fmla="*/ 981739 h 2638416"/>
              <a:gd name="connsiteX3678" fmla="*/ 3654257 w 4894877"/>
              <a:gd name="connsiteY3678" fmla="*/ 947697 h 2638416"/>
              <a:gd name="connsiteX3679" fmla="*/ 3596312 w 4894877"/>
              <a:gd name="connsiteY3679" fmla="*/ 981739 h 2638416"/>
              <a:gd name="connsiteX3680" fmla="*/ 3711297 w 4894877"/>
              <a:gd name="connsiteY3680" fmla="*/ 1017955 h 2638416"/>
              <a:gd name="connsiteX3681" fmla="*/ 3763470 w 4894877"/>
              <a:gd name="connsiteY3681" fmla="*/ 1006977 h 2638416"/>
              <a:gd name="connsiteX3682" fmla="*/ 4327434 w 4894877"/>
              <a:gd name="connsiteY3682" fmla="*/ 520104 h 2638416"/>
              <a:gd name="connsiteX3683" fmla="*/ 4322974 w 4894877"/>
              <a:gd name="connsiteY3683" fmla="*/ 508402 h 2638416"/>
              <a:gd name="connsiteX3684" fmla="*/ 4239860 w 4894877"/>
              <a:gd name="connsiteY3684" fmla="*/ 493191 h 2638416"/>
              <a:gd name="connsiteX3685" fmla="*/ 4211792 w 4894877"/>
              <a:gd name="connsiteY3685" fmla="*/ 508765 h 2638416"/>
              <a:gd name="connsiteX3686" fmla="*/ 4295090 w 4894877"/>
              <a:gd name="connsiteY3686" fmla="*/ 524880 h 2638416"/>
              <a:gd name="connsiteX3687" fmla="*/ 4327434 w 4894877"/>
              <a:gd name="connsiteY3687" fmla="*/ 520104 h 2638416"/>
              <a:gd name="connsiteX3688" fmla="*/ 3356316 w 4894877"/>
              <a:gd name="connsiteY3688" fmla="*/ 1379452 h 2638416"/>
              <a:gd name="connsiteX3689" fmla="*/ 3368515 w 4894877"/>
              <a:gd name="connsiteY3689" fmla="*/ 1346609 h 2638416"/>
              <a:gd name="connsiteX3690" fmla="*/ 3263672 w 4894877"/>
              <a:gd name="connsiteY3690" fmla="*/ 1300978 h 2638416"/>
              <a:gd name="connsiteX3691" fmla="*/ 3189249 w 4894877"/>
              <a:gd name="connsiteY3691" fmla="*/ 1343712 h 2638416"/>
              <a:gd name="connsiteX3692" fmla="*/ 3294817 w 4894877"/>
              <a:gd name="connsiteY3692" fmla="*/ 1391517 h 2638416"/>
              <a:gd name="connsiteX3693" fmla="*/ 3356316 w 4894877"/>
              <a:gd name="connsiteY3693" fmla="*/ 1379452 h 2638416"/>
              <a:gd name="connsiteX3694" fmla="*/ 2687822 w 4894877"/>
              <a:gd name="connsiteY3694" fmla="*/ 1968067 h 2638416"/>
              <a:gd name="connsiteX3695" fmla="*/ 2713014 w 4894877"/>
              <a:gd name="connsiteY3695" fmla="*/ 1928229 h 2638416"/>
              <a:gd name="connsiteX3696" fmla="*/ 2629538 w 4894877"/>
              <a:gd name="connsiteY3696" fmla="*/ 1867207 h 2638416"/>
              <a:gd name="connsiteX3697" fmla="*/ 2538999 w 4894877"/>
              <a:gd name="connsiteY3697" fmla="*/ 1921530 h 2638416"/>
              <a:gd name="connsiteX3698" fmla="*/ 2625555 w 4894877"/>
              <a:gd name="connsiteY3698" fmla="*/ 1982915 h 2638416"/>
              <a:gd name="connsiteX3699" fmla="*/ 2687822 w 4894877"/>
              <a:gd name="connsiteY3699" fmla="*/ 1968067 h 2638416"/>
              <a:gd name="connsiteX3700" fmla="*/ 4525058 w 4894877"/>
              <a:gd name="connsiteY3700" fmla="*/ 356071 h 2638416"/>
              <a:gd name="connsiteX3701" fmla="*/ 4520893 w 4894877"/>
              <a:gd name="connsiteY3701" fmla="*/ 350142 h 2638416"/>
              <a:gd name="connsiteX3702" fmla="*/ 4466570 w 4894877"/>
              <a:gd name="connsiteY3702" fmla="*/ 342174 h 2638416"/>
              <a:gd name="connsiteX3703" fmla="*/ 4454619 w 4894877"/>
              <a:gd name="connsiteY3703" fmla="*/ 350683 h 2638416"/>
              <a:gd name="connsiteX3704" fmla="*/ 4506950 w 4894877"/>
              <a:gd name="connsiteY3704" fmla="*/ 358470 h 2638416"/>
              <a:gd name="connsiteX3705" fmla="*/ 4525058 w 4894877"/>
              <a:gd name="connsiteY3705" fmla="*/ 356071 h 2638416"/>
              <a:gd name="connsiteX3706" fmla="*/ 4169059 w 4894877"/>
              <a:gd name="connsiteY3706" fmla="*/ 688958 h 2638416"/>
              <a:gd name="connsiteX3707" fmla="*/ 4167611 w 4894877"/>
              <a:gd name="connsiteY3707" fmla="*/ 672459 h 2638416"/>
              <a:gd name="connsiteX3708" fmla="*/ 4065483 w 4894877"/>
              <a:gd name="connsiteY3708" fmla="*/ 649281 h 2638416"/>
              <a:gd name="connsiteX3709" fmla="*/ 4024922 w 4894877"/>
              <a:gd name="connsiteY3709" fmla="*/ 671915 h 2638416"/>
              <a:gd name="connsiteX3710" fmla="*/ 4128135 w 4894877"/>
              <a:gd name="connsiteY3710" fmla="*/ 695817 h 2638416"/>
              <a:gd name="connsiteX3711" fmla="*/ 4169059 w 4894877"/>
              <a:gd name="connsiteY3711" fmla="*/ 688958 h 2638416"/>
              <a:gd name="connsiteX3712" fmla="*/ 4426417 w 4894877"/>
              <a:gd name="connsiteY3712" fmla="*/ 475944 h 2638416"/>
              <a:gd name="connsiteX3713" fmla="*/ 4420396 w 4894877"/>
              <a:gd name="connsiteY3713" fmla="*/ 465849 h 2638416"/>
              <a:gd name="connsiteX3714" fmla="*/ 4345973 w 4894877"/>
              <a:gd name="connsiteY3714" fmla="*/ 452992 h 2638416"/>
              <a:gd name="connsiteX3715" fmla="*/ 4323158 w 4894877"/>
              <a:gd name="connsiteY3715" fmla="*/ 466212 h 2638416"/>
              <a:gd name="connsiteX3716" fmla="*/ 4397399 w 4894877"/>
              <a:gd name="connsiteY3716" fmla="*/ 479791 h 2638416"/>
              <a:gd name="connsiteX3717" fmla="*/ 4426417 w 4894877"/>
              <a:gd name="connsiteY3717" fmla="*/ 475944 h 2638416"/>
              <a:gd name="connsiteX3718" fmla="*/ 4601495 w 4894877"/>
              <a:gd name="connsiteY3718" fmla="*/ 322753 h 2638416"/>
              <a:gd name="connsiteX3719" fmla="*/ 4598393 w 4894877"/>
              <a:gd name="connsiteY3719" fmla="*/ 318272 h 2638416"/>
              <a:gd name="connsiteX3720" fmla="*/ 4556383 w 4894877"/>
              <a:gd name="connsiteY3720" fmla="*/ 311753 h 2638416"/>
              <a:gd name="connsiteX3721" fmla="*/ 4543346 w 4894877"/>
              <a:gd name="connsiteY3721" fmla="*/ 317547 h 2638416"/>
              <a:gd name="connsiteX3722" fmla="*/ 4585175 w 4894877"/>
              <a:gd name="connsiteY3722" fmla="*/ 324246 h 2638416"/>
              <a:gd name="connsiteX3723" fmla="*/ 4601495 w 4894877"/>
              <a:gd name="connsiteY3723" fmla="*/ 322753 h 2638416"/>
              <a:gd name="connsiteX3724" fmla="*/ 3943505 w 4894877"/>
              <a:gd name="connsiteY3724" fmla="*/ 917365 h 2638416"/>
              <a:gd name="connsiteX3725" fmla="*/ 3945790 w 4894877"/>
              <a:gd name="connsiteY3725" fmla="*/ 895183 h 2638416"/>
              <a:gd name="connsiteX3726" fmla="*/ 3831169 w 4894877"/>
              <a:gd name="connsiteY3726" fmla="*/ 863314 h 2638416"/>
              <a:gd name="connsiteX3727" fmla="*/ 3780106 w 4894877"/>
              <a:gd name="connsiteY3727" fmla="*/ 893735 h 2638416"/>
              <a:gd name="connsiteX3728" fmla="*/ 3895996 w 4894877"/>
              <a:gd name="connsiteY3728" fmla="*/ 927053 h 2638416"/>
              <a:gd name="connsiteX3729" fmla="*/ 3943505 w 4894877"/>
              <a:gd name="connsiteY3729" fmla="*/ 917365 h 2638416"/>
              <a:gd name="connsiteX3730" fmla="*/ 4670758 w 4894877"/>
              <a:gd name="connsiteY3730" fmla="*/ 293305 h 2638416"/>
              <a:gd name="connsiteX3731" fmla="*/ 4668110 w 4894877"/>
              <a:gd name="connsiteY3731" fmla="*/ 290023 h 2638416"/>
              <a:gd name="connsiteX3732" fmla="*/ 4636060 w 4894877"/>
              <a:gd name="connsiteY3732" fmla="*/ 284591 h 2638416"/>
              <a:gd name="connsiteX3733" fmla="*/ 4627186 w 4894877"/>
              <a:gd name="connsiteY3733" fmla="*/ 289842 h 2638416"/>
              <a:gd name="connsiteX3734" fmla="*/ 4659418 w 4894877"/>
              <a:gd name="connsiteY3734" fmla="*/ 294551 h 2638416"/>
              <a:gd name="connsiteX3735" fmla="*/ 4670758 w 4894877"/>
              <a:gd name="connsiteY3735" fmla="*/ 293305 h 2638416"/>
              <a:gd name="connsiteX3736" fmla="*/ 4294841 w 4894877"/>
              <a:gd name="connsiteY3736" fmla="*/ 628662 h 2638416"/>
              <a:gd name="connsiteX3737" fmla="*/ 4290744 w 4894877"/>
              <a:gd name="connsiteY3737" fmla="*/ 614154 h 2638416"/>
              <a:gd name="connsiteX3738" fmla="*/ 4199661 w 4894877"/>
              <a:gd name="connsiteY3738" fmla="*/ 594415 h 2638416"/>
              <a:gd name="connsiteX3739" fmla="*/ 4163446 w 4894877"/>
              <a:gd name="connsiteY3739" fmla="*/ 613610 h 2638416"/>
              <a:gd name="connsiteX3740" fmla="*/ 4256158 w 4894877"/>
              <a:gd name="connsiteY3740" fmla="*/ 634072 h 2638416"/>
              <a:gd name="connsiteX3741" fmla="*/ 4294841 w 4894877"/>
              <a:gd name="connsiteY3741" fmla="*/ 628662 h 2638416"/>
              <a:gd name="connsiteX3742" fmla="*/ 4518110 w 4894877"/>
              <a:gd name="connsiteY3742" fmla="*/ 433799 h 2638416"/>
              <a:gd name="connsiteX3743" fmla="*/ 4516005 w 4894877"/>
              <a:gd name="connsiteY3743" fmla="*/ 425831 h 2638416"/>
              <a:gd name="connsiteX3744" fmla="*/ 4450998 w 4894877"/>
              <a:gd name="connsiteY3744" fmla="*/ 414242 h 2638416"/>
              <a:gd name="connsiteX3745" fmla="*/ 4426371 w 4894877"/>
              <a:gd name="connsiteY3745" fmla="*/ 424746 h 2638416"/>
              <a:gd name="connsiteX3746" fmla="*/ 4493189 w 4894877"/>
              <a:gd name="connsiteY3746" fmla="*/ 436878 h 2638416"/>
              <a:gd name="connsiteX3747" fmla="*/ 4518110 w 4894877"/>
              <a:gd name="connsiteY3747" fmla="*/ 433799 h 2638416"/>
              <a:gd name="connsiteX3748" fmla="*/ 3606634 w 4894877"/>
              <a:gd name="connsiteY3748" fmla="*/ 1238959 h 2638416"/>
              <a:gd name="connsiteX3749" fmla="*/ 3612248 w 4894877"/>
              <a:gd name="connsiteY3749" fmla="*/ 1208810 h 2638416"/>
              <a:gd name="connsiteX3750" fmla="*/ 3496539 w 4894877"/>
              <a:gd name="connsiteY3750" fmla="*/ 1168611 h 2638416"/>
              <a:gd name="connsiteX3751" fmla="*/ 3435516 w 4894877"/>
              <a:gd name="connsiteY3751" fmla="*/ 1209897 h 2638416"/>
              <a:gd name="connsiteX3752" fmla="*/ 3552672 w 4894877"/>
              <a:gd name="connsiteY3752" fmla="*/ 1252268 h 2638416"/>
              <a:gd name="connsiteX3753" fmla="*/ 3606634 w 4894877"/>
              <a:gd name="connsiteY3753" fmla="*/ 1238959 h 2638416"/>
              <a:gd name="connsiteX3754" fmla="*/ 4603489 w 4894877"/>
              <a:gd name="connsiteY3754" fmla="*/ 394189 h 2638416"/>
              <a:gd name="connsiteX3755" fmla="*/ 4598577 w 4894877"/>
              <a:gd name="connsiteY3755" fmla="*/ 387625 h 2638416"/>
              <a:gd name="connsiteX3756" fmla="*/ 4540632 w 4894877"/>
              <a:gd name="connsiteY3756" fmla="*/ 378571 h 2638416"/>
              <a:gd name="connsiteX3757" fmla="*/ 4526146 w 4894877"/>
              <a:gd name="connsiteY3757" fmla="*/ 387986 h 2638416"/>
              <a:gd name="connsiteX3758" fmla="*/ 4584634 w 4894877"/>
              <a:gd name="connsiteY3758" fmla="*/ 397222 h 2638416"/>
              <a:gd name="connsiteX3759" fmla="*/ 4603489 w 4894877"/>
              <a:gd name="connsiteY3759" fmla="*/ 394189 h 2638416"/>
              <a:gd name="connsiteX3760" fmla="*/ 4107290 w 4894877"/>
              <a:gd name="connsiteY3760" fmla="*/ 834410 h 2638416"/>
              <a:gd name="connsiteX3761" fmla="*/ 4106408 w 4894877"/>
              <a:gd name="connsiteY3761" fmla="*/ 813881 h 2638416"/>
              <a:gd name="connsiteX3762" fmla="*/ 3997579 w 4894877"/>
              <a:gd name="connsiteY3762" fmla="*/ 785994 h 2638416"/>
              <a:gd name="connsiteX3763" fmla="*/ 3951224 w 4894877"/>
              <a:gd name="connsiteY3763" fmla="*/ 813881 h 2638416"/>
              <a:gd name="connsiteX3764" fmla="*/ 4061319 w 4894877"/>
              <a:gd name="connsiteY3764" fmla="*/ 842853 h 2638416"/>
              <a:gd name="connsiteX3765" fmla="*/ 4107290 w 4894877"/>
              <a:gd name="connsiteY3765" fmla="*/ 834410 h 2638416"/>
              <a:gd name="connsiteX3766" fmla="*/ 4406294 w 4894877"/>
              <a:gd name="connsiteY3766" fmla="*/ 575129 h 2638416"/>
              <a:gd name="connsiteX3767" fmla="*/ 4400657 w 4894877"/>
              <a:gd name="connsiteY3767" fmla="*/ 562544 h 2638416"/>
              <a:gd name="connsiteX3768" fmla="*/ 4312291 w 4894877"/>
              <a:gd name="connsiteY3768" fmla="*/ 544437 h 2638416"/>
              <a:gd name="connsiteX3769" fmla="*/ 4285311 w 4894877"/>
              <a:gd name="connsiteY3769" fmla="*/ 562544 h 2638416"/>
              <a:gd name="connsiteX3770" fmla="*/ 4374584 w 4894877"/>
              <a:gd name="connsiteY3770" fmla="*/ 580652 h 2638416"/>
              <a:gd name="connsiteX3771" fmla="*/ 4406294 w 4894877"/>
              <a:gd name="connsiteY3771" fmla="*/ 575129 h 2638416"/>
              <a:gd name="connsiteX3772" fmla="*/ 3088501 w 4894877"/>
              <a:gd name="connsiteY3772" fmla="*/ 1744505 h 2638416"/>
              <a:gd name="connsiteX3773" fmla="*/ 3103598 w 4894877"/>
              <a:gd name="connsiteY3773" fmla="*/ 1706411 h 2638416"/>
              <a:gd name="connsiteX3774" fmla="*/ 2996400 w 4894877"/>
              <a:gd name="connsiteY3774" fmla="*/ 1653175 h 2638416"/>
              <a:gd name="connsiteX3775" fmla="*/ 2923969 w 4894877"/>
              <a:gd name="connsiteY3775" fmla="*/ 1710032 h 2638416"/>
              <a:gd name="connsiteX3776" fmla="*/ 3031167 w 4894877"/>
              <a:gd name="connsiteY3776" fmla="*/ 1761821 h 2638416"/>
              <a:gd name="connsiteX3777" fmla="*/ 3088501 w 4894877"/>
              <a:gd name="connsiteY3777" fmla="*/ 1744505 h 2638416"/>
              <a:gd name="connsiteX3778" fmla="*/ 4678996 w 4894877"/>
              <a:gd name="connsiteY3778" fmla="*/ 358787 h 2638416"/>
              <a:gd name="connsiteX3779" fmla="*/ 4673361 w 4894877"/>
              <a:gd name="connsiteY3779" fmla="*/ 353581 h 2638416"/>
              <a:gd name="connsiteX3780" fmla="*/ 4626461 w 4894877"/>
              <a:gd name="connsiteY3780" fmla="*/ 346882 h 2638416"/>
              <a:gd name="connsiteX3781" fmla="*/ 4615596 w 4894877"/>
              <a:gd name="connsiteY3781" fmla="*/ 354488 h 2638416"/>
              <a:gd name="connsiteX3782" fmla="*/ 4665211 w 4894877"/>
              <a:gd name="connsiteY3782" fmla="*/ 361549 h 2638416"/>
              <a:gd name="connsiteX3783" fmla="*/ 4678996 w 4894877"/>
              <a:gd name="connsiteY3783" fmla="*/ 358787 h 2638416"/>
              <a:gd name="connsiteX3784" fmla="*/ 3827888 w 4894877"/>
              <a:gd name="connsiteY3784" fmla="*/ 1119426 h 2638416"/>
              <a:gd name="connsiteX3785" fmla="*/ 3832437 w 4894877"/>
              <a:gd name="connsiteY3785" fmla="*/ 1092739 h 2638416"/>
              <a:gd name="connsiteX3786" fmla="*/ 3717815 w 4894877"/>
              <a:gd name="connsiteY3786" fmla="*/ 1054532 h 2638416"/>
              <a:gd name="connsiteX3787" fmla="*/ 3659690 w 4894877"/>
              <a:gd name="connsiteY3787" fmla="*/ 1090747 h 2638416"/>
              <a:gd name="connsiteX3788" fmla="*/ 3775399 w 4894877"/>
              <a:gd name="connsiteY3788" fmla="*/ 1130223 h 2638416"/>
              <a:gd name="connsiteX3789" fmla="*/ 3827888 w 4894877"/>
              <a:gd name="connsiteY3789" fmla="*/ 1119426 h 2638416"/>
              <a:gd name="connsiteX3790" fmla="*/ 4509961 w 4894877"/>
              <a:gd name="connsiteY3790" fmla="*/ 524790 h 2638416"/>
              <a:gd name="connsiteX3791" fmla="*/ 4503872 w 4894877"/>
              <a:gd name="connsiteY3791" fmla="*/ 514197 h 2638416"/>
              <a:gd name="connsiteX3792" fmla="*/ 4425466 w 4894877"/>
              <a:gd name="connsiteY3792" fmla="*/ 499711 h 2638416"/>
              <a:gd name="connsiteX3793" fmla="*/ 4401563 w 4894877"/>
              <a:gd name="connsiteY3793" fmla="*/ 514016 h 2638416"/>
              <a:gd name="connsiteX3794" fmla="*/ 4480874 w 4894877"/>
              <a:gd name="connsiteY3794" fmla="*/ 528864 h 2638416"/>
              <a:gd name="connsiteX3795" fmla="*/ 4509961 w 4894877"/>
              <a:gd name="connsiteY3795" fmla="*/ 524790 h 2638416"/>
              <a:gd name="connsiteX3796" fmla="*/ 4245453 w 4894877"/>
              <a:gd name="connsiteY3796" fmla="*/ 760779 h 2638416"/>
              <a:gd name="connsiteX3797" fmla="*/ 4240587 w 4894877"/>
              <a:gd name="connsiteY3797" fmla="*/ 742716 h 2638416"/>
              <a:gd name="connsiteX3798" fmla="*/ 4136286 w 4894877"/>
              <a:gd name="connsiteY3798" fmla="*/ 718633 h 2638416"/>
              <a:gd name="connsiteX3799" fmla="*/ 4098440 w 4894877"/>
              <a:gd name="connsiteY3799" fmla="*/ 741992 h 2638416"/>
              <a:gd name="connsiteX3800" fmla="*/ 4202923 w 4894877"/>
              <a:gd name="connsiteY3800" fmla="*/ 767706 h 2638416"/>
              <a:gd name="connsiteX3801" fmla="*/ 4245453 w 4894877"/>
              <a:gd name="connsiteY3801" fmla="*/ 760779 h 2638416"/>
              <a:gd name="connsiteX3802" fmla="*/ 2137527 w 4894877"/>
              <a:gd name="connsiteY3802" fmla="*/ 2618972 h 2638416"/>
              <a:gd name="connsiteX3803" fmla="*/ 2161634 w 4894877"/>
              <a:gd name="connsiteY3803" fmla="*/ 2573589 h 2638416"/>
              <a:gd name="connsiteX3804" fmla="*/ 2091375 w 4894877"/>
              <a:gd name="connsiteY3804" fmla="*/ 2514196 h 2638416"/>
              <a:gd name="connsiteX3805" fmla="*/ 2012606 w 4894877"/>
              <a:gd name="connsiteY3805" fmla="*/ 2576486 h 2638416"/>
              <a:gd name="connsiteX3806" fmla="*/ 2017147 w 4894877"/>
              <a:gd name="connsiteY3806" fmla="*/ 2588152 h 2638416"/>
              <a:gd name="connsiteX3807" fmla="*/ 2052552 w 4894877"/>
              <a:gd name="connsiteY3807" fmla="*/ 2628459 h 2638416"/>
              <a:gd name="connsiteX3808" fmla="*/ 2082864 w 4894877"/>
              <a:gd name="connsiteY3808" fmla="*/ 2638416 h 2638416"/>
              <a:gd name="connsiteX3809" fmla="*/ 2137527 w 4894877"/>
              <a:gd name="connsiteY3809" fmla="*/ 2618972 h 2638416"/>
              <a:gd name="connsiteX3810" fmla="*/ 4749844 w 4894877"/>
              <a:gd name="connsiteY3810" fmla="*/ 325379 h 2638416"/>
              <a:gd name="connsiteX3811" fmla="*/ 4745429 w 4894877"/>
              <a:gd name="connsiteY3811" fmla="*/ 321532 h 2638416"/>
              <a:gd name="connsiteX3812" fmla="*/ 4708852 w 4894877"/>
              <a:gd name="connsiteY3812" fmla="*/ 316462 h 2638416"/>
              <a:gd name="connsiteX3813" fmla="*/ 4701065 w 4894877"/>
              <a:gd name="connsiteY3813" fmla="*/ 321350 h 2638416"/>
              <a:gd name="connsiteX3814" fmla="*/ 4737281 w 4894877"/>
              <a:gd name="connsiteY3814" fmla="*/ 326783 h 2638416"/>
              <a:gd name="connsiteX3815" fmla="*/ 4749844 w 4894877"/>
              <a:gd name="connsiteY3815" fmla="*/ 325379 h 2638416"/>
              <a:gd name="connsiteX3816" fmla="*/ 4603398 w 4894877"/>
              <a:gd name="connsiteY3816" fmla="*/ 477980 h 2638416"/>
              <a:gd name="connsiteX3817" fmla="*/ 4597671 w 4894877"/>
              <a:gd name="connsiteY3817" fmla="*/ 469470 h 2638416"/>
              <a:gd name="connsiteX3818" fmla="*/ 4525240 w 4894877"/>
              <a:gd name="connsiteY3818" fmla="*/ 457157 h 2638416"/>
              <a:gd name="connsiteX3819" fmla="*/ 4509125 w 4894877"/>
              <a:gd name="connsiteY3819" fmla="*/ 470013 h 2638416"/>
              <a:gd name="connsiteX3820" fmla="*/ 4581556 w 4894877"/>
              <a:gd name="connsiteY3820" fmla="*/ 482146 h 2638416"/>
              <a:gd name="connsiteX3821" fmla="*/ 4603398 w 4894877"/>
              <a:gd name="connsiteY3821" fmla="*/ 477980 h 2638416"/>
              <a:gd name="connsiteX3822" fmla="*/ 4814873 w 4894877"/>
              <a:gd name="connsiteY3822" fmla="*/ 293895 h 2638416"/>
              <a:gd name="connsiteX3823" fmla="*/ 4812248 w 4894877"/>
              <a:gd name="connsiteY3823" fmla="*/ 291292 h 2638416"/>
              <a:gd name="connsiteX3824" fmla="*/ 4787260 w 4894877"/>
              <a:gd name="connsiteY3824" fmla="*/ 288032 h 2638416"/>
              <a:gd name="connsiteX3825" fmla="*/ 4782912 w 4894877"/>
              <a:gd name="connsiteY3825" fmla="*/ 291653 h 2638416"/>
              <a:gd name="connsiteX3826" fmla="*/ 4806090 w 4894877"/>
              <a:gd name="connsiteY3826" fmla="*/ 294733 h 2638416"/>
              <a:gd name="connsiteX3827" fmla="*/ 4814873 w 4894877"/>
              <a:gd name="connsiteY3827" fmla="*/ 293895 h 2638416"/>
              <a:gd name="connsiteX3828" fmla="*/ 4373973 w 4894877"/>
              <a:gd name="connsiteY3828" fmla="*/ 692784 h 2638416"/>
              <a:gd name="connsiteX3829" fmla="*/ 4370057 w 4894877"/>
              <a:gd name="connsiteY3829" fmla="*/ 677347 h 2638416"/>
              <a:gd name="connsiteX3830" fmla="*/ 4271912 w 4894877"/>
              <a:gd name="connsiteY3830" fmla="*/ 655801 h 2638416"/>
              <a:gd name="connsiteX3831" fmla="*/ 4239138 w 4894877"/>
              <a:gd name="connsiteY3831" fmla="*/ 676986 h 2638416"/>
              <a:gd name="connsiteX3832" fmla="*/ 4335651 w 4894877"/>
              <a:gd name="connsiteY3832" fmla="*/ 698715 h 2638416"/>
              <a:gd name="connsiteX3833" fmla="*/ 4373973 w 4894877"/>
              <a:gd name="connsiteY3833" fmla="*/ 692784 h 2638416"/>
              <a:gd name="connsiteX3834" fmla="*/ 3403101 w 4894877"/>
              <a:gd name="connsiteY3834" fmla="*/ 1551024 h 2638416"/>
              <a:gd name="connsiteX3835" fmla="*/ 3408714 w 4894877"/>
              <a:gd name="connsiteY3835" fmla="*/ 1515375 h 2638416"/>
              <a:gd name="connsiteX3836" fmla="*/ 3299161 w 4894877"/>
              <a:gd name="connsiteY3836" fmla="*/ 1469924 h 2638416"/>
              <a:gd name="connsiteX3837" fmla="*/ 3236690 w 4894877"/>
              <a:gd name="connsiteY3837" fmla="*/ 1518272 h 2638416"/>
              <a:gd name="connsiteX3838" fmla="*/ 3347509 w 4894877"/>
              <a:gd name="connsiteY3838" fmla="*/ 1565896 h 2638416"/>
              <a:gd name="connsiteX3839" fmla="*/ 3403101 w 4894877"/>
              <a:gd name="connsiteY3839" fmla="*/ 1551024 h 2638416"/>
              <a:gd name="connsiteX3840" fmla="*/ 4681510 w 4894877"/>
              <a:gd name="connsiteY3840" fmla="*/ 436108 h 2638416"/>
              <a:gd name="connsiteX3841" fmla="*/ 4677165 w 4894877"/>
              <a:gd name="connsiteY3841" fmla="*/ 428728 h 2638416"/>
              <a:gd name="connsiteX3842" fmla="*/ 4613606 w 4894877"/>
              <a:gd name="connsiteY3842" fmla="*/ 418227 h 2638416"/>
              <a:gd name="connsiteX3843" fmla="*/ 4598939 w 4894877"/>
              <a:gd name="connsiteY3843" fmla="*/ 428548 h 2638416"/>
              <a:gd name="connsiteX3844" fmla="*/ 4660867 w 4894877"/>
              <a:gd name="connsiteY3844" fmla="*/ 438871 h 2638416"/>
              <a:gd name="connsiteX3845" fmla="*/ 4681510 w 4894877"/>
              <a:gd name="connsiteY3845" fmla="*/ 436108 h 2638416"/>
              <a:gd name="connsiteX3846" fmla="*/ 4025849 w 4894877"/>
              <a:gd name="connsiteY3846" fmla="*/ 1016959 h 2638416"/>
              <a:gd name="connsiteX3847" fmla="*/ 4025283 w 4894877"/>
              <a:gd name="connsiteY3847" fmla="*/ 992424 h 2638416"/>
              <a:gd name="connsiteX3848" fmla="*/ 3913378 w 4894877"/>
              <a:gd name="connsiteY3848" fmla="*/ 959467 h 2638416"/>
              <a:gd name="connsiteX3849" fmla="*/ 3862677 w 4894877"/>
              <a:gd name="connsiteY3849" fmla="*/ 992424 h 2638416"/>
              <a:gd name="connsiteX3850" fmla="*/ 3976030 w 4894877"/>
              <a:gd name="connsiteY3850" fmla="*/ 1026827 h 2638416"/>
              <a:gd name="connsiteX3851" fmla="*/ 4025849 w 4894877"/>
              <a:gd name="connsiteY3851" fmla="*/ 1016959 h 2638416"/>
              <a:gd name="connsiteX3852" fmla="*/ 4494479 w 4894877"/>
              <a:gd name="connsiteY3852" fmla="*/ 633527 h 2638416"/>
              <a:gd name="connsiteX3853" fmla="*/ 4488842 w 4894877"/>
              <a:gd name="connsiteY3853" fmla="*/ 619947 h 2638416"/>
              <a:gd name="connsiteX3854" fmla="*/ 4397398 w 4894877"/>
              <a:gd name="connsiteY3854" fmla="*/ 602382 h 2638416"/>
              <a:gd name="connsiteX3855" fmla="*/ 4369694 w 4894877"/>
              <a:gd name="connsiteY3855" fmla="*/ 621396 h 2638416"/>
              <a:gd name="connsiteX3856" fmla="*/ 4462225 w 4894877"/>
              <a:gd name="connsiteY3856" fmla="*/ 639504 h 2638416"/>
              <a:gd name="connsiteX3857" fmla="*/ 4494479 w 4894877"/>
              <a:gd name="connsiteY3857" fmla="*/ 633527 h 2638416"/>
              <a:gd name="connsiteX3858" fmla="*/ 4763153 w 4894877"/>
              <a:gd name="connsiteY3858" fmla="*/ 397718 h 2638416"/>
              <a:gd name="connsiteX3859" fmla="*/ 4758650 w 4894877"/>
              <a:gd name="connsiteY3859" fmla="*/ 391788 h 2638416"/>
              <a:gd name="connsiteX3860" fmla="*/ 4707223 w 4894877"/>
              <a:gd name="connsiteY3860" fmla="*/ 383821 h 2638416"/>
              <a:gd name="connsiteX3861" fmla="*/ 4694547 w 4894877"/>
              <a:gd name="connsiteY3861" fmla="*/ 391788 h 2638416"/>
              <a:gd name="connsiteX3862" fmla="*/ 4745793 w 4894877"/>
              <a:gd name="connsiteY3862" fmla="*/ 400119 h 2638416"/>
              <a:gd name="connsiteX3863" fmla="*/ 4763153 w 4894877"/>
              <a:gd name="connsiteY3863" fmla="*/ 397718 h 2638416"/>
              <a:gd name="connsiteX3864" fmla="*/ 4188345 w 4894877"/>
              <a:gd name="connsiteY3864" fmla="*/ 922460 h 2638416"/>
              <a:gd name="connsiteX3865" fmla="*/ 4183003 w 4894877"/>
              <a:gd name="connsiteY3865" fmla="*/ 900436 h 2638416"/>
              <a:gd name="connsiteX3866" fmla="*/ 4074356 w 4894877"/>
              <a:gd name="connsiteY3866" fmla="*/ 871644 h 2638416"/>
              <a:gd name="connsiteX3867" fmla="*/ 4029993 w 4894877"/>
              <a:gd name="connsiteY3867" fmla="*/ 900797 h 2638416"/>
              <a:gd name="connsiteX3868" fmla="*/ 4143710 w 4894877"/>
              <a:gd name="connsiteY3868" fmla="*/ 931582 h 2638416"/>
              <a:gd name="connsiteX3869" fmla="*/ 4188345 w 4894877"/>
              <a:gd name="connsiteY3869" fmla="*/ 922460 h 2638416"/>
              <a:gd name="connsiteX3870" fmla="*/ 4833683 w 4894877"/>
              <a:gd name="connsiteY3870" fmla="*/ 361230 h 2638416"/>
              <a:gd name="connsiteX3871" fmla="*/ 4831804 w 4894877"/>
              <a:gd name="connsiteY3871" fmla="*/ 357021 h 2638416"/>
              <a:gd name="connsiteX3872" fmla="*/ 4790699 w 4894877"/>
              <a:gd name="connsiteY3872" fmla="*/ 350683 h 2638416"/>
              <a:gd name="connsiteX3873" fmla="*/ 4780920 w 4894877"/>
              <a:gd name="connsiteY3873" fmla="*/ 356658 h 2638416"/>
              <a:gd name="connsiteX3874" fmla="*/ 4820215 w 4894877"/>
              <a:gd name="connsiteY3874" fmla="*/ 362996 h 2638416"/>
              <a:gd name="connsiteX3875" fmla="*/ 4833683 w 4894877"/>
              <a:gd name="connsiteY3875" fmla="*/ 361230 h 2638416"/>
              <a:gd name="connsiteX3876" fmla="*/ 4592962 w 4894877"/>
              <a:gd name="connsiteY3876" fmla="*/ 578298 h 2638416"/>
              <a:gd name="connsiteX3877" fmla="*/ 4586805 w 4894877"/>
              <a:gd name="connsiteY3877" fmla="*/ 566710 h 2638416"/>
              <a:gd name="connsiteX3878" fmla="*/ 4503329 w 4894877"/>
              <a:gd name="connsiteY3878" fmla="*/ 550956 h 2638416"/>
              <a:gd name="connsiteX3879" fmla="*/ 4479788 w 4894877"/>
              <a:gd name="connsiteY3879" fmla="*/ 566166 h 2638416"/>
              <a:gd name="connsiteX3880" fmla="*/ 4562722 w 4894877"/>
              <a:gd name="connsiteY3880" fmla="*/ 582825 h 2638416"/>
              <a:gd name="connsiteX3881" fmla="*/ 4592962 w 4894877"/>
              <a:gd name="connsiteY3881" fmla="*/ 578298 h 2638416"/>
              <a:gd name="connsiteX3882" fmla="*/ 3678837 w 4894877"/>
              <a:gd name="connsiteY3882" fmla="*/ 1387126 h 2638416"/>
              <a:gd name="connsiteX3883" fmla="*/ 3683046 w 4894877"/>
              <a:gd name="connsiteY3883" fmla="*/ 1355120 h 2638416"/>
              <a:gd name="connsiteX3884" fmla="*/ 3569873 w 4894877"/>
              <a:gd name="connsiteY3884" fmla="*/ 1312568 h 2638416"/>
              <a:gd name="connsiteX3885" fmla="*/ 3507946 w 4894877"/>
              <a:gd name="connsiteY3885" fmla="*/ 1356388 h 2638416"/>
              <a:gd name="connsiteX3886" fmla="*/ 3626008 w 4894877"/>
              <a:gd name="connsiteY3886" fmla="*/ 1402563 h 2638416"/>
              <a:gd name="connsiteX3887" fmla="*/ 3678837 w 4894877"/>
              <a:gd name="connsiteY3887" fmla="*/ 1387126 h 2638416"/>
              <a:gd name="connsiteX3888" fmla="*/ 4894683 w 4894877"/>
              <a:gd name="connsiteY3888" fmla="*/ 326804 h 2638416"/>
              <a:gd name="connsiteX3889" fmla="*/ 4891015 w 4894877"/>
              <a:gd name="connsiteY3889" fmla="*/ 324066 h 2638416"/>
              <a:gd name="connsiteX3890" fmla="*/ 4862225 w 4894877"/>
              <a:gd name="connsiteY3890" fmla="*/ 320082 h 2638416"/>
              <a:gd name="connsiteX3891" fmla="*/ 4857335 w 4894877"/>
              <a:gd name="connsiteY3891" fmla="*/ 323884 h 2638416"/>
              <a:gd name="connsiteX3892" fmla="*/ 4886127 w 4894877"/>
              <a:gd name="connsiteY3892" fmla="*/ 328049 h 2638416"/>
              <a:gd name="connsiteX3893" fmla="*/ 4894683 w 4894877"/>
              <a:gd name="connsiteY3893" fmla="*/ 326804 h 2638416"/>
              <a:gd name="connsiteX3894" fmla="*/ 2685354 w 4894877"/>
              <a:gd name="connsiteY3894" fmla="*/ 2279406 h 2638416"/>
              <a:gd name="connsiteX3895" fmla="*/ 2704503 w 4894877"/>
              <a:gd name="connsiteY3895" fmla="*/ 2235880 h 2638416"/>
              <a:gd name="connsiteX3896" fmla="*/ 2617949 w 4894877"/>
              <a:gd name="connsiteY3896" fmla="*/ 2176668 h 2638416"/>
              <a:gd name="connsiteX3897" fmla="*/ 2541716 w 4894877"/>
              <a:gd name="connsiteY3897" fmla="*/ 2236061 h 2638416"/>
              <a:gd name="connsiteX3898" fmla="*/ 2628450 w 4894877"/>
              <a:gd name="connsiteY3898" fmla="*/ 2297808 h 2638416"/>
              <a:gd name="connsiteX3899" fmla="*/ 2685354 w 4894877"/>
              <a:gd name="connsiteY3899" fmla="*/ 2279406 h 2638416"/>
              <a:gd name="connsiteX3900" fmla="*/ 4688346 w 4894877"/>
              <a:gd name="connsiteY3900" fmla="*/ 527212 h 2638416"/>
              <a:gd name="connsiteX3901" fmla="*/ 4680967 w 4894877"/>
              <a:gd name="connsiteY3901" fmla="*/ 517819 h 2638416"/>
              <a:gd name="connsiteX3902" fmla="*/ 4606544 w 4894877"/>
              <a:gd name="connsiteY3902" fmla="*/ 504781 h 2638416"/>
              <a:gd name="connsiteX3903" fmla="*/ 4588436 w 4894877"/>
              <a:gd name="connsiteY3903" fmla="*/ 517638 h 2638416"/>
              <a:gd name="connsiteX3904" fmla="*/ 4663945 w 4894877"/>
              <a:gd name="connsiteY3904" fmla="*/ 531039 h 2638416"/>
              <a:gd name="connsiteX3905" fmla="*/ 4688346 w 4894877"/>
              <a:gd name="connsiteY3905" fmla="*/ 527212 h 2638416"/>
              <a:gd name="connsiteX3906" fmla="*/ 4337553 w 4894877"/>
              <a:gd name="connsiteY3906" fmla="*/ 839050 h 2638416"/>
              <a:gd name="connsiteX3907" fmla="*/ 4333660 w 4894877"/>
              <a:gd name="connsiteY3907" fmla="*/ 820399 h 2638416"/>
              <a:gd name="connsiteX3908" fmla="*/ 4225013 w 4894877"/>
              <a:gd name="connsiteY3908" fmla="*/ 793599 h 2638416"/>
              <a:gd name="connsiteX3909" fmla="*/ 4187349 w 4894877"/>
              <a:gd name="connsiteY3909" fmla="*/ 819131 h 2638416"/>
              <a:gd name="connsiteX3910" fmla="*/ 4297444 w 4894877"/>
              <a:gd name="connsiteY3910" fmla="*/ 846838 h 2638416"/>
              <a:gd name="connsiteX3911" fmla="*/ 4337553 w 4894877"/>
              <a:gd name="connsiteY3911" fmla="*/ 839050 h 2638416"/>
              <a:gd name="connsiteX3912" fmla="*/ 4777005 w 4894877"/>
              <a:gd name="connsiteY3912" fmla="*/ 482553 h 2638416"/>
              <a:gd name="connsiteX3913" fmla="*/ 4772228 w 4894877"/>
              <a:gd name="connsiteY3913" fmla="*/ 474721 h 2638416"/>
              <a:gd name="connsiteX3914" fmla="*/ 4706679 w 4894877"/>
              <a:gd name="connsiteY3914" fmla="*/ 463315 h 2638416"/>
              <a:gd name="connsiteX3915" fmla="*/ 4688571 w 4894877"/>
              <a:gd name="connsiteY3915" fmla="*/ 473816 h 2638416"/>
              <a:gd name="connsiteX3916" fmla="*/ 4756113 w 4894877"/>
              <a:gd name="connsiteY3916" fmla="*/ 485768 h 2638416"/>
              <a:gd name="connsiteX3917" fmla="*/ 4777005 w 4894877"/>
              <a:gd name="connsiteY3917" fmla="*/ 482553 h 2638416"/>
              <a:gd name="connsiteX3918" fmla="*/ 4886778 w 4894877"/>
              <a:gd name="connsiteY3918" fmla="*/ 398492 h 2638416"/>
              <a:gd name="connsiteX3919" fmla="*/ 4894711 w 4894877"/>
              <a:gd name="connsiteY3919" fmla="*/ 391524 h 2638416"/>
              <a:gd name="connsiteX3920" fmla="*/ 4871097 w 4894877"/>
              <a:gd name="connsiteY3920" fmla="*/ 387987 h 2638416"/>
              <a:gd name="connsiteX3921" fmla="*/ 4863130 w 4894877"/>
              <a:gd name="connsiteY3921" fmla="*/ 394869 h 2638416"/>
              <a:gd name="connsiteX3922" fmla="*/ 4838294 w 4894877"/>
              <a:gd name="connsiteY3922" fmla="*/ 441081 h 2638416"/>
              <a:gd name="connsiteX3923" fmla="*/ 4845541 w 4894877"/>
              <a:gd name="connsiteY3923" fmla="*/ 434716 h 2638416"/>
              <a:gd name="connsiteX3924" fmla="*/ 4844298 w 4894877"/>
              <a:gd name="connsiteY3924" fmla="*/ 433074 h 2638416"/>
              <a:gd name="connsiteX3925" fmla="*/ 4790336 w 4894877"/>
              <a:gd name="connsiteY3925" fmla="*/ 424202 h 2638416"/>
              <a:gd name="connsiteX3926" fmla="*/ 4776757 w 4894877"/>
              <a:gd name="connsiteY3926" fmla="*/ 433074 h 2638416"/>
              <a:gd name="connsiteX3927" fmla="*/ 4831080 w 4894877"/>
              <a:gd name="connsiteY3927" fmla="*/ 442129 h 2638416"/>
              <a:gd name="connsiteX3928" fmla="*/ 4689415 w 4894877"/>
              <a:gd name="connsiteY3928" fmla="*/ 571859 h 2638416"/>
              <a:gd name="connsiteX3929" fmla="*/ 4705826 w 4894877"/>
              <a:gd name="connsiteY3929" fmla="*/ 557444 h 2638416"/>
              <a:gd name="connsiteX3930" fmla="*/ 4700885 w 4894877"/>
              <a:gd name="connsiteY3930" fmla="*/ 556570 h 2638416"/>
              <a:gd name="connsiteX3931" fmla="*/ 4684950 w 4894877"/>
              <a:gd name="connsiteY3931" fmla="*/ 571056 h 2638416"/>
              <a:gd name="connsiteX3932" fmla="*/ 4619443 w 4894877"/>
              <a:gd name="connsiteY3932" fmla="*/ 633323 h 2638416"/>
              <a:gd name="connsiteX3933" fmla="*/ 4640242 w 4894877"/>
              <a:gd name="connsiteY3933" fmla="*/ 615053 h 2638416"/>
              <a:gd name="connsiteX3934" fmla="*/ 4599301 w 4894877"/>
              <a:gd name="connsiteY3934" fmla="*/ 606004 h 2638416"/>
              <a:gd name="connsiteX3935" fmla="*/ 4574855 w 4894877"/>
              <a:gd name="connsiteY3935" fmla="*/ 624111 h 2638416"/>
              <a:gd name="connsiteX3936" fmla="*/ 4539898 w 4894877"/>
              <a:gd name="connsiteY3936" fmla="*/ 703197 h 2638416"/>
              <a:gd name="connsiteX3937" fmla="*/ 4565450 w 4894877"/>
              <a:gd name="connsiteY3937" fmla="*/ 680752 h 2638416"/>
              <a:gd name="connsiteX3938" fmla="*/ 4533389 w 4894877"/>
              <a:gd name="connsiteY3938" fmla="*/ 669834 h 2638416"/>
              <a:gd name="connsiteX3939" fmla="*/ 4485040 w 4894877"/>
              <a:gd name="connsiteY3939" fmla="*/ 665035 h 2638416"/>
              <a:gd name="connsiteX3940" fmla="*/ 4455887 w 4894877"/>
              <a:gd name="connsiteY3940" fmla="*/ 683143 h 2638416"/>
              <a:gd name="connsiteX3941" fmla="*/ 4502248 w 4894877"/>
              <a:gd name="connsiteY3941" fmla="*/ 699408 h 2638416"/>
              <a:gd name="connsiteX3942" fmla="*/ 4462766 w 4894877"/>
              <a:gd name="connsiteY3942" fmla="*/ 770951 h 2638416"/>
              <a:gd name="connsiteX3943" fmla="*/ 4476916 w 4894877"/>
              <a:gd name="connsiteY3943" fmla="*/ 758521 h 2638416"/>
              <a:gd name="connsiteX3944" fmla="*/ 4468742 w 4894877"/>
              <a:gd name="connsiteY3944" fmla="*/ 749960 h 2638416"/>
              <a:gd name="connsiteX3945" fmla="*/ 4369150 w 4894877"/>
              <a:gd name="connsiteY3945" fmla="*/ 726602 h 2638416"/>
              <a:gd name="connsiteX3946" fmla="*/ 4332935 w 4894877"/>
              <a:gd name="connsiteY3946" fmla="*/ 748873 h 2638416"/>
              <a:gd name="connsiteX3947" fmla="*/ 4436692 w 4894877"/>
              <a:gd name="connsiteY3947" fmla="*/ 773682 h 2638416"/>
              <a:gd name="connsiteX3948" fmla="*/ 4460186 w 4894877"/>
              <a:gd name="connsiteY3948" fmla="*/ 771910 h 2638416"/>
              <a:gd name="connsiteX3949" fmla="*/ 4301280 w 4894877"/>
              <a:gd name="connsiteY3949" fmla="*/ 912803 h 2638416"/>
              <a:gd name="connsiteX3950" fmla="*/ 4337362 w 4894877"/>
              <a:gd name="connsiteY3950" fmla="*/ 881107 h 2638416"/>
              <a:gd name="connsiteX3951" fmla="*/ 4323519 w 4894877"/>
              <a:gd name="connsiteY3951" fmla="*/ 879432 h 2638416"/>
              <a:gd name="connsiteX3952" fmla="*/ 4289296 w 4894877"/>
              <a:gd name="connsiteY3952" fmla="*/ 908041 h 2638416"/>
              <a:gd name="connsiteX3953" fmla="*/ 4176024 w 4894877"/>
              <a:gd name="connsiteY3953" fmla="*/ 1022830 h 2638416"/>
              <a:gd name="connsiteX3954" fmla="*/ 4228298 w 4894877"/>
              <a:gd name="connsiteY3954" fmla="*/ 976911 h 2638416"/>
              <a:gd name="connsiteX3955" fmla="*/ 4169422 w 4894877"/>
              <a:gd name="connsiteY3955" fmla="*/ 967978 h 2638416"/>
              <a:gd name="connsiteX3956" fmla="*/ 4126688 w 4894877"/>
              <a:gd name="connsiteY3956" fmla="*/ 999484 h 2638416"/>
              <a:gd name="connsiteX3957" fmla="*/ 4175782 w 4894877"/>
              <a:gd name="connsiteY3957" fmla="*/ 1022776 h 2638416"/>
              <a:gd name="connsiteX3958" fmla="*/ 4044635 w 4894877"/>
              <a:gd name="connsiteY3958" fmla="*/ 1138243 h 2638416"/>
              <a:gd name="connsiteX3959" fmla="*/ 4091580 w 4894877"/>
              <a:gd name="connsiteY3959" fmla="*/ 1097006 h 2638416"/>
              <a:gd name="connsiteX3960" fmla="*/ 4059326 w 4894877"/>
              <a:gd name="connsiteY3960" fmla="*/ 1079838 h 2638416"/>
              <a:gd name="connsiteX3961" fmla="*/ 3992328 w 4894877"/>
              <a:gd name="connsiteY3961" fmla="*/ 1069743 h 2638416"/>
              <a:gd name="connsiteX3962" fmla="*/ 3945790 w 4894877"/>
              <a:gd name="connsiteY3962" fmla="*/ 1103785 h 2638416"/>
              <a:gd name="connsiteX3963" fmla="*/ 3993483 w 4894877"/>
              <a:gd name="connsiteY3963" fmla="*/ 1130450 h 2638416"/>
              <a:gd name="connsiteX3964" fmla="*/ 3909342 w 4894877"/>
              <a:gd name="connsiteY3964" fmla="*/ 1257087 h 2638416"/>
              <a:gd name="connsiteX3965" fmla="*/ 3922852 w 4894877"/>
              <a:gd name="connsiteY3965" fmla="*/ 1245220 h 2638416"/>
              <a:gd name="connsiteX3966" fmla="*/ 3925341 w 4894877"/>
              <a:gd name="connsiteY3966" fmla="*/ 1241491 h 2638416"/>
              <a:gd name="connsiteX3967" fmla="*/ 3919354 w 4894877"/>
              <a:gd name="connsiteY3967" fmla="*/ 1225649 h 2638416"/>
              <a:gd name="connsiteX3968" fmla="*/ 3804007 w 4894877"/>
              <a:gd name="connsiteY3968" fmla="*/ 1184907 h 2638416"/>
              <a:gd name="connsiteX3969" fmla="*/ 3749504 w 4894877"/>
              <a:gd name="connsiteY3969" fmla="*/ 1223839 h 2638416"/>
              <a:gd name="connsiteX3970" fmla="*/ 3862496 w 4894877"/>
              <a:gd name="connsiteY3970" fmla="*/ 1264944 h 2638416"/>
              <a:gd name="connsiteX3971" fmla="*/ 3895418 w 4894877"/>
              <a:gd name="connsiteY3971" fmla="*/ 1262445 h 2638416"/>
              <a:gd name="connsiteX3972" fmla="*/ 3591182 w 4894877"/>
              <a:gd name="connsiteY3972" fmla="*/ 1536563 h 2638416"/>
              <a:gd name="connsiteX3973" fmla="*/ 3649983 w 4894877"/>
              <a:gd name="connsiteY3973" fmla="*/ 1484912 h 2638416"/>
              <a:gd name="connsiteX3974" fmla="*/ 3643209 w 4894877"/>
              <a:gd name="connsiteY3974" fmla="*/ 1483506 h 2638416"/>
              <a:gd name="connsiteX3975" fmla="*/ 3583274 w 4894877"/>
              <a:gd name="connsiteY3975" fmla="*/ 1530223 h 2638416"/>
              <a:gd name="connsiteX3976" fmla="*/ 3339543 w 4894877"/>
              <a:gd name="connsiteY3976" fmla="*/ 1757607 h 2638416"/>
              <a:gd name="connsiteX3977" fmla="*/ 3424263 w 4894877"/>
              <a:gd name="connsiteY3977" fmla="*/ 1683188 h 2638416"/>
              <a:gd name="connsiteX3978" fmla="*/ 3395846 w 4894877"/>
              <a:gd name="connsiteY3978" fmla="*/ 1674122 h 2638416"/>
              <a:gd name="connsiteX3979" fmla="*/ 3361996 w 4894877"/>
              <a:gd name="connsiteY3979" fmla="*/ 1670919 h 2638416"/>
              <a:gd name="connsiteX3980" fmla="*/ 3301518 w 4894877"/>
              <a:gd name="connsiteY3980" fmla="*/ 1722165 h 2638416"/>
              <a:gd name="connsiteX3981" fmla="*/ 3316886 w 4894877"/>
              <a:gd name="connsiteY3981" fmla="*/ 1742799 h 2638416"/>
              <a:gd name="connsiteX3982" fmla="*/ 3049902 w 4894877"/>
              <a:gd name="connsiteY3982" fmla="*/ 2012032 h 2638416"/>
              <a:gd name="connsiteX3983" fmla="*/ 3121320 w 4894877"/>
              <a:gd name="connsiteY3983" fmla="*/ 1949298 h 2638416"/>
              <a:gd name="connsiteX3984" fmla="*/ 3110355 w 4894877"/>
              <a:gd name="connsiteY3984" fmla="*/ 1931218 h 2638416"/>
              <a:gd name="connsiteX3985" fmla="*/ 3021027 w 4894877"/>
              <a:gd name="connsiteY3985" fmla="*/ 1896180 h 2638416"/>
              <a:gd name="connsiteX3986" fmla="*/ 2950407 w 4894877"/>
              <a:gd name="connsiteY3986" fmla="*/ 1950505 h 2638416"/>
              <a:gd name="connsiteX3987" fmla="*/ 3016206 w 4894877"/>
              <a:gd name="connsiteY3987" fmla="*/ 2006601 h 2638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</a:cxnLst>
            <a:rect l="l" t="t" r="r" b="b"/>
            <a:pathLst>
              <a:path w="4894877" h="2638416">
                <a:moveTo>
                  <a:pt x="25285" y="292196"/>
                </a:moveTo>
                <a:cubicBezTo>
                  <a:pt x="29992" y="290024"/>
                  <a:pt x="27097" y="290024"/>
                  <a:pt x="18947" y="289119"/>
                </a:cubicBezTo>
                <a:lnTo>
                  <a:pt x="0" y="291805"/>
                </a:lnTo>
                <a:lnTo>
                  <a:pt x="3396" y="295671"/>
                </a:lnTo>
                <a:close/>
                <a:moveTo>
                  <a:pt x="67482" y="327688"/>
                </a:moveTo>
                <a:cubicBezTo>
                  <a:pt x="74726" y="324971"/>
                  <a:pt x="70923" y="322799"/>
                  <a:pt x="58971" y="322799"/>
                </a:cubicBezTo>
                <a:lnTo>
                  <a:pt x="30712" y="326767"/>
                </a:lnTo>
                <a:lnTo>
                  <a:pt x="35510" y="332229"/>
                </a:lnTo>
                <a:close/>
                <a:moveTo>
                  <a:pt x="163095" y="294731"/>
                </a:moveTo>
                <a:cubicBezTo>
                  <a:pt x="169071" y="292377"/>
                  <a:pt x="165810" y="290024"/>
                  <a:pt x="156213" y="290204"/>
                </a:cubicBezTo>
                <a:cubicBezTo>
                  <a:pt x="145241" y="290090"/>
                  <a:pt x="134321" y="291617"/>
                  <a:pt x="123802" y="294731"/>
                </a:cubicBezTo>
                <a:cubicBezTo>
                  <a:pt x="117826" y="297086"/>
                  <a:pt x="120904" y="299259"/>
                  <a:pt x="130500" y="299259"/>
                </a:cubicBezTo>
                <a:cubicBezTo>
                  <a:pt x="141529" y="299413"/>
                  <a:pt x="152520" y="297887"/>
                  <a:pt x="163095" y="294731"/>
                </a:cubicBezTo>
                <a:close/>
                <a:moveTo>
                  <a:pt x="114523" y="362907"/>
                </a:moveTo>
                <a:cubicBezTo>
                  <a:pt x="113255" y="361640"/>
                  <a:pt x="108954" y="360824"/>
                  <a:pt x="102072" y="360643"/>
                </a:cubicBezTo>
                <a:lnTo>
                  <a:pt x="64751" y="365518"/>
                </a:lnTo>
                <a:lnTo>
                  <a:pt x="71373" y="373056"/>
                </a:lnTo>
                <a:lnTo>
                  <a:pt x="108777" y="367886"/>
                </a:lnTo>
                <a:cubicBezTo>
                  <a:pt x="114027" y="365895"/>
                  <a:pt x="115791" y="364175"/>
                  <a:pt x="114523" y="362907"/>
                </a:cubicBezTo>
                <a:close/>
                <a:moveTo>
                  <a:pt x="256162" y="264310"/>
                </a:moveTo>
                <a:cubicBezTo>
                  <a:pt x="261777" y="262317"/>
                  <a:pt x="258878" y="260144"/>
                  <a:pt x="250187" y="259964"/>
                </a:cubicBezTo>
                <a:cubicBezTo>
                  <a:pt x="239774" y="259941"/>
                  <a:pt x="229419" y="261342"/>
                  <a:pt x="219404" y="264129"/>
                </a:cubicBezTo>
                <a:cubicBezTo>
                  <a:pt x="214152" y="266121"/>
                  <a:pt x="217775" y="268112"/>
                  <a:pt x="227009" y="268112"/>
                </a:cubicBezTo>
                <a:cubicBezTo>
                  <a:pt x="236860" y="268134"/>
                  <a:pt x="246658" y="266855"/>
                  <a:pt x="256162" y="264310"/>
                </a:cubicBezTo>
                <a:close/>
                <a:moveTo>
                  <a:pt x="207823" y="332395"/>
                </a:moveTo>
                <a:cubicBezTo>
                  <a:pt x="215973" y="328956"/>
                  <a:pt x="211990" y="326239"/>
                  <a:pt x="197864" y="326239"/>
                </a:cubicBezTo>
                <a:cubicBezTo>
                  <a:pt x="183868" y="326058"/>
                  <a:pt x="169943" y="328074"/>
                  <a:pt x="156580" y="332214"/>
                </a:cubicBezTo>
                <a:cubicBezTo>
                  <a:pt x="148070" y="335655"/>
                  <a:pt x="151870" y="338553"/>
                  <a:pt x="166179" y="338553"/>
                </a:cubicBezTo>
                <a:cubicBezTo>
                  <a:pt x="180301" y="338635"/>
                  <a:pt x="194333" y="336559"/>
                  <a:pt x="207823" y="332395"/>
                </a:cubicBezTo>
                <a:close/>
                <a:moveTo>
                  <a:pt x="339276" y="235701"/>
                </a:moveTo>
                <a:cubicBezTo>
                  <a:pt x="343442" y="233527"/>
                  <a:pt x="338189" y="231716"/>
                  <a:pt x="329497" y="232259"/>
                </a:cubicBezTo>
                <a:cubicBezTo>
                  <a:pt x="320588" y="232366"/>
                  <a:pt x="311753" y="233771"/>
                  <a:pt x="303241" y="236425"/>
                </a:cubicBezTo>
                <a:cubicBezTo>
                  <a:pt x="299983" y="238054"/>
                  <a:pt x="304690" y="239683"/>
                  <a:pt x="312477" y="239683"/>
                </a:cubicBezTo>
                <a:cubicBezTo>
                  <a:pt x="321548" y="239520"/>
                  <a:pt x="330548" y="238180"/>
                  <a:pt x="339276" y="235701"/>
                </a:cubicBezTo>
                <a:close/>
                <a:moveTo>
                  <a:pt x="149882" y="410620"/>
                </a:moveTo>
                <a:cubicBezTo>
                  <a:pt x="161105" y="405913"/>
                  <a:pt x="154587" y="401929"/>
                  <a:pt x="136481" y="401929"/>
                </a:cubicBezTo>
                <a:lnTo>
                  <a:pt x="101610" y="407480"/>
                </a:lnTo>
                <a:lnTo>
                  <a:pt x="110080" y="417121"/>
                </a:lnTo>
                <a:close/>
                <a:moveTo>
                  <a:pt x="304338" y="298172"/>
                </a:moveTo>
                <a:cubicBezTo>
                  <a:pt x="311397" y="294913"/>
                  <a:pt x="307052" y="292377"/>
                  <a:pt x="293290" y="292377"/>
                </a:cubicBezTo>
                <a:cubicBezTo>
                  <a:pt x="280095" y="292231"/>
                  <a:pt x="266944" y="294187"/>
                  <a:pt x="254361" y="298172"/>
                </a:cubicBezTo>
                <a:cubicBezTo>
                  <a:pt x="246934" y="301249"/>
                  <a:pt x="251099" y="303966"/>
                  <a:pt x="265043" y="303966"/>
                </a:cubicBezTo>
                <a:cubicBezTo>
                  <a:pt x="278370" y="304110"/>
                  <a:pt x="291626" y="302156"/>
                  <a:pt x="304338" y="298172"/>
                </a:cubicBezTo>
                <a:close/>
                <a:moveTo>
                  <a:pt x="418220" y="209082"/>
                </a:moveTo>
                <a:cubicBezTo>
                  <a:pt x="423652" y="207272"/>
                  <a:pt x="420574" y="206185"/>
                  <a:pt x="412970" y="206004"/>
                </a:cubicBezTo>
                <a:cubicBezTo>
                  <a:pt x="405074" y="205734"/>
                  <a:pt x="397196" y="206711"/>
                  <a:pt x="389609" y="208902"/>
                </a:cubicBezTo>
                <a:cubicBezTo>
                  <a:pt x="385083" y="210714"/>
                  <a:pt x="387075" y="211980"/>
                  <a:pt x="394862" y="211980"/>
                </a:cubicBezTo>
                <a:cubicBezTo>
                  <a:pt x="402757" y="212250"/>
                  <a:pt x="410633" y="211272"/>
                  <a:pt x="418220" y="209082"/>
                </a:cubicBezTo>
                <a:close/>
                <a:moveTo>
                  <a:pt x="260699" y="369878"/>
                </a:moveTo>
                <a:cubicBezTo>
                  <a:pt x="270114" y="365532"/>
                  <a:pt x="264142" y="362454"/>
                  <a:pt x="247301" y="361911"/>
                </a:cubicBezTo>
                <a:cubicBezTo>
                  <a:pt x="230042" y="361861"/>
                  <a:pt x="212876" y="364489"/>
                  <a:pt x="196416" y="369698"/>
                </a:cubicBezTo>
                <a:cubicBezTo>
                  <a:pt x="184646" y="374407"/>
                  <a:pt x="190622" y="378209"/>
                  <a:pt x="209999" y="378209"/>
                </a:cubicBezTo>
                <a:cubicBezTo>
                  <a:pt x="227237" y="378268"/>
                  <a:pt x="244384" y="375454"/>
                  <a:pt x="260699" y="369878"/>
                </a:cubicBezTo>
                <a:close/>
                <a:moveTo>
                  <a:pt x="390349" y="266302"/>
                </a:moveTo>
                <a:cubicBezTo>
                  <a:pt x="397410" y="263588"/>
                  <a:pt x="391799" y="261052"/>
                  <a:pt x="380209" y="261052"/>
                </a:cubicBezTo>
                <a:cubicBezTo>
                  <a:pt x="367966" y="261036"/>
                  <a:pt x="355766" y="262744"/>
                  <a:pt x="343993" y="266122"/>
                </a:cubicBezTo>
                <a:cubicBezTo>
                  <a:pt x="336931" y="268839"/>
                  <a:pt x="342184" y="271373"/>
                  <a:pt x="355039" y="271373"/>
                </a:cubicBezTo>
                <a:cubicBezTo>
                  <a:pt x="366988" y="271321"/>
                  <a:pt x="378870" y="269614"/>
                  <a:pt x="390349" y="266302"/>
                </a:cubicBezTo>
                <a:close/>
                <a:moveTo>
                  <a:pt x="491193" y="184273"/>
                </a:moveTo>
                <a:cubicBezTo>
                  <a:pt x="496080" y="182644"/>
                  <a:pt x="493727" y="181376"/>
                  <a:pt x="486123" y="181376"/>
                </a:cubicBezTo>
                <a:cubicBezTo>
                  <a:pt x="479459" y="181231"/>
                  <a:pt x="472794" y="182087"/>
                  <a:pt x="466384" y="183912"/>
                </a:cubicBezTo>
                <a:cubicBezTo>
                  <a:pt x="462221" y="185541"/>
                  <a:pt x="465118" y="186628"/>
                  <a:pt x="473085" y="186628"/>
                </a:cubicBezTo>
                <a:cubicBezTo>
                  <a:pt x="479205" y="186638"/>
                  <a:pt x="485290" y="185847"/>
                  <a:pt x="491193" y="184273"/>
                </a:cubicBezTo>
                <a:close/>
                <a:moveTo>
                  <a:pt x="204565" y="455710"/>
                </a:moveTo>
                <a:cubicBezTo>
                  <a:pt x="214887" y="450097"/>
                  <a:pt x="205470" y="445751"/>
                  <a:pt x="185009" y="445751"/>
                </a:cubicBezTo>
                <a:lnTo>
                  <a:pt x="141665" y="453079"/>
                </a:lnTo>
                <a:lnTo>
                  <a:pt x="152441" y="465346"/>
                </a:lnTo>
                <a:close/>
                <a:moveTo>
                  <a:pt x="353591" y="333302"/>
                </a:moveTo>
                <a:cubicBezTo>
                  <a:pt x="362103" y="329317"/>
                  <a:pt x="355946" y="326240"/>
                  <a:pt x="337837" y="326240"/>
                </a:cubicBezTo>
                <a:cubicBezTo>
                  <a:pt x="321669" y="326236"/>
                  <a:pt x="305606" y="328740"/>
                  <a:pt x="290216" y="333663"/>
                </a:cubicBezTo>
                <a:cubicBezTo>
                  <a:pt x="280618" y="337829"/>
                  <a:pt x="286596" y="341269"/>
                  <a:pt x="303796" y="341269"/>
                </a:cubicBezTo>
                <a:cubicBezTo>
                  <a:pt x="320725" y="341519"/>
                  <a:pt x="337586" y="338823"/>
                  <a:pt x="353591" y="333302"/>
                </a:cubicBezTo>
                <a:close/>
                <a:moveTo>
                  <a:pt x="473102" y="237693"/>
                </a:moveTo>
                <a:cubicBezTo>
                  <a:pt x="479077" y="235340"/>
                  <a:pt x="474187" y="232803"/>
                  <a:pt x="463141" y="232803"/>
                </a:cubicBezTo>
                <a:cubicBezTo>
                  <a:pt x="451570" y="232777"/>
                  <a:pt x="440056" y="234360"/>
                  <a:pt x="428918" y="237513"/>
                </a:cubicBezTo>
                <a:cubicBezTo>
                  <a:pt x="422763" y="239866"/>
                  <a:pt x="427651" y="242400"/>
                  <a:pt x="438877" y="242400"/>
                </a:cubicBezTo>
                <a:cubicBezTo>
                  <a:pt x="450448" y="242353"/>
                  <a:pt x="461946" y="240769"/>
                  <a:pt x="473102" y="237693"/>
                </a:cubicBezTo>
                <a:close/>
                <a:moveTo>
                  <a:pt x="312848" y="413518"/>
                </a:moveTo>
                <a:cubicBezTo>
                  <a:pt x="324438" y="408087"/>
                  <a:pt x="315747" y="403378"/>
                  <a:pt x="294742" y="403378"/>
                </a:cubicBezTo>
                <a:cubicBezTo>
                  <a:pt x="273900" y="403416"/>
                  <a:pt x="253203" y="406967"/>
                  <a:pt x="233537" y="413881"/>
                </a:cubicBezTo>
                <a:cubicBezTo>
                  <a:pt x="222856" y="419132"/>
                  <a:pt x="230641" y="423839"/>
                  <a:pt x="250739" y="423839"/>
                </a:cubicBezTo>
                <a:cubicBezTo>
                  <a:pt x="271874" y="423949"/>
                  <a:pt x="292879" y="420461"/>
                  <a:pt x="312848" y="413518"/>
                </a:cubicBezTo>
                <a:close/>
                <a:moveTo>
                  <a:pt x="543722" y="210893"/>
                </a:moveTo>
                <a:cubicBezTo>
                  <a:pt x="550423" y="208540"/>
                  <a:pt x="546076" y="206908"/>
                  <a:pt x="534123" y="206908"/>
                </a:cubicBezTo>
                <a:cubicBezTo>
                  <a:pt x="524364" y="206618"/>
                  <a:pt x="514639" y="207965"/>
                  <a:pt x="505333" y="210893"/>
                </a:cubicBezTo>
                <a:cubicBezTo>
                  <a:pt x="500082" y="213247"/>
                  <a:pt x="503341" y="214695"/>
                  <a:pt x="514207" y="214695"/>
                </a:cubicBezTo>
                <a:cubicBezTo>
                  <a:pt x="524183" y="215161"/>
                  <a:pt x="534177" y="213874"/>
                  <a:pt x="543722" y="210893"/>
                </a:cubicBezTo>
                <a:close/>
                <a:moveTo>
                  <a:pt x="444497" y="300708"/>
                </a:moveTo>
                <a:cubicBezTo>
                  <a:pt x="451555" y="297267"/>
                  <a:pt x="445039" y="294370"/>
                  <a:pt x="429646" y="294370"/>
                </a:cubicBezTo>
                <a:cubicBezTo>
                  <a:pt x="414108" y="294191"/>
                  <a:pt x="398629" y="296515"/>
                  <a:pt x="383834" y="301252"/>
                </a:cubicBezTo>
                <a:cubicBezTo>
                  <a:pt x="375142" y="305054"/>
                  <a:pt x="382024" y="308132"/>
                  <a:pt x="398863" y="308132"/>
                </a:cubicBezTo>
                <a:cubicBezTo>
                  <a:pt x="414381" y="308221"/>
                  <a:pt x="429808" y="305712"/>
                  <a:pt x="444497" y="300708"/>
                </a:cubicBezTo>
                <a:close/>
                <a:moveTo>
                  <a:pt x="611078" y="185903"/>
                </a:moveTo>
                <a:cubicBezTo>
                  <a:pt x="615966" y="183911"/>
                  <a:pt x="611802" y="182282"/>
                  <a:pt x="601843" y="182282"/>
                </a:cubicBezTo>
                <a:cubicBezTo>
                  <a:pt x="593078" y="182179"/>
                  <a:pt x="584351" y="183402"/>
                  <a:pt x="575949" y="185903"/>
                </a:cubicBezTo>
                <a:cubicBezTo>
                  <a:pt x="571964" y="187715"/>
                  <a:pt x="575587" y="189344"/>
                  <a:pt x="584461" y="189344"/>
                </a:cubicBezTo>
                <a:cubicBezTo>
                  <a:pt x="593459" y="189527"/>
                  <a:pt x="602423" y="188367"/>
                  <a:pt x="611078" y="185903"/>
                </a:cubicBezTo>
                <a:close/>
                <a:moveTo>
                  <a:pt x="521633" y="269924"/>
                </a:moveTo>
                <a:cubicBezTo>
                  <a:pt x="530327" y="266666"/>
                  <a:pt x="524532" y="263225"/>
                  <a:pt x="509682" y="263225"/>
                </a:cubicBezTo>
                <a:cubicBezTo>
                  <a:pt x="495434" y="263154"/>
                  <a:pt x="481234" y="265042"/>
                  <a:pt x="467489" y="268839"/>
                </a:cubicBezTo>
                <a:cubicBezTo>
                  <a:pt x="458436" y="272097"/>
                  <a:pt x="464051" y="275719"/>
                  <a:pt x="479077" y="275719"/>
                </a:cubicBezTo>
                <a:cubicBezTo>
                  <a:pt x="493476" y="275837"/>
                  <a:pt x="507798" y="273884"/>
                  <a:pt x="521633" y="269924"/>
                </a:cubicBezTo>
                <a:close/>
                <a:moveTo>
                  <a:pt x="253095" y="509851"/>
                </a:moveTo>
                <a:cubicBezTo>
                  <a:pt x="269751" y="502245"/>
                  <a:pt x="264320" y="496089"/>
                  <a:pt x="240057" y="496089"/>
                </a:cubicBezTo>
                <a:lnTo>
                  <a:pt x="187087" y="504788"/>
                </a:lnTo>
                <a:lnTo>
                  <a:pt x="199344" y="518741"/>
                </a:lnTo>
                <a:close/>
                <a:moveTo>
                  <a:pt x="408274" y="373681"/>
                </a:moveTo>
                <a:cubicBezTo>
                  <a:pt x="418238" y="368793"/>
                  <a:pt x="408821" y="364447"/>
                  <a:pt x="387814" y="364809"/>
                </a:cubicBezTo>
                <a:cubicBezTo>
                  <a:pt x="368857" y="364850"/>
                  <a:pt x="350043" y="367907"/>
                  <a:pt x="332044" y="373863"/>
                </a:cubicBezTo>
                <a:cubicBezTo>
                  <a:pt x="321359" y="378933"/>
                  <a:pt x="329505" y="383460"/>
                  <a:pt x="350150" y="383460"/>
                </a:cubicBezTo>
                <a:cubicBezTo>
                  <a:pt x="369942" y="383597"/>
                  <a:pt x="389607" y="380289"/>
                  <a:pt x="408274" y="373681"/>
                </a:cubicBezTo>
                <a:close/>
                <a:moveTo>
                  <a:pt x="678615" y="162181"/>
                </a:moveTo>
                <a:cubicBezTo>
                  <a:pt x="681332" y="160913"/>
                  <a:pt x="677349" y="159284"/>
                  <a:pt x="670649" y="159284"/>
                </a:cubicBezTo>
                <a:cubicBezTo>
                  <a:pt x="662699" y="159262"/>
                  <a:pt x="654786" y="160296"/>
                  <a:pt x="647108" y="162362"/>
                </a:cubicBezTo>
                <a:cubicBezTo>
                  <a:pt x="643305" y="163810"/>
                  <a:pt x="647651" y="165441"/>
                  <a:pt x="655618" y="165441"/>
                </a:cubicBezTo>
                <a:cubicBezTo>
                  <a:pt x="663407" y="165510"/>
                  <a:pt x="671156" y="164413"/>
                  <a:pt x="678615" y="162181"/>
                </a:cubicBezTo>
                <a:close/>
                <a:moveTo>
                  <a:pt x="601127" y="240410"/>
                </a:moveTo>
                <a:cubicBezTo>
                  <a:pt x="606922" y="237513"/>
                  <a:pt x="598953" y="234976"/>
                  <a:pt x="585374" y="234976"/>
                </a:cubicBezTo>
                <a:cubicBezTo>
                  <a:pt x="572697" y="235127"/>
                  <a:pt x="560095" y="236954"/>
                  <a:pt x="547891" y="240410"/>
                </a:cubicBezTo>
                <a:cubicBezTo>
                  <a:pt x="541008" y="243307"/>
                  <a:pt x="547891" y="246205"/>
                  <a:pt x="561652" y="246205"/>
                </a:cubicBezTo>
                <a:cubicBezTo>
                  <a:pt x="575036" y="246298"/>
                  <a:pt x="588342" y="244343"/>
                  <a:pt x="601127" y="240410"/>
                </a:cubicBezTo>
                <a:close/>
                <a:moveTo>
                  <a:pt x="496103" y="337285"/>
                </a:moveTo>
                <a:cubicBezTo>
                  <a:pt x="504976" y="332757"/>
                  <a:pt x="496103" y="328774"/>
                  <a:pt x="476361" y="328954"/>
                </a:cubicBezTo>
                <a:cubicBezTo>
                  <a:pt x="458472" y="329067"/>
                  <a:pt x="440689" y="331939"/>
                  <a:pt x="423668" y="337466"/>
                </a:cubicBezTo>
                <a:cubicBezTo>
                  <a:pt x="413709" y="342173"/>
                  <a:pt x="422039" y="346338"/>
                  <a:pt x="441778" y="346338"/>
                </a:cubicBezTo>
                <a:cubicBezTo>
                  <a:pt x="460265" y="346477"/>
                  <a:pt x="478644" y="343414"/>
                  <a:pt x="496103" y="337285"/>
                </a:cubicBezTo>
                <a:close/>
                <a:moveTo>
                  <a:pt x="363370" y="461503"/>
                </a:moveTo>
                <a:cubicBezTo>
                  <a:pt x="376771" y="455165"/>
                  <a:pt x="367535" y="449190"/>
                  <a:pt x="343993" y="449190"/>
                </a:cubicBezTo>
                <a:cubicBezTo>
                  <a:pt x="320000" y="449083"/>
                  <a:pt x="296170" y="453125"/>
                  <a:pt x="273556" y="461142"/>
                </a:cubicBezTo>
                <a:cubicBezTo>
                  <a:pt x="259430" y="467660"/>
                  <a:pt x="268122" y="473635"/>
                  <a:pt x="292209" y="473816"/>
                </a:cubicBezTo>
                <a:cubicBezTo>
                  <a:pt x="316471" y="473991"/>
                  <a:pt x="340575" y="469820"/>
                  <a:pt x="363370" y="461503"/>
                </a:cubicBezTo>
                <a:close/>
                <a:moveTo>
                  <a:pt x="736013" y="140273"/>
                </a:moveTo>
                <a:cubicBezTo>
                  <a:pt x="739271" y="138824"/>
                  <a:pt x="736374" y="137919"/>
                  <a:pt x="728407" y="137919"/>
                </a:cubicBezTo>
                <a:cubicBezTo>
                  <a:pt x="722267" y="137826"/>
                  <a:pt x="716167" y="138683"/>
                  <a:pt x="710298" y="140453"/>
                </a:cubicBezTo>
                <a:cubicBezTo>
                  <a:pt x="707040" y="142807"/>
                  <a:pt x="710118" y="142807"/>
                  <a:pt x="717905" y="142807"/>
                </a:cubicBezTo>
                <a:cubicBezTo>
                  <a:pt x="724043" y="142929"/>
                  <a:pt x="730146" y="142075"/>
                  <a:pt x="736013" y="140273"/>
                </a:cubicBezTo>
                <a:close/>
                <a:moveTo>
                  <a:pt x="666856" y="213971"/>
                </a:moveTo>
                <a:cubicBezTo>
                  <a:pt x="673920" y="210893"/>
                  <a:pt x="669754" y="208718"/>
                  <a:pt x="655814" y="208718"/>
                </a:cubicBezTo>
                <a:cubicBezTo>
                  <a:pt x="643791" y="208222"/>
                  <a:pt x="631767" y="209878"/>
                  <a:pt x="620321" y="213607"/>
                </a:cubicBezTo>
                <a:cubicBezTo>
                  <a:pt x="613623" y="216324"/>
                  <a:pt x="617606" y="218497"/>
                  <a:pt x="630643" y="218497"/>
                </a:cubicBezTo>
                <a:cubicBezTo>
                  <a:pt x="642883" y="219041"/>
                  <a:pt x="655123" y="217510"/>
                  <a:pt x="666856" y="213971"/>
                </a:cubicBezTo>
                <a:close/>
                <a:moveTo>
                  <a:pt x="580486" y="304147"/>
                </a:moveTo>
                <a:cubicBezTo>
                  <a:pt x="589719" y="300164"/>
                  <a:pt x="582659" y="296360"/>
                  <a:pt x="565092" y="295999"/>
                </a:cubicBezTo>
                <a:cubicBezTo>
                  <a:pt x="547057" y="295682"/>
                  <a:pt x="529076" y="298250"/>
                  <a:pt x="511858" y="303603"/>
                </a:cubicBezTo>
                <a:cubicBezTo>
                  <a:pt x="502442" y="307588"/>
                  <a:pt x="509137" y="311934"/>
                  <a:pt x="526161" y="311934"/>
                </a:cubicBezTo>
                <a:cubicBezTo>
                  <a:pt x="544578" y="312335"/>
                  <a:pt x="562920" y="309704"/>
                  <a:pt x="580486" y="304147"/>
                </a:cubicBezTo>
                <a:close/>
                <a:moveTo>
                  <a:pt x="466948" y="418410"/>
                </a:moveTo>
                <a:cubicBezTo>
                  <a:pt x="479079" y="412615"/>
                  <a:pt x="470388" y="407001"/>
                  <a:pt x="448116" y="406457"/>
                </a:cubicBezTo>
                <a:cubicBezTo>
                  <a:pt x="424593" y="406317"/>
                  <a:pt x="401215" y="410111"/>
                  <a:pt x="378943" y="417685"/>
                </a:cubicBezTo>
                <a:cubicBezTo>
                  <a:pt x="366810" y="423478"/>
                  <a:pt x="375142" y="429635"/>
                  <a:pt x="397051" y="429635"/>
                </a:cubicBezTo>
                <a:cubicBezTo>
                  <a:pt x="420827" y="429938"/>
                  <a:pt x="444476" y="426141"/>
                  <a:pt x="466948" y="418410"/>
                </a:cubicBezTo>
                <a:close/>
                <a:moveTo>
                  <a:pt x="737294" y="187713"/>
                </a:moveTo>
                <a:cubicBezTo>
                  <a:pt x="742908" y="185179"/>
                  <a:pt x="737840" y="183187"/>
                  <a:pt x="725887" y="183187"/>
                </a:cubicBezTo>
                <a:cubicBezTo>
                  <a:pt x="715168" y="182923"/>
                  <a:pt x="704466" y="184388"/>
                  <a:pt x="694200" y="187533"/>
                </a:cubicBezTo>
                <a:cubicBezTo>
                  <a:pt x="688405" y="189886"/>
                  <a:pt x="693474" y="191879"/>
                  <a:pt x="705608" y="191879"/>
                </a:cubicBezTo>
                <a:cubicBezTo>
                  <a:pt x="716328" y="192095"/>
                  <a:pt x="727010" y="190690"/>
                  <a:pt x="737294" y="187713"/>
                </a:cubicBezTo>
                <a:close/>
                <a:moveTo>
                  <a:pt x="307779" y="566891"/>
                </a:moveTo>
                <a:cubicBezTo>
                  <a:pt x="323715" y="558380"/>
                  <a:pt x="313574" y="551317"/>
                  <a:pt x="285687" y="551317"/>
                </a:cubicBezTo>
                <a:lnTo>
                  <a:pt x="236107" y="560593"/>
                </a:lnTo>
                <a:lnTo>
                  <a:pt x="253151" y="579995"/>
                </a:lnTo>
                <a:lnTo>
                  <a:pt x="267441" y="578716"/>
                </a:lnTo>
                <a:cubicBezTo>
                  <a:pt x="281211" y="576108"/>
                  <a:pt x="294725" y="572154"/>
                  <a:pt x="307779" y="566891"/>
                </a:cubicBezTo>
                <a:close/>
                <a:moveTo>
                  <a:pt x="657442" y="271553"/>
                </a:moveTo>
                <a:cubicBezTo>
                  <a:pt x="665413" y="267932"/>
                  <a:pt x="657442" y="264310"/>
                  <a:pt x="640964" y="264310"/>
                </a:cubicBezTo>
                <a:cubicBezTo>
                  <a:pt x="624653" y="264118"/>
                  <a:pt x="608408" y="266439"/>
                  <a:pt x="592797" y="271190"/>
                </a:cubicBezTo>
                <a:cubicBezTo>
                  <a:pt x="583925" y="274812"/>
                  <a:pt x="590808" y="278797"/>
                  <a:pt x="607282" y="278797"/>
                </a:cubicBezTo>
                <a:cubicBezTo>
                  <a:pt x="624289" y="279167"/>
                  <a:pt x="641236" y="276719"/>
                  <a:pt x="657442" y="271553"/>
                </a:cubicBezTo>
                <a:close/>
                <a:moveTo>
                  <a:pt x="796867" y="163813"/>
                </a:moveTo>
                <a:cubicBezTo>
                  <a:pt x="800491" y="161821"/>
                  <a:pt x="793789" y="160191"/>
                  <a:pt x="783833" y="160191"/>
                </a:cubicBezTo>
                <a:cubicBezTo>
                  <a:pt x="774762" y="160239"/>
                  <a:pt x="765761" y="161517"/>
                  <a:pt x="757032" y="163994"/>
                </a:cubicBezTo>
                <a:cubicBezTo>
                  <a:pt x="752505" y="165986"/>
                  <a:pt x="758297" y="167796"/>
                  <a:pt x="768622" y="167796"/>
                </a:cubicBezTo>
                <a:cubicBezTo>
                  <a:pt x="778182" y="167944"/>
                  <a:pt x="787726" y="166598"/>
                  <a:pt x="796867" y="163813"/>
                </a:cubicBezTo>
                <a:close/>
                <a:moveTo>
                  <a:pt x="558577" y="377122"/>
                </a:moveTo>
                <a:cubicBezTo>
                  <a:pt x="570346" y="371690"/>
                  <a:pt x="560025" y="366257"/>
                  <a:pt x="537930" y="366257"/>
                </a:cubicBezTo>
                <a:cubicBezTo>
                  <a:pt x="516584" y="366224"/>
                  <a:pt x="495359" y="369650"/>
                  <a:pt x="475095" y="376397"/>
                </a:cubicBezTo>
                <a:cubicBezTo>
                  <a:pt x="462784" y="382011"/>
                  <a:pt x="472560" y="387443"/>
                  <a:pt x="495198" y="387443"/>
                </a:cubicBezTo>
                <a:cubicBezTo>
                  <a:pt x="516744" y="387515"/>
                  <a:pt x="538165" y="384028"/>
                  <a:pt x="558577" y="377122"/>
                </a:cubicBezTo>
                <a:close/>
                <a:moveTo>
                  <a:pt x="731505" y="241676"/>
                </a:moveTo>
                <a:cubicBezTo>
                  <a:pt x="737481" y="238237"/>
                  <a:pt x="729332" y="235701"/>
                  <a:pt x="713394" y="235701"/>
                </a:cubicBezTo>
                <a:cubicBezTo>
                  <a:pt x="698440" y="235484"/>
                  <a:pt x="683535" y="237872"/>
                  <a:pt x="669395" y="242764"/>
                </a:cubicBezTo>
                <a:cubicBezTo>
                  <a:pt x="662334" y="246385"/>
                  <a:pt x="671023" y="249283"/>
                  <a:pt x="687863" y="248739"/>
                </a:cubicBezTo>
                <a:cubicBezTo>
                  <a:pt x="702712" y="249070"/>
                  <a:pt x="717506" y="246676"/>
                  <a:pt x="731505" y="241676"/>
                </a:cubicBezTo>
                <a:close/>
                <a:moveTo>
                  <a:pt x="427471" y="512387"/>
                </a:moveTo>
                <a:cubicBezTo>
                  <a:pt x="442863" y="504239"/>
                  <a:pt x="432360" y="498081"/>
                  <a:pt x="403750" y="498081"/>
                </a:cubicBezTo>
                <a:cubicBezTo>
                  <a:pt x="377928" y="497684"/>
                  <a:pt x="352270" y="502359"/>
                  <a:pt x="328241" y="511843"/>
                </a:cubicBezTo>
                <a:cubicBezTo>
                  <a:pt x="311038" y="520174"/>
                  <a:pt x="319913" y="526873"/>
                  <a:pt x="348884" y="526873"/>
                </a:cubicBezTo>
                <a:cubicBezTo>
                  <a:pt x="375791" y="527507"/>
                  <a:pt x="402555" y="522573"/>
                  <a:pt x="427471" y="512387"/>
                </a:cubicBezTo>
                <a:close/>
                <a:moveTo>
                  <a:pt x="854987" y="141903"/>
                </a:moveTo>
                <a:cubicBezTo>
                  <a:pt x="858609" y="140092"/>
                  <a:pt x="853902" y="139006"/>
                  <a:pt x="844122" y="139006"/>
                </a:cubicBezTo>
                <a:cubicBezTo>
                  <a:pt x="836318" y="138717"/>
                  <a:pt x="828531" y="139822"/>
                  <a:pt x="821126" y="142265"/>
                </a:cubicBezTo>
                <a:cubicBezTo>
                  <a:pt x="817503" y="144076"/>
                  <a:pt x="822033" y="145162"/>
                  <a:pt x="831990" y="145162"/>
                </a:cubicBezTo>
                <a:cubicBezTo>
                  <a:pt x="839796" y="145464"/>
                  <a:pt x="847580" y="144362"/>
                  <a:pt x="854987" y="141903"/>
                </a:cubicBezTo>
                <a:close/>
                <a:moveTo>
                  <a:pt x="645855" y="340362"/>
                </a:moveTo>
                <a:cubicBezTo>
                  <a:pt x="656537" y="335292"/>
                  <a:pt x="646034" y="330403"/>
                  <a:pt x="624851" y="330403"/>
                </a:cubicBezTo>
                <a:cubicBezTo>
                  <a:pt x="604676" y="330359"/>
                  <a:pt x="584632" y="333538"/>
                  <a:pt x="565457" y="339819"/>
                </a:cubicBezTo>
                <a:cubicBezTo>
                  <a:pt x="554046" y="344889"/>
                  <a:pt x="564188" y="349959"/>
                  <a:pt x="586099" y="349959"/>
                </a:cubicBezTo>
                <a:cubicBezTo>
                  <a:pt x="606414" y="350092"/>
                  <a:pt x="626606" y="346849"/>
                  <a:pt x="645855" y="340362"/>
                </a:cubicBezTo>
                <a:close/>
                <a:moveTo>
                  <a:pt x="793614" y="215600"/>
                </a:moveTo>
                <a:cubicBezTo>
                  <a:pt x="800675" y="212159"/>
                  <a:pt x="793614" y="209623"/>
                  <a:pt x="777135" y="209806"/>
                </a:cubicBezTo>
                <a:cubicBezTo>
                  <a:pt x="764116" y="209420"/>
                  <a:pt x="751112" y="211319"/>
                  <a:pt x="738748" y="215418"/>
                </a:cubicBezTo>
                <a:cubicBezTo>
                  <a:pt x="731503" y="218859"/>
                  <a:pt x="738387" y="221213"/>
                  <a:pt x="755043" y="221213"/>
                </a:cubicBezTo>
                <a:cubicBezTo>
                  <a:pt x="768136" y="221568"/>
                  <a:pt x="781172" y="219671"/>
                  <a:pt x="793614" y="215600"/>
                </a:cubicBezTo>
                <a:close/>
                <a:moveTo>
                  <a:pt x="906594" y="121079"/>
                </a:moveTo>
                <a:cubicBezTo>
                  <a:pt x="909489" y="119811"/>
                  <a:pt x="904603" y="118362"/>
                  <a:pt x="897359" y="118362"/>
                </a:cubicBezTo>
                <a:cubicBezTo>
                  <a:pt x="890639" y="118351"/>
                  <a:pt x="883941" y="119205"/>
                  <a:pt x="877440" y="120898"/>
                </a:cubicBezTo>
                <a:cubicBezTo>
                  <a:pt x="873998" y="122165"/>
                  <a:pt x="877983" y="123796"/>
                  <a:pt x="885225" y="123796"/>
                </a:cubicBezTo>
                <a:cubicBezTo>
                  <a:pt x="892434" y="123885"/>
                  <a:pt x="899641" y="122972"/>
                  <a:pt x="906594" y="121079"/>
                </a:cubicBezTo>
                <a:close/>
                <a:moveTo>
                  <a:pt x="527791" y="464583"/>
                </a:moveTo>
                <a:cubicBezTo>
                  <a:pt x="541372" y="456978"/>
                  <a:pt x="531232" y="451545"/>
                  <a:pt x="503527" y="451364"/>
                </a:cubicBezTo>
                <a:cubicBezTo>
                  <a:pt x="478793" y="450971"/>
                  <a:pt x="454199" y="455336"/>
                  <a:pt x="431093" y="464221"/>
                </a:cubicBezTo>
                <a:cubicBezTo>
                  <a:pt x="415160" y="472369"/>
                  <a:pt x="425296" y="478164"/>
                  <a:pt x="455359" y="478164"/>
                </a:cubicBezTo>
                <a:cubicBezTo>
                  <a:pt x="480167" y="478557"/>
                  <a:pt x="504813" y="473940"/>
                  <a:pt x="527791" y="464583"/>
                </a:cubicBezTo>
                <a:close/>
                <a:moveTo>
                  <a:pt x="720822" y="306681"/>
                </a:moveTo>
                <a:cubicBezTo>
                  <a:pt x="731505" y="302155"/>
                  <a:pt x="721907" y="297628"/>
                  <a:pt x="702712" y="297265"/>
                </a:cubicBezTo>
                <a:cubicBezTo>
                  <a:pt x="683283" y="297045"/>
                  <a:pt x="663925" y="299793"/>
                  <a:pt x="645310" y="305415"/>
                </a:cubicBezTo>
                <a:cubicBezTo>
                  <a:pt x="633722" y="310122"/>
                  <a:pt x="642595" y="315372"/>
                  <a:pt x="663418" y="315372"/>
                </a:cubicBezTo>
                <a:cubicBezTo>
                  <a:pt x="682902" y="315621"/>
                  <a:pt x="702294" y="312684"/>
                  <a:pt x="720822" y="306681"/>
                </a:cubicBezTo>
                <a:close/>
                <a:moveTo>
                  <a:pt x="958199" y="101340"/>
                </a:moveTo>
                <a:cubicBezTo>
                  <a:pt x="960372" y="100072"/>
                  <a:pt x="956750" y="99348"/>
                  <a:pt x="949507" y="99530"/>
                </a:cubicBezTo>
                <a:cubicBezTo>
                  <a:pt x="944528" y="99249"/>
                  <a:pt x="939545" y="99926"/>
                  <a:pt x="934838" y="101521"/>
                </a:cubicBezTo>
                <a:cubicBezTo>
                  <a:pt x="931943" y="102608"/>
                  <a:pt x="935020" y="103513"/>
                  <a:pt x="942083" y="103513"/>
                </a:cubicBezTo>
                <a:cubicBezTo>
                  <a:pt x="947548" y="103789"/>
                  <a:pt x="953001" y="103051"/>
                  <a:pt x="958199" y="101340"/>
                </a:cubicBezTo>
                <a:close/>
                <a:moveTo>
                  <a:pt x="858257" y="190069"/>
                </a:moveTo>
                <a:cubicBezTo>
                  <a:pt x="864053" y="187172"/>
                  <a:pt x="856447" y="184816"/>
                  <a:pt x="842687" y="184999"/>
                </a:cubicBezTo>
                <a:cubicBezTo>
                  <a:pt x="830426" y="184706"/>
                  <a:pt x="818184" y="186419"/>
                  <a:pt x="806471" y="190069"/>
                </a:cubicBezTo>
                <a:cubicBezTo>
                  <a:pt x="799951" y="192966"/>
                  <a:pt x="806471" y="195320"/>
                  <a:pt x="820958" y="195320"/>
                </a:cubicBezTo>
                <a:cubicBezTo>
                  <a:pt x="833595" y="195755"/>
                  <a:pt x="846216" y="193978"/>
                  <a:pt x="858257" y="190069"/>
                </a:cubicBezTo>
                <a:close/>
                <a:moveTo>
                  <a:pt x="374415" y="629001"/>
                </a:moveTo>
                <a:cubicBezTo>
                  <a:pt x="391801" y="618680"/>
                  <a:pt x="380936" y="611436"/>
                  <a:pt x="348704" y="610893"/>
                </a:cubicBezTo>
                <a:cubicBezTo>
                  <a:pt x="333701" y="610686"/>
                  <a:pt x="318766" y="612129"/>
                  <a:pt x="304162" y="615165"/>
                </a:cubicBezTo>
                <a:lnTo>
                  <a:pt x="288513" y="620252"/>
                </a:lnTo>
                <a:lnTo>
                  <a:pt x="310216" y="644959"/>
                </a:lnTo>
                <a:lnTo>
                  <a:pt x="331442" y="643043"/>
                </a:lnTo>
                <a:cubicBezTo>
                  <a:pt x="346201" y="640006"/>
                  <a:pt x="360618" y="635305"/>
                  <a:pt x="374415" y="629001"/>
                </a:cubicBezTo>
                <a:close/>
                <a:moveTo>
                  <a:pt x="913663" y="166167"/>
                </a:moveTo>
                <a:cubicBezTo>
                  <a:pt x="916929" y="163994"/>
                  <a:pt x="910406" y="162001"/>
                  <a:pt x="898819" y="162001"/>
                </a:cubicBezTo>
                <a:cubicBezTo>
                  <a:pt x="887538" y="161773"/>
                  <a:pt x="876272" y="163364"/>
                  <a:pt x="865500" y="166710"/>
                </a:cubicBezTo>
                <a:cubicBezTo>
                  <a:pt x="862239" y="169064"/>
                  <a:pt x="868579" y="171056"/>
                  <a:pt x="880349" y="171056"/>
                </a:cubicBezTo>
                <a:cubicBezTo>
                  <a:pt x="891648" y="171351"/>
                  <a:pt x="902931" y="169695"/>
                  <a:pt x="913663" y="166167"/>
                </a:cubicBezTo>
                <a:close/>
                <a:moveTo>
                  <a:pt x="623581" y="421485"/>
                </a:moveTo>
                <a:cubicBezTo>
                  <a:pt x="637523" y="414061"/>
                  <a:pt x="627564" y="408628"/>
                  <a:pt x="600040" y="408628"/>
                </a:cubicBezTo>
                <a:cubicBezTo>
                  <a:pt x="576319" y="408081"/>
                  <a:pt x="552722" y="412077"/>
                  <a:pt x="530502" y="420398"/>
                </a:cubicBezTo>
                <a:cubicBezTo>
                  <a:pt x="515658" y="427824"/>
                  <a:pt x="525254" y="433436"/>
                  <a:pt x="553321" y="433436"/>
                </a:cubicBezTo>
                <a:cubicBezTo>
                  <a:pt x="577313" y="434228"/>
                  <a:pt x="601200" y="430164"/>
                  <a:pt x="623581" y="421485"/>
                </a:cubicBezTo>
                <a:close/>
                <a:moveTo>
                  <a:pt x="795242" y="274994"/>
                </a:moveTo>
                <a:cubicBezTo>
                  <a:pt x="803932" y="270648"/>
                  <a:pt x="794699" y="266663"/>
                  <a:pt x="774601" y="266663"/>
                </a:cubicBezTo>
                <a:cubicBezTo>
                  <a:pt x="757055" y="266469"/>
                  <a:pt x="739561" y="269036"/>
                  <a:pt x="722811" y="274269"/>
                </a:cubicBezTo>
                <a:cubicBezTo>
                  <a:pt x="712853" y="278615"/>
                  <a:pt x="721182" y="282961"/>
                  <a:pt x="740918" y="282961"/>
                </a:cubicBezTo>
                <a:cubicBezTo>
                  <a:pt x="759354" y="283579"/>
                  <a:pt x="777754" y="280879"/>
                  <a:pt x="795242" y="274994"/>
                </a:cubicBezTo>
                <a:close/>
                <a:moveTo>
                  <a:pt x="969981" y="143350"/>
                </a:moveTo>
                <a:cubicBezTo>
                  <a:pt x="973963" y="141177"/>
                  <a:pt x="968169" y="139548"/>
                  <a:pt x="956761" y="139548"/>
                </a:cubicBezTo>
                <a:cubicBezTo>
                  <a:pt x="947254" y="139244"/>
                  <a:pt x="937748" y="140594"/>
                  <a:pt x="928697" y="143533"/>
                </a:cubicBezTo>
                <a:cubicBezTo>
                  <a:pt x="923625" y="145706"/>
                  <a:pt x="930323" y="147335"/>
                  <a:pt x="941733" y="147335"/>
                </a:cubicBezTo>
                <a:cubicBezTo>
                  <a:pt x="951311" y="147652"/>
                  <a:pt x="960872" y="146304"/>
                  <a:pt x="969981" y="143350"/>
                </a:cubicBezTo>
                <a:close/>
                <a:moveTo>
                  <a:pt x="858257" y="246565"/>
                </a:moveTo>
                <a:cubicBezTo>
                  <a:pt x="867492" y="242400"/>
                  <a:pt x="859527" y="239322"/>
                  <a:pt x="840149" y="239322"/>
                </a:cubicBezTo>
                <a:cubicBezTo>
                  <a:pt x="823903" y="238588"/>
                  <a:pt x="807683" y="240985"/>
                  <a:pt x="792344" y="246384"/>
                </a:cubicBezTo>
                <a:cubicBezTo>
                  <a:pt x="783111" y="250548"/>
                  <a:pt x="790894" y="253808"/>
                  <a:pt x="810452" y="253808"/>
                </a:cubicBezTo>
                <a:cubicBezTo>
                  <a:pt x="826693" y="254403"/>
                  <a:pt x="842920" y="251947"/>
                  <a:pt x="858257" y="246565"/>
                </a:cubicBezTo>
                <a:close/>
                <a:moveTo>
                  <a:pt x="709049" y="380563"/>
                </a:moveTo>
                <a:cubicBezTo>
                  <a:pt x="719734" y="374405"/>
                  <a:pt x="707419" y="369154"/>
                  <a:pt x="682429" y="368974"/>
                </a:cubicBezTo>
                <a:cubicBezTo>
                  <a:pt x="659309" y="368660"/>
                  <a:pt x="636327" y="372717"/>
                  <a:pt x="614708" y="380924"/>
                </a:cubicBezTo>
                <a:cubicBezTo>
                  <a:pt x="603118" y="387262"/>
                  <a:pt x="615250" y="392513"/>
                  <a:pt x="640783" y="392513"/>
                </a:cubicBezTo>
                <a:cubicBezTo>
                  <a:pt x="664105" y="392999"/>
                  <a:pt x="687282" y="388939"/>
                  <a:pt x="709049" y="380563"/>
                </a:cubicBezTo>
                <a:close/>
                <a:moveTo>
                  <a:pt x="496103" y="570693"/>
                </a:moveTo>
                <a:cubicBezTo>
                  <a:pt x="511312" y="561640"/>
                  <a:pt x="498276" y="553853"/>
                  <a:pt x="469123" y="554214"/>
                </a:cubicBezTo>
                <a:cubicBezTo>
                  <a:pt x="439426" y="554117"/>
                  <a:pt x="409981" y="559710"/>
                  <a:pt x="382384" y="570693"/>
                </a:cubicBezTo>
                <a:cubicBezTo>
                  <a:pt x="364822" y="579748"/>
                  <a:pt x="377857" y="588801"/>
                  <a:pt x="409184" y="588801"/>
                </a:cubicBezTo>
                <a:cubicBezTo>
                  <a:pt x="439079" y="588626"/>
                  <a:pt x="468633" y="582468"/>
                  <a:pt x="496103" y="570693"/>
                </a:cubicBezTo>
                <a:close/>
                <a:moveTo>
                  <a:pt x="1017786" y="122708"/>
                </a:moveTo>
                <a:cubicBezTo>
                  <a:pt x="1021227" y="121079"/>
                  <a:pt x="1016697" y="119450"/>
                  <a:pt x="1007825" y="119267"/>
                </a:cubicBezTo>
                <a:cubicBezTo>
                  <a:pt x="999279" y="119062"/>
                  <a:pt x="990751" y="120035"/>
                  <a:pt x="982476" y="122164"/>
                </a:cubicBezTo>
                <a:cubicBezTo>
                  <a:pt x="977767" y="123976"/>
                  <a:pt x="983016" y="125786"/>
                  <a:pt x="992978" y="125786"/>
                </a:cubicBezTo>
                <a:cubicBezTo>
                  <a:pt x="1001361" y="126020"/>
                  <a:pt x="1009726" y="124982"/>
                  <a:pt x="1017786" y="122708"/>
                </a:cubicBezTo>
                <a:close/>
                <a:moveTo>
                  <a:pt x="925617" y="217049"/>
                </a:moveTo>
                <a:cubicBezTo>
                  <a:pt x="931594" y="213608"/>
                  <a:pt x="923445" y="210893"/>
                  <a:pt x="905336" y="210893"/>
                </a:cubicBezTo>
                <a:cubicBezTo>
                  <a:pt x="890708" y="210517"/>
                  <a:pt x="876114" y="212724"/>
                  <a:pt x="862239" y="217412"/>
                </a:cubicBezTo>
                <a:cubicBezTo>
                  <a:pt x="854820" y="221033"/>
                  <a:pt x="862239" y="223930"/>
                  <a:pt x="880349" y="223930"/>
                </a:cubicBezTo>
                <a:cubicBezTo>
                  <a:pt x="895742" y="224482"/>
                  <a:pt x="911094" y="222147"/>
                  <a:pt x="925617" y="217049"/>
                </a:cubicBezTo>
                <a:close/>
                <a:moveTo>
                  <a:pt x="789989" y="343984"/>
                </a:moveTo>
                <a:cubicBezTo>
                  <a:pt x="800677" y="338190"/>
                  <a:pt x="789268" y="333120"/>
                  <a:pt x="765366" y="333120"/>
                </a:cubicBezTo>
                <a:cubicBezTo>
                  <a:pt x="743346" y="332781"/>
                  <a:pt x="721454" y="336399"/>
                  <a:pt x="700719" y="343803"/>
                </a:cubicBezTo>
                <a:cubicBezTo>
                  <a:pt x="688588" y="349598"/>
                  <a:pt x="700358" y="354849"/>
                  <a:pt x="724804" y="354849"/>
                </a:cubicBezTo>
                <a:cubicBezTo>
                  <a:pt x="747024" y="355404"/>
                  <a:pt x="769150" y="351716"/>
                  <a:pt x="789989" y="343984"/>
                </a:cubicBezTo>
                <a:close/>
                <a:moveTo>
                  <a:pt x="1066668" y="102789"/>
                </a:moveTo>
                <a:cubicBezTo>
                  <a:pt x="1069386" y="101340"/>
                  <a:pt x="1065220" y="100253"/>
                  <a:pt x="1057613" y="100072"/>
                </a:cubicBezTo>
                <a:cubicBezTo>
                  <a:pt x="1050335" y="99890"/>
                  <a:pt x="1043074" y="100806"/>
                  <a:pt x="1036068" y="102789"/>
                </a:cubicBezTo>
                <a:cubicBezTo>
                  <a:pt x="1033350" y="104237"/>
                  <a:pt x="1037517" y="105505"/>
                  <a:pt x="1045120" y="105505"/>
                </a:cubicBezTo>
                <a:cubicBezTo>
                  <a:pt x="1052400" y="105796"/>
                  <a:pt x="1059678" y="104880"/>
                  <a:pt x="1066668" y="102789"/>
                </a:cubicBezTo>
                <a:close/>
                <a:moveTo>
                  <a:pt x="598411" y="517999"/>
                </a:moveTo>
                <a:cubicBezTo>
                  <a:pt x="613080" y="509490"/>
                  <a:pt x="600222" y="501884"/>
                  <a:pt x="570890" y="501884"/>
                </a:cubicBezTo>
                <a:cubicBezTo>
                  <a:pt x="542365" y="501521"/>
                  <a:pt x="514046" y="506813"/>
                  <a:pt x="487589" y="517457"/>
                </a:cubicBezTo>
                <a:cubicBezTo>
                  <a:pt x="471653" y="526149"/>
                  <a:pt x="483970" y="534116"/>
                  <a:pt x="514211" y="534116"/>
                </a:cubicBezTo>
                <a:cubicBezTo>
                  <a:pt x="543073" y="534472"/>
                  <a:pt x="571717" y="528991"/>
                  <a:pt x="598411" y="517999"/>
                </a:cubicBezTo>
                <a:close/>
                <a:moveTo>
                  <a:pt x="980667" y="192061"/>
                </a:moveTo>
                <a:cubicBezTo>
                  <a:pt x="986640" y="188982"/>
                  <a:pt x="978673" y="186084"/>
                  <a:pt x="964004" y="185904"/>
                </a:cubicBezTo>
                <a:cubicBezTo>
                  <a:pt x="949538" y="185567"/>
                  <a:pt x="935105" y="187586"/>
                  <a:pt x="921275" y="191879"/>
                </a:cubicBezTo>
                <a:cubicBezTo>
                  <a:pt x="915114" y="194776"/>
                  <a:pt x="922900" y="198037"/>
                  <a:pt x="937752" y="198037"/>
                </a:cubicBezTo>
                <a:cubicBezTo>
                  <a:pt x="952290" y="198415"/>
                  <a:pt x="966777" y="196396"/>
                  <a:pt x="980667" y="192061"/>
                </a:cubicBezTo>
                <a:close/>
                <a:moveTo>
                  <a:pt x="1108129" y="84139"/>
                </a:moveTo>
                <a:cubicBezTo>
                  <a:pt x="1110300" y="83052"/>
                  <a:pt x="1107223" y="82147"/>
                  <a:pt x="1099980" y="82328"/>
                </a:cubicBezTo>
                <a:cubicBezTo>
                  <a:pt x="1094710" y="82020"/>
                  <a:pt x="1089422" y="82695"/>
                  <a:pt x="1084407" y="84320"/>
                </a:cubicBezTo>
                <a:cubicBezTo>
                  <a:pt x="1082235" y="86312"/>
                  <a:pt x="1085313" y="86312"/>
                  <a:pt x="1092555" y="86312"/>
                </a:cubicBezTo>
                <a:cubicBezTo>
                  <a:pt x="1097843" y="86582"/>
                  <a:pt x="1103132" y="85845"/>
                  <a:pt x="1108129" y="84139"/>
                </a:cubicBezTo>
                <a:close/>
                <a:moveTo>
                  <a:pt x="860792" y="308676"/>
                </a:moveTo>
                <a:cubicBezTo>
                  <a:pt x="870934" y="303242"/>
                  <a:pt x="861516" y="298897"/>
                  <a:pt x="838338" y="298897"/>
                </a:cubicBezTo>
                <a:cubicBezTo>
                  <a:pt x="817679" y="298090"/>
                  <a:pt x="797051" y="301414"/>
                  <a:pt x="777678" y="308676"/>
                </a:cubicBezTo>
                <a:cubicBezTo>
                  <a:pt x="767539" y="314288"/>
                  <a:pt x="777498" y="318273"/>
                  <a:pt x="801581" y="318273"/>
                </a:cubicBezTo>
                <a:cubicBezTo>
                  <a:pt x="821752" y="319060"/>
                  <a:pt x="841889" y="315797"/>
                  <a:pt x="860792" y="308676"/>
                </a:cubicBezTo>
                <a:close/>
                <a:moveTo>
                  <a:pt x="1031003" y="168159"/>
                </a:moveTo>
                <a:cubicBezTo>
                  <a:pt x="1036616" y="165081"/>
                  <a:pt x="1029374" y="163269"/>
                  <a:pt x="1013984" y="163269"/>
                </a:cubicBezTo>
                <a:cubicBezTo>
                  <a:pt x="1002340" y="162868"/>
                  <a:pt x="990714" y="164397"/>
                  <a:pt x="979580" y="167796"/>
                </a:cubicBezTo>
                <a:cubicBezTo>
                  <a:pt x="973240" y="170875"/>
                  <a:pt x="979759" y="173229"/>
                  <a:pt x="994791" y="173229"/>
                </a:cubicBezTo>
                <a:cubicBezTo>
                  <a:pt x="1007064" y="173674"/>
                  <a:pt x="1019324" y="171957"/>
                  <a:pt x="1031003" y="168159"/>
                </a:cubicBezTo>
                <a:close/>
                <a:moveTo>
                  <a:pt x="697822" y="469110"/>
                </a:moveTo>
                <a:cubicBezTo>
                  <a:pt x="710317" y="461142"/>
                  <a:pt x="696917" y="454804"/>
                  <a:pt x="667946" y="454804"/>
                </a:cubicBezTo>
                <a:cubicBezTo>
                  <a:pt x="640674" y="454150"/>
                  <a:pt x="613585" y="459269"/>
                  <a:pt x="588449" y="469834"/>
                </a:cubicBezTo>
                <a:cubicBezTo>
                  <a:pt x="574872" y="477982"/>
                  <a:pt x="587727" y="484683"/>
                  <a:pt x="617606" y="484683"/>
                </a:cubicBezTo>
                <a:cubicBezTo>
                  <a:pt x="645166" y="485438"/>
                  <a:pt x="672546" y="480121"/>
                  <a:pt x="697822" y="469110"/>
                </a:cubicBezTo>
                <a:close/>
                <a:moveTo>
                  <a:pt x="445944" y="701432"/>
                </a:moveTo>
                <a:cubicBezTo>
                  <a:pt x="463870" y="690206"/>
                  <a:pt x="450290" y="680246"/>
                  <a:pt x="417515" y="680246"/>
                </a:cubicBezTo>
                <a:cubicBezTo>
                  <a:pt x="400819" y="680133"/>
                  <a:pt x="384209" y="681822"/>
                  <a:pt x="367969" y="685252"/>
                </a:cubicBezTo>
                <a:lnTo>
                  <a:pt x="350593" y="690925"/>
                </a:lnTo>
                <a:lnTo>
                  <a:pt x="375991" y="719838"/>
                </a:lnTo>
                <a:lnTo>
                  <a:pt x="398137" y="717497"/>
                </a:lnTo>
                <a:cubicBezTo>
                  <a:pt x="414563" y="713914"/>
                  <a:pt x="430598" y="708538"/>
                  <a:pt x="445944" y="701432"/>
                </a:cubicBezTo>
                <a:close/>
                <a:moveTo>
                  <a:pt x="930690" y="277167"/>
                </a:moveTo>
                <a:cubicBezTo>
                  <a:pt x="939741" y="271914"/>
                  <a:pt x="930690" y="268292"/>
                  <a:pt x="907512" y="268112"/>
                </a:cubicBezTo>
                <a:cubicBezTo>
                  <a:pt x="888532" y="267425"/>
                  <a:pt x="869611" y="270376"/>
                  <a:pt x="851740" y="276804"/>
                </a:cubicBezTo>
                <a:cubicBezTo>
                  <a:pt x="841961" y="282054"/>
                  <a:pt x="851556" y="285859"/>
                  <a:pt x="874734" y="285859"/>
                </a:cubicBezTo>
                <a:cubicBezTo>
                  <a:pt x="893785" y="286739"/>
                  <a:pt x="912815" y="283781"/>
                  <a:pt x="930690" y="277167"/>
                </a:cubicBezTo>
                <a:close/>
                <a:moveTo>
                  <a:pt x="1083517" y="145162"/>
                </a:moveTo>
                <a:cubicBezTo>
                  <a:pt x="1088587" y="143533"/>
                  <a:pt x="1081526" y="141177"/>
                  <a:pt x="1068487" y="140453"/>
                </a:cubicBezTo>
                <a:cubicBezTo>
                  <a:pt x="1057534" y="140219"/>
                  <a:pt x="1046615" y="141624"/>
                  <a:pt x="1036076" y="144618"/>
                </a:cubicBezTo>
                <a:cubicBezTo>
                  <a:pt x="1030281" y="147154"/>
                  <a:pt x="1036616" y="149688"/>
                  <a:pt x="1049475" y="149688"/>
                </a:cubicBezTo>
                <a:cubicBezTo>
                  <a:pt x="1060993" y="150051"/>
                  <a:pt x="1072490" y="148523"/>
                  <a:pt x="1083517" y="145162"/>
                </a:cubicBezTo>
                <a:close/>
                <a:moveTo>
                  <a:pt x="782747" y="424563"/>
                </a:moveTo>
                <a:cubicBezTo>
                  <a:pt x="796512" y="416777"/>
                  <a:pt x="785827" y="410621"/>
                  <a:pt x="756493" y="410440"/>
                </a:cubicBezTo>
                <a:cubicBezTo>
                  <a:pt x="730596" y="409590"/>
                  <a:pt x="704794" y="413961"/>
                  <a:pt x="680621" y="423295"/>
                </a:cubicBezTo>
                <a:cubicBezTo>
                  <a:pt x="665953" y="431263"/>
                  <a:pt x="676816" y="437782"/>
                  <a:pt x="706153" y="437782"/>
                </a:cubicBezTo>
                <a:cubicBezTo>
                  <a:pt x="732336" y="438854"/>
                  <a:pt x="758449" y="434346"/>
                  <a:pt x="782747" y="424563"/>
                </a:cubicBezTo>
                <a:close/>
                <a:moveTo>
                  <a:pt x="1127519" y="124880"/>
                </a:moveTo>
                <a:cubicBezTo>
                  <a:pt x="1132227" y="122525"/>
                  <a:pt x="1126797" y="120896"/>
                  <a:pt x="1114120" y="120896"/>
                </a:cubicBezTo>
                <a:cubicBezTo>
                  <a:pt x="1104668" y="120451"/>
                  <a:pt x="1095215" y="121740"/>
                  <a:pt x="1086234" y="124698"/>
                </a:cubicBezTo>
                <a:cubicBezTo>
                  <a:pt x="1082249" y="127053"/>
                  <a:pt x="1087138" y="128502"/>
                  <a:pt x="1098728" y="128502"/>
                </a:cubicBezTo>
                <a:cubicBezTo>
                  <a:pt x="1108471" y="129040"/>
                  <a:pt x="1118214" y="127812"/>
                  <a:pt x="1127519" y="124880"/>
                </a:cubicBezTo>
                <a:close/>
                <a:moveTo>
                  <a:pt x="990261" y="247833"/>
                </a:moveTo>
                <a:cubicBezTo>
                  <a:pt x="998952" y="243124"/>
                  <a:pt x="988813" y="239502"/>
                  <a:pt x="967267" y="239502"/>
                </a:cubicBezTo>
                <a:cubicBezTo>
                  <a:pt x="949735" y="238899"/>
                  <a:pt x="932228" y="241538"/>
                  <a:pt x="915658" y="247289"/>
                </a:cubicBezTo>
                <a:cubicBezTo>
                  <a:pt x="906424" y="251998"/>
                  <a:pt x="916201" y="255800"/>
                  <a:pt x="938291" y="255800"/>
                </a:cubicBezTo>
                <a:cubicBezTo>
                  <a:pt x="955968" y="256422"/>
                  <a:pt x="973586" y="253716"/>
                  <a:pt x="990261" y="247833"/>
                </a:cubicBezTo>
                <a:close/>
                <a:moveTo>
                  <a:pt x="562559" y="636061"/>
                </a:moveTo>
                <a:cubicBezTo>
                  <a:pt x="579398" y="625560"/>
                  <a:pt x="566361" y="615961"/>
                  <a:pt x="534128" y="616505"/>
                </a:cubicBezTo>
                <a:cubicBezTo>
                  <a:pt x="502002" y="615952"/>
                  <a:pt x="470116" y="622119"/>
                  <a:pt x="440508" y="634613"/>
                </a:cubicBezTo>
                <a:cubicBezTo>
                  <a:pt x="420592" y="645658"/>
                  <a:pt x="433630" y="655798"/>
                  <a:pt x="468760" y="655798"/>
                </a:cubicBezTo>
                <a:cubicBezTo>
                  <a:pt x="501100" y="656152"/>
                  <a:pt x="533113" y="649415"/>
                  <a:pt x="562559" y="636061"/>
                </a:cubicBezTo>
                <a:close/>
                <a:moveTo>
                  <a:pt x="1174238" y="105867"/>
                </a:moveTo>
                <a:cubicBezTo>
                  <a:pt x="1178039" y="104057"/>
                  <a:pt x="1171884" y="102245"/>
                  <a:pt x="1161925" y="102245"/>
                </a:cubicBezTo>
                <a:cubicBezTo>
                  <a:pt x="1153483" y="102163"/>
                  <a:pt x="1145065" y="103260"/>
                  <a:pt x="1136936" y="105505"/>
                </a:cubicBezTo>
                <a:cubicBezTo>
                  <a:pt x="1133133" y="107134"/>
                  <a:pt x="1139288" y="108946"/>
                  <a:pt x="1149432" y="108946"/>
                </a:cubicBezTo>
                <a:cubicBezTo>
                  <a:pt x="1157802" y="109100"/>
                  <a:pt x="1166155" y="108064"/>
                  <a:pt x="1174238" y="105867"/>
                </a:cubicBezTo>
                <a:close/>
                <a:moveTo>
                  <a:pt x="1050743" y="220309"/>
                </a:moveTo>
                <a:cubicBezTo>
                  <a:pt x="1057623" y="216507"/>
                  <a:pt x="1048388" y="212703"/>
                  <a:pt x="1030281" y="212703"/>
                </a:cubicBezTo>
                <a:cubicBezTo>
                  <a:pt x="1013224" y="212262"/>
                  <a:pt x="996220" y="214648"/>
                  <a:pt x="979939" y="219765"/>
                </a:cubicBezTo>
                <a:cubicBezTo>
                  <a:pt x="971792" y="223750"/>
                  <a:pt x="981752" y="227733"/>
                  <a:pt x="1000766" y="227733"/>
                </a:cubicBezTo>
                <a:cubicBezTo>
                  <a:pt x="1017732" y="228267"/>
                  <a:pt x="1034660" y="225752"/>
                  <a:pt x="1050743" y="220309"/>
                </a:cubicBezTo>
                <a:close/>
                <a:moveTo>
                  <a:pt x="865862" y="383821"/>
                </a:moveTo>
                <a:cubicBezTo>
                  <a:pt x="878175" y="376578"/>
                  <a:pt x="866587" y="371327"/>
                  <a:pt x="838340" y="371145"/>
                </a:cubicBezTo>
                <a:cubicBezTo>
                  <a:pt x="813640" y="370135"/>
                  <a:pt x="789014" y="374139"/>
                  <a:pt x="765907" y="382916"/>
                </a:cubicBezTo>
                <a:cubicBezTo>
                  <a:pt x="751601" y="390701"/>
                  <a:pt x="763010" y="396496"/>
                  <a:pt x="793432" y="396496"/>
                </a:cubicBezTo>
                <a:cubicBezTo>
                  <a:pt x="818224" y="397635"/>
                  <a:pt x="842938" y="393308"/>
                  <a:pt x="865862" y="383821"/>
                </a:cubicBezTo>
                <a:close/>
                <a:moveTo>
                  <a:pt x="1213703" y="85769"/>
                </a:moveTo>
                <a:cubicBezTo>
                  <a:pt x="1216961" y="84138"/>
                  <a:pt x="1212615" y="82871"/>
                  <a:pt x="1204106" y="82871"/>
                </a:cubicBezTo>
                <a:cubicBezTo>
                  <a:pt x="1197242" y="82632"/>
                  <a:pt x="1190385" y="83550"/>
                  <a:pt x="1183825" y="85586"/>
                </a:cubicBezTo>
                <a:cubicBezTo>
                  <a:pt x="1181109" y="87035"/>
                  <a:pt x="1185815" y="88123"/>
                  <a:pt x="1194507" y="88123"/>
                </a:cubicBezTo>
                <a:cubicBezTo>
                  <a:pt x="1200986" y="88294"/>
                  <a:pt x="1207458" y="87499"/>
                  <a:pt x="1213703" y="85769"/>
                </a:cubicBezTo>
                <a:close/>
                <a:moveTo>
                  <a:pt x="1101262" y="194412"/>
                </a:moveTo>
                <a:cubicBezTo>
                  <a:pt x="1107057" y="190610"/>
                  <a:pt x="1098545" y="188076"/>
                  <a:pt x="1080076" y="188076"/>
                </a:cubicBezTo>
                <a:cubicBezTo>
                  <a:pt x="1065228" y="187268"/>
                  <a:pt x="1050363" y="189548"/>
                  <a:pt x="1036439" y="194775"/>
                </a:cubicBezTo>
                <a:cubicBezTo>
                  <a:pt x="1030281" y="198397"/>
                  <a:pt x="1039335" y="201114"/>
                  <a:pt x="1057443" y="201114"/>
                </a:cubicBezTo>
                <a:cubicBezTo>
                  <a:pt x="1072361" y="201914"/>
                  <a:pt x="1087264" y="199633"/>
                  <a:pt x="1101262" y="194412"/>
                </a:cubicBezTo>
                <a:close/>
                <a:moveTo>
                  <a:pt x="936664" y="346338"/>
                </a:moveTo>
                <a:cubicBezTo>
                  <a:pt x="946987" y="339639"/>
                  <a:pt x="934128" y="334930"/>
                  <a:pt x="906785" y="334930"/>
                </a:cubicBezTo>
                <a:cubicBezTo>
                  <a:pt x="883950" y="334065"/>
                  <a:pt x="861189" y="338015"/>
                  <a:pt x="839968" y="346519"/>
                </a:cubicBezTo>
                <a:cubicBezTo>
                  <a:pt x="828739" y="353220"/>
                  <a:pt x="841234" y="358291"/>
                  <a:pt x="869485" y="358291"/>
                </a:cubicBezTo>
                <a:cubicBezTo>
                  <a:pt x="892483" y="359157"/>
                  <a:pt x="915389" y="355083"/>
                  <a:pt x="936664" y="346338"/>
                </a:cubicBezTo>
                <a:close/>
                <a:moveTo>
                  <a:pt x="1253710" y="68022"/>
                </a:moveTo>
                <a:cubicBezTo>
                  <a:pt x="1256607" y="66756"/>
                  <a:pt x="1253347" y="65849"/>
                  <a:pt x="1246104" y="65849"/>
                </a:cubicBezTo>
                <a:cubicBezTo>
                  <a:pt x="1240912" y="65657"/>
                  <a:pt x="1235720" y="66267"/>
                  <a:pt x="1230713" y="67660"/>
                </a:cubicBezTo>
                <a:cubicBezTo>
                  <a:pt x="1227816" y="68929"/>
                  <a:pt x="1231076" y="69834"/>
                  <a:pt x="1238500" y="69834"/>
                </a:cubicBezTo>
                <a:cubicBezTo>
                  <a:pt x="1243633" y="70045"/>
                  <a:pt x="1248769" y="69432"/>
                  <a:pt x="1253710" y="68022"/>
                </a:cubicBezTo>
                <a:close/>
                <a:moveTo>
                  <a:pt x="678085" y="575221"/>
                </a:moveTo>
                <a:cubicBezTo>
                  <a:pt x="693659" y="564537"/>
                  <a:pt x="680257" y="557114"/>
                  <a:pt x="646035" y="557114"/>
                </a:cubicBezTo>
                <a:cubicBezTo>
                  <a:pt x="614836" y="555720"/>
                  <a:pt x="583761" y="561935"/>
                  <a:pt x="555496" y="575221"/>
                </a:cubicBezTo>
                <a:cubicBezTo>
                  <a:pt x="539381" y="585723"/>
                  <a:pt x="552962" y="593329"/>
                  <a:pt x="589178" y="593329"/>
                </a:cubicBezTo>
                <a:cubicBezTo>
                  <a:pt x="619851" y="594599"/>
                  <a:pt x="650364" y="588384"/>
                  <a:pt x="678085" y="575221"/>
                </a:cubicBezTo>
                <a:close/>
                <a:moveTo>
                  <a:pt x="1153050" y="170874"/>
                </a:moveTo>
                <a:cubicBezTo>
                  <a:pt x="1159388" y="167433"/>
                  <a:pt x="1151602" y="164716"/>
                  <a:pt x="1133494" y="164716"/>
                </a:cubicBezTo>
                <a:cubicBezTo>
                  <a:pt x="1120040" y="164195"/>
                  <a:pt x="1106622" y="166096"/>
                  <a:pt x="1093840" y="170330"/>
                </a:cubicBezTo>
                <a:cubicBezTo>
                  <a:pt x="1087319" y="173771"/>
                  <a:pt x="1095108" y="176487"/>
                  <a:pt x="1113215" y="176487"/>
                </a:cubicBezTo>
                <a:cubicBezTo>
                  <a:pt x="1126723" y="176976"/>
                  <a:pt x="1140214" y="175075"/>
                  <a:pt x="1153050" y="170874"/>
                </a:cubicBezTo>
                <a:close/>
                <a:moveTo>
                  <a:pt x="1001489" y="311934"/>
                </a:moveTo>
                <a:cubicBezTo>
                  <a:pt x="1010542" y="305959"/>
                  <a:pt x="997144" y="301430"/>
                  <a:pt x="971248" y="301430"/>
                </a:cubicBezTo>
                <a:cubicBezTo>
                  <a:pt x="950172" y="300837"/>
                  <a:pt x="929186" y="304406"/>
                  <a:pt x="909502" y="311934"/>
                </a:cubicBezTo>
                <a:cubicBezTo>
                  <a:pt x="898819" y="318090"/>
                  <a:pt x="911132" y="322980"/>
                  <a:pt x="937566" y="322980"/>
                </a:cubicBezTo>
                <a:cubicBezTo>
                  <a:pt x="959425" y="323884"/>
                  <a:pt x="981210" y="320120"/>
                  <a:pt x="1001489" y="311934"/>
                </a:cubicBezTo>
                <a:close/>
                <a:moveTo>
                  <a:pt x="1199227" y="147333"/>
                </a:moveTo>
                <a:cubicBezTo>
                  <a:pt x="1204116" y="145160"/>
                  <a:pt x="1195606" y="142263"/>
                  <a:pt x="1181119" y="142082"/>
                </a:cubicBezTo>
                <a:cubicBezTo>
                  <a:pt x="1168849" y="141752"/>
                  <a:pt x="1156610" y="143466"/>
                  <a:pt x="1144905" y="147152"/>
                </a:cubicBezTo>
                <a:cubicBezTo>
                  <a:pt x="1140015" y="149869"/>
                  <a:pt x="1148345" y="152586"/>
                  <a:pt x="1163010" y="152586"/>
                </a:cubicBezTo>
                <a:cubicBezTo>
                  <a:pt x="1175297" y="152935"/>
                  <a:pt x="1187546" y="151158"/>
                  <a:pt x="1199227" y="147333"/>
                </a:cubicBezTo>
                <a:close/>
                <a:moveTo>
                  <a:pt x="772969" y="522345"/>
                </a:moveTo>
                <a:cubicBezTo>
                  <a:pt x="786731" y="512385"/>
                  <a:pt x="771522" y="504237"/>
                  <a:pt x="740375" y="504237"/>
                </a:cubicBezTo>
                <a:cubicBezTo>
                  <a:pt x="710349" y="504218"/>
                  <a:pt x="680639" y="510383"/>
                  <a:pt x="653094" y="522345"/>
                </a:cubicBezTo>
                <a:cubicBezTo>
                  <a:pt x="636977" y="531399"/>
                  <a:pt x="650381" y="540452"/>
                  <a:pt x="682429" y="540452"/>
                </a:cubicBezTo>
                <a:cubicBezTo>
                  <a:pt x="713575" y="541146"/>
                  <a:pt x="744486" y="534964"/>
                  <a:pt x="772969" y="522345"/>
                </a:cubicBezTo>
                <a:close/>
                <a:moveTo>
                  <a:pt x="1065771" y="280425"/>
                </a:moveTo>
                <a:cubicBezTo>
                  <a:pt x="1074462" y="275174"/>
                  <a:pt x="1062875" y="270648"/>
                  <a:pt x="1039878" y="270467"/>
                </a:cubicBezTo>
                <a:cubicBezTo>
                  <a:pt x="1018927" y="269709"/>
                  <a:pt x="998032" y="272965"/>
                  <a:pt x="978310" y="280064"/>
                </a:cubicBezTo>
                <a:cubicBezTo>
                  <a:pt x="968713" y="285677"/>
                  <a:pt x="981207" y="290204"/>
                  <a:pt x="1006378" y="290204"/>
                </a:cubicBezTo>
                <a:cubicBezTo>
                  <a:pt x="1026622" y="290869"/>
                  <a:pt x="1046816" y="287550"/>
                  <a:pt x="1065771" y="280425"/>
                </a:cubicBezTo>
                <a:close/>
                <a:moveTo>
                  <a:pt x="1244475" y="127054"/>
                </a:moveTo>
                <a:cubicBezTo>
                  <a:pt x="1248277" y="123613"/>
                  <a:pt x="1241034" y="121803"/>
                  <a:pt x="1226728" y="122708"/>
                </a:cubicBezTo>
                <a:cubicBezTo>
                  <a:pt x="1216128" y="122203"/>
                  <a:pt x="1205504" y="123676"/>
                  <a:pt x="1195423" y="127054"/>
                </a:cubicBezTo>
                <a:cubicBezTo>
                  <a:pt x="1191257" y="129589"/>
                  <a:pt x="1199043" y="131581"/>
                  <a:pt x="1213530" y="131581"/>
                </a:cubicBezTo>
                <a:cubicBezTo>
                  <a:pt x="1224019" y="131942"/>
                  <a:pt x="1234507" y="130408"/>
                  <a:pt x="1244475" y="127054"/>
                </a:cubicBezTo>
                <a:close/>
                <a:moveTo>
                  <a:pt x="864958" y="472911"/>
                </a:moveTo>
                <a:cubicBezTo>
                  <a:pt x="877815" y="464402"/>
                  <a:pt x="861698" y="456796"/>
                  <a:pt x="830733" y="456796"/>
                </a:cubicBezTo>
                <a:cubicBezTo>
                  <a:pt x="801850" y="456088"/>
                  <a:pt x="773149" y="461520"/>
                  <a:pt x="746534" y="472731"/>
                </a:cubicBezTo>
                <a:cubicBezTo>
                  <a:pt x="732408" y="481422"/>
                  <a:pt x="747981" y="489390"/>
                  <a:pt x="779852" y="489390"/>
                </a:cubicBezTo>
                <a:cubicBezTo>
                  <a:pt x="809077" y="490124"/>
                  <a:pt x="838125" y="484502"/>
                  <a:pt x="864958" y="472911"/>
                </a:cubicBezTo>
                <a:close/>
                <a:moveTo>
                  <a:pt x="1283588" y="106049"/>
                </a:moveTo>
                <a:cubicBezTo>
                  <a:pt x="1286303" y="104057"/>
                  <a:pt x="1277793" y="102247"/>
                  <a:pt x="1265298" y="102428"/>
                </a:cubicBezTo>
                <a:cubicBezTo>
                  <a:pt x="1256325" y="102243"/>
                  <a:pt x="1247382" y="103589"/>
                  <a:pt x="1238861" y="106410"/>
                </a:cubicBezTo>
                <a:cubicBezTo>
                  <a:pt x="1236869" y="108583"/>
                  <a:pt x="1245199" y="110031"/>
                  <a:pt x="1256969" y="110031"/>
                </a:cubicBezTo>
                <a:cubicBezTo>
                  <a:pt x="1266011" y="110322"/>
                  <a:pt x="1275027" y="108971"/>
                  <a:pt x="1283588" y="106049"/>
                </a:cubicBezTo>
                <a:close/>
                <a:moveTo>
                  <a:pt x="1122089" y="250548"/>
                </a:moveTo>
                <a:cubicBezTo>
                  <a:pt x="1129874" y="245658"/>
                  <a:pt x="1116109" y="241675"/>
                  <a:pt x="1093658" y="241675"/>
                </a:cubicBezTo>
                <a:cubicBezTo>
                  <a:pt x="1074592" y="241139"/>
                  <a:pt x="1055595" y="244274"/>
                  <a:pt x="1037703" y="250911"/>
                </a:cubicBezTo>
                <a:cubicBezTo>
                  <a:pt x="1030823" y="255618"/>
                  <a:pt x="1043137" y="259783"/>
                  <a:pt x="1065044" y="259783"/>
                </a:cubicBezTo>
                <a:cubicBezTo>
                  <a:pt x="1084476" y="260460"/>
                  <a:pt x="1103852" y="257321"/>
                  <a:pt x="1122089" y="250548"/>
                </a:cubicBezTo>
                <a:close/>
                <a:moveTo>
                  <a:pt x="529960" y="779294"/>
                </a:moveTo>
                <a:cubicBezTo>
                  <a:pt x="546260" y="766800"/>
                  <a:pt x="530144" y="755573"/>
                  <a:pt x="496103" y="755573"/>
                </a:cubicBezTo>
                <a:cubicBezTo>
                  <a:pt x="478310" y="755590"/>
                  <a:pt x="460636" y="757577"/>
                  <a:pt x="443390" y="761464"/>
                </a:cubicBezTo>
                <a:lnTo>
                  <a:pt x="419723" y="769623"/>
                </a:lnTo>
                <a:lnTo>
                  <a:pt x="447951" y="801758"/>
                </a:lnTo>
                <a:lnTo>
                  <a:pt x="478357" y="798370"/>
                </a:lnTo>
                <a:cubicBezTo>
                  <a:pt x="496205" y="794144"/>
                  <a:pt x="513538" y="787754"/>
                  <a:pt x="529960" y="779294"/>
                </a:cubicBezTo>
                <a:close/>
                <a:moveTo>
                  <a:pt x="1323244" y="87578"/>
                </a:moveTo>
                <a:cubicBezTo>
                  <a:pt x="1326322" y="85768"/>
                  <a:pt x="1320164" y="84319"/>
                  <a:pt x="1310931" y="84319"/>
                </a:cubicBezTo>
                <a:cubicBezTo>
                  <a:pt x="1302612" y="84057"/>
                  <a:pt x="1294302" y="85097"/>
                  <a:pt x="1286304" y="87397"/>
                </a:cubicBezTo>
                <a:cubicBezTo>
                  <a:pt x="1282500" y="89207"/>
                  <a:pt x="1288114" y="90838"/>
                  <a:pt x="1298255" y="90838"/>
                </a:cubicBezTo>
                <a:cubicBezTo>
                  <a:pt x="1306709" y="91201"/>
                  <a:pt x="1315165" y="90098"/>
                  <a:pt x="1323244" y="87578"/>
                </a:cubicBezTo>
                <a:close/>
                <a:moveTo>
                  <a:pt x="941005" y="429272"/>
                </a:moveTo>
                <a:cubicBezTo>
                  <a:pt x="954407" y="421305"/>
                  <a:pt x="940829" y="413700"/>
                  <a:pt x="911315" y="413700"/>
                </a:cubicBezTo>
                <a:cubicBezTo>
                  <a:pt x="883029" y="412571"/>
                  <a:pt x="854815" y="417445"/>
                  <a:pt x="828561" y="428006"/>
                </a:cubicBezTo>
                <a:cubicBezTo>
                  <a:pt x="814798" y="436154"/>
                  <a:pt x="828739" y="443758"/>
                  <a:pt x="859345" y="443758"/>
                </a:cubicBezTo>
                <a:cubicBezTo>
                  <a:pt x="887284" y="444644"/>
                  <a:pt x="915079" y="439711"/>
                  <a:pt x="941005" y="429272"/>
                </a:cubicBezTo>
                <a:close/>
                <a:moveTo>
                  <a:pt x="1178038" y="222119"/>
                </a:moveTo>
                <a:cubicBezTo>
                  <a:pt x="1185101" y="217773"/>
                  <a:pt x="1173331" y="213971"/>
                  <a:pt x="1152687" y="213971"/>
                </a:cubicBezTo>
                <a:cubicBezTo>
                  <a:pt x="1134961" y="213412"/>
                  <a:pt x="1117288" y="216113"/>
                  <a:pt x="1100538" y="221938"/>
                </a:cubicBezTo>
                <a:cubicBezTo>
                  <a:pt x="1092933" y="226284"/>
                  <a:pt x="1104521" y="230267"/>
                  <a:pt x="1125527" y="230267"/>
                </a:cubicBezTo>
                <a:cubicBezTo>
                  <a:pt x="1143401" y="230940"/>
                  <a:pt x="1161218" y="228172"/>
                  <a:pt x="1178038" y="222119"/>
                </a:cubicBezTo>
                <a:close/>
                <a:moveTo>
                  <a:pt x="1356382" y="69834"/>
                </a:moveTo>
                <a:cubicBezTo>
                  <a:pt x="1359097" y="68385"/>
                  <a:pt x="1354751" y="67298"/>
                  <a:pt x="1347146" y="67298"/>
                </a:cubicBezTo>
                <a:cubicBezTo>
                  <a:pt x="1340299" y="66758"/>
                  <a:pt x="1333407" y="67556"/>
                  <a:pt x="1326866" y="69651"/>
                </a:cubicBezTo>
                <a:cubicBezTo>
                  <a:pt x="1323969" y="71100"/>
                  <a:pt x="1328134" y="72187"/>
                  <a:pt x="1336826" y="72187"/>
                </a:cubicBezTo>
                <a:cubicBezTo>
                  <a:pt x="1343434" y="72625"/>
                  <a:pt x="1350065" y="71826"/>
                  <a:pt x="1356382" y="69834"/>
                </a:cubicBezTo>
                <a:close/>
                <a:moveTo>
                  <a:pt x="1224738" y="196224"/>
                </a:moveTo>
                <a:cubicBezTo>
                  <a:pt x="1230713" y="192061"/>
                  <a:pt x="1220414" y="189164"/>
                  <a:pt x="1199224" y="189164"/>
                </a:cubicBezTo>
                <a:cubicBezTo>
                  <a:pt x="1183706" y="188569"/>
                  <a:pt x="1168211" y="190966"/>
                  <a:pt x="1153595" y="196224"/>
                </a:cubicBezTo>
                <a:cubicBezTo>
                  <a:pt x="1146534" y="200389"/>
                  <a:pt x="1156853" y="203650"/>
                  <a:pt x="1177496" y="203650"/>
                </a:cubicBezTo>
                <a:cubicBezTo>
                  <a:pt x="1193597" y="204492"/>
                  <a:pt x="1209693" y="201965"/>
                  <a:pt x="1224738" y="196224"/>
                </a:cubicBezTo>
                <a:close/>
                <a:moveTo>
                  <a:pt x="1387888" y="52994"/>
                </a:moveTo>
                <a:cubicBezTo>
                  <a:pt x="1390242" y="51726"/>
                  <a:pt x="1386983" y="50821"/>
                  <a:pt x="1379921" y="50821"/>
                </a:cubicBezTo>
                <a:cubicBezTo>
                  <a:pt x="1374965" y="50597"/>
                  <a:pt x="1370007" y="51209"/>
                  <a:pt x="1365254" y="52631"/>
                </a:cubicBezTo>
                <a:cubicBezTo>
                  <a:pt x="1362718" y="54623"/>
                  <a:pt x="1365979" y="54623"/>
                  <a:pt x="1373221" y="54623"/>
                </a:cubicBezTo>
                <a:cubicBezTo>
                  <a:pt x="1378162" y="54788"/>
                  <a:pt x="1383103" y="54239"/>
                  <a:pt x="1387888" y="52994"/>
                </a:cubicBezTo>
                <a:close/>
                <a:moveTo>
                  <a:pt x="647301" y="706503"/>
                </a:moveTo>
                <a:cubicBezTo>
                  <a:pt x="665955" y="694009"/>
                  <a:pt x="652193" y="684229"/>
                  <a:pt x="615611" y="683505"/>
                </a:cubicBezTo>
                <a:cubicBezTo>
                  <a:pt x="581047" y="682401"/>
                  <a:pt x="546750" y="689735"/>
                  <a:pt x="515658" y="704873"/>
                </a:cubicBezTo>
                <a:cubicBezTo>
                  <a:pt x="495198" y="717911"/>
                  <a:pt x="508233" y="728776"/>
                  <a:pt x="546079" y="728776"/>
                </a:cubicBezTo>
                <a:cubicBezTo>
                  <a:pt x="581155" y="729962"/>
                  <a:pt x="615956" y="722301"/>
                  <a:pt x="647301" y="706503"/>
                </a:cubicBezTo>
                <a:close/>
                <a:moveTo>
                  <a:pt x="1018694" y="387625"/>
                </a:moveTo>
                <a:cubicBezTo>
                  <a:pt x="1029557" y="380562"/>
                  <a:pt x="1013442" y="373863"/>
                  <a:pt x="983016" y="374044"/>
                </a:cubicBezTo>
                <a:cubicBezTo>
                  <a:pt x="957559" y="373314"/>
                  <a:pt x="932206" y="377876"/>
                  <a:pt x="908600" y="387442"/>
                </a:cubicBezTo>
                <a:cubicBezTo>
                  <a:pt x="895921" y="395410"/>
                  <a:pt x="910588" y="401929"/>
                  <a:pt x="941733" y="401929"/>
                </a:cubicBezTo>
                <a:cubicBezTo>
                  <a:pt x="968134" y="403035"/>
                  <a:pt x="994447" y="398145"/>
                  <a:pt x="1018694" y="387625"/>
                </a:cubicBezTo>
                <a:close/>
                <a:moveTo>
                  <a:pt x="1273086" y="172503"/>
                </a:moveTo>
                <a:cubicBezTo>
                  <a:pt x="1278880" y="169062"/>
                  <a:pt x="1268016" y="165804"/>
                  <a:pt x="1249908" y="165804"/>
                </a:cubicBezTo>
                <a:cubicBezTo>
                  <a:pt x="1235298" y="165409"/>
                  <a:pt x="1220747" y="167490"/>
                  <a:pt x="1206832" y="171960"/>
                </a:cubicBezTo>
                <a:cubicBezTo>
                  <a:pt x="1200494" y="175581"/>
                  <a:pt x="1211541" y="178842"/>
                  <a:pt x="1229628" y="178842"/>
                </a:cubicBezTo>
                <a:cubicBezTo>
                  <a:pt x="1244370" y="179239"/>
                  <a:pt x="1259069" y="177097"/>
                  <a:pt x="1273086" y="172503"/>
                </a:cubicBezTo>
                <a:close/>
                <a:moveTo>
                  <a:pt x="1083518" y="349959"/>
                </a:moveTo>
                <a:cubicBezTo>
                  <a:pt x="1092570" y="343259"/>
                  <a:pt x="1077177" y="337645"/>
                  <a:pt x="1049836" y="337645"/>
                </a:cubicBezTo>
                <a:cubicBezTo>
                  <a:pt x="1025046" y="336716"/>
                  <a:pt x="1000347" y="341100"/>
                  <a:pt x="977404" y="350502"/>
                </a:cubicBezTo>
                <a:cubicBezTo>
                  <a:pt x="967262" y="357565"/>
                  <a:pt x="982476" y="363360"/>
                  <a:pt x="1011088" y="363360"/>
                </a:cubicBezTo>
                <a:cubicBezTo>
                  <a:pt x="1035931" y="364348"/>
                  <a:pt x="1060664" y="359768"/>
                  <a:pt x="1083518" y="349959"/>
                </a:cubicBezTo>
                <a:close/>
                <a:moveTo>
                  <a:pt x="1313648" y="149688"/>
                </a:moveTo>
                <a:cubicBezTo>
                  <a:pt x="1318718" y="146428"/>
                  <a:pt x="1311294" y="144074"/>
                  <a:pt x="1293186" y="144074"/>
                </a:cubicBezTo>
                <a:cubicBezTo>
                  <a:pt x="1280097" y="143339"/>
                  <a:pt x="1266993" y="145184"/>
                  <a:pt x="1254615" y="149506"/>
                </a:cubicBezTo>
                <a:cubicBezTo>
                  <a:pt x="1249003" y="152766"/>
                  <a:pt x="1256608" y="155300"/>
                  <a:pt x="1274715" y="155300"/>
                </a:cubicBezTo>
                <a:cubicBezTo>
                  <a:pt x="1287935" y="156026"/>
                  <a:pt x="1301169" y="154118"/>
                  <a:pt x="1313648" y="149688"/>
                </a:cubicBezTo>
                <a:close/>
                <a:moveTo>
                  <a:pt x="763370" y="640588"/>
                </a:moveTo>
                <a:cubicBezTo>
                  <a:pt x="779488" y="629543"/>
                  <a:pt x="763554" y="619402"/>
                  <a:pt x="729511" y="618859"/>
                </a:cubicBezTo>
                <a:cubicBezTo>
                  <a:pt x="694995" y="618083"/>
                  <a:pt x="660754" y="625142"/>
                  <a:pt x="629372" y="639503"/>
                </a:cubicBezTo>
                <a:cubicBezTo>
                  <a:pt x="611810" y="650911"/>
                  <a:pt x="626658" y="662137"/>
                  <a:pt x="661966" y="662137"/>
                </a:cubicBezTo>
                <a:cubicBezTo>
                  <a:pt x="697005" y="663099"/>
                  <a:pt x="731755" y="655713"/>
                  <a:pt x="763370" y="640588"/>
                </a:cubicBezTo>
                <a:close/>
                <a:moveTo>
                  <a:pt x="1356382" y="128140"/>
                </a:moveTo>
                <a:cubicBezTo>
                  <a:pt x="1359641" y="125604"/>
                  <a:pt x="1350225" y="123431"/>
                  <a:pt x="1336826" y="123250"/>
                </a:cubicBezTo>
                <a:cubicBezTo>
                  <a:pt x="1324530" y="122684"/>
                  <a:pt x="1312239" y="124467"/>
                  <a:pt x="1300611" y="128501"/>
                </a:cubicBezTo>
                <a:cubicBezTo>
                  <a:pt x="1296989" y="131217"/>
                  <a:pt x="1307673" y="133390"/>
                  <a:pt x="1322701" y="133390"/>
                </a:cubicBezTo>
                <a:cubicBezTo>
                  <a:pt x="1334161" y="133789"/>
                  <a:pt x="1345590" y="132006"/>
                  <a:pt x="1356382" y="128140"/>
                </a:cubicBezTo>
                <a:close/>
                <a:moveTo>
                  <a:pt x="1149068" y="314468"/>
                </a:moveTo>
                <a:cubicBezTo>
                  <a:pt x="1158487" y="308132"/>
                  <a:pt x="1143997" y="302518"/>
                  <a:pt x="1117559" y="302518"/>
                </a:cubicBezTo>
                <a:cubicBezTo>
                  <a:pt x="1093822" y="301533"/>
                  <a:pt x="1070117" y="305543"/>
                  <a:pt x="1048026" y="314288"/>
                </a:cubicBezTo>
                <a:cubicBezTo>
                  <a:pt x="1038432" y="320806"/>
                  <a:pt x="1053458" y="326240"/>
                  <a:pt x="1080985" y="326240"/>
                </a:cubicBezTo>
                <a:cubicBezTo>
                  <a:pt x="1104251" y="327112"/>
                  <a:pt x="1127447" y="323103"/>
                  <a:pt x="1149068" y="314468"/>
                </a:cubicBezTo>
                <a:close/>
                <a:moveTo>
                  <a:pt x="1390969" y="108403"/>
                </a:moveTo>
                <a:cubicBezTo>
                  <a:pt x="1394591" y="105868"/>
                  <a:pt x="1386984" y="104057"/>
                  <a:pt x="1372861" y="104057"/>
                </a:cubicBezTo>
                <a:cubicBezTo>
                  <a:pt x="1362850" y="103623"/>
                  <a:pt x="1352845" y="105036"/>
                  <a:pt x="1343345" y="108222"/>
                </a:cubicBezTo>
                <a:cubicBezTo>
                  <a:pt x="1339543" y="110758"/>
                  <a:pt x="1347147" y="112568"/>
                  <a:pt x="1361453" y="112568"/>
                </a:cubicBezTo>
                <a:cubicBezTo>
                  <a:pt x="1371468" y="113093"/>
                  <a:pt x="1381488" y="111680"/>
                  <a:pt x="1390969" y="108403"/>
                </a:cubicBezTo>
                <a:close/>
                <a:moveTo>
                  <a:pt x="859527" y="580653"/>
                </a:moveTo>
                <a:cubicBezTo>
                  <a:pt x="873832" y="569969"/>
                  <a:pt x="857173" y="561638"/>
                  <a:pt x="822042" y="561638"/>
                </a:cubicBezTo>
                <a:cubicBezTo>
                  <a:pt x="789175" y="560332"/>
                  <a:pt x="756474" y="566847"/>
                  <a:pt x="726613" y="580653"/>
                </a:cubicBezTo>
                <a:cubicBezTo>
                  <a:pt x="711223" y="591518"/>
                  <a:pt x="725887" y="600751"/>
                  <a:pt x="762829" y="601114"/>
                </a:cubicBezTo>
                <a:cubicBezTo>
                  <a:pt x="799769" y="601475"/>
                  <a:pt x="844315" y="592059"/>
                  <a:pt x="859527" y="580653"/>
                </a:cubicBezTo>
                <a:close/>
                <a:moveTo>
                  <a:pt x="1204114" y="282237"/>
                </a:moveTo>
                <a:cubicBezTo>
                  <a:pt x="1211541" y="276443"/>
                  <a:pt x="1195061" y="271915"/>
                  <a:pt x="1169712" y="271915"/>
                </a:cubicBezTo>
                <a:cubicBezTo>
                  <a:pt x="1148571" y="271249"/>
                  <a:pt x="1127521" y="274819"/>
                  <a:pt x="1107782" y="282418"/>
                </a:cubicBezTo>
                <a:cubicBezTo>
                  <a:pt x="1098728" y="288212"/>
                  <a:pt x="1114120" y="293283"/>
                  <a:pt x="1140015" y="293283"/>
                </a:cubicBezTo>
                <a:cubicBezTo>
                  <a:pt x="1161920" y="294199"/>
                  <a:pt x="1183776" y="290433"/>
                  <a:pt x="1204114" y="282237"/>
                </a:cubicBezTo>
                <a:close/>
                <a:moveTo>
                  <a:pt x="1430623" y="88665"/>
                </a:moveTo>
                <a:cubicBezTo>
                  <a:pt x="1432071" y="86854"/>
                  <a:pt x="1423380" y="85044"/>
                  <a:pt x="1412515" y="85044"/>
                </a:cubicBezTo>
                <a:cubicBezTo>
                  <a:pt x="1403793" y="84911"/>
                  <a:pt x="1395109" y="86196"/>
                  <a:pt x="1386801" y="88846"/>
                </a:cubicBezTo>
                <a:cubicBezTo>
                  <a:pt x="1384628" y="90658"/>
                  <a:pt x="1391691" y="92468"/>
                  <a:pt x="1402736" y="92468"/>
                </a:cubicBezTo>
                <a:cubicBezTo>
                  <a:pt x="1412190" y="93007"/>
                  <a:pt x="1421659" y="91717"/>
                  <a:pt x="1430623" y="88665"/>
                </a:cubicBezTo>
                <a:close/>
                <a:moveTo>
                  <a:pt x="1460320" y="70921"/>
                </a:moveTo>
                <a:cubicBezTo>
                  <a:pt x="1462493" y="69473"/>
                  <a:pt x="1455794" y="68024"/>
                  <a:pt x="1447646" y="68024"/>
                </a:cubicBezTo>
                <a:cubicBezTo>
                  <a:pt x="1439752" y="67689"/>
                  <a:pt x="1431859" y="68668"/>
                  <a:pt x="1424285" y="70921"/>
                </a:cubicBezTo>
                <a:cubicBezTo>
                  <a:pt x="1422112" y="72550"/>
                  <a:pt x="1428270" y="73999"/>
                  <a:pt x="1437142" y="73999"/>
                </a:cubicBezTo>
                <a:cubicBezTo>
                  <a:pt x="1444992" y="74415"/>
                  <a:pt x="1452851" y="73370"/>
                  <a:pt x="1460320" y="70921"/>
                </a:cubicBezTo>
                <a:close/>
                <a:moveTo>
                  <a:pt x="944809" y="527054"/>
                </a:moveTo>
                <a:cubicBezTo>
                  <a:pt x="959298" y="516552"/>
                  <a:pt x="943724" y="508765"/>
                  <a:pt x="908597" y="507317"/>
                </a:cubicBezTo>
                <a:cubicBezTo>
                  <a:pt x="877413" y="506073"/>
                  <a:pt x="846377" y="512282"/>
                  <a:pt x="818058" y="525424"/>
                </a:cubicBezTo>
                <a:cubicBezTo>
                  <a:pt x="799949" y="536650"/>
                  <a:pt x="815705" y="545162"/>
                  <a:pt x="854276" y="545162"/>
                </a:cubicBezTo>
                <a:cubicBezTo>
                  <a:pt x="885489" y="546840"/>
                  <a:pt x="916636" y="540612"/>
                  <a:pt x="944809" y="527054"/>
                </a:cubicBezTo>
                <a:close/>
                <a:moveTo>
                  <a:pt x="1258237" y="252721"/>
                </a:moveTo>
                <a:cubicBezTo>
                  <a:pt x="1266022" y="247650"/>
                  <a:pt x="1251899" y="243124"/>
                  <a:pt x="1227997" y="242943"/>
                </a:cubicBezTo>
                <a:cubicBezTo>
                  <a:pt x="1207723" y="242221"/>
                  <a:pt x="1187484" y="245483"/>
                  <a:pt x="1168442" y="252540"/>
                </a:cubicBezTo>
                <a:cubicBezTo>
                  <a:pt x="1160114" y="257791"/>
                  <a:pt x="1174054" y="262500"/>
                  <a:pt x="1198499" y="262500"/>
                </a:cubicBezTo>
                <a:cubicBezTo>
                  <a:pt x="1218888" y="263487"/>
                  <a:pt x="1239228" y="260153"/>
                  <a:pt x="1258237" y="252721"/>
                </a:cubicBezTo>
                <a:close/>
                <a:moveTo>
                  <a:pt x="1493095" y="54080"/>
                </a:moveTo>
                <a:cubicBezTo>
                  <a:pt x="1494906" y="52812"/>
                  <a:pt x="1489836" y="51724"/>
                  <a:pt x="1481688" y="51724"/>
                </a:cubicBezTo>
                <a:cubicBezTo>
                  <a:pt x="1475572" y="51441"/>
                  <a:pt x="1469455" y="52175"/>
                  <a:pt x="1463580" y="53897"/>
                </a:cubicBezTo>
                <a:cubicBezTo>
                  <a:pt x="1461225" y="55346"/>
                  <a:pt x="1465753" y="56433"/>
                  <a:pt x="1473901" y="56433"/>
                </a:cubicBezTo>
                <a:cubicBezTo>
                  <a:pt x="1480393" y="56943"/>
                  <a:pt x="1486920" y="56142"/>
                  <a:pt x="1493095" y="54080"/>
                </a:cubicBezTo>
                <a:close/>
                <a:moveTo>
                  <a:pt x="1303507" y="225197"/>
                </a:moveTo>
                <a:cubicBezTo>
                  <a:pt x="1310931" y="220307"/>
                  <a:pt x="1299342" y="216505"/>
                  <a:pt x="1276707" y="216324"/>
                </a:cubicBezTo>
                <a:cubicBezTo>
                  <a:pt x="1258221" y="215383"/>
                  <a:pt x="1239739" y="218218"/>
                  <a:pt x="1222384" y="224653"/>
                </a:cubicBezTo>
                <a:cubicBezTo>
                  <a:pt x="1214256" y="229543"/>
                  <a:pt x="1225643" y="233708"/>
                  <a:pt x="1249184" y="233708"/>
                </a:cubicBezTo>
                <a:cubicBezTo>
                  <a:pt x="1267689" y="234748"/>
                  <a:pt x="1286205" y="231847"/>
                  <a:pt x="1303507" y="225197"/>
                </a:cubicBezTo>
                <a:close/>
                <a:moveTo>
                  <a:pt x="1519893" y="37964"/>
                </a:moveTo>
                <a:cubicBezTo>
                  <a:pt x="1520981" y="36516"/>
                  <a:pt x="1517359" y="36516"/>
                  <a:pt x="1510116" y="36516"/>
                </a:cubicBezTo>
                <a:cubicBezTo>
                  <a:pt x="1505930" y="36274"/>
                  <a:pt x="1501740" y="36890"/>
                  <a:pt x="1497803" y="38325"/>
                </a:cubicBezTo>
                <a:cubicBezTo>
                  <a:pt x="1496716" y="39774"/>
                  <a:pt x="1500518" y="39774"/>
                  <a:pt x="1507217" y="39774"/>
                </a:cubicBezTo>
                <a:cubicBezTo>
                  <a:pt x="1511527" y="40182"/>
                  <a:pt x="1515873" y="39563"/>
                  <a:pt x="1519893" y="37964"/>
                </a:cubicBezTo>
                <a:close/>
                <a:moveTo>
                  <a:pt x="1029556" y="477620"/>
                </a:moveTo>
                <a:cubicBezTo>
                  <a:pt x="1042231" y="467661"/>
                  <a:pt x="1024848" y="460600"/>
                  <a:pt x="988813" y="460781"/>
                </a:cubicBezTo>
                <a:cubicBezTo>
                  <a:pt x="959934" y="459669"/>
                  <a:pt x="931194" y="465442"/>
                  <a:pt x="904975" y="477620"/>
                </a:cubicBezTo>
                <a:cubicBezTo>
                  <a:pt x="890126" y="488123"/>
                  <a:pt x="906243" y="495728"/>
                  <a:pt x="942999" y="495728"/>
                </a:cubicBezTo>
                <a:cubicBezTo>
                  <a:pt x="979761" y="495728"/>
                  <a:pt x="1016700" y="487760"/>
                  <a:pt x="1029556" y="477620"/>
                </a:cubicBezTo>
                <a:close/>
                <a:moveTo>
                  <a:pt x="1352217" y="199485"/>
                </a:moveTo>
                <a:cubicBezTo>
                  <a:pt x="1358012" y="194776"/>
                  <a:pt x="1345155" y="191154"/>
                  <a:pt x="1324330" y="191517"/>
                </a:cubicBezTo>
                <a:cubicBezTo>
                  <a:pt x="1307028" y="190844"/>
                  <a:pt x="1289757" y="193487"/>
                  <a:pt x="1273447" y="199304"/>
                </a:cubicBezTo>
                <a:cubicBezTo>
                  <a:pt x="1267109" y="203650"/>
                  <a:pt x="1279786" y="207452"/>
                  <a:pt x="1301152" y="207452"/>
                </a:cubicBezTo>
                <a:cubicBezTo>
                  <a:pt x="1318532" y="208157"/>
                  <a:pt x="1335881" y="205450"/>
                  <a:pt x="1352217" y="199485"/>
                </a:cubicBezTo>
                <a:close/>
                <a:moveTo>
                  <a:pt x="1390786" y="175040"/>
                </a:moveTo>
                <a:cubicBezTo>
                  <a:pt x="1397124" y="171057"/>
                  <a:pt x="1386621" y="167796"/>
                  <a:pt x="1366160" y="167796"/>
                </a:cubicBezTo>
                <a:cubicBezTo>
                  <a:pt x="1350730" y="167002"/>
                  <a:pt x="1335292" y="169216"/>
                  <a:pt x="1320709" y="174315"/>
                </a:cubicBezTo>
                <a:cubicBezTo>
                  <a:pt x="1313646" y="178481"/>
                  <a:pt x="1323969" y="181739"/>
                  <a:pt x="1344974" y="181739"/>
                </a:cubicBezTo>
                <a:cubicBezTo>
                  <a:pt x="1360544" y="182730"/>
                  <a:pt x="1376152" y="180446"/>
                  <a:pt x="1390786" y="175040"/>
                </a:cubicBezTo>
                <a:close/>
                <a:moveTo>
                  <a:pt x="1103434" y="431627"/>
                </a:moveTo>
                <a:cubicBezTo>
                  <a:pt x="1114479" y="423116"/>
                  <a:pt x="1096554" y="415692"/>
                  <a:pt x="1065228" y="415512"/>
                </a:cubicBezTo>
                <a:cubicBezTo>
                  <a:pt x="1036038" y="414519"/>
                  <a:pt x="1006974" y="419958"/>
                  <a:pt x="980122" y="431446"/>
                </a:cubicBezTo>
                <a:cubicBezTo>
                  <a:pt x="967987" y="439956"/>
                  <a:pt x="985370" y="448104"/>
                  <a:pt x="1017786" y="448104"/>
                </a:cubicBezTo>
                <a:cubicBezTo>
                  <a:pt x="1047212" y="449206"/>
                  <a:pt x="1076508" y="443570"/>
                  <a:pt x="1103434" y="431627"/>
                </a:cubicBezTo>
                <a:close/>
                <a:moveTo>
                  <a:pt x="608190" y="872549"/>
                </a:moveTo>
                <a:cubicBezTo>
                  <a:pt x="628107" y="858063"/>
                  <a:pt x="609820" y="844482"/>
                  <a:pt x="571973" y="844482"/>
                </a:cubicBezTo>
                <a:cubicBezTo>
                  <a:pt x="553061" y="844456"/>
                  <a:pt x="534282" y="846727"/>
                  <a:pt x="516041" y="851197"/>
                </a:cubicBezTo>
                <a:lnTo>
                  <a:pt x="497521" y="858189"/>
                </a:lnTo>
                <a:lnTo>
                  <a:pt x="530984" y="896285"/>
                </a:lnTo>
                <a:lnTo>
                  <a:pt x="555591" y="893179"/>
                </a:lnTo>
                <a:cubicBezTo>
                  <a:pt x="573840" y="888525"/>
                  <a:pt x="591514" y="881612"/>
                  <a:pt x="608190" y="872549"/>
                </a:cubicBezTo>
                <a:close/>
                <a:moveTo>
                  <a:pt x="1429718" y="151499"/>
                </a:moveTo>
                <a:cubicBezTo>
                  <a:pt x="1434607" y="148059"/>
                  <a:pt x="1424286" y="145162"/>
                  <a:pt x="1406178" y="145162"/>
                </a:cubicBezTo>
                <a:cubicBezTo>
                  <a:pt x="1391909" y="144495"/>
                  <a:pt x="1377645" y="146586"/>
                  <a:pt x="1364168" y="151318"/>
                </a:cubicBezTo>
                <a:cubicBezTo>
                  <a:pt x="1359098" y="154759"/>
                  <a:pt x="1369419" y="157656"/>
                  <a:pt x="1387527" y="157656"/>
                </a:cubicBezTo>
                <a:cubicBezTo>
                  <a:pt x="1401857" y="158367"/>
                  <a:pt x="1416188" y="156276"/>
                  <a:pt x="1429718" y="151499"/>
                </a:cubicBezTo>
                <a:close/>
                <a:moveTo>
                  <a:pt x="1467018" y="130132"/>
                </a:moveTo>
                <a:cubicBezTo>
                  <a:pt x="1472269" y="126873"/>
                  <a:pt x="1464121" y="124520"/>
                  <a:pt x="1446013" y="124520"/>
                </a:cubicBezTo>
                <a:cubicBezTo>
                  <a:pt x="1433725" y="123832"/>
                  <a:pt x="1421423" y="125554"/>
                  <a:pt x="1409798" y="129590"/>
                </a:cubicBezTo>
                <a:cubicBezTo>
                  <a:pt x="1404365" y="132848"/>
                  <a:pt x="1412515" y="135384"/>
                  <a:pt x="1430622" y="135384"/>
                </a:cubicBezTo>
                <a:cubicBezTo>
                  <a:pt x="1442981" y="136080"/>
                  <a:pt x="1455359" y="134295"/>
                  <a:pt x="1467018" y="130132"/>
                </a:cubicBezTo>
                <a:close/>
                <a:moveTo>
                  <a:pt x="1173695" y="390522"/>
                </a:moveTo>
                <a:cubicBezTo>
                  <a:pt x="1184197" y="382555"/>
                  <a:pt x="1164460" y="375493"/>
                  <a:pt x="1133135" y="375673"/>
                </a:cubicBezTo>
                <a:cubicBezTo>
                  <a:pt x="1106278" y="374987"/>
                  <a:pt x="1079571" y="379922"/>
                  <a:pt x="1054729" y="390159"/>
                </a:cubicBezTo>
                <a:cubicBezTo>
                  <a:pt x="1042415" y="398307"/>
                  <a:pt x="1060526" y="405913"/>
                  <a:pt x="1092573" y="405913"/>
                </a:cubicBezTo>
                <a:cubicBezTo>
                  <a:pt x="1120442" y="407039"/>
                  <a:pt x="1148182" y="401775"/>
                  <a:pt x="1173695" y="390522"/>
                </a:cubicBezTo>
                <a:close/>
                <a:moveTo>
                  <a:pt x="1501063" y="108945"/>
                </a:moveTo>
                <a:cubicBezTo>
                  <a:pt x="1503780" y="107135"/>
                  <a:pt x="1494182" y="104962"/>
                  <a:pt x="1480602" y="104418"/>
                </a:cubicBezTo>
                <a:cubicBezTo>
                  <a:pt x="1469165" y="103874"/>
                  <a:pt x="1457731" y="105534"/>
                  <a:pt x="1446921" y="109308"/>
                </a:cubicBezTo>
                <a:cubicBezTo>
                  <a:pt x="1444024" y="112024"/>
                  <a:pt x="1454888" y="114015"/>
                  <a:pt x="1469375" y="114015"/>
                </a:cubicBezTo>
                <a:cubicBezTo>
                  <a:pt x="1480176" y="114560"/>
                  <a:pt x="1490973" y="112834"/>
                  <a:pt x="1501063" y="108945"/>
                </a:cubicBezTo>
                <a:close/>
                <a:moveTo>
                  <a:pt x="1231981" y="353039"/>
                </a:moveTo>
                <a:cubicBezTo>
                  <a:pt x="1241938" y="345796"/>
                  <a:pt x="1223650" y="339097"/>
                  <a:pt x="1193430" y="339097"/>
                </a:cubicBezTo>
                <a:cubicBezTo>
                  <a:pt x="1167744" y="338372"/>
                  <a:pt x="1142186" y="342870"/>
                  <a:pt x="1118283" y="352315"/>
                </a:cubicBezTo>
                <a:cubicBezTo>
                  <a:pt x="1106694" y="359558"/>
                  <a:pt x="1123534" y="366982"/>
                  <a:pt x="1154499" y="366982"/>
                </a:cubicBezTo>
                <a:cubicBezTo>
                  <a:pt x="1181049" y="368160"/>
                  <a:pt x="1207527" y="363396"/>
                  <a:pt x="1231981" y="353039"/>
                </a:cubicBezTo>
                <a:close/>
                <a:moveTo>
                  <a:pt x="739288" y="788529"/>
                </a:moveTo>
                <a:cubicBezTo>
                  <a:pt x="757759" y="773863"/>
                  <a:pt x="741644" y="762817"/>
                  <a:pt x="701809" y="762817"/>
                </a:cubicBezTo>
                <a:cubicBezTo>
                  <a:pt x="665226" y="761756"/>
                  <a:pt x="629068" y="770642"/>
                  <a:pt x="597142" y="788529"/>
                </a:cubicBezTo>
                <a:cubicBezTo>
                  <a:pt x="576862" y="803379"/>
                  <a:pt x="591530" y="815149"/>
                  <a:pt x="633359" y="815149"/>
                </a:cubicBezTo>
                <a:cubicBezTo>
                  <a:pt x="675187" y="815149"/>
                  <a:pt x="720822" y="803196"/>
                  <a:pt x="739288" y="788529"/>
                </a:cubicBezTo>
                <a:close/>
                <a:moveTo>
                  <a:pt x="1534199" y="90839"/>
                </a:moveTo>
                <a:cubicBezTo>
                  <a:pt x="1537640" y="88666"/>
                  <a:pt x="1530941" y="86854"/>
                  <a:pt x="1517721" y="86674"/>
                </a:cubicBezTo>
                <a:cubicBezTo>
                  <a:pt x="1507550" y="85970"/>
                  <a:pt x="1497339" y="87263"/>
                  <a:pt x="1487663" y="90476"/>
                </a:cubicBezTo>
                <a:cubicBezTo>
                  <a:pt x="1484585" y="92831"/>
                  <a:pt x="1492008" y="94641"/>
                  <a:pt x="1505770" y="94641"/>
                </a:cubicBezTo>
                <a:cubicBezTo>
                  <a:pt x="1515401" y="95188"/>
                  <a:pt x="1525049" y="93897"/>
                  <a:pt x="1534199" y="90839"/>
                </a:cubicBezTo>
                <a:close/>
                <a:moveTo>
                  <a:pt x="1563172" y="72731"/>
                </a:moveTo>
                <a:cubicBezTo>
                  <a:pt x="1565526" y="71102"/>
                  <a:pt x="1558465" y="69471"/>
                  <a:pt x="1548505" y="69290"/>
                </a:cubicBezTo>
                <a:cubicBezTo>
                  <a:pt x="1539629" y="68826"/>
                  <a:pt x="1530741" y="69929"/>
                  <a:pt x="1522249" y="72551"/>
                </a:cubicBezTo>
                <a:cubicBezTo>
                  <a:pt x="1518808" y="74360"/>
                  <a:pt x="1526776" y="76172"/>
                  <a:pt x="1536916" y="76172"/>
                </a:cubicBezTo>
                <a:cubicBezTo>
                  <a:pt x="1545804" y="76615"/>
                  <a:pt x="1554699" y="75450"/>
                  <a:pt x="1563172" y="72731"/>
                </a:cubicBezTo>
                <a:close/>
                <a:moveTo>
                  <a:pt x="1291555" y="317728"/>
                </a:moveTo>
                <a:cubicBezTo>
                  <a:pt x="1298979" y="311209"/>
                  <a:pt x="1281052" y="305415"/>
                  <a:pt x="1253711" y="305415"/>
                </a:cubicBezTo>
                <a:cubicBezTo>
                  <a:pt x="1228919" y="304375"/>
                  <a:pt x="1204220" y="308763"/>
                  <a:pt x="1181300" y="318270"/>
                </a:cubicBezTo>
                <a:cubicBezTo>
                  <a:pt x="1172969" y="324971"/>
                  <a:pt x="1190351" y="330946"/>
                  <a:pt x="1219143" y="330946"/>
                </a:cubicBezTo>
                <a:cubicBezTo>
                  <a:pt x="1243964" y="332201"/>
                  <a:pt x="1268759" y="327676"/>
                  <a:pt x="1291555" y="317728"/>
                </a:cubicBezTo>
                <a:close/>
                <a:moveTo>
                  <a:pt x="1594316" y="54623"/>
                </a:moveTo>
                <a:cubicBezTo>
                  <a:pt x="1595765" y="54623"/>
                  <a:pt x="1588703" y="52450"/>
                  <a:pt x="1580191" y="51906"/>
                </a:cubicBezTo>
                <a:cubicBezTo>
                  <a:pt x="1573192" y="51591"/>
                  <a:pt x="1566194" y="52576"/>
                  <a:pt x="1559550" y="54804"/>
                </a:cubicBezTo>
                <a:cubicBezTo>
                  <a:pt x="1557738" y="56252"/>
                  <a:pt x="1564800" y="57521"/>
                  <a:pt x="1573492" y="57521"/>
                </a:cubicBezTo>
                <a:cubicBezTo>
                  <a:pt x="1580553" y="57844"/>
                  <a:pt x="1587613" y="56863"/>
                  <a:pt x="1594316" y="54623"/>
                </a:cubicBezTo>
                <a:close/>
                <a:moveTo>
                  <a:pt x="1618401" y="39230"/>
                </a:moveTo>
                <a:cubicBezTo>
                  <a:pt x="1620211" y="38144"/>
                  <a:pt x="1614597" y="37057"/>
                  <a:pt x="1606993" y="37057"/>
                </a:cubicBezTo>
                <a:cubicBezTo>
                  <a:pt x="1601710" y="36794"/>
                  <a:pt x="1596429" y="37532"/>
                  <a:pt x="1591419" y="39230"/>
                </a:cubicBezTo>
                <a:cubicBezTo>
                  <a:pt x="1590153" y="40317"/>
                  <a:pt x="1595223" y="41402"/>
                  <a:pt x="1601923" y="41402"/>
                </a:cubicBezTo>
                <a:cubicBezTo>
                  <a:pt x="1607502" y="41686"/>
                  <a:pt x="1613086" y="40948"/>
                  <a:pt x="1618401" y="39230"/>
                </a:cubicBezTo>
                <a:close/>
                <a:moveTo>
                  <a:pt x="851015" y="713384"/>
                </a:moveTo>
                <a:cubicBezTo>
                  <a:pt x="866587" y="700346"/>
                  <a:pt x="845943" y="688394"/>
                  <a:pt x="807555" y="689299"/>
                </a:cubicBezTo>
                <a:cubicBezTo>
                  <a:pt x="772227" y="688898"/>
                  <a:pt x="737314" y="697037"/>
                  <a:pt x="705792" y="713021"/>
                </a:cubicBezTo>
                <a:cubicBezTo>
                  <a:pt x="687319" y="726239"/>
                  <a:pt x="705974" y="738552"/>
                  <a:pt x="745448" y="738735"/>
                </a:cubicBezTo>
                <a:cubicBezTo>
                  <a:pt x="784921" y="738915"/>
                  <a:pt x="835080" y="726783"/>
                  <a:pt x="851015" y="713384"/>
                </a:cubicBezTo>
                <a:close/>
                <a:moveTo>
                  <a:pt x="1338997" y="285859"/>
                </a:moveTo>
                <a:cubicBezTo>
                  <a:pt x="1347147" y="279340"/>
                  <a:pt x="1332841" y="274453"/>
                  <a:pt x="1305318" y="274453"/>
                </a:cubicBezTo>
                <a:cubicBezTo>
                  <a:pt x="1282514" y="273052"/>
                  <a:pt x="1259686" y="276764"/>
                  <a:pt x="1238501" y="285317"/>
                </a:cubicBezTo>
                <a:cubicBezTo>
                  <a:pt x="1228721" y="292017"/>
                  <a:pt x="1243027" y="297268"/>
                  <a:pt x="1272724" y="297268"/>
                </a:cubicBezTo>
                <a:cubicBezTo>
                  <a:pt x="1295415" y="298906"/>
                  <a:pt x="1318161" y="294992"/>
                  <a:pt x="1338997" y="285859"/>
                </a:cubicBezTo>
                <a:close/>
                <a:moveTo>
                  <a:pt x="1644838" y="24022"/>
                </a:moveTo>
                <a:cubicBezTo>
                  <a:pt x="1646106" y="23298"/>
                  <a:pt x="1642846" y="22573"/>
                  <a:pt x="1637775" y="22391"/>
                </a:cubicBezTo>
                <a:cubicBezTo>
                  <a:pt x="1633426" y="22159"/>
                  <a:pt x="1629071" y="22710"/>
                  <a:pt x="1624919" y="24022"/>
                </a:cubicBezTo>
                <a:cubicBezTo>
                  <a:pt x="1624194" y="25471"/>
                  <a:pt x="1627816" y="25471"/>
                  <a:pt x="1633069" y="25471"/>
                </a:cubicBezTo>
                <a:cubicBezTo>
                  <a:pt x="1637047" y="25724"/>
                  <a:pt x="1641038" y="25233"/>
                  <a:pt x="1644838" y="24022"/>
                </a:cubicBezTo>
                <a:close/>
                <a:moveTo>
                  <a:pt x="1389338" y="255981"/>
                </a:moveTo>
                <a:cubicBezTo>
                  <a:pt x="1397123" y="250006"/>
                  <a:pt x="1382636" y="245477"/>
                  <a:pt x="1355837" y="245477"/>
                </a:cubicBezTo>
                <a:cubicBezTo>
                  <a:pt x="1334750" y="244103"/>
                  <a:pt x="1313631" y="247572"/>
                  <a:pt x="1294090" y="255618"/>
                </a:cubicBezTo>
                <a:cubicBezTo>
                  <a:pt x="1285761" y="261595"/>
                  <a:pt x="1299884" y="266302"/>
                  <a:pt x="1327408" y="266302"/>
                </a:cubicBezTo>
                <a:cubicBezTo>
                  <a:pt x="1348571" y="267686"/>
                  <a:pt x="1369768" y="264152"/>
                  <a:pt x="1389338" y="255981"/>
                </a:cubicBezTo>
                <a:close/>
                <a:moveTo>
                  <a:pt x="954771" y="646383"/>
                </a:moveTo>
                <a:cubicBezTo>
                  <a:pt x="969437" y="634069"/>
                  <a:pt x="950603" y="624473"/>
                  <a:pt x="910948" y="624473"/>
                </a:cubicBezTo>
                <a:cubicBezTo>
                  <a:pt x="871297" y="624473"/>
                  <a:pt x="830733" y="632984"/>
                  <a:pt x="812622" y="646565"/>
                </a:cubicBezTo>
                <a:cubicBezTo>
                  <a:pt x="794516" y="660144"/>
                  <a:pt x="814979" y="670467"/>
                  <a:pt x="856264" y="670104"/>
                </a:cubicBezTo>
                <a:cubicBezTo>
                  <a:pt x="897553" y="669743"/>
                  <a:pt x="939558" y="659603"/>
                  <a:pt x="954771" y="646383"/>
                </a:cubicBezTo>
                <a:close/>
                <a:moveTo>
                  <a:pt x="1433159" y="227007"/>
                </a:moveTo>
                <a:cubicBezTo>
                  <a:pt x="1439315" y="222119"/>
                  <a:pt x="1423924" y="217591"/>
                  <a:pt x="1400202" y="217591"/>
                </a:cubicBezTo>
                <a:cubicBezTo>
                  <a:pt x="1380688" y="216450"/>
                  <a:pt x="1361146" y="219348"/>
                  <a:pt x="1342801" y="226102"/>
                </a:cubicBezTo>
                <a:cubicBezTo>
                  <a:pt x="1335738" y="231172"/>
                  <a:pt x="1351131" y="235699"/>
                  <a:pt x="1375395" y="235699"/>
                </a:cubicBezTo>
                <a:cubicBezTo>
                  <a:pt x="1395050" y="237003"/>
                  <a:pt x="1414757" y="234039"/>
                  <a:pt x="1433159" y="227007"/>
                </a:cubicBezTo>
                <a:close/>
                <a:moveTo>
                  <a:pt x="1475710" y="200752"/>
                </a:moveTo>
                <a:cubicBezTo>
                  <a:pt x="1481143" y="195864"/>
                  <a:pt x="1467743" y="192423"/>
                  <a:pt x="1443479" y="192423"/>
                </a:cubicBezTo>
                <a:cubicBezTo>
                  <a:pt x="1426286" y="191400"/>
                  <a:pt x="1409085" y="194246"/>
                  <a:pt x="1393139" y="200752"/>
                </a:cubicBezTo>
                <a:cubicBezTo>
                  <a:pt x="1386440" y="205641"/>
                  <a:pt x="1399114" y="209263"/>
                  <a:pt x="1423741" y="209263"/>
                </a:cubicBezTo>
                <a:cubicBezTo>
                  <a:pt x="1441495" y="210594"/>
                  <a:pt x="1459308" y="207677"/>
                  <a:pt x="1475710" y="200752"/>
                </a:cubicBezTo>
                <a:close/>
                <a:moveTo>
                  <a:pt x="1045129" y="584635"/>
                </a:moveTo>
                <a:cubicBezTo>
                  <a:pt x="1057443" y="573590"/>
                  <a:pt x="1038432" y="563630"/>
                  <a:pt x="1001852" y="563269"/>
                </a:cubicBezTo>
                <a:cubicBezTo>
                  <a:pt x="965274" y="562906"/>
                  <a:pt x="917651" y="573229"/>
                  <a:pt x="902802" y="584635"/>
                </a:cubicBezTo>
                <a:cubicBezTo>
                  <a:pt x="887952" y="596043"/>
                  <a:pt x="906965" y="606547"/>
                  <a:pt x="944995" y="606908"/>
                </a:cubicBezTo>
                <a:cubicBezTo>
                  <a:pt x="983016" y="607271"/>
                  <a:pt x="1031367" y="596407"/>
                  <a:pt x="1045129" y="584635"/>
                </a:cubicBezTo>
                <a:close/>
                <a:moveTo>
                  <a:pt x="1511926" y="176488"/>
                </a:moveTo>
                <a:cubicBezTo>
                  <a:pt x="1516635" y="172322"/>
                  <a:pt x="1504141" y="169064"/>
                  <a:pt x="1483678" y="168883"/>
                </a:cubicBezTo>
                <a:cubicBezTo>
                  <a:pt x="1467025" y="167874"/>
                  <a:pt x="1450349" y="170469"/>
                  <a:pt x="1434788" y="176488"/>
                </a:cubicBezTo>
                <a:cubicBezTo>
                  <a:pt x="1429355" y="180472"/>
                  <a:pt x="1441851" y="184094"/>
                  <a:pt x="1462673" y="184094"/>
                </a:cubicBezTo>
                <a:cubicBezTo>
                  <a:pt x="1479448" y="185166"/>
                  <a:pt x="1496256" y="182571"/>
                  <a:pt x="1511926" y="176488"/>
                </a:cubicBezTo>
                <a:close/>
                <a:moveTo>
                  <a:pt x="1549773" y="153490"/>
                </a:moveTo>
                <a:cubicBezTo>
                  <a:pt x="1553575" y="149869"/>
                  <a:pt x="1539994" y="146791"/>
                  <a:pt x="1521886" y="146791"/>
                </a:cubicBezTo>
                <a:cubicBezTo>
                  <a:pt x="1507082" y="146064"/>
                  <a:pt x="1492286" y="148407"/>
                  <a:pt x="1478428" y="153671"/>
                </a:cubicBezTo>
                <a:cubicBezTo>
                  <a:pt x="1474082" y="157292"/>
                  <a:pt x="1486939" y="160372"/>
                  <a:pt x="1506132" y="160372"/>
                </a:cubicBezTo>
                <a:cubicBezTo>
                  <a:pt x="1521006" y="161266"/>
                  <a:pt x="1535897" y="158918"/>
                  <a:pt x="1549773" y="153490"/>
                </a:cubicBezTo>
                <a:close/>
                <a:moveTo>
                  <a:pt x="1580194" y="133390"/>
                </a:moveTo>
                <a:cubicBezTo>
                  <a:pt x="1585264" y="129951"/>
                  <a:pt x="1574580" y="127054"/>
                  <a:pt x="1556472" y="127054"/>
                </a:cubicBezTo>
                <a:cubicBezTo>
                  <a:pt x="1542805" y="125893"/>
                  <a:pt x="1529047" y="127621"/>
                  <a:pt x="1516091" y="132124"/>
                </a:cubicBezTo>
                <a:cubicBezTo>
                  <a:pt x="1512108" y="135383"/>
                  <a:pt x="1522066" y="138099"/>
                  <a:pt x="1540174" y="138099"/>
                </a:cubicBezTo>
                <a:cubicBezTo>
                  <a:pt x="1553695" y="139175"/>
                  <a:pt x="1567293" y="137575"/>
                  <a:pt x="1580194" y="133390"/>
                </a:cubicBezTo>
                <a:close/>
                <a:moveTo>
                  <a:pt x="1129876" y="530132"/>
                </a:moveTo>
                <a:cubicBezTo>
                  <a:pt x="1141464" y="519448"/>
                  <a:pt x="1121906" y="510576"/>
                  <a:pt x="1084423" y="510576"/>
                </a:cubicBezTo>
                <a:cubicBezTo>
                  <a:pt x="1046940" y="510576"/>
                  <a:pt x="1003300" y="519992"/>
                  <a:pt x="990081" y="530856"/>
                </a:cubicBezTo>
                <a:cubicBezTo>
                  <a:pt x="976864" y="541721"/>
                  <a:pt x="995877" y="551137"/>
                  <a:pt x="1034808" y="551137"/>
                </a:cubicBezTo>
                <a:cubicBezTo>
                  <a:pt x="1073739" y="551137"/>
                  <a:pt x="1117742" y="541359"/>
                  <a:pt x="1129876" y="530132"/>
                </a:cubicBezTo>
                <a:close/>
                <a:moveTo>
                  <a:pt x="1613873" y="110937"/>
                </a:moveTo>
                <a:cubicBezTo>
                  <a:pt x="1616951" y="108040"/>
                  <a:pt x="1607716" y="106049"/>
                  <a:pt x="1591239" y="106049"/>
                </a:cubicBezTo>
                <a:cubicBezTo>
                  <a:pt x="1579353" y="104965"/>
                  <a:pt x="1567380" y="106703"/>
                  <a:pt x="1556291" y="111119"/>
                </a:cubicBezTo>
                <a:cubicBezTo>
                  <a:pt x="1552487" y="114017"/>
                  <a:pt x="1561179" y="116190"/>
                  <a:pt x="1577658" y="116190"/>
                </a:cubicBezTo>
                <a:cubicBezTo>
                  <a:pt x="1589980" y="117566"/>
                  <a:pt x="1602451" y="115760"/>
                  <a:pt x="1613873" y="110937"/>
                </a:cubicBezTo>
                <a:close/>
                <a:moveTo>
                  <a:pt x="1640673" y="92648"/>
                </a:moveTo>
                <a:cubicBezTo>
                  <a:pt x="1645562" y="90475"/>
                  <a:pt x="1637595" y="87578"/>
                  <a:pt x="1623833" y="87578"/>
                </a:cubicBezTo>
                <a:cubicBezTo>
                  <a:pt x="1612777" y="87116"/>
                  <a:pt x="1601716" y="88401"/>
                  <a:pt x="1591057" y="91382"/>
                </a:cubicBezTo>
                <a:cubicBezTo>
                  <a:pt x="1585806" y="93735"/>
                  <a:pt x="1593593" y="96633"/>
                  <a:pt x="1607716" y="96633"/>
                </a:cubicBezTo>
                <a:cubicBezTo>
                  <a:pt x="1618849" y="97140"/>
                  <a:pt x="1629983" y="95794"/>
                  <a:pt x="1640673" y="92648"/>
                </a:cubicBezTo>
                <a:close/>
                <a:moveTo>
                  <a:pt x="1198864" y="480878"/>
                </a:moveTo>
                <a:cubicBezTo>
                  <a:pt x="1210816" y="470919"/>
                  <a:pt x="1191441" y="462771"/>
                  <a:pt x="1155225" y="462771"/>
                </a:cubicBezTo>
                <a:cubicBezTo>
                  <a:pt x="1118285" y="462771"/>
                  <a:pt x="1079173" y="469109"/>
                  <a:pt x="1065589" y="479610"/>
                </a:cubicBezTo>
                <a:cubicBezTo>
                  <a:pt x="1052007" y="490114"/>
                  <a:pt x="1066861" y="497899"/>
                  <a:pt x="1106333" y="498986"/>
                </a:cubicBezTo>
                <a:cubicBezTo>
                  <a:pt x="1145810" y="500072"/>
                  <a:pt x="1186914" y="490838"/>
                  <a:pt x="1198864" y="480878"/>
                </a:cubicBezTo>
                <a:close/>
                <a:moveTo>
                  <a:pt x="1670370" y="73996"/>
                </a:moveTo>
                <a:cubicBezTo>
                  <a:pt x="1673086" y="72728"/>
                  <a:pt x="1664938" y="70375"/>
                  <a:pt x="1652986" y="70375"/>
                </a:cubicBezTo>
                <a:cubicBezTo>
                  <a:pt x="1643901" y="69784"/>
                  <a:pt x="1634789" y="71014"/>
                  <a:pt x="1626187" y="73996"/>
                </a:cubicBezTo>
                <a:cubicBezTo>
                  <a:pt x="1622928" y="76169"/>
                  <a:pt x="1631257" y="77798"/>
                  <a:pt x="1644295" y="77798"/>
                </a:cubicBezTo>
                <a:cubicBezTo>
                  <a:pt x="1653161" y="78464"/>
                  <a:pt x="1662064" y="77165"/>
                  <a:pt x="1670370" y="73996"/>
                </a:cubicBezTo>
                <a:close/>
                <a:moveTo>
                  <a:pt x="1693728" y="57157"/>
                </a:moveTo>
                <a:cubicBezTo>
                  <a:pt x="1696262" y="54623"/>
                  <a:pt x="1691192" y="54623"/>
                  <a:pt x="1678878" y="54623"/>
                </a:cubicBezTo>
                <a:cubicBezTo>
                  <a:pt x="1671443" y="53819"/>
                  <a:pt x="1663925" y="54558"/>
                  <a:pt x="1656788" y="56796"/>
                </a:cubicBezTo>
                <a:cubicBezTo>
                  <a:pt x="1653710" y="58606"/>
                  <a:pt x="1659322" y="60235"/>
                  <a:pt x="1670369" y="60235"/>
                </a:cubicBezTo>
                <a:cubicBezTo>
                  <a:pt x="1678283" y="60800"/>
                  <a:pt x="1686230" y="59752"/>
                  <a:pt x="1693728" y="57157"/>
                </a:cubicBezTo>
                <a:close/>
                <a:moveTo>
                  <a:pt x="1715819" y="40861"/>
                </a:moveTo>
                <a:cubicBezTo>
                  <a:pt x="1717087" y="39230"/>
                  <a:pt x="1711656" y="38325"/>
                  <a:pt x="1701515" y="38506"/>
                </a:cubicBezTo>
                <a:cubicBezTo>
                  <a:pt x="1695918" y="38169"/>
                  <a:pt x="1690314" y="38969"/>
                  <a:pt x="1685037" y="40861"/>
                </a:cubicBezTo>
                <a:cubicBezTo>
                  <a:pt x="1683225" y="42310"/>
                  <a:pt x="1688295" y="43395"/>
                  <a:pt x="1697711" y="43395"/>
                </a:cubicBezTo>
                <a:cubicBezTo>
                  <a:pt x="1703863" y="44008"/>
                  <a:pt x="1710072" y="43139"/>
                  <a:pt x="1715819" y="40861"/>
                </a:cubicBezTo>
                <a:close/>
                <a:moveTo>
                  <a:pt x="1269827" y="434704"/>
                </a:moveTo>
                <a:cubicBezTo>
                  <a:pt x="1279784" y="425107"/>
                  <a:pt x="1262401" y="418045"/>
                  <a:pt x="1225461" y="418045"/>
                </a:cubicBezTo>
                <a:cubicBezTo>
                  <a:pt x="1188540" y="418045"/>
                  <a:pt x="1152326" y="424383"/>
                  <a:pt x="1139652" y="434884"/>
                </a:cubicBezTo>
                <a:cubicBezTo>
                  <a:pt x="1126973" y="445387"/>
                  <a:pt x="1145807" y="452992"/>
                  <a:pt x="1184195" y="452992"/>
                </a:cubicBezTo>
                <a:cubicBezTo>
                  <a:pt x="1221677" y="452992"/>
                  <a:pt x="1259867" y="444300"/>
                  <a:pt x="1269827" y="434704"/>
                </a:cubicBezTo>
                <a:close/>
                <a:moveTo>
                  <a:pt x="1740809" y="25468"/>
                </a:moveTo>
                <a:cubicBezTo>
                  <a:pt x="1741172" y="24563"/>
                  <a:pt x="1735739" y="23658"/>
                  <a:pt x="1729944" y="23658"/>
                </a:cubicBezTo>
                <a:cubicBezTo>
                  <a:pt x="1725273" y="23453"/>
                  <a:pt x="1720604" y="24128"/>
                  <a:pt x="1716182" y="25651"/>
                </a:cubicBezTo>
                <a:cubicBezTo>
                  <a:pt x="1715096" y="27460"/>
                  <a:pt x="1721071" y="27460"/>
                  <a:pt x="1727771" y="27460"/>
                </a:cubicBezTo>
                <a:cubicBezTo>
                  <a:pt x="1732207" y="27675"/>
                  <a:pt x="1736642" y="26998"/>
                  <a:pt x="1740809" y="25468"/>
                </a:cubicBezTo>
                <a:close/>
                <a:moveTo>
                  <a:pt x="1326142" y="394866"/>
                </a:moveTo>
                <a:cubicBezTo>
                  <a:pt x="1336463" y="385633"/>
                  <a:pt x="1317450" y="379114"/>
                  <a:pt x="1281777" y="379114"/>
                </a:cubicBezTo>
                <a:cubicBezTo>
                  <a:pt x="1254257" y="377588"/>
                  <a:pt x="1226782" y="382808"/>
                  <a:pt x="1201761" y="394325"/>
                </a:cubicBezTo>
                <a:cubicBezTo>
                  <a:pt x="1189448" y="403741"/>
                  <a:pt x="1207014" y="410801"/>
                  <a:pt x="1243751" y="410984"/>
                </a:cubicBezTo>
                <a:cubicBezTo>
                  <a:pt x="1280511" y="411164"/>
                  <a:pt x="1315639" y="404102"/>
                  <a:pt x="1326142" y="394866"/>
                </a:cubicBezTo>
                <a:close/>
                <a:moveTo>
                  <a:pt x="1384631" y="356479"/>
                </a:moveTo>
                <a:cubicBezTo>
                  <a:pt x="1393142" y="348329"/>
                  <a:pt x="1376663" y="342535"/>
                  <a:pt x="1342440" y="342354"/>
                </a:cubicBezTo>
                <a:cubicBezTo>
                  <a:pt x="1308215" y="342174"/>
                  <a:pt x="1276164" y="348149"/>
                  <a:pt x="1264575" y="356660"/>
                </a:cubicBezTo>
                <a:cubicBezTo>
                  <a:pt x="1252986" y="365171"/>
                  <a:pt x="1271094" y="371690"/>
                  <a:pt x="1307310" y="371690"/>
                </a:cubicBezTo>
                <a:cubicBezTo>
                  <a:pt x="1342620" y="371690"/>
                  <a:pt x="1376119" y="364627"/>
                  <a:pt x="1384631" y="356479"/>
                </a:cubicBezTo>
                <a:close/>
                <a:moveTo>
                  <a:pt x="1434064" y="320264"/>
                </a:moveTo>
                <a:cubicBezTo>
                  <a:pt x="1441668" y="312841"/>
                  <a:pt x="1424828" y="307227"/>
                  <a:pt x="1392596" y="307227"/>
                </a:cubicBezTo>
                <a:cubicBezTo>
                  <a:pt x="1360365" y="307227"/>
                  <a:pt x="1328856" y="313021"/>
                  <a:pt x="1320165" y="320626"/>
                </a:cubicBezTo>
                <a:cubicBezTo>
                  <a:pt x="1311473" y="328232"/>
                  <a:pt x="1328856" y="334027"/>
                  <a:pt x="1361633" y="334027"/>
                </a:cubicBezTo>
                <a:cubicBezTo>
                  <a:pt x="1394407" y="334027"/>
                  <a:pt x="1425914" y="328051"/>
                  <a:pt x="1434064" y="320264"/>
                </a:cubicBezTo>
                <a:close/>
                <a:moveTo>
                  <a:pt x="1478427" y="287669"/>
                </a:moveTo>
                <a:cubicBezTo>
                  <a:pt x="1485309" y="280969"/>
                  <a:pt x="1466838" y="275718"/>
                  <a:pt x="1436600" y="275899"/>
                </a:cubicBezTo>
                <a:cubicBezTo>
                  <a:pt x="1413473" y="274378"/>
                  <a:pt x="1390330" y="278608"/>
                  <a:pt x="1369239" y="288212"/>
                </a:cubicBezTo>
                <a:cubicBezTo>
                  <a:pt x="1361272" y="295094"/>
                  <a:pt x="1378836" y="300706"/>
                  <a:pt x="1410525" y="300526"/>
                </a:cubicBezTo>
                <a:cubicBezTo>
                  <a:pt x="1442212" y="300345"/>
                  <a:pt x="1471367" y="294731"/>
                  <a:pt x="1478427" y="287669"/>
                </a:cubicBezTo>
                <a:close/>
                <a:moveTo>
                  <a:pt x="1524240" y="257611"/>
                </a:moveTo>
                <a:cubicBezTo>
                  <a:pt x="1530034" y="251636"/>
                  <a:pt x="1511383" y="246746"/>
                  <a:pt x="1484583" y="246746"/>
                </a:cubicBezTo>
                <a:cubicBezTo>
                  <a:pt x="1462721" y="245611"/>
                  <a:pt x="1440879" y="249387"/>
                  <a:pt x="1420663" y="257791"/>
                </a:cubicBezTo>
                <a:cubicBezTo>
                  <a:pt x="1413420" y="263767"/>
                  <a:pt x="1430984" y="269200"/>
                  <a:pt x="1458689" y="269200"/>
                </a:cubicBezTo>
                <a:cubicBezTo>
                  <a:pt x="1481154" y="270664"/>
                  <a:pt x="1503640" y="266689"/>
                  <a:pt x="1524240" y="257611"/>
                </a:cubicBezTo>
                <a:close/>
                <a:moveTo>
                  <a:pt x="708872" y="977936"/>
                </a:moveTo>
                <a:cubicBezTo>
                  <a:pt x="727701" y="961458"/>
                  <a:pt x="708506" y="946610"/>
                  <a:pt x="668669" y="946610"/>
                </a:cubicBezTo>
                <a:cubicBezTo>
                  <a:pt x="648787" y="946409"/>
                  <a:pt x="629073" y="948955"/>
                  <a:pt x="610062" y="954105"/>
                </a:cubicBezTo>
                <a:lnTo>
                  <a:pt x="589462" y="962857"/>
                </a:lnTo>
                <a:lnTo>
                  <a:pt x="626562" y="1005092"/>
                </a:lnTo>
                <a:lnTo>
                  <a:pt x="660001" y="1000186"/>
                </a:lnTo>
                <a:cubicBezTo>
                  <a:pt x="681120" y="994233"/>
                  <a:pt x="699456" y="986175"/>
                  <a:pt x="708872" y="977936"/>
                </a:cubicBezTo>
                <a:close/>
                <a:moveTo>
                  <a:pt x="1561181" y="229544"/>
                </a:moveTo>
                <a:cubicBezTo>
                  <a:pt x="1566069" y="223930"/>
                  <a:pt x="1551041" y="219765"/>
                  <a:pt x="1524966" y="219765"/>
                </a:cubicBezTo>
                <a:cubicBezTo>
                  <a:pt x="1504715" y="218296"/>
                  <a:pt x="1484406" y="221710"/>
                  <a:pt x="1465753" y="229725"/>
                </a:cubicBezTo>
                <a:cubicBezTo>
                  <a:pt x="1458510" y="235519"/>
                  <a:pt x="1473901" y="239865"/>
                  <a:pt x="1501968" y="239865"/>
                </a:cubicBezTo>
                <a:cubicBezTo>
                  <a:pt x="1522268" y="241673"/>
                  <a:pt x="1542689" y="238116"/>
                  <a:pt x="1561181" y="229544"/>
                </a:cubicBezTo>
                <a:close/>
                <a:moveTo>
                  <a:pt x="1599750" y="203468"/>
                </a:moveTo>
                <a:cubicBezTo>
                  <a:pt x="1604820" y="198578"/>
                  <a:pt x="1590334" y="194595"/>
                  <a:pt x="1566974" y="194595"/>
                </a:cubicBezTo>
                <a:cubicBezTo>
                  <a:pt x="1547911" y="193308"/>
                  <a:pt x="1528798" y="196278"/>
                  <a:pt x="1511021" y="203287"/>
                </a:cubicBezTo>
                <a:cubicBezTo>
                  <a:pt x="1504322" y="208357"/>
                  <a:pt x="1519171" y="212703"/>
                  <a:pt x="1544339" y="212703"/>
                </a:cubicBezTo>
                <a:cubicBezTo>
                  <a:pt x="1563282" y="214114"/>
                  <a:pt x="1582289" y="210947"/>
                  <a:pt x="1599750" y="203468"/>
                </a:cubicBezTo>
                <a:close/>
                <a:moveTo>
                  <a:pt x="1632888" y="177936"/>
                </a:moveTo>
                <a:cubicBezTo>
                  <a:pt x="1636871" y="173771"/>
                  <a:pt x="1621841" y="170150"/>
                  <a:pt x="1600655" y="170150"/>
                </a:cubicBezTo>
                <a:cubicBezTo>
                  <a:pt x="1583272" y="168802"/>
                  <a:pt x="1565820" y="171659"/>
                  <a:pt x="1549773" y="178478"/>
                </a:cubicBezTo>
                <a:cubicBezTo>
                  <a:pt x="1545971" y="182824"/>
                  <a:pt x="1561542" y="186265"/>
                  <a:pt x="1583635" y="186265"/>
                </a:cubicBezTo>
                <a:cubicBezTo>
                  <a:pt x="1600476" y="187353"/>
                  <a:pt x="1617341" y="184499"/>
                  <a:pt x="1632888" y="177936"/>
                </a:cubicBezTo>
                <a:close/>
                <a:moveTo>
                  <a:pt x="834535" y="881424"/>
                </a:moveTo>
                <a:cubicBezTo>
                  <a:pt x="852282" y="865126"/>
                  <a:pt x="830733" y="852632"/>
                  <a:pt x="790173" y="852813"/>
                </a:cubicBezTo>
                <a:cubicBezTo>
                  <a:pt x="749611" y="852993"/>
                  <a:pt x="704706" y="863858"/>
                  <a:pt x="683880" y="880517"/>
                </a:cubicBezTo>
                <a:cubicBezTo>
                  <a:pt x="663056" y="897176"/>
                  <a:pt x="680078" y="910757"/>
                  <a:pt x="723896" y="911120"/>
                </a:cubicBezTo>
                <a:cubicBezTo>
                  <a:pt x="767719" y="911481"/>
                  <a:pt x="816428" y="898263"/>
                  <a:pt x="834535" y="881424"/>
                </a:cubicBezTo>
                <a:close/>
                <a:moveTo>
                  <a:pt x="1666566" y="155302"/>
                </a:moveTo>
                <a:cubicBezTo>
                  <a:pt x="1671275" y="151318"/>
                  <a:pt x="1657874" y="148059"/>
                  <a:pt x="1636869" y="148059"/>
                </a:cubicBezTo>
                <a:cubicBezTo>
                  <a:pt x="1621524" y="147137"/>
                  <a:pt x="1606155" y="149483"/>
                  <a:pt x="1591781" y="154939"/>
                </a:cubicBezTo>
                <a:cubicBezTo>
                  <a:pt x="1586711" y="159105"/>
                  <a:pt x="1599929" y="162365"/>
                  <a:pt x="1621478" y="162365"/>
                </a:cubicBezTo>
                <a:cubicBezTo>
                  <a:pt x="1636848" y="163430"/>
                  <a:pt x="1652260" y="161015"/>
                  <a:pt x="1666566" y="155302"/>
                </a:cubicBezTo>
                <a:close/>
                <a:moveTo>
                  <a:pt x="1694091" y="133753"/>
                </a:moveTo>
                <a:cubicBezTo>
                  <a:pt x="1697713" y="130314"/>
                  <a:pt x="1685217" y="127054"/>
                  <a:pt x="1666748" y="127234"/>
                </a:cubicBezTo>
                <a:cubicBezTo>
                  <a:pt x="1652589" y="126398"/>
                  <a:pt x="1638410" y="128495"/>
                  <a:pt x="1625099" y="133392"/>
                </a:cubicBezTo>
                <a:cubicBezTo>
                  <a:pt x="1621116" y="136833"/>
                  <a:pt x="1634154" y="140091"/>
                  <a:pt x="1652262" y="140091"/>
                </a:cubicBezTo>
                <a:cubicBezTo>
                  <a:pt x="1666495" y="140972"/>
                  <a:pt x="1680755" y="138812"/>
                  <a:pt x="1694091" y="133753"/>
                </a:cubicBezTo>
                <a:close/>
                <a:moveTo>
                  <a:pt x="1723608" y="113293"/>
                </a:moveTo>
                <a:cubicBezTo>
                  <a:pt x="1727410" y="110395"/>
                  <a:pt x="1715820" y="107678"/>
                  <a:pt x="1698981" y="107678"/>
                </a:cubicBezTo>
                <a:cubicBezTo>
                  <a:pt x="1686302" y="106851"/>
                  <a:pt x="1673592" y="108703"/>
                  <a:pt x="1661678" y="113110"/>
                </a:cubicBezTo>
                <a:cubicBezTo>
                  <a:pt x="1658056" y="116190"/>
                  <a:pt x="1668196" y="118905"/>
                  <a:pt x="1686304" y="118905"/>
                </a:cubicBezTo>
                <a:cubicBezTo>
                  <a:pt x="1698998" y="119758"/>
                  <a:pt x="1711725" y="117842"/>
                  <a:pt x="1723608" y="113293"/>
                </a:cubicBezTo>
                <a:close/>
                <a:moveTo>
                  <a:pt x="1747147" y="94277"/>
                </a:moveTo>
                <a:cubicBezTo>
                  <a:pt x="1750226" y="91380"/>
                  <a:pt x="1740991" y="89388"/>
                  <a:pt x="1725056" y="89388"/>
                </a:cubicBezTo>
                <a:cubicBezTo>
                  <a:pt x="1714094" y="88491"/>
                  <a:pt x="1703072" y="90101"/>
                  <a:pt x="1692823" y="94097"/>
                </a:cubicBezTo>
                <a:cubicBezTo>
                  <a:pt x="1690108" y="96813"/>
                  <a:pt x="1698800" y="98804"/>
                  <a:pt x="1714010" y="98804"/>
                </a:cubicBezTo>
                <a:cubicBezTo>
                  <a:pt x="1725256" y="99804"/>
                  <a:pt x="1736582" y="98256"/>
                  <a:pt x="1747147" y="94277"/>
                </a:cubicBezTo>
                <a:close/>
                <a:moveTo>
                  <a:pt x="1774309" y="75808"/>
                </a:moveTo>
                <a:cubicBezTo>
                  <a:pt x="1776119" y="73635"/>
                  <a:pt x="1766342" y="72730"/>
                  <a:pt x="1753304" y="72730"/>
                </a:cubicBezTo>
                <a:cubicBezTo>
                  <a:pt x="1743704" y="71786"/>
                  <a:pt x="1734012" y="72896"/>
                  <a:pt x="1724876" y="75989"/>
                </a:cubicBezTo>
                <a:cubicBezTo>
                  <a:pt x="1722883" y="78344"/>
                  <a:pt x="1732660" y="80154"/>
                  <a:pt x="1745881" y="80154"/>
                </a:cubicBezTo>
                <a:cubicBezTo>
                  <a:pt x="1755565" y="80903"/>
                  <a:pt x="1765291" y="79417"/>
                  <a:pt x="1774309" y="75808"/>
                </a:cubicBezTo>
                <a:close/>
                <a:moveTo>
                  <a:pt x="1795133" y="58064"/>
                </a:moveTo>
                <a:cubicBezTo>
                  <a:pt x="1797487" y="56252"/>
                  <a:pt x="1788251" y="54623"/>
                  <a:pt x="1777026" y="54623"/>
                </a:cubicBezTo>
                <a:cubicBezTo>
                  <a:pt x="1769096" y="54163"/>
                  <a:pt x="1761169" y="55524"/>
                  <a:pt x="1753848" y="58606"/>
                </a:cubicBezTo>
                <a:cubicBezTo>
                  <a:pt x="1752399" y="60237"/>
                  <a:pt x="1761272" y="61686"/>
                  <a:pt x="1771956" y="61686"/>
                </a:cubicBezTo>
                <a:cubicBezTo>
                  <a:pt x="1779847" y="62051"/>
                  <a:pt x="1787729" y="60819"/>
                  <a:pt x="1795133" y="58064"/>
                </a:cubicBezTo>
                <a:close/>
                <a:moveTo>
                  <a:pt x="958935" y="793056"/>
                </a:moveTo>
                <a:cubicBezTo>
                  <a:pt x="972876" y="778750"/>
                  <a:pt x="952054" y="766437"/>
                  <a:pt x="912579" y="766257"/>
                </a:cubicBezTo>
                <a:cubicBezTo>
                  <a:pt x="873105" y="766076"/>
                  <a:pt x="821678" y="778570"/>
                  <a:pt x="803932" y="793600"/>
                </a:cubicBezTo>
                <a:cubicBezTo>
                  <a:pt x="786188" y="808629"/>
                  <a:pt x="807916" y="822209"/>
                  <a:pt x="850289" y="822209"/>
                </a:cubicBezTo>
                <a:cubicBezTo>
                  <a:pt x="892842" y="822028"/>
                  <a:pt x="944995" y="807361"/>
                  <a:pt x="958935" y="793056"/>
                </a:cubicBezTo>
                <a:close/>
                <a:moveTo>
                  <a:pt x="1817948" y="42128"/>
                </a:moveTo>
                <a:cubicBezTo>
                  <a:pt x="1820121" y="40498"/>
                  <a:pt x="1813420" y="39230"/>
                  <a:pt x="1803462" y="39230"/>
                </a:cubicBezTo>
                <a:cubicBezTo>
                  <a:pt x="1796723" y="38869"/>
                  <a:pt x="1789974" y="39726"/>
                  <a:pt x="1783543" y="41766"/>
                </a:cubicBezTo>
                <a:cubicBezTo>
                  <a:pt x="1781189" y="43396"/>
                  <a:pt x="1787708" y="44844"/>
                  <a:pt x="1797124" y="44844"/>
                </a:cubicBezTo>
                <a:cubicBezTo>
                  <a:pt x="1804173" y="45253"/>
                  <a:pt x="1811239" y="44333"/>
                  <a:pt x="1817948" y="42128"/>
                </a:cubicBezTo>
                <a:close/>
                <a:moveTo>
                  <a:pt x="1836420" y="26917"/>
                </a:moveTo>
                <a:cubicBezTo>
                  <a:pt x="1838230" y="25651"/>
                  <a:pt x="1833523" y="24564"/>
                  <a:pt x="1825736" y="24564"/>
                </a:cubicBezTo>
                <a:cubicBezTo>
                  <a:pt x="1820164" y="24041"/>
                  <a:pt x="1814546" y="24721"/>
                  <a:pt x="1809258" y="26556"/>
                </a:cubicBezTo>
                <a:cubicBezTo>
                  <a:pt x="1807809" y="28729"/>
                  <a:pt x="1813062" y="28729"/>
                  <a:pt x="1820847" y="28729"/>
                </a:cubicBezTo>
                <a:cubicBezTo>
                  <a:pt x="1826103" y="29050"/>
                  <a:pt x="1831377" y="28436"/>
                  <a:pt x="1836420" y="26917"/>
                </a:cubicBezTo>
                <a:close/>
                <a:moveTo>
                  <a:pt x="1856881" y="12069"/>
                </a:moveTo>
                <a:cubicBezTo>
                  <a:pt x="1857966" y="11164"/>
                  <a:pt x="1854164" y="10440"/>
                  <a:pt x="1848189" y="10440"/>
                </a:cubicBezTo>
                <a:cubicBezTo>
                  <a:pt x="1844309" y="10045"/>
                  <a:pt x="1840393" y="10603"/>
                  <a:pt x="1836781" y="12069"/>
                </a:cubicBezTo>
                <a:cubicBezTo>
                  <a:pt x="1836237" y="13517"/>
                  <a:pt x="1839134" y="13517"/>
                  <a:pt x="1844748" y="13517"/>
                </a:cubicBezTo>
                <a:cubicBezTo>
                  <a:pt x="1848849" y="13955"/>
                  <a:pt x="1852997" y="13460"/>
                  <a:pt x="1856881" y="12069"/>
                </a:cubicBezTo>
                <a:close/>
                <a:moveTo>
                  <a:pt x="1055630" y="718091"/>
                </a:moveTo>
                <a:cubicBezTo>
                  <a:pt x="1070117" y="703605"/>
                  <a:pt x="1049475" y="693284"/>
                  <a:pt x="1007103" y="693284"/>
                </a:cubicBezTo>
                <a:cubicBezTo>
                  <a:pt x="964913" y="693464"/>
                  <a:pt x="921812" y="703605"/>
                  <a:pt x="904432" y="718454"/>
                </a:cubicBezTo>
                <a:cubicBezTo>
                  <a:pt x="887047" y="733301"/>
                  <a:pt x="903888" y="744709"/>
                  <a:pt x="949341" y="744890"/>
                </a:cubicBezTo>
                <a:cubicBezTo>
                  <a:pt x="994791" y="745070"/>
                  <a:pt x="1041146" y="732577"/>
                  <a:pt x="1055630" y="718091"/>
                </a:cubicBezTo>
                <a:close/>
                <a:moveTo>
                  <a:pt x="1150151" y="652178"/>
                </a:moveTo>
                <a:cubicBezTo>
                  <a:pt x="1165004" y="639502"/>
                  <a:pt x="1143093" y="627189"/>
                  <a:pt x="1103793" y="627189"/>
                </a:cubicBezTo>
                <a:cubicBezTo>
                  <a:pt x="1065408" y="626647"/>
                  <a:pt x="1016519" y="637329"/>
                  <a:pt x="999675" y="650366"/>
                </a:cubicBezTo>
                <a:cubicBezTo>
                  <a:pt x="982838" y="663404"/>
                  <a:pt x="1004928" y="675717"/>
                  <a:pt x="1044764" y="676441"/>
                </a:cubicBezTo>
                <a:cubicBezTo>
                  <a:pt x="1084603" y="677166"/>
                  <a:pt x="1135306" y="664852"/>
                  <a:pt x="1150151" y="652178"/>
                </a:cubicBezTo>
                <a:close/>
                <a:moveTo>
                  <a:pt x="1227997" y="590612"/>
                </a:moveTo>
                <a:cubicBezTo>
                  <a:pt x="1240491" y="578116"/>
                  <a:pt x="1218780" y="568520"/>
                  <a:pt x="1178038" y="568520"/>
                </a:cubicBezTo>
                <a:cubicBezTo>
                  <a:pt x="1137298" y="568520"/>
                  <a:pt x="1095832" y="577031"/>
                  <a:pt x="1080076" y="590430"/>
                </a:cubicBezTo>
                <a:cubicBezTo>
                  <a:pt x="1064326" y="603830"/>
                  <a:pt x="1087865" y="614151"/>
                  <a:pt x="1130235" y="613971"/>
                </a:cubicBezTo>
                <a:cubicBezTo>
                  <a:pt x="1172606" y="613790"/>
                  <a:pt x="1215161" y="603650"/>
                  <a:pt x="1227997" y="590612"/>
                </a:cubicBezTo>
                <a:close/>
                <a:moveTo>
                  <a:pt x="1305679" y="536108"/>
                </a:moveTo>
                <a:cubicBezTo>
                  <a:pt x="1316725" y="524156"/>
                  <a:pt x="1291013" y="514379"/>
                  <a:pt x="1251356" y="514921"/>
                </a:cubicBezTo>
                <a:cubicBezTo>
                  <a:pt x="1211721" y="515464"/>
                  <a:pt x="1169528" y="524519"/>
                  <a:pt x="1157398" y="536469"/>
                </a:cubicBezTo>
                <a:cubicBezTo>
                  <a:pt x="1145264" y="548421"/>
                  <a:pt x="1168442" y="558018"/>
                  <a:pt x="1209184" y="558018"/>
                </a:cubicBezTo>
                <a:cubicBezTo>
                  <a:pt x="1250269" y="557837"/>
                  <a:pt x="1294634" y="548058"/>
                  <a:pt x="1305679" y="536108"/>
                </a:cubicBezTo>
                <a:close/>
                <a:moveTo>
                  <a:pt x="1368332" y="486131"/>
                </a:moveTo>
                <a:cubicBezTo>
                  <a:pt x="1378473" y="475627"/>
                  <a:pt x="1354570" y="466755"/>
                  <a:pt x="1317450" y="466574"/>
                </a:cubicBezTo>
                <a:cubicBezTo>
                  <a:pt x="1280328" y="466392"/>
                  <a:pt x="1237776" y="474723"/>
                  <a:pt x="1224556" y="485768"/>
                </a:cubicBezTo>
                <a:cubicBezTo>
                  <a:pt x="1211358" y="496813"/>
                  <a:pt x="1237232" y="506953"/>
                  <a:pt x="1275621" y="506773"/>
                </a:cubicBezTo>
                <a:cubicBezTo>
                  <a:pt x="1314009" y="506592"/>
                  <a:pt x="1357829" y="496996"/>
                  <a:pt x="1368332" y="486131"/>
                </a:cubicBezTo>
                <a:close/>
                <a:moveTo>
                  <a:pt x="1432616" y="439956"/>
                </a:moveTo>
                <a:cubicBezTo>
                  <a:pt x="1441127" y="429997"/>
                  <a:pt x="1419217" y="421849"/>
                  <a:pt x="1381914" y="421849"/>
                </a:cubicBezTo>
                <a:cubicBezTo>
                  <a:pt x="1344613" y="421849"/>
                  <a:pt x="1304412" y="430360"/>
                  <a:pt x="1293006" y="439956"/>
                </a:cubicBezTo>
                <a:cubicBezTo>
                  <a:pt x="1281598" y="449553"/>
                  <a:pt x="1304776" y="458064"/>
                  <a:pt x="1343888" y="458064"/>
                </a:cubicBezTo>
                <a:cubicBezTo>
                  <a:pt x="1383363" y="458064"/>
                  <a:pt x="1424105" y="449916"/>
                  <a:pt x="1432616" y="439956"/>
                </a:cubicBezTo>
                <a:close/>
                <a:moveTo>
                  <a:pt x="1483137" y="398670"/>
                </a:moveTo>
                <a:cubicBezTo>
                  <a:pt x="1492009" y="388350"/>
                  <a:pt x="1470643" y="380563"/>
                  <a:pt x="1434245" y="380563"/>
                </a:cubicBezTo>
                <a:cubicBezTo>
                  <a:pt x="1397849" y="380563"/>
                  <a:pt x="1360548" y="387445"/>
                  <a:pt x="1349683" y="397583"/>
                </a:cubicBezTo>
                <a:cubicBezTo>
                  <a:pt x="1338818" y="407725"/>
                  <a:pt x="1359823" y="415510"/>
                  <a:pt x="1397668" y="415691"/>
                </a:cubicBezTo>
                <a:cubicBezTo>
                  <a:pt x="1435513" y="415873"/>
                  <a:pt x="1473540" y="408087"/>
                  <a:pt x="1483137" y="398670"/>
                </a:cubicBezTo>
                <a:close/>
                <a:moveTo>
                  <a:pt x="1536191" y="359377"/>
                </a:moveTo>
                <a:cubicBezTo>
                  <a:pt x="1544159" y="350866"/>
                  <a:pt x="1522429" y="343804"/>
                  <a:pt x="1487663" y="343804"/>
                </a:cubicBezTo>
                <a:cubicBezTo>
                  <a:pt x="1452896" y="343804"/>
                  <a:pt x="1417405" y="350684"/>
                  <a:pt x="1407989" y="359377"/>
                </a:cubicBezTo>
                <a:cubicBezTo>
                  <a:pt x="1398573" y="368069"/>
                  <a:pt x="1419578" y="375310"/>
                  <a:pt x="1455793" y="375310"/>
                </a:cubicBezTo>
                <a:cubicBezTo>
                  <a:pt x="1490923" y="375492"/>
                  <a:pt x="1528224" y="367886"/>
                  <a:pt x="1536191" y="359377"/>
                </a:cubicBezTo>
                <a:close/>
                <a:moveTo>
                  <a:pt x="1578201" y="323884"/>
                </a:moveTo>
                <a:cubicBezTo>
                  <a:pt x="1584537" y="316279"/>
                  <a:pt x="1563895" y="309761"/>
                  <a:pt x="1530938" y="309761"/>
                </a:cubicBezTo>
                <a:cubicBezTo>
                  <a:pt x="1497983" y="309761"/>
                  <a:pt x="1462312" y="316460"/>
                  <a:pt x="1454886" y="324247"/>
                </a:cubicBezTo>
                <a:cubicBezTo>
                  <a:pt x="1447462" y="332033"/>
                  <a:pt x="1467743" y="338733"/>
                  <a:pt x="1501786" y="338733"/>
                </a:cubicBezTo>
                <a:cubicBezTo>
                  <a:pt x="1535828" y="338733"/>
                  <a:pt x="1571319" y="331853"/>
                  <a:pt x="1578201" y="323884"/>
                </a:cubicBezTo>
                <a:close/>
                <a:moveTo>
                  <a:pt x="1657151" y="259964"/>
                </a:moveTo>
                <a:cubicBezTo>
                  <a:pt x="1663307" y="253806"/>
                  <a:pt x="1645019" y="248194"/>
                  <a:pt x="1614237" y="248375"/>
                </a:cubicBezTo>
                <a:cubicBezTo>
                  <a:pt x="1592264" y="246654"/>
                  <a:pt x="1570213" y="250517"/>
                  <a:pt x="1550134" y="259601"/>
                </a:cubicBezTo>
                <a:cubicBezTo>
                  <a:pt x="1542530" y="266483"/>
                  <a:pt x="1559913" y="271553"/>
                  <a:pt x="1591420" y="271734"/>
                </a:cubicBezTo>
                <a:cubicBezTo>
                  <a:pt x="1622928" y="271914"/>
                  <a:pt x="1650994" y="266844"/>
                  <a:pt x="1657151" y="259964"/>
                </a:cubicBezTo>
                <a:close/>
                <a:moveTo>
                  <a:pt x="1621841" y="291470"/>
                </a:moveTo>
                <a:cubicBezTo>
                  <a:pt x="1628904" y="284590"/>
                  <a:pt x="1607716" y="278252"/>
                  <a:pt x="1577295" y="278252"/>
                </a:cubicBezTo>
                <a:cubicBezTo>
                  <a:pt x="1552595" y="276779"/>
                  <a:pt x="1527894" y="281184"/>
                  <a:pt x="1505227" y="291109"/>
                </a:cubicBezTo>
                <a:cubicBezTo>
                  <a:pt x="1497260" y="298171"/>
                  <a:pt x="1518265" y="304690"/>
                  <a:pt x="1549410" y="304871"/>
                </a:cubicBezTo>
                <a:cubicBezTo>
                  <a:pt x="1580556" y="305051"/>
                  <a:pt x="1614779" y="298352"/>
                  <a:pt x="1621841" y="291470"/>
                </a:cubicBezTo>
                <a:close/>
                <a:moveTo>
                  <a:pt x="1725780" y="205099"/>
                </a:moveTo>
                <a:cubicBezTo>
                  <a:pt x="1729402" y="199485"/>
                  <a:pt x="1711474" y="195683"/>
                  <a:pt x="1687028" y="195683"/>
                </a:cubicBezTo>
                <a:cubicBezTo>
                  <a:pt x="1667571" y="194407"/>
                  <a:pt x="1648085" y="197759"/>
                  <a:pt x="1630171" y="205462"/>
                </a:cubicBezTo>
                <a:cubicBezTo>
                  <a:pt x="1625643" y="210532"/>
                  <a:pt x="1643570" y="215239"/>
                  <a:pt x="1668559" y="215239"/>
                </a:cubicBezTo>
                <a:cubicBezTo>
                  <a:pt x="1688178" y="216648"/>
                  <a:pt x="1707839" y="213163"/>
                  <a:pt x="1725780" y="205099"/>
                </a:cubicBezTo>
                <a:close/>
                <a:moveTo>
                  <a:pt x="1695358" y="231899"/>
                </a:moveTo>
                <a:cubicBezTo>
                  <a:pt x="1700972" y="225924"/>
                  <a:pt x="1682864" y="221034"/>
                  <a:pt x="1654979" y="221034"/>
                </a:cubicBezTo>
                <a:cubicBezTo>
                  <a:pt x="1634122" y="219414"/>
                  <a:pt x="1613195" y="223089"/>
                  <a:pt x="1594136" y="231718"/>
                </a:cubicBezTo>
                <a:cubicBezTo>
                  <a:pt x="1588522" y="237513"/>
                  <a:pt x="1605725" y="242583"/>
                  <a:pt x="1633249" y="242583"/>
                </a:cubicBezTo>
                <a:cubicBezTo>
                  <a:pt x="1654522" y="244307"/>
                  <a:pt x="1675885" y="240632"/>
                  <a:pt x="1695358" y="231899"/>
                </a:cubicBezTo>
                <a:close/>
                <a:moveTo>
                  <a:pt x="1807265" y="136287"/>
                </a:moveTo>
                <a:cubicBezTo>
                  <a:pt x="1811611" y="132665"/>
                  <a:pt x="1799117" y="129226"/>
                  <a:pt x="1779924" y="129226"/>
                </a:cubicBezTo>
                <a:cubicBezTo>
                  <a:pt x="1764729" y="127974"/>
                  <a:pt x="1749446" y="130139"/>
                  <a:pt x="1735197" y="135563"/>
                </a:cubicBezTo>
                <a:cubicBezTo>
                  <a:pt x="1731213" y="139184"/>
                  <a:pt x="1744070" y="142625"/>
                  <a:pt x="1763626" y="142625"/>
                </a:cubicBezTo>
                <a:cubicBezTo>
                  <a:pt x="1778460" y="143686"/>
                  <a:pt x="1793345" y="141524"/>
                  <a:pt x="1807265" y="136287"/>
                </a:cubicBezTo>
                <a:close/>
                <a:moveTo>
                  <a:pt x="1783180" y="157656"/>
                </a:moveTo>
                <a:cubicBezTo>
                  <a:pt x="1786984" y="153673"/>
                  <a:pt x="1771591" y="149871"/>
                  <a:pt x="1750769" y="149871"/>
                </a:cubicBezTo>
                <a:cubicBezTo>
                  <a:pt x="1734547" y="148958"/>
                  <a:pt x="1718317" y="151489"/>
                  <a:pt x="1703144" y="157295"/>
                </a:cubicBezTo>
                <a:cubicBezTo>
                  <a:pt x="1698074" y="161278"/>
                  <a:pt x="1712741" y="165262"/>
                  <a:pt x="1734290" y="165262"/>
                </a:cubicBezTo>
                <a:cubicBezTo>
                  <a:pt x="1750957" y="166561"/>
                  <a:pt x="1767698" y="163956"/>
                  <a:pt x="1783180" y="157656"/>
                </a:cubicBezTo>
                <a:close/>
                <a:moveTo>
                  <a:pt x="1756924" y="180834"/>
                </a:moveTo>
                <a:cubicBezTo>
                  <a:pt x="1761270" y="175944"/>
                  <a:pt x="1746242" y="172142"/>
                  <a:pt x="1721976" y="172142"/>
                </a:cubicBezTo>
                <a:cubicBezTo>
                  <a:pt x="1704355" y="170777"/>
                  <a:pt x="1686663" y="173633"/>
                  <a:pt x="1670369" y="180471"/>
                </a:cubicBezTo>
                <a:cubicBezTo>
                  <a:pt x="1665480" y="185541"/>
                  <a:pt x="1680329" y="189343"/>
                  <a:pt x="1705136" y="189343"/>
                </a:cubicBezTo>
                <a:cubicBezTo>
                  <a:pt x="1722839" y="190919"/>
                  <a:pt x="1740656" y="187991"/>
                  <a:pt x="1756924" y="180834"/>
                </a:cubicBezTo>
                <a:close/>
                <a:moveTo>
                  <a:pt x="1833340" y="114740"/>
                </a:moveTo>
                <a:cubicBezTo>
                  <a:pt x="1836055" y="111299"/>
                  <a:pt x="1825010" y="108946"/>
                  <a:pt x="1806721" y="108946"/>
                </a:cubicBezTo>
                <a:cubicBezTo>
                  <a:pt x="1794138" y="107891"/>
                  <a:pt x="1781483" y="109813"/>
                  <a:pt x="1769782" y="114560"/>
                </a:cubicBezTo>
                <a:cubicBezTo>
                  <a:pt x="1766160" y="118001"/>
                  <a:pt x="1777749" y="120535"/>
                  <a:pt x="1797125" y="120535"/>
                </a:cubicBezTo>
                <a:cubicBezTo>
                  <a:pt x="1809489" y="121632"/>
                  <a:pt x="1821934" y="119641"/>
                  <a:pt x="1833340" y="114740"/>
                </a:cubicBezTo>
                <a:close/>
                <a:moveTo>
                  <a:pt x="1855251" y="95546"/>
                </a:moveTo>
                <a:cubicBezTo>
                  <a:pt x="1857604" y="92831"/>
                  <a:pt x="1846015" y="90839"/>
                  <a:pt x="1831348" y="90295"/>
                </a:cubicBezTo>
                <a:cubicBezTo>
                  <a:pt x="1819054" y="89420"/>
                  <a:pt x="1806714" y="91148"/>
                  <a:pt x="1795133" y="95365"/>
                </a:cubicBezTo>
                <a:cubicBezTo>
                  <a:pt x="1792597" y="97901"/>
                  <a:pt x="1804005" y="100617"/>
                  <a:pt x="1819035" y="100617"/>
                </a:cubicBezTo>
                <a:cubicBezTo>
                  <a:pt x="1831329" y="101520"/>
                  <a:pt x="1843677" y="99791"/>
                  <a:pt x="1855251" y="95546"/>
                </a:cubicBezTo>
                <a:close/>
                <a:moveTo>
                  <a:pt x="1895992" y="59874"/>
                </a:moveTo>
                <a:cubicBezTo>
                  <a:pt x="1897260" y="57882"/>
                  <a:pt x="1889293" y="56433"/>
                  <a:pt x="1877884" y="56433"/>
                </a:cubicBezTo>
                <a:cubicBezTo>
                  <a:pt x="1869269" y="55671"/>
                  <a:pt x="1860592" y="56910"/>
                  <a:pt x="1852534" y="60055"/>
                </a:cubicBezTo>
                <a:cubicBezTo>
                  <a:pt x="1850180" y="62228"/>
                  <a:pt x="1858148" y="63677"/>
                  <a:pt x="1870641" y="63677"/>
                </a:cubicBezTo>
                <a:cubicBezTo>
                  <a:pt x="1879278" y="64568"/>
                  <a:pt x="1887998" y="63262"/>
                  <a:pt x="1895992" y="59874"/>
                </a:cubicBezTo>
                <a:close/>
                <a:moveTo>
                  <a:pt x="1932751" y="28365"/>
                </a:moveTo>
                <a:cubicBezTo>
                  <a:pt x="1934019" y="27098"/>
                  <a:pt x="1927861" y="25832"/>
                  <a:pt x="1919169" y="25832"/>
                </a:cubicBezTo>
                <a:cubicBezTo>
                  <a:pt x="1913052" y="25417"/>
                  <a:pt x="1906910" y="26155"/>
                  <a:pt x="1901062" y="28004"/>
                </a:cubicBezTo>
                <a:cubicBezTo>
                  <a:pt x="1899252" y="29453"/>
                  <a:pt x="1906132" y="30719"/>
                  <a:pt x="1914643" y="30719"/>
                </a:cubicBezTo>
                <a:cubicBezTo>
                  <a:pt x="1920778" y="31215"/>
                  <a:pt x="1926947" y="30413"/>
                  <a:pt x="1932751" y="28365"/>
                </a:cubicBezTo>
                <a:close/>
                <a:moveTo>
                  <a:pt x="1877887" y="77075"/>
                </a:moveTo>
                <a:cubicBezTo>
                  <a:pt x="1880241" y="74721"/>
                  <a:pt x="1870281" y="72729"/>
                  <a:pt x="1856519" y="72729"/>
                </a:cubicBezTo>
                <a:cubicBezTo>
                  <a:pt x="1846316" y="71925"/>
                  <a:pt x="1836059" y="73343"/>
                  <a:pt x="1826460" y="76894"/>
                </a:cubicBezTo>
                <a:cubicBezTo>
                  <a:pt x="1823924" y="79248"/>
                  <a:pt x="1833884" y="81421"/>
                  <a:pt x="1847827" y="81421"/>
                </a:cubicBezTo>
                <a:cubicBezTo>
                  <a:pt x="1858049" y="82334"/>
                  <a:pt x="1868342" y="80845"/>
                  <a:pt x="1877887" y="77075"/>
                </a:cubicBezTo>
                <a:close/>
                <a:moveTo>
                  <a:pt x="1951222" y="13155"/>
                </a:moveTo>
                <a:cubicBezTo>
                  <a:pt x="1952488" y="12430"/>
                  <a:pt x="1947962" y="11164"/>
                  <a:pt x="1942348" y="11164"/>
                </a:cubicBezTo>
                <a:cubicBezTo>
                  <a:pt x="1937335" y="10963"/>
                  <a:pt x="1932320" y="11575"/>
                  <a:pt x="1927500" y="12974"/>
                </a:cubicBezTo>
                <a:cubicBezTo>
                  <a:pt x="1926596" y="13879"/>
                  <a:pt x="1931483" y="14966"/>
                  <a:pt x="1937097" y="14966"/>
                </a:cubicBezTo>
                <a:cubicBezTo>
                  <a:pt x="1941871" y="15109"/>
                  <a:pt x="1946639" y="14497"/>
                  <a:pt x="1951222" y="13155"/>
                </a:cubicBezTo>
                <a:close/>
                <a:moveTo>
                  <a:pt x="1916455" y="43756"/>
                </a:moveTo>
                <a:cubicBezTo>
                  <a:pt x="1918446" y="41946"/>
                  <a:pt x="1911202" y="40678"/>
                  <a:pt x="1900338" y="40678"/>
                </a:cubicBezTo>
                <a:cubicBezTo>
                  <a:pt x="1893190" y="39929"/>
                  <a:pt x="1885966" y="40988"/>
                  <a:pt x="1879333" y="43756"/>
                </a:cubicBezTo>
                <a:cubicBezTo>
                  <a:pt x="1877342" y="45568"/>
                  <a:pt x="1884403" y="46653"/>
                  <a:pt x="1895450" y="46653"/>
                </a:cubicBezTo>
                <a:cubicBezTo>
                  <a:pt x="1902583" y="47422"/>
                  <a:pt x="1909796" y="46427"/>
                  <a:pt x="1916455" y="43756"/>
                </a:cubicBezTo>
                <a:close/>
                <a:moveTo>
                  <a:pt x="2045019" y="14606"/>
                </a:moveTo>
                <a:cubicBezTo>
                  <a:pt x="2045924" y="13518"/>
                  <a:pt x="2040129" y="12613"/>
                  <a:pt x="2032886" y="12613"/>
                </a:cubicBezTo>
                <a:cubicBezTo>
                  <a:pt x="2028107" y="12303"/>
                  <a:pt x="2023312" y="12919"/>
                  <a:pt x="2018763" y="14423"/>
                </a:cubicBezTo>
                <a:cubicBezTo>
                  <a:pt x="2017676" y="16596"/>
                  <a:pt x="2023470" y="16596"/>
                  <a:pt x="2030896" y="16596"/>
                </a:cubicBezTo>
                <a:cubicBezTo>
                  <a:pt x="2035692" y="16984"/>
                  <a:pt x="2040515" y="16303"/>
                  <a:pt x="2045019" y="14606"/>
                </a:cubicBezTo>
                <a:close/>
                <a:moveTo>
                  <a:pt x="2029266" y="29453"/>
                </a:moveTo>
                <a:cubicBezTo>
                  <a:pt x="2030173" y="28004"/>
                  <a:pt x="2022386" y="26556"/>
                  <a:pt x="2013513" y="26738"/>
                </a:cubicBezTo>
                <a:cubicBezTo>
                  <a:pt x="2007367" y="26322"/>
                  <a:pt x="2001202" y="27185"/>
                  <a:pt x="1995405" y="29272"/>
                </a:cubicBezTo>
                <a:cubicBezTo>
                  <a:pt x="1994498" y="30721"/>
                  <a:pt x="2002285" y="31989"/>
                  <a:pt x="2011158" y="31989"/>
                </a:cubicBezTo>
                <a:cubicBezTo>
                  <a:pt x="2017306" y="32421"/>
                  <a:pt x="2023473" y="31557"/>
                  <a:pt x="2029266" y="29453"/>
                </a:cubicBezTo>
                <a:close/>
                <a:moveTo>
                  <a:pt x="2017134" y="44846"/>
                </a:moveTo>
                <a:cubicBezTo>
                  <a:pt x="2017134" y="43034"/>
                  <a:pt x="2009347" y="41585"/>
                  <a:pt x="1999026" y="41585"/>
                </a:cubicBezTo>
                <a:cubicBezTo>
                  <a:pt x="1990779" y="40810"/>
                  <a:pt x="1982466" y="41988"/>
                  <a:pt x="1974761" y="45027"/>
                </a:cubicBezTo>
                <a:cubicBezTo>
                  <a:pt x="1974037" y="46656"/>
                  <a:pt x="1982548" y="48105"/>
                  <a:pt x="1993775" y="48285"/>
                </a:cubicBezTo>
                <a:cubicBezTo>
                  <a:pt x="2001722" y="48968"/>
                  <a:pt x="2009720" y="47787"/>
                  <a:pt x="2017134" y="44846"/>
                </a:cubicBezTo>
                <a:close/>
                <a:moveTo>
                  <a:pt x="2001743" y="61142"/>
                </a:moveTo>
                <a:cubicBezTo>
                  <a:pt x="2002829" y="58969"/>
                  <a:pt x="1992688" y="57340"/>
                  <a:pt x="1979833" y="57340"/>
                </a:cubicBezTo>
                <a:cubicBezTo>
                  <a:pt x="1970887" y="56541"/>
                  <a:pt x="1961881" y="57908"/>
                  <a:pt x="1953576" y="61323"/>
                </a:cubicBezTo>
                <a:cubicBezTo>
                  <a:pt x="1952309" y="63496"/>
                  <a:pt x="1962630" y="65308"/>
                  <a:pt x="1975487" y="65308"/>
                </a:cubicBezTo>
                <a:cubicBezTo>
                  <a:pt x="1984447" y="66114"/>
                  <a:pt x="1993472" y="64684"/>
                  <a:pt x="2001743" y="61142"/>
                </a:cubicBezTo>
                <a:close/>
                <a:moveTo>
                  <a:pt x="1981824" y="79067"/>
                </a:moveTo>
                <a:cubicBezTo>
                  <a:pt x="1983092" y="76352"/>
                  <a:pt x="1973315" y="74540"/>
                  <a:pt x="1957560" y="74540"/>
                </a:cubicBezTo>
                <a:cubicBezTo>
                  <a:pt x="1947433" y="73386"/>
                  <a:pt x="1937185" y="74949"/>
                  <a:pt x="1927864" y="79067"/>
                </a:cubicBezTo>
                <a:cubicBezTo>
                  <a:pt x="1925691" y="81783"/>
                  <a:pt x="1935107" y="83776"/>
                  <a:pt x="1950861" y="83776"/>
                </a:cubicBezTo>
                <a:cubicBezTo>
                  <a:pt x="1961418" y="85032"/>
                  <a:pt x="1972119" y="83405"/>
                  <a:pt x="1981824" y="79067"/>
                </a:cubicBezTo>
                <a:close/>
                <a:moveTo>
                  <a:pt x="826568" y="1095817"/>
                </a:moveTo>
                <a:cubicBezTo>
                  <a:pt x="845037" y="1076080"/>
                  <a:pt x="826568" y="1062860"/>
                  <a:pt x="782206" y="1062680"/>
                </a:cubicBezTo>
                <a:cubicBezTo>
                  <a:pt x="760023" y="1062589"/>
                  <a:pt x="737570" y="1065668"/>
                  <a:pt x="717788" y="1071371"/>
                </a:cubicBezTo>
                <a:lnTo>
                  <a:pt x="693092" y="1080830"/>
                </a:lnTo>
                <a:lnTo>
                  <a:pt x="735111" y="1128665"/>
                </a:lnTo>
                <a:lnTo>
                  <a:pt x="780733" y="1121530"/>
                </a:lnTo>
                <a:cubicBezTo>
                  <a:pt x="800901" y="1115011"/>
                  <a:pt x="817516" y="1105957"/>
                  <a:pt x="826568" y="1095817"/>
                </a:cubicBezTo>
                <a:close/>
                <a:moveTo>
                  <a:pt x="1965528" y="97357"/>
                </a:moveTo>
                <a:cubicBezTo>
                  <a:pt x="1967157" y="94280"/>
                  <a:pt x="1955387" y="92107"/>
                  <a:pt x="1938546" y="92107"/>
                </a:cubicBezTo>
                <a:cubicBezTo>
                  <a:pt x="1926685" y="90898"/>
                  <a:pt x="1914710" y="92768"/>
                  <a:pt x="1903779" y="97538"/>
                </a:cubicBezTo>
                <a:cubicBezTo>
                  <a:pt x="1901969" y="100616"/>
                  <a:pt x="1913738" y="102789"/>
                  <a:pt x="1930761" y="102789"/>
                </a:cubicBezTo>
                <a:cubicBezTo>
                  <a:pt x="1942627" y="104218"/>
                  <a:pt x="1954661" y="102338"/>
                  <a:pt x="1965528" y="97357"/>
                </a:cubicBezTo>
                <a:close/>
                <a:moveTo>
                  <a:pt x="956763" y="984093"/>
                </a:moveTo>
                <a:cubicBezTo>
                  <a:pt x="971973" y="966346"/>
                  <a:pt x="948797" y="952223"/>
                  <a:pt x="906063" y="952404"/>
                </a:cubicBezTo>
                <a:cubicBezTo>
                  <a:pt x="863327" y="952584"/>
                  <a:pt x="814256" y="966166"/>
                  <a:pt x="794699" y="984998"/>
                </a:cubicBezTo>
                <a:cubicBezTo>
                  <a:pt x="775143" y="1003830"/>
                  <a:pt x="800314" y="1019584"/>
                  <a:pt x="845401" y="1018860"/>
                </a:cubicBezTo>
                <a:cubicBezTo>
                  <a:pt x="890491" y="1018136"/>
                  <a:pt x="941189" y="1002201"/>
                  <a:pt x="956763" y="984093"/>
                </a:cubicBezTo>
                <a:close/>
                <a:moveTo>
                  <a:pt x="1944340" y="116733"/>
                </a:moveTo>
                <a:cubicBezTo>
                  <a:pt x="1946513" y="113292"/>
                  <a:pt x="1931302" y="110575"/>
                  <a:pt x="1913194" y="110575"/>
                </a:cubicBezTo>
                <a:cubicBezTo>
                  <a:pt x="1900008" y="109391"/>
                  <a:pt x="1886737" y="111571"/>
                  <a:pt x="1874625" y="116913"/>
                </a:cubicBezTo>
                <a:cubicBezTo>
                  <a:pt x="1872994" y="120354"/>
                  <a:pt x="1886756" y="123071"/>
                  <a:pt x="1904864" y="123071"/>
                </a:cubicBezTo>
                <a:cubicBezTo>
                  <a:pt x="1918350" y="124379"/>
                  <a:pt x="1931943" y="122198"/>
                  <a:pt x="1944340" y="116733"/>
                </a:cubicBezTo>
                <a:close/>
                <a:moveTo>
                  <a:pt x="1924603" y="137375"/>
                </a:moveTo>
                <a:cubicBezTo>
                  <a:pt x="1926595" y="133392"/>
                  <a:pt x="1914101" y="130495"/>
                  <a:pt x="1892916" y="130313"/>
                </a:cubicBezTo>
                <a:cubicBezTo>
                  <a:pt x="1878000" y="128756"/>
                  <a:pt x="1862938" y="131193"/>
                  <a:pt x="1849275" y="137375"/>
                </a:cubicBezTo>
                <a:cubicBezTo>
                  <a:pt x="1846197" y="141360"/>
                  <a:pt x="1859235" y="144437"/>
                  <a:pt x="1880783" y="144437"/>
                </a:cubicBezTo>
                <a:cubicBezTo>
                  <a:pt x="1895760" y="146127"/>
                  <a:pt x="1910913" y="143685"/>
                  <a:pt x="1924603" y="137375"/>
                </a:cubicBezTo>
                <a:close/>
                <a:moveTo>
                  <a:pt x="1900519" y="159285"/>
                </a:moveTo>
                <a:cubicBezTo>
                  <a:pt x="1903779" y="154758"/>
                  <a:pt x="1887481" y="151137"/>
                  <a:pt x="1864485" y="151137"/>
                </a:cubicBezTo>
                <a:cubicBezTo>
                  <a:pt x="1848273" y="149840"/>
                  <a:pt x="1831990" y="152511"/>
                  <a:pt x="1817042" y="158922"/>
                </a:cubicBezTo>
                <a:cubicBezTo>
                  <a:pt x="1812877" y="163450"/>
                  <a:pt x="1828450" y="167252"/>
                  <a:pt x="1851990" y="167252"/>
                </a:cubicBezTo>
                <a:cubicBezTo>
                  <a:pt x="1868584" y="168847"/>
                  <a:pt x="1885306" y="166102"/>
                  <a:pt x="1900519" y="159285"/>
                </a:cubicBezTo>
                <a:close/>
                <a:moveTo>
                  <a:pt x="1878972" y="182282"/>
                </a:moveTo>
                <a:cubicBezTo>
                  <a:pt x="1882052" y="177575"/>
                  <a:pt x="1864305" y="173410"/>
                  <a:pt x="1840222" y="173410"/>
                </a:cubicBezTo>
                <a:cubicBezTo>
                  <a:pt x="1822162" y="172157"/>
                  <a:pt x="1804056" y="175134"/>
                  <a:pt x="1787347" y="182102"/>
                </a:cubicBezTo>
                <a:cubicBezTo>
                  <a:pt x="1782638" y="187172"/>
                  <a:pt x="1801471" y="191518"/>
                  <a:pt x="1826822" y="191518"/>
                </a:cubicBezTo>
                <a:cubicBezTo>
                  <a:pt x="1844716" y="193088"/>
                  <a:pt x="1862706" y="189900"/>
                  <a:pt x="1878972" y="182282"/>
                </a:cubicBezTo>
                <a:close/>
                <a:moveTo>
                  <a:pt x="1849636" y="208538"/>
                </a:moveTo>
                <a:cubicBezTo>
                  <a:pt x="1854525" y="202743"/>
                  <a:pt x="1836961" y="198036"/>
                  <a:pt x="1810162" y="198036"/>
                </a:cubicBezTo>
                <a:cubicBezTo>
                  <a:pt x="1790109" y="196264"/>
                  <a:pt x="1769935" y="199567"/>
                  <a:pt x="1751493" y="207633"/>
                </a:cubicBezTo>
                <a:cubicBezTo>
                  <a:pt x="1745518" y="213427"/>
                  <a:pt x="1763625" y="217592"/>
                  <a:pt x="1790605" y="218317"/>
                </a:cubicBezTo>
                <a:cubicBezTo>
                  <a:pt x="1810795" y="220197"/>
                  <a:pt x="1831131" y="216828"/>
                  <a:pt x="1849636" y="208538"/>
                </a:cubicBezTo>
                <a:close/>
                <a:moveTo>
                  <a:pt x="1173152" y="802835"/>
                </a:moveTo>
                <a:cubicBezTo>
                  <a:pt x="1188362" y="786357"/>
                  <a:pt x="1168988" y="774406"/>
                  <a:pt x="1122992" y="773863"/>
                </a:cubicBezTo>
                <a:cubicBezTo>
                  <a:pt x="1077000" y="773319"/>
                  <a:pt x="1029920" y="785813"/>
                  <a:pt x="1013262" y="802472"/>
                </a:cubicBezTo>
                <a:cubicBezTo>
                  <a:pt x="996601" y="819131"/>
                  <a:pt x="1018150" y="831988"/>
                  <a:pt x="1064685" y="831988"/>
                </a:cubicBezTo>
                <a:cubicBezTo>
                  <a:pt x="1111765" y="832168"/>
                  <a:pt x="1157942" y="819313"/>
                  <a:pt x="1173152" y="802835"/>
                </a:cubicBezTo>
                <a:close/>
                <a:moveTo>
                  <a:pt x="1075732" y="889390"/>
                </a:moveTo>
                <a:cubicBezTo>
                  <a:pt x="1093478" y="872912"/>
                  <a:pt x="1067581" y="857338"/>
                  <a:pt x="1026841" y="856977"/>
                </a:cubicBezTo>
                <a:cubicBezTo>
                  <a:pt x="986095" y="856614"/>
                  <a:pt x="935213" y="869290"/>
                  <a:pt x="915297" y="886311"/>
                </a:cubicBezTo>
                <a:cubicBezTo>
                  <a:pt x="895380" y="903333"/>
                  <a:pt x="917831" y="920172"/>
                  <a:pt x="962559" y="920172"/>
                </a:cubicBezTo>
                <a:cubicBezTo>
                  <a:pt x="1005112" y="920716"/>
                  <a:pt x="1057986" y="905867"/>
                  <a:pt x="1075732" y="889390"/>
                </a:cubicBezTo>
                <a:close/>
                <a:moveTo>
                  <a:pt x="1791692" y="263405"/>
                </a:moveTo>
                <a:cubicBezTo>
                  <a:pt x="1797667" y="256523"/>
                  <a:pt x="1776481" y="250547"/>
                  <a:pt x="1745516" y="250547"/>
                </a:cubicBezTo>
                <a:cubicBezTo>
                  <a:pt x="1714553" y="250547"/>
                  <a:pt x="1683225" y="255981"/>
                  <a:pt x="1677250" y="262861"/>
                </a:cubicBezTo>
                <a:cubicBezTo>
                  <a:pt x="1671275" y="269743"/>
                  <a:pt x="1690468" y="275718"/>
                  <a:pt x="1722157" y="275899"/>
                </a:cubicBezTo>
                <a:cubicBezTo>
                  <a:pt x="1753847" y="276079"/>
                  <a:pt x="1785716" y="270285"/>
                  <a:pt x="1791692" y="263405"/>
                </a:cubicBezTo>
                <a:close/>
                <a:moveTo>
                  <a:pt x="1824468" y="235701"/>
                </a:moveTo>
                <a:cubicBezTo>
                  <a:pt x="1829357" y="228821"/>
                  <a:pt x="1809438" y="224656"/>
                  <a:pt x="1781553" y="224293"/>
                </a:cubicBezTo>
                <a:cubicBezTo>
                  <a:pt x="1753666" y="223931"/>
                  <a:pt x="1723063" y="229182"/>
                  <a:pt x="1717450" y="235340"/>
                </a:cubicBezTo>
                <a:cubicBezTo>
                  <a:pt x="1711838" y="241496"/>
                  <a:pt x="1730851" y="246929"/>
                  <a:pt x="1760184" y="247110"/>
                </a:cubicBezTo>
                <a:cubicBezTo>
                  <a:pt x="1789520" y="247290"/>
                  <a:pt x="1819578" y="242039"/>
                  <a:pt x="1824468" y="235701"/>
                </a:cubicBezTo>
                <a:close/>
                <a:moveTo>
                  <a:pt x="1342801" y="658878"/>
                </a:moveTo>
                <a:cubicBezTo>
                  <a:pt x="1356924" y="644212"/>
                  <a:pt x="1331937" y="633347"/>
                  <a:pt x="1288478" y="633165"/>
                </a:cubicBezTo>
                <a:cubicBezTo>
                  <a:pt x="1245019" y="632984"/>
                  <a:pt x="1202123" y="642581"/>
                  <a:pt x="1186913" y="657610"/>
                </a:cubicBezTo>
                <a:cubicBezTo>
                  <a:pt x="1171700" y="672640"/>
                  <a:pt x="1194699" y="684410"/>
                  <a:pt x="1241215" y="684410"/>
                </a:cubicBezTo>
                <a:cubicBezTo>
                  <a:pt x="1286486" y="684410"/>
                  <a:pt x="1328676" y="673545"/>
                  <a:pt x="1342801" y="658878"/>
                </a:cubicBezTo>
                <a:close/>
                <a:moveTo>
                  <a:pt x="1722880" y="326781"/>
                </a:moveTo>
                <a:cubicBezTo>
                  <a:pt x="1730304" y="318633"/>
                  <a:pt x="1706041" y="311390"/>
                  <a:pt x="1671093" y="311390"/>
                </a:cubicBezTo>
                <a:cubicBezTo>
                  <a:pt x="1636868" y="311390"/>
                  <a:pt x="1602645" y="317547"/>
                  <a:pt x="1594134" y="326057"/>
                </a:cubicBezTo>
                <a:cubicBezTo>
                  <a:pt x="1585625" y="334568"/>
                  <a:pt x="1610432" y="341811"/>
                  <a:pt x="1645560" y="341992"/>
                </a:cubicBezTo>
                <a:cubicBezTo>
                  <a:pt x="1680690" y="342174"/>
                  <a:pt x="1715457" y="334931"/>
                  <a:pt x="1722880" y="326781"/>
                </a:cubicBezTo>
                <a:close/>
                <a:moveTo>
                  <a:pt x="1538184" y="489209"/>
                </a:moveTo>
                <a:cubicBezTo>
                  <a:pt x="1548144" y="477801"/>
                  <a:pt x="1525327" y="468566"/>
                  <a:pt x="1482956" y="468566"/>
                </a:cubicBezTo>
                <a:cubicBezTo>
                  <a:pt x="1440583" y="468566"/>
                  <a:pt x="1402557" y="476533"/>
                  <a:pt x="1389700" y="488846"/>
                </a:cubicBezTo>
                <a:cubicBezTo>
                  <a:pt x="1376843" y="501159"/>
                  <a:pt x="1399660" y="510214"/>
                  <a:pt x="1444024" y="510395"/>
                </a:cubicBezTo>
                <a:cubicBezTo>
                  <a:pt x="1488387" y="510575"/>
                  <a:pt x="1527863" y="501523"/>
                  <a:pt x="1538184" y="489209"/>
                </a:cubicBezTo>
                <a:close/>
                <a:moveTo>
                  <a:pt x="1761090" y="293463"/>
                </a:moveTo>
                <a:cubicBezTo>
                  <a:pt x="1766523" y="285678"/>
                  <a:pt x="1744794" y="280064"/>
                  <a:pt x="1710388" y="280064"/>
                </a:cubicBezTo>
                <a:cubicBezTo>
                  <a:pt x="1676164" y="280064"/>
                  <a:pt x="1645200" y="286221"/>
                  <a:pt x="1639224" y="294006"/>
                </a:cubicBezTo>
                <a:cubicBezTo>
                  <a:pt x="1633249" y="301793"/>
                  <a:pt x="1652443" y="307588"/>
                  <a:pt x="1688658" y="307588"/>
                </a:cubicBezTo>
                <a:cubicBezTo>
                  <a:pt x="1724875" y="307588"/>
                  <a:pt x="1755659" y="301249"/>
                  <a:pt x="1761090" y="293463"/>
                </a:cubicBezTo>
                <a:close/>
                <a:moveTo>
                  <a:pt x="1269282" y="725876"/>
                </a:moveTo>
                <a:cubicBezTo>
                  <a:pt x="1281415" y="711390"/>
                  <a:pt x="1254615" y="698896"/>
                  <a:pt x="1212625" y="699077"/>
                </a:cubicBezTo>
                <a:cubicBezTo>
                  <a:pt x="1170616" y="699257"/>
                  <a:pt x="1121181" y="711390"/>
                  <a:pt x="1106876" y="726420"/>
                </a:cubicBezTo>
                <a:cubicBezTo>
                  <a:pt x="1092570" y="741450"/>
                  <a:pt x="1118466" y="754848"/>
                  <a:pt x="1162467" y="754668"/>
                </a:cubicBezTo>
                <a:cubicBezTo>
                  <a:pt x="1206467" y="754487"/>
                  <a:pt x="1256969" y="740725"/>
                  <a:pt x="1269282" y="725876"/>
                </a:cubicBezTo>
                <a:close/>
                <a:moveTo>
                  <a:pt x="1483497" y="539911"/>
                </a:moveTo>
                <a:cubicBezTo>
                  <a:pt x="1494001" y="527236"/>
                  <a:pt x="1469918" y="517820"/>
                  <a:pt x="1427183" y="517639"/>
                </a:cubicBezTo>
                <a:cubicBezTo>
                  <a:pt x="1384447" y="517457"/>
                  <a:pt x="1343705" y="525968"/>
                  <a:pt x="1330124" y="539186"/>
                </a:cubicBezTo>
                <a:cubicBezTo>
                  <a:pt x="1316545" y="552406"/>
                  <a:pt x="1342620" y="563088"/>
                  <a:pt x="1386622" y="562908"/>
                </a:cubicBezTo>
                <a:cubicBezTo>
                  <a:pt x="1430622" y="562727"/>
                  <a:pt x="1472996" y="552587"/>
                  <a:pt x="1483497" y="539911"/>
                </a:cubicBezTo>
                <a:close/>
                <a:moveTo>
                  <a:pt x="1640129" y="402472"/>
                </a:moveTo>
                <a:cubicBezTo>
                  <a:pt x="1647191" y="392513"/>
                  <a:pt x="1620572" y="384365"/>
                  <a:pt x="1583452" y="384365"/>
                </a:cubicBezTo>
                <a:cubicBezTo>
                  <a:pt x="1546332" y="384365"/>
                  <a:pt x="1505770" y="393056"/>
                  <a:pt x="1497079" y="402472"/>
                </a:cubicBezTo>
                <a:cubicBezTo>
                  <a:pt x="1488387" y="411888"/>
                  <a:pt x="1514643" y="420580"/>
                  <a:pt x="1553212" y="420580"/>
                </a:cubicBezTo>
                <a:cubicBezTo>
                  <a:pt x="1591783" y="420580"/>
                  <a:pt x="1633068" y="412432"/>
                  <a:pt x="1640129" y="402472"/>
                </a:cubicBezTo>
                <a:close/>
                <a:moveTo>
                  <a:pt x="1687209" y="362455"/>
                </a:moveTo>
                <a:cubicBezTo>
                  <a:pt x="1693367" y="353039"/>
                  <a:pt x="1668377" y="346701"/>
                  <a:pt x="1632525" y="346881"/>
                </a:cubicBezTo>
                <a:cubicBezTo>
                  <a:pt x="1596671" y="347062"/>
                  <a:pt x="1559006" y="354488"/>
                  <a:pt x="1550676" y="363541"/>
                </a:cubicBezTo>
                <a:cubicBezTo>
                  <a:pt x="1542347" y="372596"/>
                  <a:pt x="1567698" y="381649"/>
                  <a:pt x="1604999" y="380563"/>
                </a:cubicBezTo>
                <a:cubicBezTo>
                  <a:pt x="1642302" y="379476"/>
                  <a:pt x="1680871" y="371328"/>
                  <a:pt x="1687209" y="362455"/>
                </a:cubicBezTo>
                <a:close/>
                <a:moveTo>
                  <a:pt x="1423560" y="594597"/>
                </a:moveTo>
                <a:cubicBezTo>
                  <a:pt x="1433700" y="581920"/>
                  <a:pt x="1406357" y="570875"/>
                  <a:pt x="1364891" y="571056"/>
                </a:cubicBezTo>
                <a:cubicBezTo>
                  <a:pt x="1323425" y="571236"/>
                  <a:pt x="1276525" y="581920"/>
                  <a:pt x="1264392" y="595139"/>
                </a:cubicBezTo>
                <a:cubicBezTo>
                  <a:pt x="1252262" y="608359"/>
                  <a:pt x="1279061" y="620128"/>
                  <a:pt x="1322337" y="619948"/>
                </a:cubicBezTo>
                <a:cubicBezTo>
                  <a:pt x="1365615" y="619765"/>
                  <a:pt x="1413239" y="607634"/>
                  <a:pt x="1423560" y="594597"/>
                </a:cubicBezTo>
                <a:close/>
                <a:moveTo>
                  <a:pt x="1595404" y="444663"/>
                </a:moveTo>
                <a:cubicBezTo>
                  <a:pt x="1603372" y="434523"/>
                  <a:pt x="1577840" y="426555"/>
                  <a:pt x="1539994" y="425468"/>
                </a:cubicBezTo>
                <a:cubicBezTo>
                  <a:pt x="1502149" y="424382"/>
                  <a:pt x="1460139" y="433074"/>
                  <a:pt x="1447826" y="443576"/>
                </a:cubicBezTo>
                <a:cubicBezTo>
                  <a:pt x="1435512" y="454079"/>
                  <a:pt x="1462856" y="464039"/>
                  <a:pt x="1503236" y="464039"/>
                </a:cubicBezTo>
                <a:cubicBezTo>
                  <a:pt x="1543254" y="464219"/>
                  <a:pt x="1587437" y="454803"/>
                  <a:pt x="1595404" y="444663"/>
                </a:cubicBezTo>
                <a:close/>
                <a:moveTo>
                  <a:pt x="2151131" y="1568"/>
                </a:moveTo>
                <a:cubicBezTo>
                  <a:pt x="2151492" y="300"/>
                  <a:pt x="2147327" y="300"/>
                  <a:pt x="2141352" y="119"/>
                </a:cubicBezTo>
                <a:cubicBezTo>
                  <a:pt x="2138039" y="-234"/>
                  <a:pt x="2134689" y="201"/>
                  <a:pt x="2131575" y="1385"/>
                </a:cubicBezTo>
                <a:cubicBezTo>
                  <a:pt x="2130668" y="3016"/>
                  <a:pt x="2134472" y="3016"/>
                  <a:pt x="2140447" y="3016"/>
                </a:cubicBezTo>
                <a:cubicBezTo>
                  <a:pt x="2146422" y="3016"/>
                  <a:pt x="2151131" y="1568"/>
                  <a:pt x="2151131" y="1568"/>
                </a:cubicBezTo>
                <a:close/>
                <a:moveTo>
                  <a:pt x="2138819" y="15691"/>
                </a:moveTo>
                <a:cubicBezTo>
                  <a:pt x="2139361" y="14423"/>
                  <a:pt x="2134110" y="13518"/>
                  <a:pt x="2126323" y="13518"/>
                </a:cubicBezTo>
                <a:cubicBezTo>
                  <a:pt x="2121287" y="13041"/>
                  <a:pt x="2116209" y="13721"/>
                  <a:pt x="2111476" y="15510"/>
                </a:cubicBezTo>
                <a:cubicBezTo>
                  <a:pt x="2110751" y="16778"/>
                  <a:pt x="2115821" y="17683"/>
                  <a:pt x="2123789" y="17683"/>
                </a:cubicBezTo>
                <a:cubicBezTo>
                  <a:pt x="2128886" y="18274"/>
                  <a:pt x="2134051" y="17590"/>
                  <a:pt x="2138819" y="15691"/>
                </a:cubicBezTo>
                <a:close/>
                <a:moveTo>
                  <a:pt x="2128859" y="30539"/>
                </a:moveTo>
                <a:cubicBezTo>
                  <a:pt x="2130125" y="28729"/>
                  <a:pt x="2121977" y="27461"/>
                  <a:pt x="2112017" y="27642"/>
                </a:cubicBezTo>
                <a:cubicBezTo>
                  <a:pt x="2102059" y="27822"/>
                  <a:pt x="2094453" y="29090"/>
                  <a:pt x="2093909" y="30539"/>
                </a:cubicBezTo>
                <a:cubicBezTo>
                  <a:pt x="2093368" y="31987"/>
                  <a:pt x="2099886" y="33255"/>
                  <a:pt x="2110027" y="33255"/>
                </a:cubicBezTo>
                <a:cubicBezTo>
                  <a:pt x="2116433" y="34044"/>
                  <a:pt x="2122935" y="33107"/>
                  <a:pt x="2128859" y="30539"/>
                </a:cubicBezTo>
                <a:close/>
                <a:moveTo>
                  <a:pt x="2114553" y="46476"/>
                </a:moveTo>
                <a:cubicBezTo>
                  <a:pt x="2115278" y="44664"/>
                  <a:pt x="2106766" y="43215"/>
                  <a:pt x="2094997" y="43215"/>
                </a:cubicBezTo>
                <a:cubicBezTo>
                  <a:pt x="2087360" y="42525"/>
                  <a:pt x="2079668" y="43643"/>
                  <a:pt x="2072543" y="46476"/>
                </a:cubicBezTo>
                <a:cubicBezTo>
                  <a:pt x="2070914" y="48468"/>
                  <a:pt x="2079062" y="50097"/>
                  <a:pt x="2090651" y="50097"/>
                </a:cubicBezTo>
                <a:cubicBezTo>
                  <a:pt x="2098797" y="51008"/>
                  <a:pt x="2107042" y="49759"/>
                  <a:pt x="2114553" y="46476"/>
                </a:cubicBezTo>
                <a:close/>
                <a:moveTo>
                  <a:pt x="2103327" y="62952"/>
                </a:moveTo>
                <a:cubicBezTo>
                  <a:pt x="2103869" y="60598"/>
                  <a:pt x="2092280" y="58788"/>
                  <a:pt x="2079062" y="58788"/>
                </a:cubicBezTo>
                <a:cubicBezTo>
                  <a:pt x="2070166" y="58176"/>
                  <a:pt x="2061249" y="59600"/>
                  <a:pt x="2052986" y="62952"/>
                </a:cubicBezTo>
                <a:cubicBezTo>
                  <a:pt x="2051538" y="65307"/>
                  <a:pt x="2062583" y="67300"/>
                  <a:pt x="2076164" y="67300"/>
                </a:cubicBezTo>
                <a:cubicBezTo>
                  <a:pt x="2085442" y="68205"/>
                  <a:pt x="2094795" y="66708"/>
                  <a:pt x="2103327" y="62952"/>
                </a:cubicBezTo>
                <a:close/>
                <a:moveTo>
                  <a:pt x="2087211" y="80518"/>
                </a:moveTo>
                <a:cubicBezTo>
                  <a:pt x="2088479" y="77982"/>
                  <a:pt x="2076165" y="75448"/>
                  <a:pt x="2061498" y="75448"/>
                </a:cubicBezTo>
                <a:cubicBezTo>
                  <a:pt x="2050360" y="74596"/>
                  <a:pt x="2039170" y="76204"/>
                  <a:pt x="2028722" y="80155"/>
                </a:cubicBezTo>
                <a:cubicBezTo>
                  <a:pt x="2026549" y="82691"/>
                  <a:pt x="2038501" y="85405"/>
                  <a:pt x="2053349" y="85405"/>
                </a:cubicBezTo>
                <a:cubicBezTo>
                  <a:pt x="2064863" y="86455"/>
                  <a:pt x="2076464" y="84780"/>
                  <a:pt x="2087211" y="80518"/>
                </a:cubicBezTo>
                <a:close/>
                <a:moveTo>
                  <a:pt x="2073267" y="99168"/>
                </a:moveTo>
                <a:cubicBezTo>
                  <a:pt x="2076165" y="95909"/>
                  <a:pt x="2064034" y="93192"/>
                  <a:pt x="2045926" y="93192"/>
                </a:cubicBezTo>
                <a:cubicBezTo>
                  <a:pt x="2033605" y="91902"/>
                  <a:pt x="2021155" y="93708"/>
                  <a:pt x="2009710" y="98443"/>
                </a:cubicBezTo>
                <a:cubicBezTo>
                  <a:pt x="2006993" y="101704"/>
                  <a:pt x="2018219" y="104238"/>
                  <a:pt x="2037052" y="104420"/>
                </a:cubicBezTo>
                <a:cubicBezTo>
                  <a:pt x="2049373" y="105711"/>
                  <a:pt x="2061823" y="103905"/>
                  <a:pt x="2073267" y="99168"/>
                </a:cubicBezTo>
                <a:close/>
                <a:moveTo>
                  <a:pt x="2054798" y="118179"/>
                </a:moveTo>
                <a:cubicBezTo>
                  <a:pt x="2056427" y="114739"/>
                  <a:pt x="2042665" y="111841"/>
                  <a:pt x="2023653" y="111841"/>
                </a:cubicBezTo>
                <a:cubicBezTo>
                  <a:pt x="2009927" y="110336"/>
                  <a:pt x="1996049" y="112524"/>
                  <a:pt x="1983452" y="118179"/>
                </a:cubicBezTo>
                <a:cubicBezTo>
                  <a:pt x="1981279" y="121801"/>
                  <a:pt x="1995041" y="124698"/>
                  <a:pt x="2014598" y="124698"/>
                </a:cubicBezTo>
                <a:cubicBezTo>
                  <a:pt x="2028344" y="126363"/>
                  <a:pt x="2042281" y="124105"/>
                  <a:pt x="2054798" y="118179"/>
                </a:cubicBezTo>
                <a:close/>
                <a:moveTo>
                  <a:pt x="2039407" y="139728"/>
                </a:moveTo>
                <a:cubicBezTo>
                  <a:pt x="2041761" y="135746"/>
                  <a:pt x="2024558" y="132124"/>
                  <a:pt x="2003372" y="132124"/>
                </a:cubicBezTo>
                <a:cubicBezTo>
                  <a:pt x="1988337" y="130964"/>
                  <a:pt x="1973244" y="133451"/>
                  <a:pt x="1959370" y="139367"/>
                </a:cubicBezTo>
                <a:cubicBezTo>
                  <a:pt x="1955931" y="143350"/>
                  <a:pt x="1972408" y="147154"/>
                  <a:pt x="1994137" y="147154"/>
                </a:cubicBezTo>
                <a:cubicBezTo>
                  <a:pt x="2009614" y="148606"/>
                  <a:pt x="2025206" y="146049"/>
                  <a:pt x="2039407" y="139728"/>
                </a:cubicBezTo>
                <a:close/>
                <a:moveTo>
                  <a:pt x="2017859" y="161458"/>
                </a:moveTo>
                <a:cubicBezTo>
                  <a:pt x="2019849" y="156751"/>
                  <a:pt x="2003734" y="153310"/>
                  <a:pt x="1979831" y="153309"/>
                </a:cubicBezTo>
                <a:cubicBezTo>
                  <a:pt x="1963271" y="151462"/>
                  <a:pt x="1946524" y="154283"/>
                  <a:pt x="1931483" y="161458"/>
                </a:cubicBezTo>
                <a:cubicBezTo>
                  <a:pt x="1928224" y="166347"/>
                  <a:pt x="1944703" y="169968"/>
                  <a:pt x="1970235" y="169968"/>
                </a:cubicBezTo>
                <a:cubicBezTo>
                  <a:pt x="1995586" y="169968"/>
                  <a:pt x="2015866" y="166166"/>
                  <a:pt x="2017859" y="161458"/>
                </a:cubicBezTo>
                <a:close/>
                <a:moveTo>
                  <a:pt x="2000114" y="184999"/>
                </a:moveTo>
                <a:cubicBezTo>
                  <a:pt x="2003192" y="179928"/>
                  <a:pt x="1984179" y="175582"/>
                  <a:pt x="1958104" y="175582"/>
                </a:cubicBezTo>
                <a:cubicBezTo>
                  <a:pt x="1932028" y="175582"/>
                  <a:pt x="1907944" y="179748"/>
                  <a:pt x="1904866" y="184999"/>
                </a:cubicBezTo>
                <a:cubicBezTo>
                  <a:pt x="1901788" y="190250"/>
                  <a:pt x="1919171" y="194595"/>
                  <a:pt x="1945790" y="194595"/>
                </a:cubicBezTo>
                <a:cubicBezTo>
                  <a:pt x="1972408" y="194595"/>
                  <a:pt x="1997034" y="190432"/>
                  <a:pt x="2000114" y="184999"/>
                </a:cubicBezTo>
                <a:close/>
                <a:moveTo>
                  <a:pt x="1976390" y="209806"/>
                </a:moveTo>
                <a:cubicBezTo>
                  <a:pt x="1978926" y="204012"/>
                  <a:pt x="1959190" y="199485"/>
                  <a:pt x="1930759" y="199485"/>
                </a:cubicBezTo>
                <a:cubicBezTo>
                  <a:pt x="1902330" y="199485"/>
                  <a:pt x="1875350" y="204192"/>
                  <a:pt x="1872634" y="210169"/>
                </a:cubicBezTo>
                <a:cubicBezTo>
                  <a:pt x="1869917" y="216144"/>
                  <a:pt x="1890561" y="220853"/>
                  <a:pt x="1919170" y="220671"/>
                </a:cubicBezTo>
                <a:cubicBezTo>
                  <a:pt x="1947781" y="220490"/>
                  <a:pt x="1973676" y="215601"/>
                  <a:pt x="1976390" y="209806"/>
                </a:cubicBezTo>
                <a:close/>
                <a:moveTo>
                  <a:pt x="1954663" y="236787"/>
                </a:moveTo>
                <a:cubicBezTo>
                  <a:pt x="1958646" y="230269"/>
                  <a:pt x="1937279" y="224835"/>
                  <a:pt x="1907220" y="224835"/>
                </a:cubicBezTo>
                <a:cubicBezTo>
                  <a:pt x="1877162" y="224835"/>
                  <a:pt x="1848914" y="229905"/>
                  <a:pt x="1843844" y="236424"/>
                </a:cubicBezTo>
                <a:cubicBezTo>
                  <a:pt x="1838774" y="242943"/>
                  <a:pt x="1859779" y="248376"/>
                  <a:pt x="1890924" y="248557"/>
                </a:cubicBezTo>
                <a:cubicBezTo>
                  <a:pt x="1922069" y="248737"/>
                  <a:pt x="1950678" y="243304"/>
                  <a:pt x="1954663" y="236787"/>
                </a:cubicBezTo>
                <a:close/>
                <a:moveTo>
                  <a:pt x="1926594" y="265036"/>
                </a:moveTo>
                <a:cubicBezTo>
                  <a:pt x="1929673" y="257610"/>
                  <a:pt x="1908668" y="252359"/>
                  <a:pt x="1875350" y="252359"/>
                </a:cubicBezTo>
                <a:cubicBezTo>
                  <a:pt x="1842032" y="252359"/>
                  <a:pt x="1812877" y="257430"/>
                  <a:pt x="1808170" y="265036"/>
                </a:cubicBezTo>
                <a:cubicBezTo>
                  <a:pt x="1803461" y="272640"/>
                  <a:pt x="1822293" y="278435"/>
                  <a:pt x="1857784" y="278435"/>
                </a:cubicBezTo>
                <a:cubicBezTo>
                  <a:pt x="1893275" y="278435"/>
                  <a:pt x="1923516" y="272460"/>
                  <a:pt x="1926594" y="265036"/>
                </a:cubicBezTo>
                <a:close/>
                <a:moveTo>
                  <a:pt x="1901606" y="297267"/>
                </a:moveTo>
                <a:cubicBezTo>
                  <a:pt x="1906495" y="290024"/>
                  <a:pt x="1883318" y="282961"/>
                  <a:pt x="1849275" y="282600"/>
                </a:cubicBezTo>
                <a:cubicBezTo>
                  <a:pt x="1815233" y="282237"/>
                  <a:pt x="1780827" y="288575"/>
                  <a:pt x="1773764" y="296723"/>
                </a:cubicBezTo>
                <a:cubicBezTo>
                  <a:pt x="1766704" y="304873"/>
                  <a:pt x="1793140" y="311934"/>
                  <a:pt x="1828089" y="311934"/>
                </a:cubicBezTo>
                <a:cubicBezTo>
                  <a:pt x="1863037" y="311934"/>
                  <a:pt x="1896536" y="305054"/>
                  <a:pt x="1901606" y="297267"/>
                </a:cubicBezTo>
                <a:close/>
                <a:moveTo>
                  <a:pt x="2243119" y="3014"/>
                </a:moveTo>
                <a:cubicBezTo>
                  <a:pt x="2243482" y="1385"/>
                  <a:pt x="2238229" y="1385"/>
                  <a:pt x="2232254" y="1385"/>
                </a:cubicBezTo>
                <a:cubicBezTo>
                  <a:pt x="2226280" y="1385"/>
                  <a:pt x="2222477" y="1385"/>
                  <a:pt x="2221934" y="3014"/>
                </a:cubicBezTo>
                <a:cubicBezTo>
                  <a:pt x="2221390" y="4645"/>
                  <a:pt x="2225916" y="4645"/>
                  <a:pt x="2232618" y="4645"/>
                </a:cubicBezTo>
                <a:cubicBezTo>
                  <a:pt x="2238593" y="4645"/>
                  <a:pt x="2242758" y="4645"/>
                  <a:pt x="2243119" y="3014"/>
                </a:cubicBezTo>
                <a:close/>
                <a:moveTo>
                  <a:pt x="1873359" y="330042"/>
                </a:moveTo>
                <a:cubicBezTo>
                  <a:pt x="1878249" y="321350"/>
                  <a:pt x="1854708" y="314288"/>
                  <a:pt x="1816863" y="314288"/>
                </a:cubicBezTo>
                <a:cubicBezTo>
                  <a:pt x="1779018" y="314288"/>
                  <a:pt x="1744432" y="320987"/>
                  <a:pt x="1737913" y="330223"/>
                </a:cubicBezTo>
                <a:cubicBezTo>
                  <a:pt x="1731394" y="339458"/>
                  <a:pt x="1758918" y="346701"/>
                  <a:pt x="1796763" y="346519"/>
                </a:cubicBezTo>
                <a:cubicBezTo>
                  <a:pt x="1834608" y="346338"/>
                  <a:pt x="1868289" y="339095"/>
                  <a:pt x="1873359" y="330042"/>
                </a:cubicBezTo>
                <a:close/>
                <a:moveTo>
                  <a:pt x="2232796" y="16959"/>
                </a:moveTo>
                <a:cubicBezTo>
                  <a:pt x="2232796" y="14966"/>
                  <a:pt x="2228633" y="14966"/>
                  <a:pt x="2219578" y="14966"/>
                </a:cubicBezTo>
                <a:cubicBezTo>
                  <a:pt x="2210525" y="14966"/>
                  <a:pt x="2204731" y="14966"/>
                  <a:pt x="2204187" y="17139"/>
                </a:cubicBezTo>
                <a:cubicBezTo>
                  <a:pt x="2203643" y="19312"/>
                  <a:pt x="2209257" y="19312"/>
                  <a:pt x="2218310" y="19312"/>
                </a:cubicBezTo>
                <a:cubicBezTo>
                  <a:pt x="2227184" y="19312"/>
                  <a:pt x="2232796" y="18949"/>
                  <a:pt x="2232796" y="16959"/>
                </a:cubicBezTo>
                <a:close/>
                <a:moveTo>
                  <a:pt x="1836961" y="365894"/>
                </a:moveTo>
                <a:cubicBezTo>
                  <a:pt x="1842938" y="355936"/>
                  <a:pt x="1815775" y="348693"/>
                  <a:pt x="1776843" y="348873"/>
                </a:cubicBezTo>
                <a:cubicBezTo>
                  <a:pt x="1737913" y="349054"/>
                  <a:pt x="1703326" y="355753"/>
                  <a:pt x="1695359" y="365894"/>
                </a:cubicBezTo>
                <a:cubicBezTo>
                  <a:pt x="1687392" y="376034"/>
                  <a:pt x="1712018" y="384002"/>
                  <a:pt x="1753665" y="384002"/>
                </a:cubicBezTo>
                <a:cubicBezTo>
                  <a:pt x="1795314" y="384002"/>
                  <a:pt x="1830986" y="376034"/>
                  <a:pt x="1836961" y="365894"/>
                </a:cubicBezTo>
                <a:close/>
                <a:moveTo>
                  <a:pt x="2225192" y="31987"/>
                </a:moveTo>
                <a:cubicBezTo>
                  <a:pt x="2225192" y="30177"/>
                  <a:pt x="2217586" y="28909"/>
                  <a:pt x="2207084" y="29090"/>
                </a:cubicBezTo>
                <a:cubicBezTo>
                  <a:pt x="2196580" y="29270"/>
                  <a:pt x="2188976" y="30538"/>
                  <a:pt x="2188976" y="32168"/>
                </a:cubicBezTo>
                <a:cubicBezTo>
                  <a:pt x="2188976" y="33799"/>
                  <a:pt x="2196039" y="34884"/>
                  <a:pt x="2207084" y="34884"/>
                </a:cubicBezTo>
                <a:cubicBezTo>
                  <a:pt x="2217768" y="34884"/>
                  <a:pt x="2225192" y="33799"/>
                  <a:pt x="2225192" y="31987"/>
                </a:cubicBezTo>
                <a:close/>
                <a:moveTo>
                  <a:pt x="1802738" y="405008"/>
                </a:moveTo>
                <a:cubicBezTo>
                  <a:pt x="1809618" y="394324"/>
                  <a:pt x="1784267" y="386357"/>
                  <a:pt x="1742621" y="386357"/>
                </a:cubicBezTo>
                <a:cubicBezTo>
                  <a:pt x="1700971" y="386357"/>
                  <a:pt x="1663670" y="393419"/>
                  <a:pt x="1654978" y="404465"/>
                </a:cubicBezTo>
                <a:cubicBezTo>
                  <a:pt x="1646286" y="415510"/>
                  <a:pt x="1671274" y="424021"/>
                  <a:pt x="1714552" y="424202"/>
                </a:cubicBezTo>
                <a:cubicBezTo>
                  <a:pt x="1757831" y="424382"/>
                  <a:pt x="1795676" y="416054"/>
                  <a:pt x="1802738" y="405008"/>
                </a:cubicBezTo>
                <a:close/>
                <a:moveTo>
                  <a:pt x="2213603" y="47743"/>
                </a:moveTo>
                <a:cubicBezTo>
                  <a:pt x="2214327" y="45751"/>
                  <a:pt x="2205453" y="44121"/>
                  <a:pt x="2192779" y="44121"/>
                </a:cubicBezTo>
                <a:cubicBezTo>
                  <a:pt x="2185062" y="43310"/>
                  <a:pt x="2177270" y="44494"/>
                  <a:pt x="2170144" y="47560"/>
                </a:cubicBezTo>
                <a:cubicBezTo>
                  <a:pt x="2168876" y="49553"/>
                  <a:pt x="2177205" y="51364"/>
                  <a:pt x="2190062" y="51364"/>
                </a:cubicBezTo>
                <a:cubicBezTo>
                  <a:pt x="2202919" y="51364"/>
                  <a:pt x="2213603" y="49916"/>
                  <a:pt x="2213603" y="47743"/>
                </a:cubicBezTo>
                <a:close/>
                <a:moveTo>
                  <a:pt x="1759278" y="447016"/>
                </a:moveTo>
                <a:cubicBezTo>
                  <a:pt x="1766521" y="434885"/>
                  <a:pt x="1741533" y="426918"/>
                  <a:pt x="1698255" y="426736"/>
                </a:cubicBezTo>
                <a:cubicBezTo>
                  <a:pt x="1654977" y="426555"/>
                  <a:pt x="1614778" y="435427"/>
                  <a:pt x="1605723" y="447016"/>
                </a:cubicBezTo>
                <a:cubicBezTo>
                  <a:pt x="1596670" y="458605"/>
                  <a:pt x="1620753" y="467840"/>
                  <a:pt x="1666024" y="468021"/>
                </a:cubicBezTo>
                <a:cubicBezTo>
                  <a:pt x="1711292" y="468203"/>
                  <a:pt x="1751673" y="459149"/>
                  <a:pt x="1759278" y="447016"/>
                </a:cubicBezTo>
                <a:close/>
                <a:moveTo>
                  <a:pt x="2204911" y="64220"/>
                </a:moveTo>
                <a:cubicBezTo>
                  <a:pt x="2205455" y="61867"/>
                  <a:pt x="2196400" y="60235"/>
                  <a:pt x="2181553" y="60055"/>
                </a:cubicBezTo>
                <a:cubicBezTo>
                  <a:pt x="2166703" y="59874"/>
                  <a:pt x="2154571" y="61867"/>
                  <a:pt x="2153666" y="64220"/>
                </a:cubicBezTo>
                <a:cubicBezTo>
                  <a:pt x="2152761" y="66574"/>
                  <a:pt x="2161633" y="68566"/>
                  <a:pt x="2176844" y="68566"/>
                </a:cubicBezTo>
                <a:cubicBezTo>
                  <a:pt x="2192054" y="68566"/>
                  <a:pt x="2204911" y="66755"/>
                  <a:pt x="2204911" y="64220"/>
                </a:cubicBezTo>
                <a:close/>
                <a:moveTo>
                  <a:pt x="1717810" y="492650"/>
                </a:moveTo>
                <a:cubicBezTo>
                  <a:pt x="1724873" y="480518"/>
                  <a:pt x="1695539" y="471102"/>
                  <a:pt x="1652442" y="471102"/>
                </a:cubicBezTo>
                <a:cubicBezTo>
                  <a:pt x="1609346" y="471102"/>
                  <a:pt x="1567517" y="480881"/>
                  <a:pt x="1558282" y="493374"/>
                </a:cubicBezTo>
                <a:cubicBezTo>
                  <a:pt x="1549046" y="505868"/>
                  <a:pt x="1578201" y="516008"/>
                  <a:pt x="1623108" y="515828"/>
                </a:cubicBezTo>
                <a:cubicBezTo>
                  <a:pt x="1668015" y="515647"/>
                  <a:pt x="1710750" y="504783"/>
                  <a:pt x="1717810" y="492650"/>
                </a:cubicBezTo>
                <a:close/>
                <a:moveTo>
                  <a:pt x="1662944" y="545885"/>
                </a:moveTo>
                <a:cubicBezTo>
                  <a:pt x="1673084" y="533209"/>
                  <a:pt x="1640490" y="521983"/>
                  <a:pt x="1599387" y="521801"/>
                </a:cubicBezTo>
                <a:cubicBezTo>
                  <a:pt x="1558282" y="521620"/>
                  <a:pt x="1512287" y="531580"/>
                  <a:pt x="1500518" y="544437"/>
                </a:cubicBezTo>
                <a:cubicBezTo>
                  <a:pt x="1488748" y="557291"/>
                  <a:pt x="1518806" y="569787"/>
                  <a:pt x="1561179" y="569968"/>
                </a:cubicBezTo>
                <a:cubicBezTo>
                  <a:pt x="1603550" y="570148"/>
                  <a:pt x="1648096" y="561457"/>
                  <a:pt x="1662944" y="545885"/>
                </a:cubicBezTo>
                <a:close/>
                <a:moveTo>
                  <a:pt x="2191874" y="81603"/>
                </a:moveTo>
                <a:cubicBezTo>
                  <a:pt x="2192418" y="78886"/>
                  <a:pt x="2179561" y="76713"/>
                  <a:pt x="2163445" y="76713"/>
                </a:cubicBezTo>
                <a:cubicBezTo>
                  <a:pt x="2147330" y="76713"/>
                  <a:pt x="2133205" y="79067"/>
                  <a:pt x="2132481" y="81783"/>
                </a:cubicBezTo>
                <a:cubicBezTo>
                  <a:pt x="2131756" y="84500"/>
                  <a:pt x="2144613" y="86853"/>
                  <a:pt x="2160909" y="86853"/>
                </a:cubicBezTo>
                <a:cubicBezTo>
                  <a:pt x="2177207" y="86673"/>
                  <a:pt x="2191330" y="84317"/>
                  <a:pt x="2191874" y="81603"/>
                </a:cubicBezTo>
                <a:close/>
                <a:moveTo>
                  <a:pt x="1608983" y="601296"/>
                </a:moveTo>
                <a:cubicBezTo>
                  <a:pt x="1618763" y="587171"/>
                  <a:pt x="1593592" y="576850"/>
                  <a:pt x="1547600" y="576489"/>
                </a:cubicBezTo>
                <a:cubicBezTo>
                  <a:pt x="1501605" y="576126"/>
                  <a:pt x="1457966" y="586810"/>
                  <a:pt x="1445833" y="601116"/>
                </a:cubicBezTo>
                <a:cubicBezTo>
                  <a:pt x="1433701" y="615419"/>
                  <a:pt x="1457603" y="626647"/>
                  <a:pt x="1506132" y="627008"/>
                </a:cubicBezTo>
                <a:cubicBezTo>
                  <a:pt x="1554660" y="627371"/>
                  <a:pt x="1598843" y="615963"/>
                  <a:pt x="1608983" y="601296"/>
                </a:cubicBezTo>
                <a:close/>
                <a:moveTo>
                  <a:pt x="2181553" y="100435"/>
                </a:moveTo>
                <a:cubicBezTo>
                  <a:pt x="2181371" y="97355"/>
                  <a:pt x="2165799" y="94821"/>
                  <a:pt x="2148959" y="94821"/>
                </a:cubicBezTo>
                <a:cubicBezTo>
                  <a:pt x="2136990" y="93760"/>
                  <a:pt x="2124948" y="95819"/>
                  <a:pt x="2114009" y="100796"/>
                </a:cubicBezTo>
                <a:cubicBezTo>
                  <a:pt x="2112743" y="103874"/>
                  <a:pt x="2128496" y="106771"/>
                  <a:pt x="2146604" y="106771"/>
                </a:cubicBezTo>
                <a:cubicBezTo>
                  <a:pt x="2164711" y="106771"/>
                  <a:pt x="2181734" y="103513"/>
                  <a:pt x="2181553" y="100435"/>
                </a:cubicBezTo>
                <a:close/>
                <a:moveTo>
                  <a:pt x="1544340" y="662317"/>
                </a:moveTo>
                <a:cubicBezTo>
                  <a:pt x="1553393" y="648013"/>
                  <a:pt x="1522972" y="635700"/>
                  <a:pt x="1479332" y="636061"/>
                </a:cubicBezTo>
                <a:cubicBezTo>
                  <a:pt x="1435693" y="636424"/>
                  <a:pt x="1387345" y="648555"/>
                  <a:pt x="1376300" y="663224"/>
                </a:cubicBezTo>
                <a:cubicBezTo>
                  <a:pt x="1365255" y="677891"/>
                  <a:pt x="1394769" y="691109"/>
                  <a:pt x="1440583" y="690748"/>
                </a:cubicBezTo>
                <a:cubicBezTo>
                  <a:pt x="1486395" y="690385"/>
                  <a:pt x="1535285" y="676986"/>
                  <a:pt x="1544340" y="662317"/>
                </a:cubicBezTo>
                <a:close/>
                <a:moveTo>
                  <a:pt x="2165255" y="120535"/>
                </a:moveTo>
                <a:cubicBezTo>
                  <a:pt x="2166886" y="116733"/>
                  <a:pt x="2153666" y="114016"/>
                  <a:pt x="2133205" y="113836"/>
                </a:cubicBezTo>
                <a:cubicBezTo>
                  <a:pt x="2119240" y="112073"/>
                  <a:pt x="2105059" y="114269"/>
                  <a:pt x="2092282" y="120174"/>
                </a:cubicBezTo>
                <a:cubicBezTo>
                  <a:pt x="2090290" y="123976"/>
                  <a:pt x="2101516" y="126873"/>
                  <a:pt x="2124333" y="127054"/>
                </a:cubicBezTo>
                <a:cubicBezTo>
                  <a:pt x="2147147" y="127234"/>
                  <a:pt x="2163626" y="124520"/>
                  <a:pt x="2165255" y="120535"/>
                </a:cubicBezTo>
                <a:close/>
                <a:moveTo>
                  <a:pt x="1476254" y="731853"/>
                </a:moveTo>
                <a:cubicBezTo>
                  <a:pt x="1488205" y="716099"/>
                  <a:pt x="1463034" y="703785"/>
                  <a:pt x="1417585" y="703424"/>
                </a:cubicBezTo>
                <a:cubicBezTo>
                  <a:pt x="1372135" y="703061"/>
                  <a:pt x="1326864" y="713384"/>
                  <a:pt x="1311293" y="730224"/>
                </a:cubicBezTo>
                <a:cubicBezTo>
                  <a:pt x="1295719" y="747063"/>
                  <a:pt x="1322519" y="760464"/>
                  <a:pt x="1370323" y="760645"/>
                </a:cubicBezTo>
                <a:cubicBezTo>
                  <a:pt x="1418127" y="760825"/>
                  <a:pt x="1464122" y="748151"/>
                  <a:pt x="1476254" y="731853"/>
                </a:cubicBezTo>
                <a:close/>
                <a:moveTo>
                  <a:pt x="2153666" y="141359"/>
                </a:moveTo>
                <a:cubicBezTo>
                  <a:pt x="2155478" y="137013"/>
                  <a:pt x="2138999" y="133572"/>
                  <a:pt x="2115641" y="133572"/>
                </a:cubicBezTo>
                <a:cubicBezTo>
                  <a:pt x="2100531" y="132027"/>
                  <a:pt x="2085282" y="134527"/>
                  <a:pt x="2071458" y="140815"/>
                </a:cubicBezTo>
                <a:cubicBezTo>
                  <a:pt x="2068560" y="145161"/>
                  <a:pt x="2084676" y="148782"/>
                  <a:pt x="2107673" y="148782"/>
                </a:cubicBezTo>
                <a:cubicBezTo>
                  <a:pt x="2123399" y="150847"/>
                  <a:pt x="2139389" y="148267"/>
                  <a:pt x="2153666" y="141359"/>
                </a:cubicBezTo>
                <a:close/>
                <a:moveTo>
                  <a:pt x="1394226" y="809898"/>
                </a:moveTo>
                <a:cubicBezTo>
                  <a:pt x="1409980" y="793782"/>
                  <a:pt x="1382095" y="778572"/>
                  <a:pt x="1337549" y="777665"/>
                </a:cubicBezTo>
                <a:cubicBezTo>
                  <a:pt x="1295719" y="776941"/>
                  <a:pt x="1244475" y="789798"/>
                  <a:pt x="1227272" y="806276"/>
                </a:cubicBezTo>
                <a:cubicBezTo>
                  <a:pt x="1210088" y="822755"/>
                  <a:pt x="1235964" y="838870"/>
                  <a:pt x="1282501" y="839775"/>
                </a:cubicBezTo>
                <a:cubicBezTo>
                  <a:pt x="1326323" y="840680"/>
                  <a:pt x="1378473" y="826013"/>
                  <a:pt x="1394226" y="809898"/>
                </a:cubicBezTo>
                <a:close/>
                <a:moveTo>
                  <a:pt x="2141173" y="163267"/>
                </a:moveTo>
                <a:cubicBezTo>
                  <a:pt x="2142621" y="158560"/>
                  <a:pt x="2122521" y="154395"/>
                  <a:pt x="2098619" y="154576"/>
                </a:cubicBezTo>
                <a:cubicBezTo>
                  <a:pt x="2082055" y="153142"/>
                  <a:pt x="2065401" y="156011"/>
                  <a:pt x="2050272" y="162906"/>
                </a:cubicBezTo>
                <a:cubicBezTo>
                  <a:pt x="2047373" y="167613"/>
                  <a:pt x="2067293" y="172141"/>
                  <a:pt x="2091558" y="172141"/>
                </a:cubicBezTo>
                <a:cubicBezTo>
                  <a:pt x="2115822" y="172141"/>
                  <a:pt x="2139544" y="167976"/>
                  <a:pt x="2141173" y="163267"/>
                </a:cubicBezTo>
                <a:close/>
                <a:moveTo>
                  <a:pt x="1308215" y="897176"/>
                </a:moveTo>
                <a:cubicBezTo>
                  <a:pt x="1320347" y="879792"/>
                  <a:pt x="1295721" y="865667"/>
                  <a:pt x="1249728" y="865487"/>
                </a:cubicBezTo>
                <a:cubicBezTo>
                  <a:pt x="1203754" y="865306"/>
                  <a:pt x="1153234" y="880516"/>
                  <a:pt x="1138205" y="898261"/>
                </a:cubicBezTo>
                <a:cubicBezTo>
                  <a:pt x="1123176" y="916008"/>
                  <a:pt x="1147620" y="931218"/>
                  <a:pt x="1195606" y="931399"/>
                </a:cubicBezTo>
                <a:cubicBezTo>
                  <a:pt x="1243570" y="931579"/>
                  <a:pt x="1295177" y="915283"/>
                  <a:pt x="1308215" y="897176"/>
                </a:cubicBezTo>
                <a:close/>
                <a:moveTo>
                  <a:pt x="2121798" y="186628"/>
                </a:moveTo>
                <a:cubicBezTo>
                  <a:pt x="2123608" y="181377"/>
                  <a:pt x="2103146" y="176851"/>
                  <a:pt x="2076166" y="177031"/>
                </a:cubicBezTo>
                <a:cubicBezTo>
                  <a:pt x="2049185" y="177212"/>
                  <a:pt x="2027638" y="181014"/>
                  <a:pt x="2024558" y="186628"/>
                </a:cubicBezTo>
                <a:cubicBezTo>
                  <a:pt x="2021480" y="192242"/>
                  <a:pt x="2040493" y="196587"/>
                  <a:pt x="2069104" y="196587"/>
                </a:cubicBezTo>
                <a:cubicBezTo>
                  <a:pt x="2097713" y="196587"/>
                  <a:pt x="2120167" y="192242"/>
                  <a:pt x="2121798" y="186628"/>
                </a:cubicBezTo>
                <a:close/>
                <a:moveTo>
                  <a:pt x="1200854" y="995682"/>
                </a:moveTo>
                <a:cubicBezTo>
                  <a:pt x="1215343" y="976126"/>
                  <a:pt x="1191800" y="962364"/>
                  <a:pt x="1144900" y="962364"/>
                </a:cubicBezTo>
                <a:cubicBezTo>
                  <a:pt x="1098003" y="962364"/>
                  <a:pt x="1052732" y="974858"/>
                  <a:pt x="1034807" y="995682"/>
                </a:cubicBezTo>
                <a:cubicBezTo>
                  <a:pt x="1016879" y="1016506"/>
                  <a:pt x="1035894" y="1031898"/>
                  <a:pt x="1086597" y="1031898"/>
                </a:cubicBezTo>
                <a:cubicBezTo>
                  <a:pt x="1137298" y="1031898"/>
                  <a:pt x="1186370" y="1015238"/>
                  <a:pt x="1200854" y="995682"/>
                </a:cubicBezTo>
                <a:close/>
                <a:moveTo>
                  <a:pt x="2336555" y="4102"/>
                </a:moveTo>
                <a:cubicBezTo>
                  <a:pt x="2336738" y="2292"/>
                  <a:pt x="2329856" y="2292"/>
                  <a:pt x="2324061" y="2292"/>
                </a:cubicBezTo>
                <a:cubicBezTo>
                  <a:pt x="2318267" y="2292"/>
                  <a:pt x="2313016" y="3197"/>
                  <a:pt x="2313016" y="4102"/>
                </a:cubicBezTo>
                <a:cubicBezTo>
                  <a:pt x="2316830" y="5523"/>
                  <a:pt x="2320913" y="6082"/>
                  <a:pt x="2324966" y="5734"/>
                </a:cubicBezTo>
                <a:cubicBezTo>
                  <a:pt x="2328901" y="6021"/>
                  <a:pt x="2332852" y="5466"/>
                  <a:pt x="2336555" y="4102"/>
                </a:cubicBezTo>
                <a:close/>
                <a:moveTo>
                  <a:pt x="2328949" y="18227"/>
                </a:moveTo>
                <a:cubicBezTo>
                  <a:pt x="2329130" y="17140"/>
                  <a:pt x="2322430" y="15691"/>
                  <a:pt x="2314824" y="15691"/>
                </a:cubicBezTo>
                <a:cubicBezTo>
                  <a:pt x="2308689" y="15195"/>
                  <a:pt x="2302520" y="15997"/>
                  <a:pt x="2296716" y="18045"/>
                </a:cubicBezTo>
                <a:cubicBezTo>
                  <a:pt x="2295811" y="19313"/>
                  <a:pt x="2303418" y="20581"/>
                  <a:pt x="2311566" y="20581"/>
                </a:cubicBezTo>
                <a:cubicBezTo>
                  <a:pt x="2317467" y="21335"/>
                  <a:pt x="2323463" y="20524"/>
                  <a:pt x="2328949" y="18227"/>
                </a:cubicBezTo>
                <a:close/>
                <a:moveTo>
                  <a:pt x="2107673" y="212885"/>
                </a:moveTo>
                <a:cubicBezTo>
                  <a:pt x="2109485" y="206728"/>
                  <a:pt x="2085583" y="201657"/>
                  <a:pt x="2057515" y="201657"/>
                </a:cubicBezTo>
                <a:cubicBezTo>
                  <a:pt x="2029448" y="201657"/>
                  <a:pt x="2002468" y="207091"/>
                  <a:pt x="1999027" y="212342"/>
                </a:cubicBezTo>
                <a:cubicBezTo>
                  <a:pt x="1995586" y="217592"/>
                  <a:pt x="2018040" y="223750"/>
                  <a:pt x="2047736" y="223931"/>
                </a:cubicBezTo>
                <a:cubicBezTo>
                  <a:pt x="2077433" y="224111"/>
                  <a:pt x="2104956" y="219041"/>
                  <a:pt x="2107673" y="212885"/>
                </a:cubicBezTo>
                <a:close/>
                <a:moveTo>
                  <a:pt x="1090581" y="1109036"/>
                </a:moveTo>
                <a:cubicBezTo>
                  <a:pt x="1105973" y="1090023"/>
                  <a:pt x="1080076" y="1071191"/>
                  <a:pt x="1038611" y="1071191"/>
                </a:cubicBezTo>
                <a:cubicBezTo>
                  <a:pt x="997144" y="1071191"/>
                  <a:pt x="943362" y="1087306"/>
                  <a:pt x="922900" y="1107406"/>
                </a:cubicBezTo>
                <a:cubicBezTo>
                  <a:pt x="902439" y="1127507"/>
                  <a:pt x="930329" y="1147244"/>
                  <a:pt x="974869" y="1147244"/>
                </a:cubicBezTo>
                <a:cubicBezTo>
                  <a:pt x="1019418" y="1147244"/>
                  <a:pt x="1075547" y="1128775"/>
                  <a:pt x="1090581" y="1109036"/>
                </a:cubicBezTo>
                <a:close/>
                <a:moveTo>
                  <a:pt x="2085039" y="239683"/>
                </a:moveTo>
                <a:cubicBezTo>
                  <a:pt x="2088480" y="232622"/>
                  <a:pt x="2066388" y="227552"/>
                  <a:pt x="2034157" y="227552"/>
                </a:cubicBezTo>
                <a:cubicBezTo>
                  <a:pt x="2001924" y="227370"/>
                  <a:pt x="1975487" y="232079"/>
                  <a:pt x="1970417" y="239141"/>
                </a:cubicBezTo>
                <a:cubicBezTo>
                  <a:pt x="1965347" y="246202"/>
                  <a:pt x="1985265" y="251816"/>
                  <a:pt x="2019671" y="251997"/>
                </a:cubicBezTo>
                <a:cubicBezTo>
                  <a:pt x="2054074" y="252179"/>
                  <a:pt x="2081598" y="246746"/>
                  <a:pt x="2085039" y="239683"/>
                </a:cubicBezTo>
                <a:close/>
                <a:moveTo>
                  <a:pt x="949884" y="1239412"/>
                </a:moveTo>
                <a:cubicBezTo>
                  <a:pt x="967449" y="1218226"/>
                  <a:pt x="944995" y="1200480"/>
                  <a:pt x="900993" y="1200119"/>
                </a:cubicBezTo>
                <a:cubicBezTo>
                  <a:pt x="878992" y="1199937"/>
                  <a:pt x="854772" y="1204192"/>
                  <a:pt x="833609" y="1211163"/>
                </a:cubicBezTo>
                <a:lnTo>
                  <a:pt x="814672" y="1219239"/>
                </a:lnTo>
                <a:lnTo>
                  <a:pt x="863059" y="1274323"/>
                </a:lnTo>
                <a:lnTo>
                  <a:pt x="901376" y="1267615"/>
                </a:lnTo>
                <a:cubicBezTo>
                  <a:pt x="922993" y="1260145"/>
                  <a:pt x="941101" y="1250005"/>
                  <a:pt x="949884" y="1239412"/>
                </a:cubicBezTo>
                <a:close/>
                <a:moveTo>
                  <a:pt x="2323155" y="33254"/>
                </a:moveTo>
                <a:cubicBezTo>
                  <a:pt x="2323518" y="31625"/>
                  <a:pt x="2313919" y="29996"/>
                  <a:pt x="2303961" y="29996"/>
                </a:cubicBezTo>
                <a:cubicBezTo>
                  <a:pt x="2297248" y="29513"/>
                  <a:pt x="2290511" y="30502"/>
                  <a:pt x="2284222" y="32893"/>
                </a:cubicBezTo>
                <a:cubicBezTo>
                  <a:pt x="2282956" y="34522"/>
                  <a:pt x="2292372" y="36334"/>
                  <a:pt x="2302330" y="36334"/>
                </a:cubicBezTo>
                <a:cubicBezTo>
                  <a:pt x="2309415" y="36893"/>
                  <a:pt x="2316535" y="35840"/>
                  <a:pt x="2323155" y="33254"/>
                </a:cubicBezTo>
                <a:close/>
                <a:moveTo>
                  <a:pt x="2067656" y="268114"/>
                </a:moveTo>
                <a:cubicBezTo>
                  <a:pt x="2070190" y="260689"/>
                  <a:pt x="2043210" y="254533"/>
                  <a:pt x="2010072" y="254713"/>
                </a:cubicBezTo>
                <a:cubicBezTo>
                  <a:pt x="1976934" y="254894"/>
                  <a:pt x="1947237" y="260689"/>
                  <a:pt x="1942711" y="268295"/>
                </a:cubicBezTo>
                <a:cubicBezTo>
                  <a:pt x="1938184" y="275899"/>
                  <a:pt x="1963535" y="282418"/>
                  <a:pt x="1998663" y="282418"/>
                </a:cubicBezTo>
                <a:cubicBezTo>
                  <a:pt x="2033794" y="282418"/>
                  <a:pt x="2064939" y="275899"/>
                  <a:pt x="2067656" y="268114"/>
                </a:cubicBezTo>
                <a:close/>
                <a:moveTo>
                  <a:pt x="2317361" y="49551"/>
                </a:moveTo>
                <a:cubicBezTo>
                  <a:pt x="2317724" y="47378"/>
                  <a:pt x="2306859" y="45568"/>
                  <a:pt x="2294365" y="45749"/>
                </a:cubicBezTo>
                <a:cubicBezTo>
                  <a:pt x="2286297" y="45024"/>
                  <a:pt x="2278171" y="46203"/>
                  <a:pt x="2270643" y="49189"/>
                </a:cubicBezTo>
                <a:cubicBezTo>
                  <a:pt x="2270643" y="51362"/>
                  <a:pt x="2280240" y="52991"/>
                  <a:pt x="2292916" y="53172"/>
                </a:cubicBezTo>
                <a:cubicBezTo>
                  <a:pt x="2305591" y="53354"/>
                  <a:pt x="2317361" y="51543"/>
                  <a:pt x="2317361" y="49551"/>
                </a:cubicBezTo>
                <a:close/>
                <a:moveTo>
                  <a:pt x="2306858" y="66029"/>
                </a:moveTo>
                <a:cubicBezTo>
                  <a:pt x="2306858" y="63495"/>
                  <a:pt x="2296898" y="61683"/>
                  <a:pt x="2281688" y="61683"/>
                </a:cubicBezTo>
                <a:cubicBezTo>
                  <a:pt x="2266477" y="61683"/>
                  <a:pt x="2255250" y="63495"/>
                  <a:pt x="2254525" y="66029"/>
                </a:cubicBezTo>
                <a:cubicBezTo>
                  <a:pt x="2253801" y="68565"/>
                  <a:pt x="2264304" y="70555"/>
                  <a:pt x="2279695" y="70555"/>
                </a:cubicBezTo>
                <a:cubicBezTo>
                  <a:pt x="2295087" y="70555"/>
                  <a:pt x="2306858" y="68746"/>
                  <a:pt x="2306858" y="66029"/>
                </a:cubicBezTo>
                <a:close/>
                <a:moveTo>
                  <a:pt x="2041760" y="299440"/>
                </a:moveTo>
                <a:cubicBezTo>
                  <a:pt x="2045744" y="290929"/>
                  <a:pt x="2022023" y="284591"/>
                  <a:pt x="1983997" y="284410"/>
                </a:cubicBezTo>
                <a:cubicBezTo>
                  <a:pt x="1945970" y="284230"/>
                  <a:pt x="1915005" y="290386"/>
                  <a:pt x="1909754" y="299077"/>
                </a:cubicBezTo>
                <a:cubicBezTo>
                  <a:pt x="1904503" y="307769"/>
                  <a:pt x="1928949" y="314651"/>
                  <a:pt x="1967338" y="314651"/>
                </a:cubicBezTo>
                <a:cubicBezTo>
                  <a:pt x="2005907" y="314831"/>
                  <a:pt x="2037777" y="307951"/>
                  <a:pt x="2041760" y="299440"/>
                </a:cubicBezTo>
                <a:close/>
                <a:moveTo>
                  <a:pt x="2300159" y="83958"/>
                </a:moveTo>
                <a:cubicBezTo>
                  <a:pt x="2301427" y="80879"/>
                  <a:pt x="2289113" y="78706"/>
                  <a:pt x="2271730" y="78525"/>
                </a:cubicBezTo>
                <a:cubicBezTo>
                  <a:pt x="2254347" y="78344"/>
                  <a:pt x="2240585" y="80698"/>
                  <a:pt x="2240041" y="83595"/>
                </a:cubicBezTo>
                <a:cubicBezTo>
                  <a:pt x="2239497" y="86493"/>
                  <a:pt x="2251811" y="88846"/>
                  <a:pt x="2268650" y="88846"/>
                </a:cubicBezTo>
                <a:cubicBezTo>
                  <a:pt x="2279403" y="90129"/>
                  <a:pt x="2290300" y="88437"/>
                  <a:pt x="2300159" y="83958"/>
                </a:cubicBezTo>
                <a:close/>
                <a:moveTo>
                  <a:pt x="2289656" y="102969"/>
                </a:moveTo>
                <a:cubicBezTo>
                  <a:pt x="2290561" y="99711"/>
                  <a:pt x="2275170" y="96813"/>
                  <a:pt x="2257062" y="96813"/>
                </a:cubicBezTo>
                <a:cubicBezTo>
                  <a:pt x="2238954" y="96813"/>
                  <a:pt x="2221934" y="99530"/>
                  <a:pt x="2220846" y="102789"/>
                </a:cubicBezTo>
                <a:cubicBezTo>
                  <a:pt x="2219759" y="106049"/>
                  <a:pt x="2235333" y="108946"/>
                  <a:pt x="2253440" y="108946"/>
                </a:cubicBezTo>
                <a:cubicBezTo>
                  <a:pt x="2272092" y="108946"/>
                  <a:pt x="2288751" y="106230"/>
                  <a:pt x="2289656" y="102969"/>
                </a:cubicBezTo>
                <a:close/>
                <a:moveTo>
                  <a:pt x="2281505" y="121804"/>
                </a:moveTo>
                <a:cubicBezTo>
                  <a:pt x="2282230" y="118182"/>
                  <a:pt x="2265390" y="115102"/>
                  <a:pt x="2246014" y="114922"/>
                </a:cubicBezTo>
                <a:cubicBezTo>
                  <a:pt x="2232258" y="113555"/>
                  <a:pt x="2218386" y="115866"/>
                  <a:pt x="2205816" y="121621"/>
                </a:cubicBezTo>
                <a:cubicBezTo>
                  <a:pt x="2203280" y="125425"/>
                  <a:pt x="2221570" y="128864"/>
                  <a:pt x="2242031" y="128864"/>
                </a:cubicBezTo>
                <a:cubicBezTo>
                  <a:pt x="2262493" y="128864"/>
                  <a:pt x="2281505" y="125606"/>
                  <a:pt x="2281505" y="121804"/>
                </a:cubicBezTo>
                <a:close/>
                <a:moveTo>
                  <a:pt x="2268106" y="142445"/>
                </a:moveTo>
                <a:cubicBezTo>
                  <a:pt x="2268469" y="138099"/>
                  <a:pt x="2251630" y="135021"/>
                  <a:pt x="2228089" y="135021"/>
                </a:cubicBezTo>
                <a:cubicBezTo>
                  <a:pt x="2204550" y="135021"/>
                  <a:pt x="2186623" y="137919"/>
                  <a:pt x="2185174" y="142627"/>
                </a:cubicBezTo>
                <a:cubicBezTo>
                  <a:pt x="2183725" y="147334"/>
                  <a:pt x="2202557" y="150775"/>
                  <a:pt x="2226279" y="150595"/>
                </a:cubicBezTo>
                <a:cubicBezTo>
                  <a:pt x="2249999" y="150412"/>
                  <a:pt x="2268106" y="146973"/>
                  <a:pt x="2268106" y="142445"/>
                </a:cubicBezTo>
                <a:close/>
                <a:moveTo>
                  <a:pt x="2428542" y="5550"/>
                </a:moveTo>
                <a:cubicBezTo>
                  <a:pt x="2428723" y="4646"/>
                  <a:pt x="2422567" y="3741"/>
                  <a:pt x="2416410" y="3560"/>
                </a:cubicBezTo>
                <a:cubicBezTo>
                  <a:pt x="2412184" y="3404"/>
                  <a:pt x="2407961" y="3954"/>
                  <a:pt x="2403916" y="5189"/>
                </a:cubicBezTo>
                <a:cubicBezTo>
                  <a:pt x="2403191" y="6094"/>
                  <a:pt x="2408805" y="7362"/>
                  <a:pt x="2415144" y="7362"/>
                </a:cubicBezTo>
                <a:cubicBezTo>
                  <a:pt x="2419685" y="7661"/>
                  <a:pt x="2424242" y="7045"/>
                  <a:pt x="2428542" y="5550"/>
                </a:cubicBezTo>
                <a:close/>
                <a:moveTo>
                  <a:pt x="2259959" y="165805"/>
                </a:moveTo>
                <a:cubicBezTo>
                  <a:pt x="2261408" y="160916"/>
                  <a:pt x="2241851" y="156750"/>
                  <a:pt x="2216320" y="156750"/>
                </a:cubicBezTo>
                <a:cubicBezTo>
                  <a:pt x="2190245" y="156750"/>
                  <a:pt x="2168877" y="160553"/>
                  <a:pt x="2167247" y="165623"/>
                </a:cubicBezTo>
                <a:cubicBezTo>
                  <a:pt x="2165618" y="170693"/>
                  <a:pt x="2186441" y="174677"/>
                  <a:pt x="2211791" y="174677"/>
                </a:cubicBezTo>
                <a:cubicBezTo>
                  <a:pt x="2237142" y="174677"/>
                  <a:pt x="2258510" y="170693"/>
                  <a:pt x="2259959" y="165805"/>
                </a:cubicBezTo>
                <a:close/>
                <a:moveTo>
                  <a:pt x="2426370" y="19673"/>
                </a:moveTo>
                <a:cubicBezTo>
                  <a:pt x="2421038" y="17508"/>
                  <a:pt x="2415251" y="16698"/>
                  <a:pt x="2409530" y="17320"/>
                </a:cubicBezTo>
                <a:cubicBezTo>
                  <a:pt x="2401380" y="17320"/>
                  <a:pt x="2393776" y="18588"/>
                  <a:pt x="2393776" y="19854"/>
                </a:cubicBezTo>
                <a:cubicBezTo>
                  <a:pt x="2399109" y="22025"/>
                  <a:pt x="2404880" y="22895"/>
                  <a:pt x="2410616" y="22390"/>
                </a:cubicBezTo>
                <a:cubicBezTo>
                  <a:pt x="2418946" y="22209"/>
                  <a:pt x="2426370" y="20941"/>
                  <a:pt x="2426370" y="19673"/>
                </a:cubicBezTo>
                <a:close/>
                <a:moveTo>
                  <a:pt x="2056789" y="353763"/>
                </a:moveTo>
                <a:cubicBezTo>
                  <a:pt x="2035221" y="354107"/>
                  <a:pt x="2013885" y="358278"/>
                  <a:pt x="1993774" y="366076"/>
                </a:cubicBezTo>
                <a:cubicBezTo>
                  <a:pt x="1979423" y="355438"/>
                  <a:pt x="1961819" y="350126"/>
                  <a:pt x="1943979" y="351046"/>
                </a:cubicBezTo>
                <a:cubicBezTo>
                  <a:pt x="1959189" y="349417"/>
                  <a:pt x="1974761" y="348149"/>
                  <a:pt x="1987074" y="345976"/>
                </a:cubicBezTo>
                <a:cubicBezTo>
                  <a:pt x="1997247" y="344016"/>
                  <a:pt x="2007287" y="341413"/>
                  <a:pt x="2017134" y="338191"/>
                </a:cubicBezTo>
                <a:cubicBezTo>
                  <a:pt x="2020712" y="341721"/>
                  <a:pt x="2024879" y="344602"/>
                  <a:pt x="2029448" y="346700"/>
                </a:cubicBezTo>
                <a:cubicBezTo>
                  <a:pt x="2038432" y="349531"/>
                  <a:pt x="2047559" y="351888"/>
                  <a:pt x="2056789" y="353763"/>
                </a:cubicBezTo>
                <a:close/>
                <a:moveTo>
                  <a:pt x="2420393" y="34884"/>
                </a:moveTo>
                <a:cubicBezTo>
                  <a:pt x="2420393" y="33254"/>
                  <a:pt x="2410977" y="31625"/>
                  <a:pt x="2400836" y="31625"/>
                </a:cubicBezTo>
                <a:cubicBezTo>
                  <a:pt x="2393810" y="31002"/>
                  <a:pt x="2386734" y="32057"/>
                  <a:pt x="2380194" y="34703"/>
                </a:cubicBezTo>
                <a:cubicBezTo>
                  <a:pt x="2379289" y="36513"/>
                  <a:pt x="2390515" y="37961"/>
                  <a:pt x="2400656" y="37961"/>
                </a:cubicBezTo>
                <a:cubicBezTo>
                  <a:pt x="2410796" y="37961"/>
                  <a:pt x="2420393" y="36513"/>
                  <a:pt x="2420393" y="34884"/>
                </a:cubicBezTo>
                <a:close/>
                <a:moveTo>
                  <a:pt x="2245109" y="189525"/>
                </a:moveTo>
                <a:cubicBezTo>
                  <a:pt x="2246921" y="184094"/>
                  <a:pt x="2224104" y="179204"/>
                  <a:pt x="2197668" y="179204"/>
                </a:cubicBezTo>
                <a:cubicBezTo>
                  <a:pt x="2171230" y="179204"/>
                  <a:pt x="2146603" y="183370"/>
                  <a:pt x="2143345" y="188801"/>
                </a:cubicBezTo>
                <a:cubicBezTo>
                  <a:pt x="2140084" y="194234"/>
                  <a:pt x="2162719" y="199485"/>
                  <a:pt x="2189881" y="199666"/>
                </a:cubicBezTo>
                <a:cubicBezTo>
                  <a:pt x="2217042" y="199848"/>
                  <a:pt x="2243299" y="194959"/>
                  <a:pt x="2245109" y="189525"/>
                </a:cubicBezTo>
                <a:close/>
                <a:moveTo>
                  <a:pt x="1843119" y="549690"/>
                </a:moveTo>
                <a:cubicBezTo>
                  <a:pt x="1850543" y="535928"/>
                  <a:pt x="1820665" y="525244"/>
                  <a:pt x="1775397" y="524881"/>
                </a:cubicBezTo>
                <a:cubicBezTo>
                  <a:pt x="1730126" y="524520"/>
                  <a:pt x="1686487" y="533755"/>
                  <a:pt x="1675803" y="548242"/>
                </a:cubicBezTo>
                <a:cubicBezTo>
                  <a:pt x="1665119" y="562728"/>
                  <a:pt x="1696446" y="574497"/>
                  <a:pt x="1744251" y="574678"/>
                </a:cubicBezTo>
                <a:cubicBezTo>
                  <a:pt x="1792054" y="574858"/>
                  <a:pt x="1835695" y="563633"/>
                  <a:pt x="1843119" y="549690"/>
                </a:cubicBezTo>
                <a:close/>
                <a:moveTo>
                  <a:pt x="2417134" y="50638"/>
                </a:moveTo>
                <a:cubicBezTo>
                  <a:pt x="2417315" y="48647"/>
                  <a:pt x="2406450" y="46836"/>
                  <a:pt x="2393956" y="46836"/>
                </a:cubicBezTo>
                <a:cubicBezTo>
                  <a:pt x="2381461" y="46655"/>
                  <a:pt x="2370235" y="48284"/>
                  <a:pt x="2369872" y="50457"/>
                </a:cubicBezTo>
                <a:cubicBezTo>
                  <a:pt x="2369510" y="52630"/>
                  <a:pt x="2380375" y="54259"/>
                  <a:pt x="2393049" y="54442"/>
                </a:cubicBezTo>
                <a:cubicBezTo>
                  <a:pt x="2405726" y="54623"/>
                  <a:pt x="2416952" y="52630"/>
                  <a:pt x="2417134" y="50638"/>
                </a:cubicBezTo>
                <a:close/>
                <a:moveTo>
                  <a:pt x="2233160" y="214695"/>
                </a:moveTo>
                <a:cubicBezTo>
                  <a:pt x="2234428" y="208359"/>
                  <a:pt x="2214508" y="203650"/>
                  <a:pt x="2183363" y="203469"/>
                </a:cubicBezTo>
                <a:cubicBezTo>
                  <a:pt x="2152218" y="203287"/>
                  <a:pt x="2126686" y="207815"/>
                  <a:pt x="2124152" y="214334"/>
                </a:cubicBezTo>
                <a:cubicBezTo>
                  <a:pt x="2121616" y="220852"/>
                  <a:pt x="2141535" y="225742"/>
                  <a:pt x="2173586" y="225923"/>
                </a:cubicBezTo>
                <a:cubicBezTo>
                  <a:pt x="2205636" y="226103"/>
                  <a:pt x="2231531" y="221214"/>
                  <a:pt x="2233160" y="214695"/>
                </a:cubicBezTo>
                <a:close/>
                <a:moveTo>
                  <a:pt x="2409347" y="67478"/>
                </a:moveTo>
                <a:cubicBezTo>
                  <a:pt x="2409710" y="64764"/>
                  <a:pt x="2400474" y="62771"/>
                  <a:pt x="2384359" y="62771"/>
                </a:cubicBezTo>
                <a:cubicBezTo>
                  <a:pt x="2368242" y="62771"/>
                  <a:pt x="2356292" y="64401"/>
                  <a:pt x="2355929" y="67117"/>
                </a:cubicBezTo>
                <a:cubicBezTo>
                  <a:pt x="2355567" y="69834"/>
                  <a:pt x="2364620" y="71643"/>
                  <a:pt x="2380918" y="71826"/>
                </a:cubicBezTo>
                <a:cubicBezTo>
                  <a:pt x="2397214" y="72006"/>
                  <a:pt x="2409347" y="70014"/>
                  <a:pt x="2409347" y="67478"/>
                </a:cubicBezTo>
                <a:close/>
                <a:moveTo>
                  <a:pt x="1996490" y="431808"/>
                </a:moveTo>
                <a:cubicBezTo>
                  <a:pt x="1973370" y="432967"/>
                  <a:pt x="1950631" y="438176"/>
                  <a:pt x="1929310" y="447199"/>
                </a:cubicBezTo>
                <a:cubicBezTo>
                  <a:pt x="1921667" y="441401"/>
                  <a:pt x="1913154" y="436985"/>
                  <a:pt x="1904153" y="434077"/>
                </a:cubicBezTo>
                <a:lnTo>
                  <a:pt x="1878256" y="430313"/>
                </a:lnTo>
                <a:lnTo>
                  <a:pt x="1876074" y="430720"/>
                </a:lnTo>
                <a:lnTo>
                  <a:pt x="1876074" y="429996"/>
                </a:lnTo>
                <a:lnTo>
                  <a:pt x="1878256" y="430313"/>
                </a:lnTo>
                <a:lnTo>
                  <a:pt x="1954661" y="416054"/>
                </a:lnTo>
                <a:cubicBezTo>
                  <a:pt x="1959802" y="419572"/>
                  <a:pt x="1965258" y="422603"/>
                  <a:pt x="1970959" y="425108"/>
                </a:cubicBezTo>
                <a:cubicBezTo>
                  <a:pt x="1978383" y="427462"/>
                  <a:pt x="1987255" y="429454"/>
                  <a:pt x="1996490" y="431808"/>
                </a:cubicBezTo>
                <a:close/>
                <a:moveTo>
                  <a:pt x="1799841" y="605822"/>
                </a:moveTo>
                <a:cubicBezTo>
                  <a:pt x="1808172" y="591880"/>
                  <a:pt x="1773042" y="579384"/>
                  <a:pt x="1729583" y="579204"/>
                </a:cubicBezTo>
                <a:cubicBezTo>
                  <a:pt x="1686124" y="579023"/>
                  <a:pt x="1639768" y="590249"/>
                  <a:pt x="1628179" y="604374"/>
                </a:cubicBezTo>
                <a:cubicBezTo>
                  <a:pt x="1616590" y="618497"/>
                  <a:pt x="1650632" y="632441"/>
                  <a:pt x="1695720" y="632622"/>
                </a:cubicBezTo>
                <a:cubicBezTo>
                  <a:pt x="1740811" y="632802"/>
                  <a:pt x="1786442" y="623025"/>
                  <a:pt x="1799841" y="605822"/>
                </a:cubicBezTo>
                <a:close/>
                <a:moveTo>
                  <a:pt x="2217224" y="241675"/>
                </a:moveTo>
                <a:cubicBezTo>
                  <a:pt x="2219397" y="234793"/>
                  <a:pt x="2192959" y="228818"/>
                  <a:pt x="2160909" y="228818"/>
                </a:cubicBezTo>
                <a:cubicBezTo>
                  <a:pt x="2129764" y="228818"/>
                  <a:pt x="2100611" y="234252"/>
                  <a:pt x="2097350" y="241312"/>
                </a:cubicBezTo>
                <a:cubicBezTo>
                  <a:pt x="2094092" y="248375"/>
                  <a:pt x="2121616" y="254532"/>
                  <a:pt x="2153666" y="254532"/>
                </a:cubicBezTo>
                <a:cubicBezTo>
                  <a:pt x="2185716" y="254532"/>
                  <a:pt x="2215052" y="248555"/>
                  <a:pt x="2217224" y="241675"/>
                </a:cubicBezTo>
                <a:close/>
                <a:moveTo>
                  <a:pt x="2405546" y="85406"/>
                </a:moveTo>
                <a:cubicBezTo>
                  <a:pt x="2405002" y="82508"/>
                  <a:pt x="2393233" y="80335"/>
                  <a:pt x="2375668" y="80335"/>
                </a:cubicBezTo>
                <a:cubicBezTo>
                  <a:pt x="2358104" y="80335"/>
                  <a:pt x="2344704" y="82508"/>
                  <a:pt x="2344523" y="85586"/>
                </a:cubicBezTo>
                <a:cubicBezTo>
                  <a:pt x="2344342" y="88666"/>
                  <a:pt x="2357197" y="90839"/>
                  <a:pt x="2375305" y="90839"/>
                </a:cubicBezTo>
                <a:cubicBezTo>
                  <a:pt x="2393052" y="90839"/>
                  <a:pt x="2406090" y="88303"/>
                  <a:pt x="2405546" y="85406"/>
                </a:cubicBezTo>
                <a:close/>
                <a:moveTo>
                  <a:pt x="1730863" y="678129"/>
                </a:moveTo>
                <a:cubicBezTo>
                  <a:pt x="1737096" y="674643"/>
                  <a:pt x="1741442" y="670874"/>
                  <a:pt x="1743343" y="667026"/>
                </a:cubicBezTo>
                <a:cubicBezTo>
                  <a:pt x="1750949" y="651635"/>
                  <a:pt x="1720165" y="640046"/>
                  <a:pt x="1673085" y="640046"/>
                </a:cubicBezTo>
                <a:cubicBezTo>
                  <a:pt x="1625643" y="640046"/>
                  <a:pt x="1582004" y="651454"/>
                  <a:pt x="1571320" y="667389"/>
                </a:cubicBezTo>
                <a:cubicBezTo>
                  <a:pt x="1560636" y="683324"/>
                  <a:pt x="1588704" y="696181"/>
                  <a:pt x="1638862" y="696362"/>
                </a:cubicBezTo>
                <a:cubicBezTo>
                  <a:pt x="1676480" y="696497"/>
                  <a:pt x="1712164" y="688586"/>
                  <a:pt x="1730863" y="678129"/>
                </a:cubicBezTo>
                <a:close/>
                <a:moveTo>
                  <a:pt x="2203102" y="270467"/>
                </a:moveTo>
                <a:cubicBezTo>
                  <a:pt x="2204731" y="262500"/>
                  <a:pt x="2179200" y="256524"/>
                  <a:pt x="2143345" y="256524"/>
                </a:cubicBezTo>
                <a:cubicBezTo>
                  <a:pt x="2107493" y="256524"/>
                  <a:pt x="2078701" y="262319"/>
                  <a:pt x="2075623" y="270467"/>
                </a:cubicBezTo>
                <a:cubicBezTo>
                  <a:pt x="2072545" y="278615"/>
                  <a:pt x="2098077" y="284773"/>
                  <a:pt x="2135197" y="284773"/>
                </a:cubicBezTo>
                <a:cubicBezTo>
                  <a:pt x="2172318" y="284773"/>
                  <a:pt x="2201290" y="278615"/>
                  <a:pt x="2203102" y="270467"/>
                </a:cubicBezTo>
                <a:close/>
                <a:moveTo>
                  <a:pt x="1968967" y="477439"/>
                </a:moveTo>
                <a:cubicBezTo>
                  <a:pt x="1953576" y="480156"/>
                  <a:pt x="1938546" y="481966"/>
                  <a:pt x="1926232" y="485044"/>
                </a:cubicBezTo>
                <a:cubicBezTo>
                  <a:pt x="1913919" y="488123"/>
                  <a:pt x="1904503" y="492287"/>
                  <a:pt x="1891285" y="496633"/>
                </a:cubicBezTo>
                <a:cubicBezTo>
                  <a:pt x="1888749" y="485044"/>
                  <a:pt x="1868831" y="477983"/>
                  <a:pt x="1822112" y="475628"/>
                </a:cubicBezTo>
                <a:cubicBezTo>
                  <a:pt x="1855980" y="476656"/>
                  <a:pt x="1889678" y="470485"/>
                  <a:pt x="1920982" y="457520"/>
                </a:cubicBezTo>
                <a:cubicBezTo>
                  <a:pt x="1925147" y="467299"/>
                  <a:pt x="1939270" y="473274"/>
                  <a:pt x="1968967" y="477439"/>
                </a:cubicBezTo>
                <a:close/>
                <a:moveTo>
                  <a:pt x="2397760" y="104239"/>
                </a:moveTo>
                <a:cubicBezTo>
                  <a:pt x="2397578" y="100798"/>
                  <a:pt x="2383816" y="98081"/>
                  <a:pt x="2363535" y="98081"/>
                </a:cubicBezTo>
                <a:cubicBezTo>
                  <a:pt x="2343254" y="98081"/>
                  <a:pt x="2326054" y="101159"/>
                  <a:pt x="2327320" y="104419"/>
                </a:cubicBezTo>
                <a:cubicBezTo>
                  <a:pt x="2328588" y="107678"/>
                  <a:pt x="2344522" y="110394"/>
                  <a:pt x="2363535" y="110394"/>
                </a:cubicBezTo>
                <a:cubicBezTo>
                  <a:pt x="2382367" y="110394"/>
                  <a:pt x="2397941" y="107678"/>
                  <a:pt x="2397760" y="104239"/>
                </a:cubicBezTo>
                <a:close/>
                <a:moveTo>
                  <a:pt x="1673059" y="750835"/>
                </a:moveTo>
                <a:cubicBezTo>
                  <a:pt x="1679447" y="747188"/>
                  <a:pt x="1683997" y="743216"/>
                  <a:pt x="1686124" y="739096"/>
                </a:cubicBezTo>
                <a:cubicBezTo>
                  <a:pt x="1694635" y="722798"/>
                  <a:pt x="1664758" y="709580"/>
                  <a:pt x="1617314" y="709580"/>
                </a:cubicBezTo>
                <a:cubicBezTo>
                  <a:pt x="1569873" y="709580"/>
                  <a:pt x="1520800" y="723342"/>
                  <a:pt x="1511204" y="740001"/>
                </a:cubicBezTo>
                <a:cubicBezTo>
                  <a:pt x="1501605" y="756660"/>
                  <a:pt x="1532933" y="770422"/>
                  <a:pt x="1581642" y="770061"/>
                </a:cubicBezTo>
                <a:cubicBezTo>
                  <a:pt x="1618175" y="769788"/>
                  <a:pt x="1653893" y="761776"/>
                  <a:pt x="1673059" y="750835"/>
                </a:cubicBezTo>
                <a:close/>
                <a:moveTo>
                  <a:pt x="2521254" y="6457"/>
                </a:moveTo>
                <a:cubicBezTo>
                  <a:pt x="2517302" y="4832"/>
                  <a:pt x="2513009" y="4210"/>
                  <a:pt x="2508760" y="4645"/>
                </a:cubicBezTo>
                <a:cubicBezTo>
                  <a:pt x="2501698" y="4465"/>
                  <a:pt x="2495903" y="5550"/>
                  <a:pt x="2495903" y="6637"/>
                </a:cubicBezTo>
                <a:cubicBezTo>
                  <a:pt x="2500194" y="8171"/>
                  <a:pt x="2504758" y="8789"/>
                  <a:pt x="2509302" y="8447"/>
                </a:cubicBezTo>
                <a:cubicBezTo>
                  <a:pt x="2515640" y="8447"/>
                  <a:pt x="2521254" y="7542"/>
                  <a:pt x="2521254" y="6457"/>
                </a:cubicBezTo>
                <a:close/>
                <a:moveTo>
                  <a:pt x="2393413" y="124156"/>
                </a:moveTo>
                <a:cubicBezTo>
                  <a:pt x="2393774" y="120354"/>
                  <a:pt x="2374400" y="116913"/>
                  <a:pt x="2354661" y="116913"/>
                </a:cubicBezTo>
                <a:cubicBezTo>
                  <a:pt x="2334924" y="116913"/>
                  <a:pt x="2316817" y="120174"/>
                  <a:pt x="2315368" y="123795"/>
                </a:cubicBezTo>
                <a:cubicBezTo>
                  <a:pt x="2313919" y="127417"/>
                  <a:pt x="2332208" y="131038"/>
                  <a:pt x="2353032" y="131219"/>
                </a:cubicBezTo>
                <a:cubicBezTo>
                  <a:pt x="2373857" y="131399"/>
                  <a:pt x="2393413" y="127958"/>
                  <a:pt x="2393413" y="124156"/>
                </a:cubicBezTo>
                <a:close/>
                <a:moveTo>
                  <a:pt x="1600768" y="829616"/>
                </a:moveTo>
                <a:cubicBezTo>
                  <a:pt x="1607751" y="825650"/>
                  <a:pt x="1612832" y="821304"/>
                  <a:pt x="1615322" y="816777"/>
                </a:cubicBezTo>
                <a:cubicBezTo>
                  <a:pt x="1624738" y="799935"/>
                  <a:pt x="1595221" y="785812"/>
                  <a:pt x="1549048" y="785451"/>
                </a:cubicBezTo>
                <a:cubicBezTo>
                  <a:pt x="1502873" y="785088"/>
                  <a:pt x="1452352" y="799574"/>
                  <a:pt x="1440402" y="816777"/>
                </a:cubicBezTo>
                <a:cubicBezTo>
                  <a:pt x="1428450" y="833980"/>
                  <a:pt x="1456517" y="849371"/>
                  <a:pt x="1505226" y="849732"/>
                </a:cubicBezTo>
                <a:cubicBezTo>
                  <a:pt x="1541759" y="850004"/>
                  <a:pt x="1579820" y="841516"/>
                  <a:pt x="1600768" y="829616"/>
                </a:cubicBezTo>
                <a:close/>
                <a:moveTo>
                  <a:pt x="2521435" y="20942"/>
                </a:moveTo>
                <a:cubicBezTo>
                  <a:pt x="2516158" y="18799"/>
                  <a:pt x="2510451" y="17931"/>
                  <a:pt x="2504776" y="18408"/>
                </a:cubicBezTo>
                <a:cubicBezTo>
                  <a:pt x="2496084" y="18408"/>
                  <a:pt x="2487934" y="19493"/>
                  <a:pt x="2488297" y="21124"/>
                </a:cubicBezTo>
                <a:cubicBezTo>
                  <a:pt x="2493518" y="23238"/>
                  <a:pt x="2499160" y="24105"/>
                  <a:pt x="2504776" y="23658"/>
                </a:cubicBezTo>
                <a:cubicBezTo>
                  <a:pt x="2513648" y="23658"/>
                  <a:pt x="2521435" y="22390"/>
                  <a:pt x="2521435" y="20942"/>
                </a:cubicBezTo>
                <a:close/>
                <a:moveTo>
                  <a:pt x="2383091" y="144981"/>
                </a:moveTo>
                <a:cubicBezTo>
                  <a:pt x="2383091" y="140272"/>
                  <a:pt x="2365346" y="137194"/>
                  <a:pt x="2340901" y="137194"/>
                </a:cubicBezTo>
                <a:cubicBezTo>
                  <a:pt x="2316818" y="137194"/>
                  <a:pt x="2298710" y="140635"/>
                  <a:pt x="2298710" y="145162"/>
                </a:cubicBezTo>
                <a:cubicBezTo>
                  <a:pt x="2298710" y="149688"/>
                  <a:pt x="2315006" y="152948"/>
                  <a:pt x="2339996" y="152948"/>
                </a:cubicBezTo>
                <a:cubicBezTo>
                  <a:pt x="2364983" y="152948"/>
                  <a:pt x="2383091" y="149688"/>
                  <a:pt x="2383091" y="144981"/>
                </a:cubicBezTo>
                <a:close/>
                <a:moveTo>
                  <a:pt x="2517813" y="35791"/>
                </a:moveTo>
                <a:cubicBezTo>
                  <a:pt x="2511418" y="33082"/>
                  <a:pt x="2504445" y="32025"/>
                  <a:pt x="2497532" y="32713"/>
                </a:cubicBezTo>
                <a:cubicBezTo>
                  <a:pt x="2490576" y="31936"/>
                  <a:pt x="2483537" y="32934"/>
                  <a:pt x="2477071" y="35611"/>
                </a:cubicBezTo>
                <a:cubicBezTo>
                  <a:pt x="2476527" y="37421"/>
                  <a:pt x="2486668" y="39232"/>
                  <a:pt x="2497532" y="39232"/>
                </a:cubicBezTo>
                <a:cubicBezTo>
                  <a:pt x="2508397" y="39232"/>
                  <a:pt x="2517813" y="37601"/>
                  <a:pt x="2517813" y="35791"/>
                </a:cubicBezTo>
                <a:close/>
                <a:moveTo>
                  <a:pt x="2377841" y="167252"/>
                </a:moveTo>
                <a:cubicBezTo>
                  <a:pt x="2377659" y="162182"/>
                  <a:pt x="2357197" y="158379"/>
                  <a:pt x="2331303" y="158379"/>
                </a:cubicBezTo>
                <a:cubicBezTo>
                  <a:pt x="2305228" y="158379"/>
                  <a:pt x="2284766" y="162364"/>
                  <a:pt x="2284223" y="167434"/>
                </a:cubicBezTo>
                <a:cubicBezTo>
                  <a:pt x="2283681" y="172503"/>
                  <a:pt x="2304142" y="176487"/>
                  <a:pt x="2330761" y="176487"/>
                </a:cubicBezTo>
                <a:cubicBezTo>
                  <a:pt x="2357378" y="176487"/>
                  <a:pt x="2378022" y="172322"/>
                  <a:pt x="2377841" y="167252"/>
                </a:cubicBezTo>
                <a:close/>
                <a:moveTo>
                  <a:pt x="1529202" y="917509"/>
                </a:moveTo>
                <a:cubicBezTo>
                  <a:pt x="1535670" y="913290"/>
                  <a:pt x="1540446" y="908582"/>
                  <a:pt x="1543071" y="903512"/>
                </a:cubicBezTo>
                <a:cubicBezTo>
                  <a:pt x="1553031" y="884680"/>
                  <a:pt x="1524783" y="871101"/>
                  <a:pt x="1476615" y="871282"/>
                </a:cubicBezTo>
                <a:cubicBezTo>
                  <a:pt x="1428450" y="871462"/>
                  <a:pt x="1384267" y="883956"/>
                  <a:pt x="1370142" y="904237"/>
                </a:cubicBezTo>
                <a:cubicBezTo>
                  <a:pt x="1356019" y="924517"/>
                  <a:pt x="1384628" y="938823"/>
                  <a:pt x="1437685" y="938823"/>
                </a:cubicBezTo>
                <a:cubicBezTo>
                  <a:pt x="1475168" y="938415"/>
                  <a:pt x="1509799" y="930164"/>
                  <a:pt x="1529202" y="917509"/>
                </a:cubicBezTo>
                <a:close/>
                <a:moveTo>
                  <a:pt x="2517452" y="52268"/>
                </a:moveTo>
                <a:cubicBezTo>
                  <a:pt x="2509709" y="48895"/>
                  <a:pt x="2501226" y="47585"/>
                  <a:pt x="2492826" y="48466"/>
                </a:cubicBezTo>
                <a:cubicBezTo>
                  <a:pt x="2479969" y="48466"/>
                  <a:pt x="2468199" y="50458"/>
                  <a:pt x="2469284" y="52450"/>
                </a:cubicBezTo>
                <a:cubicBezTo>
                  <a:pt x="2477265" y="55884"/>
                  <a:pt x="2485999" y="57194"/>
                  <a:pt x="2494635" y="56253"/>
                </a:cubicBezTo>
                <a:cubicBezTo>
                  <a:pt x="2507312" y="56253"/>
                  <a:pt x="2517996" y="54623"/>
                  <a:pt x="2517452" y="52268"/>
                </a:cubicBezTo>
                <a:close/>
                <a:moveTo>
                  <a:pt x="2367881" y="191337"/>
                </a:moveTo>
                <a:cubicBezTo>
                  <a:pt x="2369149" y="186084"/>
                  <a:pt x="2344523" y="181196"/>
                  <a:pt x="2318628" y="180833"/>
                </a:cubicBezTo>
                <a:cubicBezTo>
                  <a:pt x="2292734" y="180472"/>
                  <a:pt x="2267202" y="184818"/>
                  <a:pt x="2264305" y="190430"/>
                </a:cubicBezTo>
                <a:cubicBezTo>
                  <a:pt x="2261408" y="196043"/>
                  <a:pt x="2286034" y="201294"/>
                  <a:pt x="2313558" y="201477"/>
                </a:cubicBezTo>
                <a:cubicBezTo>
                  <a:pt x="2341082" y="201657"/>
                  <a:pt x="2366433" y="196948"/>
                  <a:pt x="2367881" y="191337"/>
                </a:cubicBezTo>
                <a:close/>
                <a:moveTo>
                  <a:pt x="2512923" y="69109"/>
                </a:moveTo>
                <a:cubicBezTo>
                  <a:pt x="2512019" y="66573"/>
                  <a:pt x="2500249" y="64763"/>
                  <a:pt x="2485400" y="64583"/>
                </a:cubicBezTo>
                <a:cubicBezTo>
                  <a:pt x="2470553" y="64400"/>
                  <a:pt x="2457515" y="66573"/>
                  <a:pt x="2457515" y="69109"/>
                </a:cubicBezTo>
                <a:cubicBezTo>
                  <a:pt x="2457515" y="71643"/>
                  <a:pt x="2470914" y="73816"/>
                  <a:pt x="2486124" y="73816"/>
                </a:cubicBezTo>
                <a:cubicBezTo>
                  <a:pt x="2501154" y="73816"/>
                  <a:pt x="2513830" y="71643"/>
                  <a:pt x="2512923" y="69109"/>
                </a:cubicBezTo>
                <a:close/>
                <a:moveTo>
                  <a:pt x="1437799" y="1018039"/>
                </a:moveTo>
                <a:cubicBezTo>
                  <a:pt x="1445381" y="1013518"/>
                  <a:pt x="1451040" y="1008629"/>
                  <a:pt x="1453982" y="1003650"/>
                </a:cubicBezTo>
                <a:cubicBezTo>
                  <a:pt x="1465210" y="984637"/>
                  <a:pt x="1436779" y="967615"/>
                  <a:pt x="1391148" y="967615"/>
                </a:cubicBezTo>
                <a:cubicBezTo>
                  <a:pt x="1345516" y="967615"/>
                  <a:pt x="1291012" y="984454"/>
                  <a:pt x="1277431" y="1003830"/>
                </a:cubicBezTo>
                <a:cubicBezTo>
                  <a:pt x="1263851" y="1023206"/>
                  <a:pt x="1291012" y="1040589"/>
                  <a:pt x="1338997" y="1041314"/>
                </a:cubicBezTo>
                <a:cubicBezTo>
                  <a:pt x="1374987" y="1041857"/>
                  <a:pt x="1415051" y="1031602"/>
                  <a:pt x="1437799" y="1018039"/>
                </a:cubicBezTo>
                <a:close/>
                <a:moveTo>
                  <a:pt x="2191874" y="355755"/>
                </a:moveTo>
                <a:cubicBezTo>
                  <a:pt x="2184087" y="357204"/>
                  <a:pt x="2173766" y="358652"/>
                  <a:pt x="2165979" y="360462"/>
                </a:cubicBezTo>
                <a:cubicBezTo>
                  <a:pt x="2158192" y="362274"/>
                  <a:pt x="2151856" y="364627"/>
                  <a:pt x="2145698" y="366439"/>
                </a:cubicBezTo>
                <a:lnTo>
                  <a:pt x="2107673" y="354850"/>
                </a:lnTo>
                <a:lnTo>
                  <a:pt x="2161996" y="344347"/>
                </a:lnTo>
                <a:close/>
                <a:moveTo>
                  <a:pt x="2361182" y="216507"/>
                </a:moveTo>
                <a:cubicBezTo>
                  <a:pt x="2361182" y="209805"/>
                  <a:pt x="2338548" y="205098"/>
                  <a:pt x="2306859" y="205098"/>
                </a:cubicBezTo>
                <a:cubicBezTo>
                  <a:pt x="2274447" y="205098"/>
                  <a:pt x="2250001" y="209625"/>
                  <a:pt x="2250001" y="216326"/>
                </a:cubicBezTo>
                <a:cubicBezTo>
                  <a:pt x="2250001" y="223025"/>
                  <a:pt x="2271730" y="228095"/>
                  <a:pt x="2304324" y="228095"/>
                </a:cubicBezTo>
                <a:cubicBezTo>
                  <a:pt x="2336919" y="228095"/>
                  <a:pt x="2361182" y="223206"/>
                  <a:pt x="2361182" y="216507"/>
                </a:cubicBezTo>
                <a:close/>
                <a:moveTo>
                  <a:pt x="2511114" y="86674"/>
                </a:moveTo>
                <a:cubicBezTo>
                  <a:pt x="2510389" y="83776"/>
                  <a:pt x="2496989" y="81603"/>
                  <a:pt x="2479244" y="81603"/>
                </a:cubicBezTo>
                <a:cubicBezTo>
                  <a:pt x="2461498" y="81603"/>
                  <a:pt x="2449184" y="83776"/>
                  <a:pt x="2449728" y="86854"/>
                </a:cubicBezTo>
                <a:cubicBezTo>
                  <a:pt x="2450272" y="89934"/>
                  <a:pt x="2463490" y="92287"/>
                  <a:pt x="2481598" y="92287"/>
                </a:cubicBezTo>
                <a:cubicBezTo>
                  <a:pt x="2499525" y="92105"/>
                  <a:pt x="2511838" y="89571"/>
                  <a:pt x="2511114" y="86674"/>
                </a:cubicBezTo>
                <a:close/>
                <a:moveTo>
                  <a:pt x="2170144" y="394324"/>
                </a:moveTo>
                <a:lnTo>
                  <a:pt x="2122520" y="403740"/>
                </a:lnTo>
                <a:lnTo>
                  <a:pt x="2084856" y="392514"/>
                </a:lnTo>
                <a:lnTo>
                  <a:pt x="2136102" y="382011"/>
                </a:lnTo>
                <a:close/>
                <a:moveTo>
                  <a:pt x="2614688" y="7360"/>
                </a:moveTo>
                <a:cubicBezTo>
                  <a:pt x="2610394" y="5847"/>
                  <a:pt x="2605833" y="5231"/>
                  <a:pt x="2601289" y="5550"/>
                </a:cubicBezTo>
                <a:cubicBezTo>
                  <a:pt x="2594951" y="5550"/>
                  <a:pt x="2588976" y="7360"/>
                  <a:pt x="2588976" y="7360"/>
                </a:cubicBezTo>
                <a:cubicBezTo>
                  <a:pt x="2593491" y="9253"/>
                  <a:pt x="2598421" y="9939"/>
                  <a:pt x="2603282" y="9352"/>
                </a:cubicBezTo>
                <a:cubicBezTo>
                  <a:pt x="2609800" y="9352"/>
                  <a:pt x="2614688" y="8447"/>
                  <a:pt x="2614688" y="7360"/>
                </a:cubicBezTo>
                <a:close/>
                <a:moveTo>
                  <a:pt x="2506042" y="105505"/>
                </a:moveTo>
                <a:cubicBezTo>
                  <a:pt x="2506042" y="102245"/>
                  <a:pt x="2490651" y="99711"/>
                  <a:pt x="2471275" y="99530"/>
                </a:cubicBezTo>
                <a:cubicBezTo>
                  <a:pt x="2451901" y="99347"/>
                  <a:pt x="2435784" y="102064"/>
                  <a:pt x="2436147" y="105505"/>
                </a:cubicBezTo>
                <a:cubicBezTo>
                  <a:pt x="2436508" y="108946"/>
                  <a:pt x="2451177" y="111660"/>
                  <a:pt x="2470914" y="111843"/>
                </a:cubicBezTo>
                <a:cubicBezTo>
                  <a:pt x="2490651" y="112023"/>
                  <a:pt x="2506042" y="109126"/>
                  <a:pt x="2506042" y="105505"/>
                </a:cubicBezTo>
                <a:close/>
                <a:moveTo>
                  <a:pt x="2348324" y="244572"/>
                </a:moveTo>
                <a:cubicBezTo>
                  <a:pt x="2348868" y="237329"/>
                  <a:pt x="2322610" y="231715"/>
                  <a:pt x="2289292" y="231715"/>
                </a:cubicBezTo>
                <a:cubicBezTo>
                  <a:pt x="2255974" y="231715"/>
                  <a:pt x="2228270" y="236966"/>
                  <a:pt x="2226640" y="244392"/>
                </a:cubicBezTo>
                <a:cubicBezTo>
                  <a:pt x="2225011" y="251815"/>
                  <a:pt x="2251086" y="257790"/>
                  <a:pt x="2285490" y="257790"/>
                </a:cubicBezTo>
                <a:cubicBezTo>
                  <a:pt x="2319896" y="257790"/>
                  <a:pt x="2348324" y="251996"/>
                  <a:pt x="2348324" y="244572"/>
                </a:cubicBezTo>
                <a:close/>
                <a:moveTo>
                  <a:pt x="1343793" y="1131844"/>
                </a:moveTo>
                <a:cubicBezTo>
                  <a:pt x="1351028" y="1127088"/>
                  <a:pt x="1356517" y="1121938"/>
                  <a:pt x="1359640" y="1116642"/>
                </a:cubicBezTo>
                <a:cubicBezTo>
                  <a:pt x="1371409" y="1096000"/>
                  <a:pt x="1342620" y="1079160"/>
                  <a:pt x="1296808" y="1079341"/>
                </a:cubicBezTo>
                <a:cubicBezTo>
                  <a:pt x="1250994" y="1079521"/>
                  <a:pt x="1201036" y="1095095"/>
                  <a:pt x="1184921" y="1117185"/>
                </a:cubicBezTo>
                <a:cubicBezTo>
                  <a:pt x="1168807" y="1139278"/>
                  <a:pt x="1199772" y="1158110"/>
                  <a:pt x="1248279" y="1157386"/>
                </a:cubicBezTo>
                <a:cubicBezTo>
                  <a:pt x="1284676" y="1156842"/>
                  <a:pt x="1322090" y="1146113"/>
                  <a:pt x="1343793" y="1131844"/>
                </a:cubicBezTo>
                <a:close/>
                <a:moveTo>
                  <a:pt x="2143345" y="437422"/>
                </a:moveTo>
                <a:lnTo>
                  <a:pt x="2093187" y="450820"/>
                </a:lnTo>
                <a:cubicBezTo>
                  <a:pt x="2089565" y="444121"/>
                  <a:pt x="2075440" y="438507"/>
                  <a:pt x="2053350" y="434886"/>
                </a:cubicBezTo>
                <a:lnTo>
                  <a:pt x="2109122" y="425289"/>
                </a:lnTo>
                <a:close/>
                <a:moveTo>
                  <a:pt x="2616863" y="22392"/>
                </a:moveTo>
                <a:cubicBezTo>
                  <a:pt x="2611112" y="20120"/>
                  <a:pt x="2604905" y="19251"/>
                  <a:pt x="2598755" y="19856"/>
                </a:cubicBezTo>
                <a:cubicBezTo>
                  <a:pt x="2590605" y="19856"/>
                  <a:pt x="2583725" y="21124"/>
                  <a:pt x="2583725" y="22392"/>
                </a:cubicBezTo>
                <a:cubicBezTo>
                  <a:pt x="2589445" y="24770"/>
                  <a:pt x="2595679" y="25643"/>
                  <a:pt x="2601833" y="24926"/>
                </a:cubicBezTo>
                <a:cubicBezTo>
                  <a:pt x="2609981" y="24926"/>
                  <a:pt x="2617224" y="23658"/>
                  <a:pt x="2616863" y="22392"/>
                </a:cubicBezTo>
                <a:close/>
                <a:moveTo>
                  <a:pt x="2506044" y="125242"/>
                </a:moveTo>
                <a:cubicBezTo>
                  <a:pt x="2504052" y="121440"/>
                  <a:pt x="2484859" y="118181"/>
                  <a:pt x="2464759" y="118362"/>
                </a:cubicBezTo>
                <a:cubicBezTo>
                  <a:pt x="2444658" y="118543"/>
                  <a:pt x="2427638" y="121620"/>
                  <a:pt x="2427638" y="125424"/>
                </a:cubicBezTo>
                <a:cubicBezTo>
                  <a:pt x="2427638" y="129226"/>
                  <a:pt x="2446470" y="132667"/>
                  <a:pt x="2467836" y="132667"/>
                </a:cubicBezTo>
                <a:cubicBezTo>
                  <a:pt x="2489205" y="132667"/>
                  <a:pt x="2507312" y="129226"/>
                  <a:pt x="2506044" y="125242"/>
                </a:cubicBezTo>
                <a:close/>
                <a:moveTo>
                  <a:pt x="2619036" y="37601"/>
                </a:moveTo>
                <a:cubicBezTo>
                  <a:pt x="2612456" y="34857"/>
                  <a:pt x="2605314" y="33738"/>
                  <a:pt x="2598212" y="34342"/>
                </a:cubicBezTo>
                <a:cubicBezTo>
                  <a:pt x="2587528" y="34342"/>
                  <a:pt x="2578475" y="35791"/>
                  <a:pt x="2578475" y="37601"/>
                </a:cubicBezTo>
                <a:cubicBezTo>
                  <a:pt x="2584994" y="40331"/>
                  <a:pt x="2592075" y="41447"/>
                  <a:pt x="2599117" y="40861"/>
                </a:cubicBezTo>
                <a:cubicBezTo>
                  <a:pt x="2610164" y="40861"/>
                  <a:pt x="2619941" y="39230"/>
                  <a:pt x="2619036" y="37601"/>
                </a:cubicBezTo>
                <a:close/>
                <a:moveTo>
                  <a:pt x="2502603" y="146430"/>
                </a:moveTo>
                <a:cubicBezTo>
                  <a:pt x="2501517" y="141902"/>
                  <a:pt x="2484314" y="138824"/>
                  <a:pt x="2460049" y="138643"/>
                </a:cubicBezTo>
                <a:cubicBezTo>
                  <a:pt x="2435786" y="138462"/>
                  <a:pt x="2417678" y="141721"/>
                  <a:pt x="2417678" y="146430"/>
                </a:cubicBezTo>
                <a:cubicBezTo>
                  <a:pt x="2417678" y="151137"/>
                  <a:pt x="2436147" y="154578"/>
                  <a:pt x="2461136" y="154578"/>
                </a:cubicBezTo>
                <a:cubicBezTo>
                  <a:pt x="2486124" y="154578"/>
                  <a:pt x="2503690" y="150957"/>
                  <a:pt x="2502603" y="146430"/>
                </a:cubicBezTo>
                <a:close/>
                <a:moveTo>
                  <a:pt x="1228996" y="1270041"/>
                </a:moveTo>
                <a:cubicBezTo>
                  <a:pt x="1236407" y="1264886"/>
                  <a:pt x="1242167" y="1259193"/>
                  <a:pt x="1245743" y="1253173"/>
                </a:cubicBezTo>
                <a:cubicBezTo>
                  <a:pt x="1259324" y="1229995"/>
                  <a:pt x="1229627" y="1213155"/>
                  <a:pt x="1183833" y="1213880"/>
                </a:cubicBezTo>
                <a:cubicBezTo>
                  <a:pt x="1138022" y="1214604"/>
                  <a:pt x="1092933" y="1229271"/>
                  <a:pt x="1075187" y="1253717"/>
                </a:cubicBezTo>
                <a:cubicBezTo>
                  <a:pt x="1057443" y="1278163"/>
                  <a:pt x="1081888" y="1296451"/>
                  <a:pt x="1132046" y="1296271"/>
                </a:cubicBezTo>
                <a:cubicBezTo>
                  <a:pt x="1169664" y="1296133"/>
                  <a:pt x="1206762" y="1285506"/>
                  <a:pt x="1228996" y="1270041"/>
                </a:cubicBezTo>
                <a:close/>
                <a:moveTo>
                  <a:pt x="2617770" y="53536"/>
                </a:moveTo>
                <a:cubicBezTo>
                  <a:pt x="2609846" y="50117"/>
                  <a:pt x="2601191" y="48749"/>
                  <a:pt x="2592600" y="49553"/>
                </a:cubicBezTo>
                <a:cubicBezTo>
                  <a:pt x="2580467" y="49553"/>
                  <a:pt x="2569422" y="51182"/>
                  <a:pt x="2569422" y="53355"/>
                </a:cubicBezTo>
                <a:cubicBezTo>
                  <a:pt x="2569422" y="55528"/>
                  <a:pt x="2582821" y="57520"/>
                  <a:pt x="2595316" y="57520"/>
                </a:cubicBezTo>
                <a:cubicBezTo>
                  <a:pt x="2607810" y="57520"/>
                  <a:pt x="2617770" y="55528"/>
                  <a:pt x="2617770" y="53536"/>
                </a:cubicBezTo>
                <a:close/>
                <a:moveTo>
                  <a:pt x="2132300" y="481422"/>
                </a:moveTo>
                <a:cubicBezTo>
                  <a:pt x="2109625" y="482895"/>
                  <a:pt x="2087440" y="488671"/>
                  <a:pt x="2066929" y="498444"/>
                </a:cubicBezTo>
                <a:lnTo>
                  <a:pt x="2067112" y="499169"/>
                </a:lnTo>
                <a:cubicBezTo>
                  <a:pt x="2058420" y="489209"/>
                  <a:pt x="2043390" y="482146"/>
                  <a:pt x="2010072" y="477983"/>
                </a:cubicBezTo>
                <a:cubicBezTo>
                  <a:pt x="2035860" y="477610"/>
                  <a:pt x="2061327" y="472196"/>
                  <a:pt x="2085037" y="462048"/>
                </a:cubicBezTo>
                <a:cubicBezTo>
                  <a:pt x="2092099" y="470196"/>
                  <a:pt x="2103327" y="476896"/>
                  <a:pt x="2132300" y="481422"/>
                </a:cubicBezTo>
                <a:close/>
                <a:moveTo>
                  <a:pt x="1979174" y="622297"/>
                </a:moveTo>
                <a:cubicBezTo>
                  <a:pt x="1984776" y="618882"/>
                  <a:pt x="1988431" y="615147"/>
                  <a:pt x="1989608" y="611255"/>
                </a:cubicBezTo>
                <a:cubicBezTo>
                  <a:pt x="1994137" y="596225"/>
                  <a:pt x="1958646" y="584455"/>
                  <a:pt x="1911022" y="584636"/>
                </a:cubicBezTo>
                <a:cubicBezTo>
                  <a:pt x="1863398" y="584816"/>
                  <a:pt x="1819215" y="596768"/>
                  <a:pt x="1812335" y="612160"/>
                </a:cubicBezTo>
                <a:cubicBezTo>
                  <a:pt x="1805453" y="627551"/>
                  <a:pt x="1840583" y="640227"/>
                  <a:pt x="1890561" y="640047"/>
                </a:cubicBezTo>
                <a:cubicBezTo>
                  <a:pt x="1928044" y="639909"/>
                  <a:pt x="1962369" y="632541"/>
                  <a:pt x="1979174" y="622297"/>
                </a:cubicBezTo>
                <a:close/>
                <a:moveTo>
                  <a:pt x="2496808" y="169969"/>
                </a:moveTo>
                <a:cubicBezTo>
                  <a:pt x="2496447" y="164718"/>
                  <a:pt x="2476527" y="160916"/>
                  <a:pt x="2450272" y="160735"/>
                </a:cubicBezTo>
                <a:cubicBezTo>
                  <a:pt x="2424016" y="160553"/>
                  <a:pt x="2403191" y="163993"/>
                  <a:pt x="2402467" y="169427"/>
                </a:cubicBezTo>
                <a:cubicBezTo>
                  <a:pt x="2401743" y="174858"/>
                  <a:pt x="2423292" y="179023"/>
                  <a:pt x="2450272" y="179023"/>
                </a:cubicBezTo>
                <a:cubicBezTo>
                  <a:pt x="2477252" y="179023"/>
                  <a:pt x="2496808" y="175039"/>
                  <a:pt x="2496808" y="169969"/>
                </a:cubicBezTo>
                <a:close/>
                <a:moveTo>
                  <a:pt x="2618674" y="70557"/>
                </a:moveTo>
                <a:cubicBezTo>
                  <a:pt x="2618312" y="67841"/>
                  <a:pt x="2606180" y="65848"/>
                  <a:pt x="2590789" y="65848"/>
                </a:cubicBezTo>
                <a:cubicBezTo>
                  <a:pt x="2575396" y="65848"/>
                  <a:pt x="2564713" y="67478"/>
                  <a:pt x="2564894" y="70194"/>
                </a:cubicBezTo>
                <a:cubicBezTo>
                  <a:pt x="2565075" y="72911"/>
                  <a:pt x="2576664" y="74903"/>
                  <a:pt x="2592961" y="74903"/>
                </a:cubicBezTo>
                <a:cubicBezTo>
                  <a:pt x="2608533" y="74903"/>
                  <a:pt x="2619037" y="73272"/>
                  <a:pt x="2618674" y="70557"/>
                </a:cubicBezTo>
                <a:close/>
                <a:moveTo>
                  <a:pt x="1084407" y="1428061"/>
                </a:moveTo>
                <a:cubicBezTo>
                  <a:pt x="1092074" y="1422810"/>
                  <a:pt x="1098366" y="1416914"/>
                  <a:pt x="1102893" y="1410531"/>
                </a:cubicBezTo>
                <a:cubicBezTo>
                  <a:pt x="1120638" y="1385180"/>
                  <a:pt x="1101629" y="1367433"/>
                  <a:pt x="1054365" y="1366529"/>
                </a:cubicBezTo>
                <a:cubicBezTo>
                  <a:pt x="1030734" y="1366076"/>
                  <a:pt x="1007827" y="1369154"/>
                  <a:pt x="987999" y="1375764"/>
                </a:cubicBezTo>
                <a:lnTo>
                  <a:pt x="962524" y="1387555"/>
                </a:lnTo>
                <a:lnTo>
                  <a:pt x="1018363" y="1451123"/>
                </a:lnTo>
                <a:lnTo>
                  <a:pt x="1025025" y="1450558"/>
                </a:lnTo>
                <a:cubicBezTo>
                  <a:pt x="1048237" y="1446484"/>
                  <a:pt x="1069072" y="1438563"/>
                  <a:pt x="1084407" y="1428061"/>
                </a:cubicBezTo>
                <a:close/>
                <a:moveTo>
                  <a:pt x="2495179" y="193690"/>
                </a:moveTo>
                <a:cubicBezTo>
                  <a:pt x="2494455" y="188257"/>
                  <a:pt x="2471640" y="183550"/>
                  <a:pt x="2443573" y="183369"/>
                </a:cubicBezTo>
                <a:cubicBezTo>
                  <a:pt x="2415505" y="183187"/>
                  <a:pt x="2390698" y="188076"/>
                  <a:pt x="2390698" y="193690"/>
                </a:cubicBezTo>
                <a:cubicBezTo>
                  <a:pt x="2390698" y="199304"/>
                  <a:pt x="2413695" y="204191"/>
                  <a:pt x="2442485" y="204374"/>
                </a:cubicBezTo>
                <a:cubicBezTo>
                  <a:pt x="2471277" y="204554"/>
                  <a:pt x="2495179" y="199484"/>
                  <a:pt x="2495179" y="193690"/>
                </a:cubicBezTo>
                <a:close/>
                <a:moveTo>
                  <a:pt x="2617044" y="88305"/>
                </a:moveTo>
                <a:cubicBezTo>
                  <a:pt x="2616319" y="85225"/>
                  <a:pt x="2603282" y="82871"/>
                  <a:pt x="2585355" y="82871"/>
                </a:cubicBezTo>
                <a:cubicBezTo>
                  <a:pt x="2567428" y="82871"/>
                  <a:pt x="2555115" y="84681"/>
                  <a:pt x="2555478" y="87942"/>
                </a:cubicBezTo>
                <a:cubicBezTo>
                  <a:pt x="2555839" y="91202"/>
                  <a:pt x="2569059" y="93555"/>
                  <a:pt x="2587166" y="93555"/>
                </a:cubicBezTo>
                <a:cubicBezTo>
                  <a:pt x="2605274" y="93555"/>
                  <a:pt x="2617768" y="91382"/>
                  <a:pt x="2617044" y="88305"/>
                </a:cubicBezTo>
                <a:close/>
                <a:moveTo>
                  <a:pt x="1938473" y="685866"/>
                </a:moveTo>
                <a:cubicBezTo>
                  <a:pt x="1944024" y="682306"/>
                  <a:pt x="1947691" y="678390"/>
                  <a:pt x="1949049" y="674271"/>
                </a:cubicBezTo>
                <a:cubicBezTo>
                  <a:pt x="1954480" y="657793"/>
                  <a:pt x="1922249" y="646204"/>
                  <a:pt x="1872272" y="646204"/>
                </a:cubicBezTo>
                <a:cubicBezTo>
                  <a:pt x="1822112" y="646384"/>
                  <a:pt x="1780827" y="657793"/>
                  <a:pt x="1772859" y="674815"/>
                </a:cubicBezTo>
                <a:cubicBezTo>
                  <a:pt x="1764892" y="691835"/>
                  <a:pt x="1796944" y="704329"/>
                  <a:pt x="1849094" y="704149"/>
                </a:cubicBezTo>
                <a:cubicBezTo>
                  <a:pt x="1888207" y="704013"/>
                  <a:pt x="1921819" y="696544"/>
                  <a:pt x="1938473" y="685866"/>
                </a:cubicBezTo>
                <a:close/>
                <a:moveTo>
                  <a:pt x="2710299" y="8992"/>
                </a:moveTo>
                <a:cubicBezTo>
                  <a:pt x="2706552" y="7541"/>
                  <a:pt x="2702539" y="6923"/>
                  <a:pt x="2698529" y="7182"/>
                </a:cubicBezTo>
                <a:cubicBezTo>
                  <a:pt x="2694115" y="6705"/>
                  <a:pt x="2689653" y="7265"/>
                  <a:pt x="2685492" y="8811"/>
                </a:cubicBezTo>
                <a:cubicBezTo>
                  <a:pt x="2685309" y="9716"/>
                  <a:pt x="2692011" y="10803"/>
                  <a:pt x="2698347" y="10803"/>
                </a:cubicBezTo>
                <a:cubicBezTo>
                  <a:pt x="2705229" y="10984"/>
                  <a:pt x="2710660" y="9897"/>
                  <a:pt x="2710299" y="8992"/>
                </a:cubicBezTo>
                <a:close/>
                <a:moveTo>
                  <a:pt x="2391964" y="290023"/>
                </a:moveTo>
                <a:cubicBezTo>
                  <a:pt x="2371738" y="290261"/>
                  <a:pt x="2351703" y="293999"/>
                  <a:pt x="2332751" y="301069"/>
                </a:cubicBezTo>
                <a:cubicBezTo>
                  <a:pt x="2316081" y="293799"/>
                  <a:pt x="2298224" y="289628"/>
                  <a:pt x="2280059" y="288755"/>
                </a:cubicBezTo>
                <a:cubicBezTo>
                  <a:pt x="2300855" y="289544"/>
                  <a:pt x="2321520" y="285126"/>
                  <a:pt x="2340177" y="275900"/>
                </a:cubicBezTo>
                <a:cubicBezTo>
                  <a:pt x="2346332" y="282419"/>
                  <a:pt x="2360457" y="287670"/>
                  <a:pt x="2391964" y="290023"/>
                </a:cubicBezTo>
                <a:close/>
                <a:moveTo>
                  <a:pt x="2488117" y="219583"/>
                </a:moveTo>
                <a:cubicBezTo>
                  <a:pt x="2488298" y="213065"/>
                  <a:pt x="2461679" y="207633"/>
                  <a:pt x="2430896" y="207633"/>
                </a:cubicBezTo>
                <a:cubicBezTo>
                  <a:pt x="2400836" y="207451"/>
                  <a:pt x="2375668" y="212340"/>
                  <a:pt x="2374400" y="218859"/>
                </a:cubicBezTo>
                <a:cubicBezTo>
                  <a:pt x="2373132" y="225378"/>
                  <a:pt x="2400836" y="230992"/>
                  <a:pt x="2431621" y="231173"/>
                </a:cubicBezTo>
                <a:cubicBezTo>
                  <a:pt x="2462403" y="231353"/>
                  <a:pt x="2487936" y="226102"/>
                  <a:pt x="2488117" y="219583"/>
                </a:cubicBezTo>
                <a:close/>
                <a:moveTo>
                  <a:pt x="2711928" y="23476"/>
                </a:moveTo>
                <a:cubicBezTo>
                  <a:pt x="2706147" y="21330"/>
                  <a:pt x="2699969" y="20465"/>
                  <a:pt x="2693820" y="20942"/>
                </a:cubicBezTo>
                <a:cubicBezTo>
                  <a:pt x="2685672" y="20942"/>
                  <a:pt x="2678429" y="22210"/>
                  <a:pt x="2679334" y="23476"/>
                </a:cubicBezTo>
                <a:cubicBezTo>
                  <a:pt x="2685129" y="25571"/>
                  <a:pt x="2691296" y="26434"/>
                  <a:pt x="2697442" y="26012"/>
                </a:cubicBezTo>
                <a:cubicBezTo>
                  <a:pt x="2705229" y="26012"/>
                  <a:pt x="2713016" y="24744"/>
                  <a:pt x="2711928" y="23476"/>
                </a:cubicBezTo>
                <a:close/>
                <a:moveTo>
                  <a:pt x="2374400" y="322798"/>
                </a:moveTo>
                <a:cubicBezTo>
                  <a:pt x="2354967" y="323302"/>
                  <a:pt x="2335677" y="326285"/>
                  <a:pt x="2316999" y="331672"/>
                </a:cubicBezTo>
                <a:lnTo>
                  <a:pt x="2277523" y="320988"/>
                </a:lnTo>
                <a:cubicBezTo>
                  <a:pt x="2284766" y="319901"/>
                  <a:pt x="2294906" y="318996"/>
                  <a:pt x="2303779" y="317186"/>
                </a:cubicBezTo>
                <a:cubicBezTo>
                  <a:pt x="2312653" y="315374"/>
                  <a:pt x="2319533" y="313021"/>
                  <a:pt x="2328588" y="310485"/>
                </a:cubicBezTo>
                <a:lnTo>
                  <a:pt x="2328768" y="311209"/>
                </a:lnTo>
                <a:cubicBezTo>
                  <a:pt x="2342836" y="318658"/>
                  <a:pt x="2358482" y="322631"/>
                  <a:pt x="2374400" y="322798"/>
                </a:cubicBezTo>
                <a:close/>
                <a:moveTo>
                  <a:pt x="2619578" y="108042"/>
                </a:moveTo>
                <a:cubicBezTo>
                  <a:pt x="2619578" y="104601"/>
                  <a:pt x="2602195" y="101704"/>
                  <a:pt x="2583362" y="101523"/>
                </a:cubicBezTo>
                <a:cubicBezTo>
                  <a:pt x="2564530" y="101342"/>
                  <a:pt x="2549139" y="103876"/>
                  <a:pt x="2549139" y="107317"/>
                </a:cubicBezTo>
                <a:cubicBezTo>
                  <a:pt x="2549139" y="110758"/>
                  <a:pt x="2565618" y="114016"/>
                  <a:pt x="2585355" y="114016"/>
                </a:cubicBezTo>
                <a:cubicBezTo>
                  <a:pt x="2604367" y="114016"/>
                  <a:pt x="2619578" y="111482"/>
                  <a:pt x="2619578" y="108042"/>
                </a:cubicBezTo>
                <a:close/>
                <a:moveTo>
                  <a:pt x="2336011" y="358833"/>
                </a:moveTo>
                <a:lnTo>
                  <a:pt x="2304503" y="365352"/>
                </a:lnTo>
                <a:lnTo>
                  <a:pt x="2270643" y="356660"/>
                </a:lnTo>
                <a:lnTo>
                  <a:pt x="2306858" y="349236"/>
                </a:lnTo>
                <a:close/>
                <a:moveTo>
                  <a:pt x="1887023" y="756029"/>
                </a:moveTo>
                <a:cubicBezTo>
                  <a:pt x="1893005" y="752235"/>
                  <a:pt x="1896989" y="748150"/>
                  <a:pt x="1898347" y="743985"/>
                </a:cubicBezTo>
                <a:cubicBezTo>
                  <a:pt x="1903597" y="727507"/>
                  <a:pt x="1867926" y="713564"/>
                  <a:pt x="1821207" y="713745"/>
                </a:cubicBezTo>
                <a:cubicBezTo>
                  <a:pt x="1774490" y="713925"/>
                  <a:pt x="1726686" y="727868"/>
                  <a:pt x="1717993" y="744346"/>
                </a:cubicBezTo>
                <a:cubicBezTo>
                  <a:pt x="1709302" y="760825"/>
                  <a:pt x="1746966" y="777121"/>
                  <a:pt x="1796219" y="776579"/>
                </a:cubicBezTo>
                <a:cubicBezTo>
                  <a:pt x="1833159" y="776171"/>
                  <a:pt x="1869079" y="767412"/>
                  <a:pt x="1887023" y="756029"/>
                </a:cubicBezTo>
                <a:close/>
                <a:moveTo>
                  <a:pt x="2716818" y="38688"/>
                </a:moveTo>
                <a:cubicBezTo>
                  <a:pt x="2710155" y="36015"/>
                  <a:pt x="2702970" y="34899"/>
                  <a:pt x="2695813" y="35428"/>
                </a:cubicBezTo>
                <a:cubicBezTo>
                  <a:pt x="2685853" y="35428"/>
                  <a:pt x="2676437" y="36876"/>
                  <a:pt x="2676437" y="38507"/>
                </a:cubicBezTo>
                <a:cubicBezTo>
                  <a:pt x="2676437" y="40136"/>
                  <a:pt x="2686034" y="41765"/>
                  <a:pt x="2696718" y="41946"/>
                </a:cubicBezTo>
                <a:cubicBezTo>
                  <a:pt x="2707402" y="42129"/>
                  <a:pt x="2716818" y="40498"/>
                  <a:pt x="2716818" y="38688"/>
                </a:cubicBezTo>
                <a:close/>
                <a:moveTo>
                  <a:pt x="2617588" y="127596"/>
                </a:moveTo>
                <a:cubicBezTo>
                  <a:pt x="2604528" y="121336"/>
                  <a:pt x="2589965" y="118887"/>
                  <a:pt x="2575578" y="120534"/>
                </a:cubicBezTo>
                <a:cubicBezTo>
                  <a:pt x="2554754" y="120534"/>
                  <a:pt x="2537189" y="123974"/>
                  <a:pt x="2538819" y="127777"/>
                </a:cubicBezTo>
                <a:cubicBezTo>
                  <a:pt x="2551603" y="133896"/>
                  <a:pt x="2565818" y="136400"/>
                  <a:pt x="2579924" y="135020"/>
                </a:cubicBezTo>
                <a:cubicBezTo>
                  <a:pt x="2601110" y="135020"/>
                  <a:pt x="2619037" y="131581"/>
                  <a:pt x="2617588" y="127596"/>
                </a:cubicBezTo>
                <a:close/>
                <a:moveTo>
                  <a:pt x="2311385" y="397041"/>
                </a:moveTo>
                <a:lnTo>
                  <a:pt x="2279696" y="404284"/>
                </a:lnTo>
                <a:lnTo>
                  <a:pt x="2253440" y="395412"/>
                </a:lnTo>
                <a:lnTo>
                  <a:pt x="2288751" y="389254"/>
                </a:lnTo>
                <a:close/>
                <a:moveTo>
                  <a:pt x="2484676" y="246565"/>
                </a:moveTo>
                <a:cubicBezTo>
                  <a:pt x="2483771" y="239322"/>
                  <a:pt x="2458240" y="233527"/>
                  <a:pt x="2423834" y="233527"/>
                </a:cubicBezTo>
                <a:cubicBezTo>
                  <a:pt x="2389430" y="233527"/>
                  <a:pt x="2362992" y="239322"/>
                  <a:pt x="2362087" y="246565"/>
                </a:cubicBezTo>
                <a:cubicBezTo>
                  <a:pt x="2361182" y="253808"/>
                  <a:pt x="2387075" y="259783"/>
                  <a:pt x="2422748" y="259966"/>
                </a:cubicBezTo>
                <a:cubicBezTo>
                  <a:pt x="2458420" y="260146"/>
                  <a:pt x="2485581" y="254171"/>
                  <a:pt x="2484676" y="246565"/>
                </a:cubicBezTo>
                <a:close/>
                <a:moveTo>
                  <a:pt x="2717904" y="54621"/>
                </a:moveTo>
                <a:cubicBezTo>
                  <a:pt x="2709619" y="51369"/>
                  <a:pt x="2700709" y="50007"/>
                  <a:pt x="2691829" y="50639"/>
                </a:cubicBezTo>
                <a:cubicBezTo>
                  <a:pt x="2679154" y="50639"/>
                  <a:pt x="2669194" y="52448"/>
                  <a:pt x="2670280" y="54621"/>
                </a:cubicBezTo>
                <a:cubicBezTo>
                  <a:pt x="2678622" y="57908"/>
                  <a:pt x="2687597" y="59269"/>
                  <a:pt x="2696538" y="58606"/>
                </a:cubicBezTo>
                <a:cubicBezTo>
                  <a:pt x="2709212" y="58606"/>
                  <a:pt x="2719353" y="56614"/>
                  <a:pt x="2717904" y="54621"/>
                </a:cubicBezTo>
                <a:close/>
                <a:moveTo>
                  <a:pt x="1834325" y="835376"/>
                </a:moveTo>
                <a:cubicBezTo>
                  <a:pt x="1840538" y="831321"/>
                  <a:pt x="1844748" y="826919"/>
                  <a:pt x="1846377" y="822392"/>
                </a:cubicBezTo>
                <a:cubicBezTo>
                  <a:pt x="1852896" y="804284"/>
                  <a:pt x="1820483" y="790703"/>
                  <a:pt x="1771773" y="790703"/>
                </a:cubicBezTo>
                <a:cubicBezTo>
                  <a:pt x="1722881" y="790703"/>
                  <a:pt x="1676708" y="803740"/>
                  <a:pt x="1667472" y="822392"/>
                </a:cubicBezTo>
                <a:cubicBezTo>
                  <a:pt x="1658237" y="841043"/>
                  <a:pt x="1687753" y="856254"/>
                  <a:pt x="1739904" y="856435"/>
                </a:cubicBezTo>
                <a:cubicBezTo>
                  <a:pt x="1779017" y="856570"/>
                  <a:pt x="1815685" y="847539"/>
                  <a:pt x="1834325" y="835376"/>
                </a:cubicBezTo>
                <a:close/>
                <a:moveTo>
                  <a:pt x="2618492" y="148784"/>
                </a:moveTo>
                <a:cubicBezTo>
                  <a:pt x="2616863" y="145162"/>
                  <a:pt x="2596763" y="140636"/>
                  <a:pt x="2573224" y="140816"/>
                </a:cubicBezTo>
                <a:cubicBezTo>
                  <a:pt x="2549683" y="140997"/>
                  <a:pt x="2532663" y="143894"/>
                  <a:pt x="2533204" y="148603"/>
                </a:cubicBezTo>
                <a:cubicBezTo>
                  <a:pt x="2533748" y="153310"/>
                  <a:pt x="2552580" y="156751"/>
                  <a:pt x="2577570" y="156932"/>
                </a:cubicBezTo>
                <a:cubicBezTo>
                  <a:pt x="2602558" y="157112"/>
                  <a:pt x="2619941" y="153491"/>
                  <a:pt x="2618492" y="148784"/>
                </a:cubicBezTo>
                <a:close/>
                <a:moveTo>
                  <a:pt x="2295811" y="440319"/>
                </a:moveTo>
                <a:lnTo>
                  <a:pt x="2261951" y="448828"/>
                </a:lnTo>
                <a:lnTo>
                  <a:pt x="2230986" y="438870"/>
                </a:lnTo>
                <a:lnTo>
                  <a:pt x="2268470" y="431627"/>
                </a:lnTo>
                <a:close/>
                <a:moveTo>
                  <a:pt x="2722432" y="72550"/>
                </a:moveTo>
                <a:cubicBezTo>
                  <a:pt x="2721708" y="69653"/>
                  <a:pt x="2709214" y="67660"/>
                  <a:pt x="2693821" y="67660"/>
                </a:cubicBezTo>
                <a:cubicBezTo>
                  <a:pt x="2678430" y="67660"/>
                  <a:pt x="2667928" y="69290"/>
                  <a:pt x="2668470" y="72006"/>
                </a:cubicBezTo>
                <a:cubicBezTo>
                  <a:pt x="2669014" y="74723"/>
                  <a:pt x="2680783" y="76715"/>
                  <a:pt x="2697081" y="76715"/>
                </a:cubicBezTo>
                <a:cubicBezTo>
                  <a:pt x="2712835" y="76896"/>
                  <a:pt x="2723156" y="75447"/>
                  <a:pt x="2722432" y="72550"/>
                </a:cubicBezTo>
                <a:close/>
                <a:moveTo>
                  <a:pt x="2616139" y="171599"/>
                </a:moveTo>
                <a:cubicBezTo>
                  <a:pt x="2614690" y="166348"/>
                  <a:pt x="2594410" y="162546"/>
                  <a:pt x="2568152" y="162365"/>
                </a:cubicBezTo>
                <a:cubicBezTo>
                  <a:pt x="2541896" y="162183"/>
                  <a:pt x="2521615" y="165624"/>
                  <a:pt x="2521796" y="171057"/>
                </a:cubicBezTo>
                <a:cubicBezTo>
                  <a:pt x="2521979" y="176488"/>
                  <a:pt x="2544069" y="180473"/>
                  <a:pt x="2571049" y="180654"/>
                </a:cubicBezTo>
                <a:cubicBezTo>
                  <a:pt x="2598031" y="180834"/>
                  <a:pt x="2617405" y="176669"/>
                  <a:pt x="2616139" y="171599"/>
                </a:cubicBezTo>
                <a:close/>
                <a:moveTo>
                  <a:pt x="2803374" y="10077"/>
                </a:moveTo>
                <a:cubicBezTo>
                  <a:pt x="2799387" y="8585"/>
                  <a:pt x="2795125" y="7967"/>
                  <a:pt x="2790880" y="8268"/>
                </a:cubicBezTo>
                <a:cubicBezTo>
                  <a:pt x="2785266" y="8085"/>
                  <a:pt x="2779472" y="8992"/>
                  <a:pt x="2779472" y="9897"/>
                </a:cubicBezTo>
                <a:cubicBezTo>
                  <a:pt x="2783206" y="11397"/>
                  <a:pt x="2787221" y="12077"/>
                  <a:pt x="2791241" y="11889"/>
                </a:cubicBezTo>
                <a:cubicBezTo>
                  <a:pt x="2797760" y="11889"/>
                  <a:pt x="2803374" y="10982"/>
                  <a:pt x="2803374" y="10077"/>
                </a:cubicBezTo>
                <a:close/>
                <a:moveTo>
                  <a:pt x="1768179" y="924827"/>
                </a:moveTo>
                <a:cubicBezTo>
                  <a:pt x="1775054" y="920558"/>
                  <a:pt x="1779830" y="915963"/>
                  <a:pt x="1781731" y="911301"/>
                </a:cubicBezTo>
                <a:cubicBezTo>
                  <a:pt x="1789337" y="892649"/>
                  <a:pt x="1756199" y="876534"/>
                  <a:pt x="1709299" y="876534"/>
                </a:cubicBezTo>
                <a:cubicBezTo>
                  <a:pt x="1662943" y="875990"/>
                  <a:pt x="1614054" y="891020"/>
                  <a:pt x="1602102" y="910214"/>
                </a:cubicBezTo>
                <a:cubicBezTo>
                  <a:pt x="1590151" y="929409"/>
                  <a:pt x="1620572" y="947517"/>
                  <a:pt x="1670550" y="947517"/>
                </a:cubicBezTo>
                <a:cubicBezTo>
                  <a:pt x="1708033" y="947517"/>
                  <a:pt x="1747553" y="937636"/>
                  <a:pt x="1768179" y="924827"/>
                </a:cubicBezTo>
                <a:close/>
                <a:moveTo>
                  <a:pt x="2723336" y="90838"/>
                </a:moveTo>
                <a:cubicBezTo>
                  <a:pt x="2713464" y="85956"/>
                  <a:pt x="2702436" y="83888"/>
                  <a:pt x="2691467" y="84863"/>
                </a:cubicBezTo>
                <a:cubicBezTo>
                  <a:pt x="2673722" y="84681"/>
                  <a:pt x="2660865" y="86854"/>
                  <a:pt x="2661951" y="89933"/>
                </a:cubicBezTo>
                <a:cubicBezTo>
                  <a:pt x="2663038" y="93011"/>
                  <a:pt x="2676981" y="95545"/>
                  <a:pt x="2695088" y="95545"/>
                </a:cubicBezTo>
                <a:cubicBezTo>
                  <a:pt x="2713015" y="95545"/>
                  <a:pt x="2725148" y="93192"/>
                  <a:pt x="2723336" y="90838"/>
                </a:cubicBezTo>
                <a:close/>
                <a:moveTo>
                  <a:pt x="2808625" y="25107"/>
                </a:moveTo>
                <a:cubicBezTo>
                  <a:pt x="2802872" y="22849"/>
                  <a:pt x="2796667" y="21982"/>
                  <a:pt x="2790517" y="22573"/>
                </a:cubicBezTo>
                <a:cubicBezTo>
                  <a:pt x="2782187" y="22573"/>
                  <a:pt x="2774944" y="23839"/>
                  <a:pt x="2776573" y="25107"/>
                </a:cubicBezTo>
                <a:cubicBezTo>
                  <a:pt x="2781858" y="26977"/>
                  <a:pt x="2787449" y="27838"/>
                  <a:pt x="2793051" y="27643"/>
                </a:cubicBezTo>
                <a:cubicBezTo>
                  <a:pt x="2801019" y="27643"/>
                  <a:pt x="2808625" y="26375"/>
                  <a:pt x="2808625" y="25107"/>
                </a:cubicBezTo>
                <a:close/>
                <a:moveTo>
                  <a:pt x="2618855" y="195500"/>
                </a:moveTo>
                <a:cubicBezTo>
                  <a:pt x="2616862" y="189888"/>
                  <a:pt x="2591873" y="184998"/>
                  <a:pt x="2564532" y="184998"/>
                </a:cubicBezTo>
                <a:cubicBezTo>
                  <a:pt x="2537189" y="184998"/>
                  <a:pt x="2514191" y="189525"/>
                  <a:pt x="2514372" y="195139"/>
                </a:cubicBezTo>
                <a:cubicBezTo>
                  <a:pt x="2514555" y="200752"/>
                  <a:pt x="2538457" y="206003"/>
                  <a:pt x="2567246" y="206184"/>
                </a:cubicBezTo>
                <a:cubicBezTo>
                  <a:pt x="2596038" y="206366"/>
                  <a:pt x="2620845" y="201114"/>
                  <a:pt x="2618855" y="195500"/>
                </a:cubicBezTo>
                <a:close/>
                <a:moveTo>
                  <a:pt x="2290380" y="486131"/>
                </a:moveTo>
                <a:lnTo>
                  <a:pt x="2239315" y="499169"/>
                </a:lnTo>
                <a:lnTo>
                  <a:pt x="2201290" y="484863"/>
                </a:lnTo>
                <a:lnTo>
                  <a:pt x="2254164" y="474179"/>
                </a:lnTo>
                <a:close/>
                <a:moveTo>
                  <a:pt x="2728950" y="108946"/>
                </a:moveTo>
                <a:cubicBezTo>
                  <a:pt x="2716901" y="103391"/>
                  <a:pt x="2703573" y="101201"/>
                  <a:pt x="2690379" y="102608"/>
                </a:cubicBezTo>
                <a:cubicBezTo>
                  <a:pt x="2671730" y="102789"/>
                  <a:pt x="2657424" y="105505"/>
                  <a:pt x="2658873" y="108946"/>
                </a:cubicBezTo>
                <a:cubicBezTo>
                  <a:pt x="2670597" y="114296"/>
                  <a:pt x="2683535" y="116422"/>
                  <a:pt x="2696356" y="115102"/>
                </a:cubicBezTo>
                <a:cubicBezTo>
                  <a:pt x="2715549" y="115283"/>
                  <a:pt x="2730216" y="112385"/>
                  <a:pt x="2728950" y="108946"/>
                </a:cubicBezTo>
                <a:close/>
                <a:moveTo>
                  <a:pt x="2814781" y="40317"/>
                </a:moveTo>
                <a:cubicBezTo>
                  <a:pt x="2807604" y="37692"/>
                  <a:pt x="2799945" y="36641"/>
                  <a:pt x="2792327" y="37240"/>
                </a:cubicBezTo>
                <a:cubicBezTo>
                  <a:pt x="2782548" y="37420"/>
                  <a:pt x="2774763" y="38869"/>
                  <a:pt x="2775849" y="40317"/>
                </a:cubicBezTo>
                <a:cubicBezTo>
                  <a:pt x="2783067" y="43034"/>
                  <a:pt x="2790803" y="44085"/>
                  <a:pt x="2798483" y="43395"/>
                </a:cubicBezTo>
                <a:cubicBezTo>
                  <a:pt x="2808262" y="43395"/>
                  <a:pt x="2816049" y="41947"/>
                  <a:pt x="2814781" y="40317"/>
                </a:cubicBezTo>
                <a:close/>
                <a:moveTo>
                  <a:pt x="2614688" y="221034"/>
                </a:moveTo>
                <a:cubicBezTo>
                  <a:pt x="2612698" y="214515"/>
                  <a:pt x="2588613" y="209625"/>
                  <a:pt x="2556926" y="209625"/>
                </a:cubicBezTo>
                <a:cubicBezTo>
                  <a:pt x="2525237" y="209625"/>
                  <a:pt x="2502059" y="213971"/>
                  <a:pt x="2502603" y="220853"/>
                </a:cubicBezTo>
                <a:cubicBezTo>
                  <a:pt x="2503144" y="227734"/>
                  <a:pt x="2529220" y="232984"/>
                  <a:pt x="2561814" y="232984"/>
                </a:cubicBezTo>
                <a:cubicBezTo>
                  <a:pt x="2594408" y="232984"/>
                  <a:pt x="2616681" y="227914"/>
                  <a:pt x="2614688" y="221034"/>
                </a:cubicBezTo>
                <a:close/>
                <a:moveTo>
                  <a:pt x="2532119" y="294189"/>
                </a:moveTo>
                <a:cubicBezTo>
                  <a:pt x="2511990" y="293833"/>
                  <a:pt x="2491987" y="297464"/>
                  <a:pt x="2473267" y="304873"/>
                </a:cubicBezTo>
                <a:cubicBezTo>
                  <a:pt x="2457357" y="295757"/>
                  <a:pt x="2439270" y="291124"/>
                  <a:pt x="2420936" y="291472"/>
                </a:cubicBezTo>
                <a:cubicBezTo>
                  <a:pt x="2457696" y="287670"/>
                  <a:pt x="2463671" y="286402"/>
                  <a:pt x="2477796" y="278798"/>
                </a:cubicBezTo>
                <a:cubicBezTo>
                  <a:pt x="2483590" y="286221"/>
                  <a:pt x="2499343" y="291292"/>
                  <a:pt x="2532119" y="294189"/>
                </a:cubicBezTo>
                <a:close/>
                <a:moveTo>
                  <a:pt x="1701643" y="1029113"/>
                </a:moveTo>
                <a:cubicBezTo>
                  <a:pt x="1708204" y="1024461"/>
                  <a:pt x="1712742" y="1019448"/>
                  <a:pt x="1714553" y="1014333"/>
                </a:cubicBezTo>
                <a:cubicBezTo>
                  <a:pt x="1721796" y="994233"/>
                  <a:pt x="1686849" y="978118"/>
                  <a:pt x="1639586" y="978118"/>
                </a:cubicBezTo>
                <a:cubicBezTo>
                  <a:pt x="1592325" y="978118"/>
                  <a:pt x="1542710" y="996225"/>
                  <a:pt x="1532751" y="1016145"/>
                </a:cubicBezTo>
                <a:cubicBezTo>
                  <a:pt x="1522791" y="1036063"/>
                  <a:pt x="1557558" y="1054714"/>
                  <a:pt x="1606992" y="1054170"/>
                </a:cubicBezTo>
                <a:cubicBezTo>
                  <a:pt x="1644069" y="1053762"/>
                  <a:pt x="1681959" y="1043067"/>
                  <a:pt x="1701643" y="1029113"/>
                </a:cubicBezTo>
                <a:close/>
                <a:moveTo>
                  <a:pt x="2730219" y="129227"/>
                </a:moveTo>
                <a:cubicBezTo>
                  <a:pt x="2717691" y="123114"/>
                  <a:pt x="2703709" y="120606"/>
                  <a:pt x="2689838" y="121984"/>
                </a:cubicBezTo>
                <a:cubicBezTo>
                  <a:pt x="2669738" y="121802"/>
                  <a:pt x="2650726" y="125062"/>
                  <a:pt x="2651630" y="128864"/>
                </a:cubicBezTo>
                <a:cubicBezTo>
                  <a:pt x="2652535" y="132667"/>
                  <a:pt x="2671187" y="136288"/>
                  <a:pt x="2692192" y="136471"/>
                </a:cubicBezTo>
                <a:cubicBezTo>
                  <a:pt x="2713197" y="136651"/>
                  <a:pt x="2731485" y="133210"/>
                  <a:pt x="2730219" y="129227"/>
                </a:cubicBezTo>
                <a:close/>
                <a:moveTo>
                  <a:pt x="2507492" y="325878"/>
                </a:moveTo>
                <a:lnTo>
                  <a:pt x="2460954" y="334387"/>
                </a:lnTo>
                <a:lnTo>
                  <a:pt x="2416771" y="324247"/>
                </a:lnTo>
                <a:lnTo>
                  <a:pt x="2417495" y="324247"/>
                </a:lnTo>
                <a:cubicBezTo>
                  <a:pt x="2435485" y="324095"/>
                  <a:pt x="2453266" y="320403"/>
                  <a:pt x="2469828" y="313382"/>
                </a:cubicBezTo>
                <a:cubicBezTo>
                  <a:pt x="2481201" y="320502"/>
                  <a:pt x="2494118" y="324787"/>
                  <a:pt x="2507492" y="325878"/>
                </a:cubicBezTo>
                <a:close/>
                <a:moveTo>
                  <a:pt x="2818038" y="56433"/>
                </a:moveTo>
                <a:cubicBezTo>
                  <a:pt x="2810143" y="53154"/>
                  <a:pt x="2801552" y="51909"/>
                  <a:pt x="2793051" y="52812"/>
                </a:cubicBezTo>
                <a:cubicBezTo>
                  <a:pt x="2780013" y="52812"/>
                  <a:pt x="2771683" y="54260"/>
                  <a:pt x="2772770" y="56433"/>
                </a:cubicBezTo>
                <a:cubicBezTo>
                  <a:pt x="2780992" y="59912"/>
                  <a:pt x="2789971" y="61222"/>
                  <a:pt x="2798845" y="60237"/>
                </a:cubicBezTo>
                <a:cubicBezTo>
                  <a:pt x="2811883" y="60054"/>
                  <a:pt x="2819850" y="58606"/>
                  <a:pt x="2818038" y="56433"/>
                </a:cubicBezTo>
                <a:close/>
                <a:moveTo>
                  <a:pt x="2170534" y="627820"/>
                </a:moveTo>
                <a:cubicBezTo>
                  <a:pt x="2175814" y="624428"/>
                  <a:pt x="2179152" y="620670"/>
                  <a:pt x="2180103" y="616687"/>
                </a:cubicBezTo>
                <a:cubicBezTo>
                  <a:pt x="2183907" y="600752"/>
                  <a:pt x="2148415" y="588620"/>
                  <a:pt x="2098255" y="588620"/>
                </a:cubicBezTo>
                <a:cubicBezTo>
                  <a:pt x="2049002" y="588439"/>
                  <a:pt x="2007536" y="598760"/>
                  <a:pt x="2001198" y="615239"/>
                </a:cubicBezTo>
                <a:cubicBezTo>
                  <a:pt x="1994861" y="631717"/>
                  <a:pt x="2031077" y="644572"/>
                  <a:pt x="2082684" y="644755"/>
                </a:cubicBezTo>
                <a:cubicBezTo>
                  <a:pt x="2121389" y="644890"/>
                  <a:pt x="2154695" y="637997"/>
                  <a:pt x="2170534" y="627820"/>
                </a:cubicBezTo>
                <a:close/>
                <a:moveTo>
                  <a:pt x="2487392" y="361730"/>
                </a:moveTo>
                <a:lnTo>
                  <a:pt x="2455703" y="368068"/>
                </a:lnTo>
                <a:lnTo>
                  <a:pt x="2429809" y="361369"/>
                </a:lnTo>
                <a:lnTo>
                  <a:pt x="2457876" y="352858"/>
                </a:lnTo>
                <a:close/>
                <a:moveTo>
                  <a:pt x="2616863" y="249823"/>
                </a:moveTo>
                <a:cubicBezTo>
                  <a:pt x="2615414" y="242400"/>
                  <a:pt x="2587529" y="236424"/>
                  <a:pt x="2552943" y="236424"/>
                </a:cubicBezTo>
                <a:cubicBezTo>
                  <a:pt x="2518357" y="236424"/>
                  <a:pt x="2492281" y="242400"/>
                  <a:pt x="2493730" y="249823"/>
                </a:cubicBezTo>
                <a:cubicBezTo>
                  <a:pt x="2495179" y="257249"/>
                  <a:pt x="2523246" y="263044"/>
                  <a:pt x="2557833" y="263044"/>
                </a:cubicBezTo>
                <a:cubicBezTo>
                  <a:pt x="2592600" y="263044"/>
                  <a:pt x="2618312" y="257249"/>
                  <a:pt x="2616863" y="249823"/>
                </a:cubicBezTo>
                <a:close/>
                <a:moveTo>
                  <a:pt x="2734382" y="150593"/>
                </a:moveTo>
                <a:cubicBezTo>
                  <a:pt x="2732570" y="145886"/>
                  <a:pt x="2713377" y="142445"/>
                  <a:pt x="2688750" y="142445"/>
                </a:cubicBezTo>
                <a:cubicBezTo>
                  <a:pt x="2664848" y="142445"/>
                  <a:pt x="2648369" y="145523"/>
                  <a:pt x="2649637" y="150232"/>
                </a:cubicBezTo>
                <a:cubicBezTo>
                  <a:pt x="2650904" y="154939"/>
                  <a:pt x="2670823" y="158560"/>
                  <a:pt x="2695269" y="158560"/>
                </a:cubicBezTo>
                <a:cubicBezTo>
                  <a:pt x="2719715" y="158560"/>
                  <a:pt x="2736192" y="155302"/>
                  <a:pt x="2734382" y="150593"/>
                </a:cubicBezTo>
                <a:close/>
                <a:moveTo>
                  <a:pt x="2896444" y="11345"/>
                </a:moveTo>
                <a:cubicBezTo>
                  <a:pt x="2892604" y="10041"/>
                  <a:pt x="2888536" y="9547"/>
                  <a:pt x="2884494" y="9897"/>
                </a:cubicBezTo>
                <a:cubicBezTo>
                  <a:pt x="2877613" y="9897"/>
                  <a:pt x="2873810" y="11528"/>
                  <a:pt x="2875078" y="11528"/>
                </a:cubicBezTo>
                <a:cubicBezTo>
                  <a:pt x="2878867" y="13045"/>
                  <a:pt x="2882972" y="13606"/>
                  <a:pt x="2887028" y="13157"/>
                </a:cubicBezTo>
                <a:cubicBezTo>
                  <a:pt x="2893730" y="13157"/>
                  <a:pt x="2897712" y="12433"/>
                  <a:pt x="2896444" y="11345"/>
                </a:cubicBezTo>
                <a:close/>
                <a:moveTo>
                  <a:pt x="2825645" y="73635"/>
                </a:moveTo>
                <a:cubicBezTo>
                  <a:pt x="2824377" y="70921"/>
                  <a:pt x="2812246" y="69109"/>
                  <a:pt x="2796853" y="69109"/>
                </a:cubicBezTo>
                <a:cubicBezTo>
                  <a:pt x="2781282" y="68928"/>
                  <a:pt x="2771322" y="70921"/>
                  <a:pt x="2772951" y="72730"/>
                </a:cubicBezTo>
                <a:cubicBezTo>
                  <a:pt x="2782261" y="77130"/>
                  <a:pt x="2792580" y="78941"/>
                  <a:pt x="2802830" y="77981"/>
                </a:cubicBezTo>
                <a:cubicBezTo>
                  <a:pt x="2817678" y="77981"/>
                  <a:pt x="2826913" y="76352"/>
                  <a:pt x="2825645" y="73635"/>
                </a:cubicBezTo>
                <a:close/>
                <a:moveTo>
                  <a:pt x="1612864" y="1146557"/>
                </a:moveTo>
                <a:cubicBezTo>
                  <a:pt x="1619510" y="1141710"/>
                  <a:pt x="1624376" y="1136379"/>
                  <a:pt x="1626911" y="1130766"/>
                </a:cubicBezTo>
                <a:cubicBezTo>
                  <a:pt x="1637051" y="1108313"/>
                  <a:pt x="1603009" y="1090929"/>
                  <a:pt x="1555748" y="1091473"/>
                </a:cubicBezTo>
                <a:cubicBezTo>
                  <a:pt x="1508487" y="1092015"/>
                  <a:pt x="1462673" y="1107588"/>
                  <a:pt x="1449636" y="1130586"/>
                </a:cubicBezTo>
                <a:cubicBezTo>
                  <a:pt x="1436598" y="1153581"/>
                  <a:pt x="1467926" y="1171689"/>
                  <a:pt x="1519894" y="1171689"/>
                </a:cubicBezTo>
                <a:cubicBezTo>
                  <a:pt x="1556970" y="1171282"/>
                  <a:pt x="1592925" y="1161097"/>
                  <a:pt x="1612864" y="1146557"/>
                </a:cubicBezTo>
                <a:close/>
                <a:moveTo>
                  <a:pt x="2308307" y="538101"/>
                </a:moveTo>
                <a:cubicBezTo>
                  <a:pt x="2267202" y="539730"/>
                  <a:pt x="2236600" y="545705"/>
                  <a:pt x="2220666" y="557838"/>
                </a:cubicBezTo>
                <a:cubicBezTo>
                  <a:pt x="2213753" y="552224"/>
                  <a:pt x="2206221" y="547424"/>
                  <a:pt x="2198212" y="543532"/>
                </a:cubicBezTo>
                <a:cubicBezTo>
                  <a:pt x="2186051" y="539173"/>
                  <a:pt x="2173658" y="535485"/>
                  <a:pt x="2161090" y="532487"/>
                </a:cubicBezTo>
                <a:cubicBezTo>
                  <a:pt x="2173042" y="530675"/>
                  <a:pt x="2186984" y="529409"/>
                  <a:pt x="2199478" y="526692"/>
                </a:cubicBezTo>
                <a:cubicBezTo>
                  <a:pt x="2211974" y="523976"/>
                  <a:pt x="2221390" y="520174"/>
                  <a:pt x="2232435" y="516733"/>
                </a:cubicBezTo>
                <a:lnTo>
                  <a:pt x="2232435" y="517457"/>
                </a:lnTo>
                <a:cubicBezTo>
                  <a:pt x="2243480" y="527236"/>
                  <a:pt x="2266115" y="534479"/>
                  <a:pt x="2308307" y="538101"/>
                </a:cubicBezTo>
                <a:close/>
                <a:moveTo>
                  <a:pt x="2470370" y="400119"/>
                </a:moveTo>
                <a:lnTo>
                  <a:pt x="2441398" y="406457"/>
                </a:lnTo>
                <a:lnTo>
                  <a:pt x="2420393" y="400482"/>
                </a:lnTo>
                <a:lnTo>
                  <a:pt x="2449909" y="393600"/>
                </a:lnTo>
                <a:close/>
                <a:moveTo>
                  <a:pt x="2142058" y="690774"/>
                </a:moveTo>
                <a:cubicBezTo>
                  <a:pt x="2147759" y="687127"/>
                  <a:pt x="2151313" y="683233"/>
                  <a:pt x="2152037" y="679340"/>
                </a:cubicBezTo>
                <a:cubicBezTo>
                  <a:pt x="2154934" y="663768"/>
                  <a:pt x="2116185" y="650006"/>
                  <a:pt x="2070734" y="649824"/>
                </a:cubicBezTo>
                <a:cubicBezTo>
                  <a:pt x="2025283" y="649643"/>
                  <a:pt x="1979107" y="659603"/>
                  <a:pt x="1969150" y="678616"/>
                </a:cubicBezTo>
                <a:cubicBezTo>
                  <a:pt x="1960638" y="694914"/>
                  <a:pt x="2000837" y="710305"/>
                  <a:pt x="2051177" y="710305"/>
                </a:cubicBezTo>
                <a:cubicBezTo>
                  <a:pt x="2088525" y="710440"/>
                  <a:pt x="2124955" y="701715"/>
                  <a:pt x="2142058" y="690774"/>
                </a:cubicBezTo>
                <a:close/>
                <a:moveTo>
                  <a:pt x="2830171" y="90836"/>
                </a:moveTo>
                <a:cubicBezTo>
                  <a:pt x="2819548" y="86126"/>
                  <a:pt x="2807849" y="84375"/>
                  <a:pt x="2796311" y="85766"/>
                </a:cubicBezTo>
                <a:cubicBezTo>
                  <a:pt x="2779470" y="85766"/>
                  <a:pt x="2767700" y="87939"/>
                  <a:pt x="2768968" y="90836"/>
                </a:cubicBezTo>
                <a:cubicBezTo>
                  <a:pt x="2779472" y="95967"/>
                  <a:pt x="2791205" y="98037"/>
                  <a:pt x="2802830" y="96813"/>
                </a:cubicBezTo>
                <a:cubicBezTo>
                  <a:pt x="2819850" y="96813"/>
                  <a:pt x="2831983" y="94458"/>
                  <a:pt x="2830171" y="90836"/>
                </a:cubicBezTo>
                <a:close/>
                <a:moveTo>
                  <a:pt x="2736374" y="173954"/>
                </a:moveTo>
                <a:cubicBezTo>
                  <a:pt x="2734021" y="168884"/>
                  <a:pt x="2711204" y="164718"/>
                  <a:pt x="2685672" y="164718"/>
                </a:cubicBezTo>
                <a:cubicBezTo>
                  <a:pt x="2660141" y="164718"/>
                  <a:pt x="2640221" y="168521"/>
                  <a:pt x="2642033" y="173773"/>
                </a:cubicBezTo>
                <a:cubicBezTo>
                  <a:pt x="2643843" y="179024"/>
                  <a:pt x="2666116" y="183187"/>
                  <a:pt x="2692735" y="183187"/>
                </a:cubicBezTo>
                <a:cubicBezTo>
                  <a:pt x="2719534" y="183187"/>
                  <a:pt x="2738728" y="179024"/>
                  <a:pt x="2736374" y="173954"/>
                </a:cubicBezTo>
                <a:close/>
                <a:moveTo>
                  <a:pt x="2906043" y="26012"/>
                </a:moveTo>
                <a:cubicBezTo>
                  <a:pt x="2900545" y="23999"/>
                  <a:pt x="2894665" y="23254"/>
                  <a:pt x="2888840" y="23839"/>
                </a:cubicBezTo>
                <a:cubicBezTo>
                  <a:pt x="2879968" y="23839"/>
                  <a:pt x="2875259" y="24925"/>
                  <a:pt x="2877071" y="26374"/>
                </a:cubicBezTo>
                <a:cubicBezTo>
                  <a:pt x="2882307" y="28159"/>
                  <a:pt x="2887856" y="28836"/>
                  <a:pt x="2893367" y="28366"/>
                </a:cubicBezTo>
                <a:cubicBezTo>
                  <a:pt x="2902602" y="28366"/>
                  <a:pt x="2907492" y="27461"/>
                  <a:pt x="2906043" y="26012"/>
                </a:cubicBezTo>
                <a:close/>
                <a:moveTo>
                  <a:pt x="2912382" y="41403"/>
                </a:moveTo>
                <a:cubicBezTo>
                  <a:pt x="2905517" y="38797"/>
                  <a:pt x="2898143" y="37805"/>
                  <a:pt x="2890833" y="38506"/>
                </a:cubicBezTo>
                <a:cubicBezTo>
                  <a:pt x="2880512" y="38689"/>
                  <a:pt x="2874718" y="39774"/>
                  <a:pt x="2875803" y="41403"/>
                </a:cubicBezTo>
                <a:cubicBezTo>
                  <a:pt x="2882364" y="44204"/>
                  <a:pt x="2889537" y="45265"/>
                  <a:pt x="2896628" y="44483"/>
                </a:cubicBezTo>
                <a:cubicBezTo>
                  <a:pt x="2908036" y="44483"/>
                  <a:pt x="2914192" y="43215"/>
                  <a:pt x="2912382" y="41403"/>
                </a:cubicBezTo>
                <a:close/>
                <a:moveTo>
                  <a:pt x="2838502" y="110575"/>
                </a:moveTo>
                <a:cubicBezTo>
                  <a:pt x="2826449" y="105249"/>
                  <a:pt x="2813240" y="103068"/>
                  <a:pt x="2800113" y="104239"/>
                </a:cubicBezTo>
                <a:cubicBezTo>
                  <a:pt x="2782367" y="104239"/>
                  <a:pt x="2767700" y="106954"/>
                  <a:pt x="2768968" y="110214"/>
                </a:cubicBezTo>
                <a:cubicBezTo>
                  <a:pt x="2770236" y="113473"/>
                  <a:pt x="2787800" y="116552"/>
                  <a:pt x="2806452" y="116733"/>
                </a:cubicBezTo>
                <a:cubicBezTo>
                  <a:pt x="2825101" y="116913"/>
                  <a:pt x="2840311" y="114016"/>
                  <a:pt x="2838502" y="110575"/>
                </a:cubicBezTo>
                <a:close/>
                <a:moveTo>
                  <a:pt x="2742350" y="198034"/>
                </a:moveTo>
                <a:cubicBezTo>
                  <a:pt x="2739272" y="192422"/>
                  <a:pt x="2712834" y="187713"/>
                  <a:pt x="2685492" y="187713"/>
                </a:cubicBezTo>
                <a:cubicBezTo>
                  <a:pt x="2658149" y="187713"/>
                  <a:pt x="2635515" y="192603"/>
                  <a:pt x="2638230" y="198217"/>
                </a:cubicBezTo>
                <a:cubicBezTo>
                  <a:pt x="2640946" y="203829"/>
                  <a:pt x="2667385" y="208718"/>
                  <a:pt x="2695270" y="208718"/>
                </a:cubicBezTo>
                <a:cubicBezTo>
                  <a:pt x="2723157" y="208718"/>
                  <a:pt x="2745428" y="203648"/>
                  <a:pt x="2742350" y="198034"/>
                </a:cubicBezTo>
                <a:close/>
                <a:moveTo>
                  <a:pt x="2099477" y="764948"/>
                </a:moveTo>
                <a:cubicBezTo>
                  <a:pt x="2105093" y="760992"/>
                  <a:pt x="2108623" y="756658"/>
                  <a:pt x="2109483" y="752131"/>
                </a:cubicBezTo>
                <a:cubicBezTo>
                  <a:pt x="2112924" y="734748"/>
                  <a:pt x="2072906" y="720805"/>
                  <a:pt x="2025282" y="721168"/>
                </a:cubicBezTo>
                <a:cubicBezTo>
                  <a:pt x="1977659" y="721529"/>
                  <a:pt x="1933658" y="734206"/>
                  <a:pt x="1926776" y="751950"/>
                </a:cubicBezTo>
                <a:cubicBezTo>
                  <a:pt x="1919896" y="769697"/>
                  <a:pt x="1957017" y="785269"/>
                  <a:pt x="2008443" y="785269"/>
                </a:cubicBezTo>
                <a:cubicBezTo>
                  <a:pt x="2047012" y="785269"/>
                  <a:pt x="2082628" y="776814"/>
                  <a:pt x="2099477" y="764948"/>
                </a:cubicBezTo>
                <a:close/>
                <a:moveTo>
                  <a:pt x="2465482" y="445207"/>
                </a:moveTo>
                <a:lnTo>
                  <a:pt x="2431620" y="452993"/>
                </a:lnTo>
                <a:lnTo>
                  <a:pt x="2402648" y="443034"/>
                </a:lnTo>
                <a:lnTo>
                  <a:pt x="2431801" y="436515"/>
                </a:lnTo>
                <a:close/>
                <a:moveTo>
                  <a:pt x="1522517" y="1281553"/>
                </a:moveTo>
                <a:cubicBezTo>
                  <a:pt x="1529571" y="1276341"/>
                  <a:pt x="1534788" y="1270649"/>
                  <a:pt x="1537640" y="1264764"/>
                </a:cubicBezTo>
                <a:cubicBezTo>
                  <a:pt x="1549047" y="1241223"/>
                  <a:pt x="1522247" y="1223115"/>
                  <a:pt x="1473901" y="1223115"/>
                </a:cubicBezTo>
                <a:cubicBezTo>
                  <a:pt x="1424104" y="1222573"/>
                  <a:pt x="1379741" y="1237964"/>
                  <a:pt x="1364530" y="1262772"/>
                </a:cubicBezTo>
                <a:cubicBezTo>
                  <a:pt x="1349320" y="1287579"/>
                  <a:pt x="1373946" y="1307679"/>
                  <a:pt x="1423741" y="1307679"/>
                </a:cubicBezTo>
                <a:cubicBezTo>
                  <a:pt x="1463669" y="1308494"/>
                  <a:pt x="1501357" y="1297187"/>
                  <a:pt x="1522517" y="1281553"/>
                </a:cubicBezTo>
                <a:close/>
                <a:moveTo>
                  <a:pt x="2922522" y="58244"/>
                </a:moveTo>
                <a:cubicBezTo>
                  <a:pt x="2914371" y="54976"/>
                  <a:pt x="2905548" y="53733"/>
                  <a:pt x="2896810" y="54623"/>
                </a:cubicBezTo>
                <a:cubicBezTo>
                  <a:pt x="2884678" y="54623"/>
                  <a:pt x="2877071" y="55708"/>
                  <a:pt x="2878520" y="58244"/>
                </a:cubicBezTo>
                <a:cubicBezTo>
                  <a:pt x="2886748" y="61465"/>
                  <a:pt x="2895618" y="62706"/>
                  <a:pt x="2904415" y="61866"/>
                </a:cubicBezTo>
                <a:cubicBezTo>
                  <a:pt x="2916547" y="61685"/>
                  <a:pt x="2924152" y="60237"/>
                  <a:pt x="2922522" y="58244"/>
                </a:cubicBezTo>
                <a:close/>
                <a:moveTo>
                  <a:pt x="2847918" y="131400"/>
                </a:moveTo>
                <a:cubicBezTo>
                  <a:pt x="2834823" y="125459"/>
                  <a:pt x="2820409" y="123026"/>
                  <a:pt x="2806088" y="124337"/>
                </a:cubicBezTo>
                <a:cubicBezTo>
                  <a:pt x="2784722" y="124157"/>
                  <a:pt x="2767519" y="127415"/>
                  <a:pt x="2769873" y="131400"/>
                </a:cubicBezTo>
                <a:cubicBezTo>
                  <a:pt x="2783342" y="137375"/>
                  <a:pt x="2798115" y="139806"/>
                  <a:pt x="2812790" y="138462"/>
                </a:cubicBezTo>
                <a:cubicBezTo>
                  <a:pt x="2833251" y="138643"/>
                  <a:pt x="2850091" y="135202"/>
                  <a:pt x="2847918" y="131400"/>
                </a:cubicBezTo>
                <a:close/>
                <a:moveTo>
                  <a:pt x="2742710" y="224111"/>
                </a:moveTo>
                <a:cubicBezTo>
                  <a:pt x="2739813" y="217592"/>
                  <a:pt x="2714825" y="212703"/>
                  <a:pt x="2682956" y="212522"/>
                </a:cubicBezTo>
                <a:cubicBezTo>
                  <a:pt x="2651086" y="212340"/>
                  <a:pt x="2629357" y="217229"/>
                  <a:pt x="2631167" y="223928"/>
                </a:cubicBezTo>
                <a:cubicBezTo>
                  <a:pt x="2632978" y="230630"/>
                  <a:pt x="2658147" y="235880"/>
                  <a:pt x="2690923" y="235880"/>
                </a:cubicBezTo>
                <a:cubicBezTo>
                  <a:pt x="2723697" y="235880"/>
                  <a:pt x="2745427" y="230810"/>
                  <a:pt x="2742710" y="224111"/>
                </a:cubicBezTo>
                <a:close/>
                <a:moveTo>
                  <a:pt x="2990064" y="12430"/>
                </a:moveTo>
                <a:cubicBezTo>
                  <a:pt x="2986155" y="11153"/>
                  <a:pt x="2982032" y="10660"/>
                  <a:pt x="2977931" y="10982"/>
                </a:cubicBezTo>
                <a:cubicBezTo>
                  <a:pt x="2972137" y="10982"/>
                  <a:pt x="2969783" y="11525"/>
                  <a:pt x="2969783" y="12430"/>
                </a:cubicBezTo>
                <a:cubicBezTo>
                  <a:pt x="2973389" y="13917"/>
                  <a:pt x="2977311" y="14480"/>
                  <a:pt x="2981192" y="14061"/>
                </a:cubicBezTo>
                <a:cubicBezTo>
                  <a:pt x="2987347" y="14061"/>
                  <a:pt x="2990969" y="13518"/>
                  <a:pt x="2990064" y="12430"/>
                </a:cubicBezTo>
                <a:close/>
                <a:moveTo>
                  <a:pt x="2930308" y="75448"/>
                </a:moveTo>
                <a:cubicBezTo>
                  <a:pt x="2920803" y="71530"/>
                  <a:pt x="2910488" y="69975"/>
                  <a:pt x="2900249" y="70921"/>
                </a:cubicBezTo>
                <a:cubicBezTo>
                  <a:pt x="2886306" y="70921"/>
                  <a:pt x="2876347" y="72731"/>
                  <a:pt x="2877978" y="75267"/>
                </a:cubicBezTo>
                <a:cubicBezTo>
                  <a:pt x="2887459" y="79271"/>
                  <a:pt x="2897795" y="80830"/>
                  <a:pt x="2908036" y="79794"/>
                </a:cubicBezTo>
                <a:cubicBezTo>
                  <a:pt x="2922522" y="79794"/>
                  <a:pt x="2932118" y="77982"/>
                  <a:pt x="2930308" y="75448"/>
                </a:cubicBezTo>
                <a:close/>
                <a:moveTo>
                  <a:pt x="2060071" y="845127"/>
                </a:moveTo>
                <a:cubicBezTo>
                  <a:pt x="2065583" y="840985"/>
                  <a:pt x="2069103" y="836423"/>
                  <a:pt x="2070189" y="831625"/>
                </a:cubicBezTo>
                <a:cubicBezTo>
                  <a:pt x="2074535" y="812432"/>
                  <a:pt x="2039587" y="798851"/>
                  <a:pt x="1987981" y="798851"/>
                </a:cubicBezTo>
                <a:cubicBezTo>
                  <a:pt x="1936916" y="799031"/>
                  <a:pt x="1894362" y="815149"/>
                  <a:pt x="1888568" y="833256"/>
                </a:cubicBezTo>
                <a:cubicBezTo>
                  <a:pt x="1882773" y="851364"/>
                  <a:pt x="1914643" y="866212"/>
                  <a:pt x="1968605" y="866212"/>
                </a:cubicBezTo>
                <a:cubicBezTo>
                  <a:pt x="2009075" y="866212"/>
                  <a:pt x="2043536" y="857554"/>
                  <a:pt x="2060071" y="845127"/>
                </a:cubicBezTo>
                <a:close/>
                <a:moveTo>
                  <a:pt x="2463851" y="491382"/>
                </a:moveTo>
                <a:lnTo>
                  <a:pt x="2414781" y="506049"/>
                </a:lnTo>
                <a:cubicBezTo>
                  <a:pt x="2409730" y="502541"/>
                  <a:pt x="2404399" y="499452"/>
                  <a:pt x="2398846" y="496815"/>
                </a:cubicBezTo>
                <a:cubicBezTo>
                  <a:pt x="2392869" y="493918"/>
                  <a:pt x="2382911" y="491745"/>
                  <a:pt x="2374761" y="489209"/>
                </a:cubicBezTo>
                <a:lnTo>
                  <a:pt x="2423290" y="478888"/>
                </a:lnTo>
                <a:close/>
                <a:moveTo>
                  <a:pt x="2851178" y="153130"/>
                </a:moveTo>
                <a:cubicBezTo>
                  <a:pt x="2836880" y="146267"/>
                  <a:pt x="2820957" y="143508"/>
                  <a:pt x="2805183" y="145162"/>
                </a:cubicBezTo>
                <a:cubicBezTo>
                  <a:pt x="2781462" y="145162"/>
                  <a:pt x="2764985" y="148421"/>
                  <a:pt x="2766976" y="152947"/>
                </a:cubicBezTo>
                <a:cubicBezTo>
                  <a:pt x="2768968" y="157476"/>
                  <a:pt x="2786714" y="161097"/>
                  <a:pt x="2812065" y="161278"/>
                </a:cubicBezTo>
                <a:cubicBezTo>
                  <a:pt x="2837416" y="161458"/>
                  <a:pt x="2854075" y="157837"/>
                  <a:pt x="2851178" y="153130"/>
                </a:cubicBezTo>
                <a:close/>
                <a:moveTo>
                  <a:pt x="3002738" y="27824"/>
                </a:moveTo>
                <a:cubicBezTo>
                  <a:pt x="2997727" y="25879"/>
                  <a:pt x="2992345" y="25075"/>
                  <a:pt x="2986986" y="25468"/>
                </a:cubicBezTo>
                <a:cubicBezTo>
                  <a:pt x="2978836" y="25468"/>
                  <a:pt x="2973766" y="26375"/>
                  <a:pt x="2974673" y="27641"/>
                </a:cubicBezTo>
                <a:cubicBezTo>
                  <a:pt x="2979684" y="29586"/>
                  <a:pt x="2985064" y="30390"/>
                  <a:pt x="2990425" y="29996"/>
                </a:cubicBezTo>
                <a:cubicBezTo>
                  <a:pt x="2998575" y="29996"/>
                  <a:pt x="3003826" y="29090"/>
                  <a:pt x="3002738" y="27824"/>
                </a:cubicBezTo>
                <a:close/>
                <a:moveTo>
                  <a:pt x="2749232" y="251454"/>
                </a:moveTo>
                <a:cubicBezTo>
                  <a:pt x="2745791" y="244211"/>
                  <a:pt x="2715913" y="238597"/>
                  <a:pt x="2682595" y="238597"/>
                </a:cubicBezTo>
                <a:cubicBezTo>
                  <a:pt x="2649276" y="238597"/>
                  <a:pt x="2624287" y="244573"/>
                  <a:pt x="2626642" y="251816"/>
                </a:cubicBezTo>
                <a:cubicBezTo>
                  <a:pt x="2628996" y="259059"/>
                  <a:pt x="2659054" y="265217"/>
                  <a:pt x="2693459" y="265217"/>
                </a:cubicBezTo>
                <a:cubicBezTo>
                  <a:pt x="2727863" y="265036"/>
                  <a:pt x="2752673" y="258698"/>
                  <a:pt x="2749232" y="251454"/>
                </a:cubicBezTo>
                <a:close/>
                <a:moveTo>
                  <a:pt x="1403987" y="1440774"/>
                </a:moveTo>
                <a:cubicBezTo>
                  <a:pt x="1411949" y="1435282"/>
                  <a:pt x="1418083" y="1429363"/>
                  <a:pt x="1421568" y="1423388"/>
                </a:cubicBezTo>
                <a:cubicBezTo>
                  <a:pt x="1435511" y="1399485"/>
                  <a:pt x="1407082" y="1377032"/>
                  <a:pt x="1363080" y="1375764"/>
                </a:cubicBezTo>
                <a:cubicBezTo>
                  <a:pt x="1319079" y="1374496"/>
                  <a:pt x="1264937" y="1394596"/>
                  <a:pt x="1248097" y="1418859"/>
                </a:cubicBezTo>
                <a:cubicBezTo>
                  <a:pt x="1231255" y="1443305"/>
                  <a:pt x="1258962" y="1467027"/>
                  <a:pt x="1305135" y="1468656"/>
                </a:cubicBezTo>
                <a:cubicBezTo>
                  <a:pt x="1339766" y="1469877"/>
                  <a:pt x="1380102" y="1457248"/>
                  <a:pt x="1403987" y="1440774"/>
                </a:cubicBezTo>
                <a:close/>
                <a:moveTo>
                  <a:pt x="2940630" y="93372"/>
                </a:moveTo>
                <a:cubicBezTo>
                  <a:pt x="2929376" y="89102"/>
                  <a:pt x="2917331" y="87310"/>
                  <a:pt x="2905320" y="88121"/>
                </a:cubicBezTo>
                <a:cubicBezTo>
                  <a:pt x="2890292" y="88302"/>
                  <a:pt x="2878883" y="90656"/>
                  <a:pt x="2880693" y="93372"/>
                </a:cubicBezTo>
                <a:cubicBezTo>
                  <a:pt x="2891659" y="97786"/>
                  <a:pt x="2903500" y="99584"/>
                  <a:pt x="2915280" y="98623"/>
                </a:cubicBezTo>
                <a:cubicBezTo>
                  <a:pt x="2931395" y="98623"/>
                  <a:pt x="2943528" y="96089"/>
                  <a:pt x="2940630" y="93372"/>
                </a:cubicBezTo>
                <a:close/>
                <a:moveTo>
                  <a:pt x="2672635" y="329136"/>
                </a:moveTo>
                <a:cubicBezTo>
                  <a:pt x="2652077" y="329262"/>
                  <a:pt x="2631732" y="333319"/>
                  <a:pt x="2612698" y="341088"/>
                </a:cubicBezTo>
                <a:lnTo>
                  <a:pt x="2565600" y="327732"/>
                </a:lnTo>
                <a:lnTo>
                  <a:pt x="2564350" y="328051"/>
                </a:lnTo>
                <a:lnTo>
                  <a:pt x="2564169" y="327326"/>
                </a:lnTo>
                <a:lnTo>
                  <a:pt x="2565600" y="327732"/>
                </a:lnTo>
                <a:lnTo>
                  <a:pt x="2612698" y="315737"/>
                </a:lnTo>
                <a:cubicBezTo>
                  <a:pt x="2631648" y="323962"/>
                  <a:pt x="2651986" y="328509"/>
                  <a:pt x="2672635" y="329136"/>
                </a:cubicBezTo>
                <a:close/>
                <a:moveTo>
                  <a:pt x="3011793" y="43215"/>
                </a:moveTo>
                <a:cubicBezTo>
                  <a:pt x="3005617" y="40878"/>
                  <a:pt x="2999010" y="39892"/>
                  <a:pt x="2992419" y="40317"/>
                </a:cubicBezTo>
                <a:cubicBezTo>
                  <a:pt x="2982097" y="40317"/>
                  <a:pt x="2975760" y="41403"/>
                  <a:pt x="2976846" y="43032"/>
                </a:cubicBezTo>
                <a:cubicBezTo>
                  <a:pt x="2983327" y="45663"/>
                  <a:pt x="2990340" y="46720"/>
                  <a:pt x="2997307" y="46112"/>
                </a:cubicBezTo>
                <a:cubicBezTo>
                  <a:pt x="3007630" y="45930"/>
                  <a:pt x="3013424" y="44844"/>
                  <a:pt x="3011793" y="43215"/>
                </a:cubicBezTo>
                <a:close/>
                <a:moveTo>
                  <a:pt x="2860956" y="175764"/>
                </a:moveTo>
                <a:cubicBezTo>
                  <a:pt x="2858420" y="170874"/>
                  <a:pt x="2836330" y="166709"/>
                  <a:pt x="2810798" y="166528"/>
                </a:cubicBezTo>
                <a:cubicBezTo>
                  <a:pt x="2785265" y="166348"/>
                  <a:pt x="2765167" y="170513"/>
                  <a:pt x="2767157" y="175400"/>
                </a:cubicBezTo>
                <a:cubicBezTo>
                  <a:pt x="2769149" y="180290"/>
                  <a:pt x="2791784" y="184455"/>
                  <a:pt x="2817317" y="184817"/>
                </a:cubicBezTo>
                <a:cubicBezTo>
                  <a:pt x="2842849" y="185180"/>
                  <a:pt x="2863673" y="180834"/>
                  <a:pt x="2860956" y="175764"/>
                </a:cubicBezTo>
                <a:close/>
                <a:moveTo>
                  <a:pt x="2648550" y="366439"/>
                </a:moveTo>
                <a:lnTo>
                  <a:pt x="2611430" y="373682"/>
                </a:lnTo>
                <a:lnTo>
                  <a:pt x="2576119" y="363723"/>
                </a:lnTo>
                <a:lnTo>
                  <a:pt x="2610162" y="354307"/>
                </a:lnTo>
                <a:close/>
                <a:moveTo>
                  <a:pt x="2010052" y="933453"/>
                </a:moveTo>
                <a:cubicBezTo>
                  <a:pt x="2015866" y="928966"/>
                  <a:pt x="2019488" y="924247"/>
                  <a:pt x="2020212" y="919630"/>
                </a:cubicBezTo>
                <a:cubicBezTo>
                  <a:pt x="2023110" y="901159"/>
                  <a:pt x="1986714" y="885044"/>
                  <a:pt x="1939090" y="885044"/>
                </a:cubicBezTo>
                <a:cubicBezTo>
                  <a:pt x="1891468" y="885044"/>
                  <a:pt x="1842939" y="902066"/>
                  <a:pt x="1834972" y="921259"/>
                </a:cubicBezTo>
                <a:cubicBezTo>
                  <a:pt x="1827004" y="940454"/>
                  <a:pt x="1867383" y="958562"/>
                  <a:pt x="1917543" y="958562"/>
                </a:cubicBezTo>
                <a:cubicBezTo>
                  <a:pt x="1955432" y="958289"/>
                  <a:pt x="1992609" y="946915"/>
                  <a:pt x="2010052" y="933453"/>
                </a:cubicBezTo>
                <a:close/>
                <a:moveTo>
                  <a:pt x="2948417" y="112567"/>
                </a:moveTo>
                <a:cubicBezTo>
                  <a:pt x="2936379" y="107640"/>
                  <a:pt x="2923357" y="105595"/>
                  <a:pt x="2910390" y="106591"/>
                </a:cubicBezTo>
                <a:cubicBezTo>
                  <a:pt x="2892825" y="106410"/>
                  <a:pt x="2878883" y="109307"/>
                  <a:pt x="2880693" y="112385"/>
                </a:cubicBezTo>
                <a:cubicBezTo>
                  <a:pt x="2892729" y="117560"/>
                  <a:pt x="2905840" y="119734"/>
                  <a:pt x="2918901" y="118723"/>
                </a:cubicBezTo>
                <a:cubicBezTo>
                  <a:pt x="2937008" y="118723"/>
                  <a:pt x="2950770" y="115826"/>
                  <a:pt x="2948417" y="112567"/>
                </a:cubicBezTo>
                <a:close/>
                <a:moveTo>
                  <a:pt x="2365028" y="634169"/>
                </a:moveTo>
                <a:cubicBezTo>
                  <a:pt x="2369680" y="630664"/>
                  <a:pt x="2372226" y="626782"/>
                  <a:pt x="2372226" y="622663"/>
                </a:cubicBezTo>
                <a:cubicBezTo>
                  <a:pt x="2372587" y="606548"/>
                  <a:pt x="2335286" y="594776"/>
                  <a:pt x="2284585" y="594596"/>
                </a:cubicBezTo>
                <a:cubicBezTo>
                  <a:pt x="2233883" y="594415"/>
                  <a:pt x="2193864" y="605641"/>
                  <a:pt x="2190786" y="622300"/>
                </a:cubicBezTo>
                <a:cubicBezTo>
                  <a:pt x="2187708" y="638959"/>
                  <a:pt x="2225009" y="651816"/>
                  <a:pt x="2278247" y="651816"/>
                </a:cubicBezTo>
                <a:cubicBezTo>
                  <a:pt x="2318173" y="651816"/>
                  <a:pt x="2351073" y="644686"/>
                  <a:pt x="2365028" y="634169"/>
                </a:cubicBezTo>
                <a:close/>
                <a:moveTo>
                  <a:pt x="2471458" y="541359"/>
                </a:moveTo>
                <a:cubicBezTo>
                  <a:pt x="2437596" y="545161"/>
                  <a:pt x="2412788" y="550775"/>
                  <a:pt x="2400112" y="562184"/>
                </a:cubicBezTo>
                <a:cubicBezTo>
                  <a:pt x="2388523" y="550232"/>
                  <a:pt x="2368242" y="542447"/>
                  <a:pt x="2334200" y="537918"/>
                </a:cubicBezTo>
                <a:cubicBezTo>
                  <a:pt x="2361203" y="537394"/>
                  <a:pt x="2387744" y="530835"/>
                  <a:pt x="2411883" y="518725"/>
                </a:cubicBezTo>
                <a:cubicBezTo>
                  <a:pt x="2419851" y="529590"/>
                  <a:pt x="2439588" y="536108"/>
                  <a:pt x="2471458" y="541359"/>
                </a:cubicBezTo>
                <a:close/>
                <a:moveTo>
                  <a:pt x="3024469" y="59511"/>
                </a:moveTo>
                <a:cubicBezTo>
                  <a:pt x="3016958" y="56682"/>
                  <a:pt x="3008941" y="55448"/>
                  <a:pt x="3000928" y="55889"/>
                </a:cubicBezTo>
                <a:cubicBezTo>
                  <a:pt x="2989159" y="55708"/>
                  <a:pt x="2980104" y="57338"/>
                  <a:pt x="2981372" y="59330"/>
                </a:cubicBezTo>
                <a:cubicBezTo>
                  <a:pt x="2989210" y="62353"/>
                  <a:pt x="2997622" y="63591"/>
                  <a:pt x="3005998" y="62952"/>
                </a:cubicBezTo>
                <a:cubicBezTo>
                  <a:pt x="3017950" y="63132"/>
                  <a:pt x="3026460" y="61503"/>
                  <a:pt x="3024469" y="59511"/>
                </a:cubicBezTo>
                <a:close/>
                <a:moveTo>
                  <a:pt x="2865845" y="199485"/>
                </a:moveTo>
                <a:cubicBezTo>
                  <a:pt x="2862404" y="194414"/>
                  <a:pt x="2837777" y="189525"/>
                  <a:pt x="2809710" y="189344"/>
                </a:cubicBezTo>
                <a:cubicBezTo>
                  <a:pt x="2781644" y="189164"/>
                  <a:pt x="2761364" y="193509"/>
                  <a:pt x="2763537" y="199304"/>
                </a:cubicBezTo>
                <a:cubicBezTo>
                  <a:pt x="2765710" y="205099"/>
                  <a:pt x="2793051" y="209986"/>
                  <a:pt x="2821118" y="209986"/>
                </a:cubicBezTo>
                <a:cubicBezTo>
                  <a:pt x="2849186" y="209986"/>
                  <a:pt x="2869286" y="205279"/>
                  <a:pt x="2865845" y="199485"/>
                </a:cubicBezTo>
                <a:close/>
                <a:moveTo>
                  <a:pt x="2643480" y="405552"/>
                </a:moveTo>
                <a:lnTo>
                  <a:pt x="2607265" y="413337"/>
                </a:lnTo>
                <a:lnTo>
                  <a:pt x="2576663" y="403016"/>
                </a:lnTo>
                <a:lnTo>
                  <a:pt x="2606179" y="395592"/>
                </a:lnTo>
                <a:close/>
                <a:moveTo>
                  <a:pt x="2958737" y="132668"/>
                </a:moveTo>
                <a:cubicBezTo>
                  <a:pt x="2945439" y="126995"/>
                  <a:pt x="2930947" y="124695"/>
                  <a:pt x="2916547" y="125967"/>
                </a:cubicBezTo>
                <a:cubicBezTo>
                  <a:pt x="2895361" y="127054"/>
                  <a:pt x="2882504" y="128864"/>
                  <a:pt x="2886307" y="132849"/>
                </a:cubicBezTo>
                <a:cubicBezTo>
                  <a:pt x="2898996" y="138638"/>
                  <a:pt x="2912979" y="141010"/>
                  <a:pt x="2926868" y="139729"/>
                </a:cubicBezTo>
                <a:cubicBezTo>
                  <a:pt x="2949321" y="139729"/>
                  <a:pt x="2962722" y="136832"/>
                  <a:pt x="2958737" y="132668"/>
                </a:cubicBezTo>
                <a:close/>
                <a:moveTo>
                  <a:pt x="3035514" y="76894"/>
                </a:moveTo>
                <a:cubicBezTo>
                  <a:pt x="3026364" y="73067"/>
                  <a:pt x="3016424" y="71512"/>
                  <a:pt x="3006542" y="72368"/>
                </a:cubicBezTo>
                <a:cubicBezTo>
                  <a:pt x="2993685" y="72187"/>
                  <a:pt x="2983001" y="73997"/>
                  <a:pt x="2984088" y="76352"/>
                </a:cubicBezTo>
                <a:cubicBezTo>
                  <a:pt x="2993253" y="80126"/>
                  <a:pt x="3003181" y="81675"/>
                  <a:pt x="3013061" y="80879"/>
                </a:cubicBezTo>
                <a:cubicBezTo>
                  <a:pt x="3025193" y="81060"/>
                  <a:pt x="3035695" y="79067"/>
                  <a:pt x="3035514" y="76894"/>
                </a:cubicBezTo>
                <a:close/>
                <a:moveTo>
                  <a:pt x="3099073" y="28728"/>
                </a:moveTo>
                <a:cubicBezTo>
                  <a:pt x="3094149" y="27217"/>
                  <a:pt x="3089007" y="26544"/>
                  <a:pt x="3083863" y="26736"/>
                </a:cubicBezTo>
                <a:cubicBezTo>
                  <a:pt x="3077161" y="26736"/>
                  <a:pt x="3072454" y="27641"/>
                  <a:pt x="3072454" y="28728"/>
                </a:cubicBezTo>
                <a:cubicBezTo>
                  <a:pt x="3077692" y="30509"/>
                  <a:pt x="3083229" y="31245"/>
                  <a:pt x="3088750" y="30901"/>
                </a:cubicBezTo>
                <a:cubicBezTo>
                  <a:pt x="3095269" y="30901"/>
                  <a:pt x="3100339" y="29813"/>
                  <a:pt x="3099073" y="28728"/>
                </a:cubicBezTo>
                <a:close/>
                <a:moveTo>
                  <a:pt x="1277167" y="1629144"/>
                </a:moveTo>
                <a:cubicBezTo>
                  <a:pt x="1285253" y="1623341"/>
                  <a:pt x="1291692" y="1617003"/>
                  <a:pt x="1295721" y="1610439"/>
                </a:cubicBezTo>
                <a:cubicBezTo>
                  <a:pt x="1311837" y="1584183"/>
                  <a:pt x="1284495" y="1558471"/>
                  <a:pt x="1239405" y="1558471"/>
                </a:cubicBezTo>
                <a:cubicBezTo>
                  <a:pt x="1207505" y="1557790"/>
                  <a:pt x="1170707" y="1568825"/>
                  <a:pt x="1146127" y="1585691"/>
                </a:cubicBezTo>
                <a:lnTo>
                  <a:pt x="1140881" y="1590599"/>
                </a:lnTo>
                <a:lnTo>
                  <a:pt x="1197563" y="1655126"/>
                </a:lnTo>
                <a:lnTo>
                  <a:pt x="1248734" y="1644641"/>
                </a:lnTo>
                <a:cubicBezTo>
                  <a:pt x="1259349" y="1640216"/>
                  <a:pt x="1269081" y="1634948"/>
                  <a:pt x="1277167" y="1629144"/>
                </a:cubicBezTo>
                <a:close/>
                <a:moveTo>
                  <a:pt x="2875261" y="225921"/>
                </a:moveTo>
                <a:cubicBezTo>
                  <a:pt x="2871457" y="219585"/>
                  <a:pt x="2845021" y="214515"/>
                  <a:pt x="2814780" y="214515"/>
                </a:cubicBezTo>
                <a:cubicBezTo>
                  <a:pt x="2784179" y="214333"/>
                  <a:pt x="2762450" y="219042"/>
                  <a:pt x="2764984" y="225560"/>
                </a:cubicBezTo>
                <a:cubicBezTo>
                  <a:pt x="2767520" y="232079"/>
                  <a:pt x="2791966" y="237149"/>
                  <a:pt x="2824560" y="237510"/>
                </a:cubicBezTo>
                <a:cubicBezTo>
                  <a:pt x="2857154" y="237873"/>
                  <a:pt x="2879063" y="232260"/>
                  <a:pt x="2875261" y="225921"/>
                </a:cubicBezTo>
                <a:close/>
                <a:moveTo>
                  <a:pt x="1957574" y="1038385"/>
                </a:moveTo>
                <a:cubicBezTo>
                  <a:pt x="1963762" y="1033584"/>
                  <a:pt x="1967882" y="1028321"/>
                  <a:pt x="1969330" y="1022844"/>
                </a:cubicBezTo>
                <a:cubicBezTo>
                  <a:pt x="1974764" y="1002383"/>
                  <a:pt x="1941626" y="985542"/>
                  <a:pt x="1892010" y="985000"/>
                </a:cubicBezTo>
                <a:cubicBezTo>
                  <a:pt x="1842395" y="984456"/>
                  <a:pt x="1793866" y="1001296"/>
                  <a:pt x="1785718" y="1022844"/>
                </a:cubicBezTo>
                <a:cubicBezTo>
                  <a:pt x="1777569" y="1044393"/>
                  <a:pt x="1809621" y="1061776"/>
                  <a:pt x="1862313" y="1062501"/>
                </a:cubicBezTo>
                <a:cubicBezTo>
                  <a:pt x="1901834" y="1063044"/>
                  <a:pt x="1939011" y="1052790"/>
                  <a:pt x="1957574" y="1038385"/>
                </a:cubicBezTo>
                <a:close/>
                <a:moveTo>
                  <a:pt x="2344882" y="698661"/>
                </a:moveTo>
                <a:cubicBezTo>
                  <a:pt x="2350182" y="694958"/>
                  <a:pt x="2353396" y="690974"/>
                  <a:pt x="2353939" y="686945"/>
                </a:cubicBezTo>
                <a:cubicBezTo>
                  <a:pt x="2356112" y="670830"/>
                  <a:pt x="2313197" y="656524"/>
                  <a:pt x="2265573" y="656344"/>
                </a:cubicBezTo>
                <a:cubicBezTo>
                  <a:pt x="2217949" y="656163"/>
                  <a:pt x="2172318" y="669562"/>
                  <a:pt x="2168515" y="686041"/>
                </a:cubicBezTo>
                <a:cubicBezTo>
                  <a:pt x="2164713" y="702519"/>
                  <a:pt x="2206180" y="718091"/>
                  <a:pt x="2256701" y="718091"/>
                </a:cubicBezTo>
                <a:cubicBezTo>
                  <a:pt x="2294320" y="718363"/>
                  <a:pt x="2328984" y="709772"/>
                  <a:pt x="2344882" y="698661"/>
                </a:cubicBezTo>
                <a:close/>
                <a:moveTo>
                  <a:pt x="2967791" y="154215"/>
                </a:moveTo>
                <a:cubicBezTo>
                  <a:pt x="2953107" y="148004"/>
                  <a:pt x="2937151" y="145395"/>
                  <a:pt x="2921255" y="146608"/>
                </a:cubicBezTo>
                <a:cubicBezTo>
                  <a:pt x="2897715" y="146608"/>
                  <a:pt x="2881598" y="150230"/>
                  <a:pt x="2885039" y="154576"/>
                </a:cubicBezTo>
                <a:cubicBezTo>
                  <a:pt x="2899987" y="160987"/>
                  <a:pt x="2916270" y="163660"/>
                  <a:pt x="2932482" y="162363"/>
                </a:cubicBezTo>
                <a:cubicBezTo>
                  <a:pt x="2955841" y="162363"/>
                  <a:pt x="2971956" y="158561"/>
                  <a:pt x="2967791" y="154215"/>
                </a:cubicBezTo>
                <a:close/>
                <a:moveTo>
                  <a:pt x="2642032" y="448104"/>
                </a:moveTo>
                <a:lnTo>
                  <a:pt x="2598212" y="458064"/>
                </a:lnTo>
                <a:lnTo>
                  <a:pt x="2561996" y="447018"/>
                </a:lnTo>
                <a:lnTo>
                  <a:pt x="2602919" y="437059"/>
                </a:lnTo>
                <a:close/>
                <a:moveTo>
                  <a:pt x="3048008" y="94823"/>
                </a:moveTo>
                <a:cubicBezTo>
                  <a:pt x="3037354" y="90675"/>
                  <a:pt x="3025914" y="88945"/>
                  <a:pt x="3014509" y="89753"/>
                </a:cubicBezTo>
                <a:cubicBezTo>
                  <a:pt x="2999118" y="89571"/>
                  <a:pt x="2987529" y="91926"/>
                  <a:pt x="2989702" y="94641"/>
                </a:cubicBezTo>
                <a:cubicBezTo>
                  <a:pt x="3000386" y="98918"/>
                  <a:pt x="3011903" y="100713"/>
                  <a:pt x="3023382" y="99893"/>
                </a:cubicBezTo>
                <a:cubicBezTo>
                  <a:pt x="3038774" y="99893"/>
                  <a:pt x="3050544" y="97538"/>
                  <a:pt x="3048008" y="94823"/>
                </a:cubicBezTo>
                <a:close/>
                <a:moveTo>
                  <a:pt x="3110661" y="44301"/>
                </a:moveTo>
                <a:cubicBezTo>
                  <a:pt x="3104296" y="42227"/>
                  <a:pt x="3097612" y="41306"/>
                  <a:pt x="3090924" y="41586"/>
                </a:cubicBezTo>
                <a:cubicBezTo>
                  <a:pt x="3082413" y="41586"/>
                  <a:pt x="3075170" y="42852"/>
                  <a:pt x="3076438" y="44301"/>
                </a:cubicBezTo>
                <a:cubicBezTo>
                  <a:pt x="3082857" y="46405"/>
                  <a:pt x="3089606" y="47325"/>
                  <a:pt x="3096355" y="47017"/>
                </a:cubicBezTo>
                <a:cubicBezTo>
                  <a:pt x="3104866" y="47017"/>
                  <a:pt x="3111929" y="45749"/>
                  <a:pt x="3110661" y="44301"/>
                </a:cubicBezTo>
                <a:close/>
                <a:moveTo>
                  <a:pt x="2882502" y="254894"/>
                </a:moveTo>
                <a:cubicBezTo>
                  <a:pt x="2878699" y="248014"/>
                  <a:pt x="2847374" y="241675"/>
                  <a:pt x="2815504" y="241675"/>
                </a:cubicBezTo>
                <a:cubicBezTo>
                  <a:pt x="2783996" y="241675"/>
                  <a:pt x="2758101" y="247470"/>
                  <a:pt x="2760999" y="254532"/>
                </a:cubicBezTo>
                <a:cubicBezTo>
                  <a:pt x="2763896" y="261593"/>
                  <a:pt x="2795585" y="267931"/>
                  <a:pt x="2828179" y="268114"/>
                </a:cubicBezTo>
                <a:cubicBezTo>
                  <a:pt x="2860772" y="268294"/>
                  <a:pt x="2886304" y="261776"/>
                  <a:pt x="2882502" y="254894"/>
                </a:cubicBezTo>
                <a:close/>
                <a:moveTo>
                  <a:pt x="2981011" y="177393"/>
                </a:moveTo>
                <a:cubicBezTo>
                  <a:pt x="2965012" y="170161"/>
                  <a:pt x="2947457" y="167049"/>
                  <a:pt x="2929946" y="168340"/>
                </a:cubicBezTo>
                <a:cubicBezTo>
                  <a:pt x="2905863" y="168159"/>
                  <a:pt x="2886307" y="172322"/>
                  <a:pt x="2889204" y="177212"/>
                </a:cubicBezTo>
                <a:cubicBezTo>
                  <a:pt x="2892101" y="182102"/>
                  <a:pt x="2918538" y="186628"/>
                  <a:pt x="2942623" y="186448"/>
                </a:cubicBezTo>
                <a:cubicBezTo>
                  <a:pt x="2966706" y="186267"/>
                  <a:pt x="2984633" y="182102"/>
                  <a:pt x="2981011" y="177393"/>
                </a:cubicBezTo>
                <a:close/>
                <a:moveTo>
                  <a:pt x="3057969" y="114197"/>
                </a:moveTo>
                <a:cubicBezTo>
                  <a:pt x="3046532" y="109177"/>
                  <a:pt x="3034013" y="107122"/>
                  <a:pt x="3021573" y="108222"/>
                </a:cubicBezTo>
                <a:cubicBezTo>
                  <a:pt x="3002921" y="108042"/>
                  <a:pt x="2990969" y="110395"/>
                  <a:pt x="2993142" y="113655"/>
                </a:cubicBezTo>
                <a:cubicBezTo>
                  <a:pt x="3004847" y="119073"/>
                  <a:pt x="3017805" y="121202"/>
                  <a:pt x="3030626" y="119811"/>
                </a:cubicBezTo>
                <a:cubicBezTo>
                  <a:pt x="3049277" y="119811"/>
                  <a:pt x="3060866" y="117457"/>
                  <a:pt x="3057969" y="114197"/>
                </a:cubicBezTo>
                <a:close/>
                <a:moveTo>
                  <a:pt x="2314947" y="770588"/>
                </a:moveTo>
                <a:cubicBezTo>
                  <a:pt x="2319974" y="766653"/>
                  <a:pt x="2322883" y="762364"/>
                  <a:pt x="2323154" y="757928"/>
                </a:cubicBezTo>
                <a:cubicBezTo>
                  <a:pt x="2324242" y="740181"/>
                  <a:pt x="2285129" y="726239"/>
                  <a:pt x="2235332" y="726239"/>
                </a:cubicBezTo>
                <a:cubicBezTo>
                  <a:pt x="2185355" y="726058"/>
                  <a:pt x="2142077" y="739276"/>
                  <a:pt x="2138999" y="757565"/>
                </a:cubicBezTo>
                <a:cubicBezTo>
                  <a:pt x="2135921" y="775853"/>
                  <a:pt x="2174129" y="790702"/>
                  <a:pt x="2226460" y="790883"/>
                </a:cubicBezTo>
                <a:cubicBezTo>
                  <a:pt x="2265708" y="791018"/>
                  <a:pt x="2299864" y="782394"/>
                  <a:pt x="2314947" y="770588"/>
                </a:cubicBezTo>
                <a:close/>
                <a:moveTo>
                  <a:pt x="3126234" y="60598"/>
                </a:moveTo>
                <a:cubicBezTo>
                  <a:pt x="3118533" y="58043"/>
                  <a:pt x="3110440" y="56880"/>
                  <a:pt x="3102332" y="57157"/>
                </a:cubicBezTo>
                <a:cubicBezTo>
                  <a:pt x="3090924" y="57157"/>
                  <a:pt x="3082776" y="58789"/>
                  <a:pt x="3084224" y="60598"/>
                </a:cubicBezTo>
                <a:cubicBezTo>
                  <a:pt x="3092547" y="63423"/>
                  <a:pt x="3101343" y="64593"/>
                  <a:pt x="3110117" y="64039"/>
                </a:cubicBezTo>
                <a:cubicBezTo>
                  <a:pt x="3120620" y="64039"/>
                  <a:pt x="3128407" y="62228"/>
                  <a:pt x="3126234" y="60598"/>
                </a:cubicBezTo>
                <a:close/>
                <a:moveTo>
                  <a:pt x="2818222" y="333663"/>
                </a:moveTo>
                <a:cubicBezTo>
                  <a:pt x="2798798" y="333463"/>
                  <a:pt x="2779548" y="337351"/>
                  <a:pt x="2761725" y="345071"/>
                </a:cubicBezTo>
                <a:cubicBezTo>
                  <a:pt x="2741692" y="335765"/>
                  <a:pt x="2719892" y="330887"/>
                  <a:pt x="2697804" y="330765"/>
                </a:cubicBezTo>
                <a:cubicBezTo>
                  <a:pt x="2735468" y="327507"/>
                  <a:pt x="2743255" y="326239"/>
                  <a:pt x="2756292" y="318635"/>
                </a:cubicBezTo>
                <a:cubicBezTo>
                  <a:pt x="2764674" y="322112"/>
                  <a:pt x="2773261" y="325076"/>
                  <a:pt x="2782006" y="327507"/>
                </a:cubicBezTo>
                <a:cubicBezTo>
                  <a:pt x="2791783" y="330041"/>
                  <a:pt x="2805908" y="331672"/>
                  <a:pt x="2818222" y="333663"/>
                </a:cubicBezTo>
                <a:close/>
                <a:moveTo>
                  <a:pt x="1889411" y="1155520"/>
                </a:moveTo>
                <a:cubicBezTo>
                  <a:pt x="1895245" y="1150447"/>
                  <a:pt x="1899161" y="1144845"/>
                  <a:pt x="1900700" y="1138915"/>
                </a:cubicBezTo>
                <a:cubicBezTo>
                  <a:pt x="1906675" y="1115918"/>
                  <a:pt x="1872633" y="1099441"/>
                  <a:pt x="1822293" y="1099622"/>
                </a:cubicBezTo>
                <a:cubicBezTo>
                  <a:pt x="1771954" y="1099802"/>
                  <a:pt x="1728496" y="1117005"/>
                  <a:pt x="1719803" y="1140183"/>
                </a:cubicBezTo>
                <a:cubicBezTo>
                  <a:pt x="1711112" y="1163361"/>
                  <a:pt x="1744611" y="1181830"/>
                  <a:pt x="1797485" y="1181469"/>
                </a:cubicBezTo>
                <a:cubicBezTo>
                  <a:pt x="1837141" y="1181197"/>
                  <a:pt x="1871908" y="1170740"/>
                  <a:pt x="1889411" y="1155520"/>
                </a:cubicBezTo>
                <a:close/>
                <a:moveTo>
                  <a:pt x="2643119" y="494823"/>
                </a:moveTo>
                <a:lnTo>
                  <a:pt x="2593322" y="508585"/>
                </a:lnTo>
                <a:lnTo>
                  <a:pt x="2551493" y="493374"/>
                </a:lnTo>
                <a:lnTo>
                  <a:pt x="2596220" y="482146"/>
                </a:lnTo>
                <a:close/>
                <a:moveTo>
                  <a:pt x="2990064" y="202744"/>
                </a:moveTo>
                <a:cubicBezTo>
                  <a:pt x="2986079" y="197130"/>
                  <a:pt x="2964713" y="192784"/>
                  <a:pt x="2935921" y="192603"/>
                </a:cubicBezTo>
                <a:cubicBezTo>
                  <a:pt x="2907129" y="192423"/>
                  <a:pt x="2888477" y="196588"/>
                  <a:pt x="2891375" y="202382"/>
                </a:cubicBezTo>
                <a:cubicBezTo>
                  <a:pt x="2894272" y="208177"/>
                  <a:pt x="2916184" y="212340"/>
                  <a:pt x="2945698" y="212703"/>
                </a:cubicBezTo>
                <a:cubicBezTo>
                  <a:pt x="2975214" y="213065"/>
                  <a:pt x="2994227" y="208719"/>
                  <a:pt x="2990064" y="202744"/>
                </a:cubicBezTo>
                <a:close/>
                <a:moveTo>
                  <a:pt x="2890441" y="290755"/>
                </a:moveTo>
                <a:cubicBezTo>
                  <a:pt x="2892860" y="288992"/>
                  <a:pt x="2893686" y="287034"/>
                  <a:pt x="2892645" y="284952"/>
                </a:cubicBezTo>
                <a:cubicBezTo>
                  <a:pt x="2888299" y="276623"/>
                  <a:pt x="2856973" y="270285"/>
                  <a:pt x="2821482" y="270285"/>
                </a:cubicBezTo>
                <a:cubicBezTo>
                  <a:pt x="2785990" y="270285"/>
                  <a:pt x="2760459" y="275718"/>
                  <a:pt x="2762993" y="284047"/>
                </a:cubicBezTo>
                <a:cubicBezTo>
                  <a:pt x="2765529" y="292377"/>
                  <a:pt x="2795043" y="299257"/>
                  <a:pt x="2833071" y="299438"/>
                </a:cubicBezTo>
                <a:cubicBezTo>
                  <a:pt x="2861590" y="299574"/>
                  <a:pt x="2883184" y="296043"/>
                  <a:pt x="2890441" y="290755"/>
                </a:cubicBezTo>
                <a:close/>
                <a:moveTo>
                  <a:pt x="3073903" y="135202"/>
                </a:moveTo>
                <a:cubicBezTo>
                  <a:pt x="3060424" y="129487"/>
                  <a:pt x="3045759" y="127126"/>
                  <a:pt x="3031168" y="128322"/>
                </a:cubicBezTo>
                <a:cubicBezTo>
                  <a:pt x="3011793" y="128322"/>
                  <a:pt x="2998031" y="131219"/>
                  <a:pt x="3000747" y="134841"/>
                </a:cubicBezTo>
                <a:cubicBezTo>
                  <a:pt x="3014243" y="140726"/>
                  <a:pt x="3028992" y="143154"/>
                  <a:pt x="3043662" y="141903"/>
                </a:cubicBezTo>
                <a:cubicBezTo>
                  <a:pt x="3063582" y="141903"/>
                  <a:pt x="3076981" y="138823"/>
                  <a:pt x="3073903" y="135202"/>
                </a:cubicBezTo>
                <a:close/>
                <a:moveTo>
                  <a:pt x="3194139" y="29814"/>
                </a:moveTo>
                <a:cubicBezTo>
                  <a:pt x="3190059" y="28459"/>
                  <a:pt x="3185755" y="27905"/>
                  <a:pt x="3181464" y="28185"/>
                </a:cubicBezTo>
                <a:cubicBezTo>
                  <a:pt x="3174402" y="28004"/>
                  <a:pt x="3170417" y="28728"/>
                  <a:pt x="3172048" y="29814"/>
                </a:cubicBezTo>
                <a:cubicBezTo>
                  <a:pt x="3176080" y="31373"/>
                  <a:pt x="3180415" y="31993"/>
                  <a:pt x="3184723" y="31626"/>
                </a:cubicBezTo>
                <a:cubicBezTo>
                  <a:pt x="3191785" y="31626"/>
                  <a:pt x="3195768" y="30901"/>
                  <a:pt x="3194139" y="29814"/>
                </a:cubicBezTo>
                <a:close/>
                <a:moveTo>
                  <a:pt x="3139814" y="78524"/>
                </a:moveTo>
                <a:cubicBezTo>
                  <a:pt x="3130067" y="75067"/>
                  <a:pt x="3119712" y="73649"/>
                  <a:pt x="3109393" y="74360"/>
                </a:cubicBezTo>
                <a:cubicBezTo>
                  <a:pt x="3096899" y="74360"/>
                  <a:pt x="3088207" y="76533"/>
                  <a:pt x="3091285" y="78706"/>
                </a:cubicBezTo>
                <a:cubicBezTo>
                  <a:pt x="3100541" y="81858"/>
                  <a:pt x="3110315" y="83210"/>
                  <a:pt x="3120077" y="82689"/>
                </a:cubicBezTo>
                <a:cubicBezTo>
                  <a:pt x="3133478" y="82689"/>
                  <a:pt x="3142711" y="80697"/>
                  <a:pt x="3139814" y="78524"/>
                </a:cubicBezTo>
                <a:close/>
                <a:moveTo>
                  <a:pt x="2813876" y="369698"/>
                </a:moveTo>
                <a:cubicBezTo>
                  <a:pt x="2796591" y="369724"/>
                  <a:pt x="2779440" y="372728"/>
                  <a:pt x="2763174" y="378570"/>
                </a:cubicBezTo>
                <a:lnTo>
                  <a:pt x="2720620" y="367344"/>
                </a:lnTo>
                <a:lnTo>
                  <a:pt x="2763174" y="356841"/>
                </a:lnTo>
                <a:close/>
                <a:moveTo>
                  <a:pt x="2288472" y="852055"/>
                </a:moveTo>
                <a:cubicBezTo>
                  <a:pt x="2293457" y="847856"/>
                  <a:pt x="2296400" y="843171"/>
                  <a:pt x="2296898" y="838146"/>
                </a:cubicBezTo>
                <a:cubicBezTo>
                  <a:pt x="2298708" y="818589"/>
                  <a:pt x="2262856" y="803740"/>
                  <a:pt x="2210886" y="803560"/>
                </a:cubicBezTo>
                <a:cubicBezTo>
                  <a:pt x="2158916" y="803379"/>
                  <a:pt x="2118538" y="815692"/>
                  <a:pt x="2113648" y="836516"/>
                </a:cubicBezTo>
                <a:cubicBezTo>
                  <a:pt x="2108758" y="857339"/>
                  <a:pt x="2144793" y="872549"/>
                  <a:pt x="2199297" y="872732"/>
                </a:cubicBezTo>
                <a:cubicBezTo>
                  <a:pt x="2240175" y="872867"/>
                  <a:pt x="2273516" y="864651"/>
                  <a:pt x="2288472" y="852055"/>
                </a:cubicBezTo>
                <a:close/>
                <a:moveTo>
                  <a:pt x="3085493" y="156751"/>
                </a:moveTo>
                <a:cubicBezTo>
                  <a:pt x="3070683" y="150751"/>
                  <a:pt x="3054731" y="148093"/>
                  <a:pt x="3038776" y="148964"/>
                </a:cubicBezTo>
                <a:cubicBezTo>
                  <a:pt x="3017227" y="148964"/>
                  <a:pt x="3000387" y="152585"/>
                  <a:pt x="3004008" y="156751"/>
                </a:cubicBezTo>
                <a:cubicBezTo>
                  <a:pt x="3018751" y="162982"/>
                  <a:pt x="3034759" y="165651"/>
                  <a:pt x="3050726" y="164537"/>
                </a:cubicBezTo>
                <a:cubicBezTo>
                  <a:pt x="3072818" y="164718"/>
                  <a:pt x="3089477" y="160914"/>
                  <a:pt x="3085493" y="156751"/>
                </a:cubicBezTo>
                <a:close/>
                <a:moveTo>
                  <a:pt x="3004006" y="228637"/>
                </a:moveTo>
                <a:cubicBezTo>
                  <a:pt x="2998211" y="222482"/>
                  <a:pt x="2968878" y="217592"/>
                  <a:pt x="2940630" y="217592"/>
                </a:cubicBezTo>
                <a:cubicBezTo>
                  <a:pt x="2912563" y="217592"/>
                  <a:pt x="2890833" y="222843"/>
                  <a:pt x="2895179" y="229001"/>
                </a:cubicBezTo>
                <a:cubicBezTo>
                  <a:pt x="2899525" y="235156"/>
                  <a:pt x="2927954" y="240589"/>
                  <a:pt x="2958013" y="240589"/>
                </a:cubicBezTo>
                <a:cubicBezTo>
                  <a:pt x="2988071" y="240589"/>
                  <a:pt x="3009800" y="234795"/>
                  <a:pt x="3004006" y="228637"/>
                </a:cubicBezTo>
                <a:close/>
                <a:moveTo>
                  <a:pt x="3212246" y="46112"/>
                </a:moveTo>
                <a:cubicBezTo>
                  <a:pt x="3206484" y="43886"/>
                  <a:pt x="3200289" y="43019"/>
                  <a:pt x="3194139" y="43576"/>
                </a:cubicBezTo>
                <a:cubicBezTo>
                  <a:pt x="3185266" y="43576"/>
                  <a:pt x="3180738" y="44483"/>
                  <a:pt x="3181462" y="46112"/>
                </a:cubicBezTo>
                <a:cubicBezTo>
                  <a:pt x="3187247" y="48244"/>
                  <a:pt x="3193433" y="49049"/>
                  <a:pt x="3199570" y="48465"/>
                </a:cubicBezTo>
                <a:cubicBezTo>
                  <a:pt x="3209168" y="48465"/>
                  <a:pt x="3214239" y="47560"/>
                  <a:pt x="3212246" y="46112"/>
                </a:cubicBezTo>
                <a:close/>
                <a:moveTo>
                  <a:pt x="3155207" y="96813"/>
                </a:moveTo>
                <a:cubicBezTo>
                  <a:pt x="3144742" y="92682"/>
                  <a:pt x="3133466" y="91009"/>
                  <a:pt x="3122252" y="91924"/>
                </a:cubicBezTo>
                <a:cubicBezTo>
                  <a:pt x="3107041" y="92104"/>
                  <a:pt x="3097986" y="93916"/>
                  <a:pt x="3100342" y="96450"/>
                </a:cubicBezTo>
                <a:cubicBezTo>
                  <a:pt x="3110486" y="100830"/>
                  <a:pt x="3121573" y="102573"/>
                  <a:pt x="3132573" y="101520"/>
                </a:cubicBezTo>
                <a:cubicBezTo>
                  <a:pt x="3148871" y="101701"/>
                  <a:pt x="3158287" y="99710"/>
                  <a:pt x="3155207" y="96813"/>
                </a:cubicBezTo>
                <a:close/>
                <a:moveTo>
                  <a:pt x="2812608" y="408810"/>
                </a:moveTo>
                <a:lnTo>
                  <a:pt x="2766252" y="418951"/>
                </a:lnTo>
                <a:lnTo>
                  <a:pt x="2725510" y="407362"/>
                </a:lnTo>
                <a:lnTo>
                  <a:pt x="2763898" y="397402"/>
                </a:lnTo>
                <a:close/>
                <a:moveTo>
                  <a:pt x="2659054" y="544256"/>
                </a:moveTo>
                <a:cubicBezTo>
                  <a:pt x="2620485" y="547878"/>
                  <a:pt x="2593142" y="553673"/>
                  <a:pt x="2584269" y="567073"/>
                </a:cubicBezTo>
                <a:cubicBezTo>
                  <a:pt x="2572498" y="554941"/>
                  <a:pt x="2553124" y="547334"/>
                  <a:pt x="2518175" y="541903"/>
                </a:cubicBezTo>
                <a:cubicBezTo>
                  <a:pt x="2543679" y="542131"/>
                  <a:pt x="2568895" y="536492"/>
                  <a:pt x="2591874" y="525424"/>
                </a:cubicBezTo>
                <a:cubicBezTo>
                  <a:pt x="2612736" y="536249"/>
                  <a:pt x="2635604" y="542660"/>
                  <a:pt x="2659054" y="544256"/>
                </a:cubicBezTo>
                <a:close/>
                <a:moveTo>
                  <a:pt x="1822096" y="1291507"/>
                </a:moveTo>
                <a:cubicBezTo>
                  <a:pt x="1828394" y="1286074"/>
                  <a:pt x="1832660" y="1280200"/>
                  <a:pt x="1834245" y="1274180"/>
                </a:cubicBezTo>
                <a:cubicBezTo>
                  <a:pt x="1840583" y="1249735"/>
                  <a:pt x="1804911" y="1231627"/>
                  <a:pt x="1757107" y="1231627"/>
                </a:cubicBezTo>
                <a:cubicBezTo>
                  <a:pt x="1709302" y="1231627"/>
                  <a:pt x="1660410" y="1251183"/>
                  <a:pt x="1651538" y="1275448"/>
                </a:cubicBezTo>
                <a:cubicBezTo>
                  <a:pt x="1642666" y="1299712"/>
                  <a:pt x="1677613" y="1321080"/>
                  <a:pt x="1728135" y="1320536"/>
                </a:cubicBezTo>
                <a:cubicBezTo>
                  <a:pt x="1766024" y="1320129"/>
                  <a:pt x="1803201" y="1307804"/>
                  <a:pt x="1822096" y="1291507"/>
                </a:cubicBezTo>
                <a:close/>
                <a:moveTo>
                  <a:pt x="2567247" y="638163"/>
                </a:moveTo>
                <a:cubicBezTo>
                  <a:pt x="2571186" y="634615"/>
                  <a:pt x="2572951" y="630722"/>
                  <a:pt x="2572136" y="626648"/>
                </a:cubicBezTo>
                <a:cubicBezTo>
                  <a:pt x="2568878" y="610350"/>
                  <a:pt x="2529402" y="598761"/>
                  <a:pt x="2478339" y="598761"/>
                </a:cubicBezTo>
                <a:cubicBezTo>
                  <a:pt x="2427638" y="598761"/>
                  <a:pt x="2389973" y="610350"/>
                  <a:pt x="2390154" y="627009"/>
                </a:cubicBezTo>
                <a:cubicBezTo>
                  <a:pt x="2390335" y="643668"/>
                  <a:pt x="2430896" y="656345"/>
                  <a:pt x="2484134" y="656345"/>
                </a:cubicBezTo>
                <a:cubicBezTo>
                  <a:pt x="2524060" y="656345"/>
                  <a:pt x="2555432" y="648807"/>
                  <a:pt x="2567247" y="638163"/>
                </a:cubicBezTo>
                <a:close/>
                <a:moveTo>
                  <a:pt x="3227818" y="62590"/>
                </a:moveTo>
                <a:cubicBezTo>
                  <a:pt x="3220575" y="59728"/>
                  <a:pt x="3212757" y="58612"/>
                  <a:pt x="3205001" y="59332"/>
                </a:cubicBezTo>
                <a:cubicBezTo>
                  <a:pt x="3193956" y="59332"/>
                  <a:pt x="3188161" y="60418"/>
                  <a:pt x="3189610" y="62229"/>
                </a:cubicBezTo>
                <a:cubicBezTo>
                  <a:pt x="3196682" y="65037"/>
                  <a:pt x="3204294" y="66214"/>
                  <a:pt x="3211883" y="65668"/>
                </a:cubicBezTo>
                <a:cubicBezTo>
                  <a:pt x="3223653" y="65668"/>
                  <a:pt x="3230171" y="64402"/>
                  <a:pt x="3227818" y="62590"/>
                </a:cubicBezTo>
                <a:close/>
                <a:moveTo>
                  <a:pt x="3173132" y="116189"/>
                </a:moveTo>
                <a:cubicBezTo>
                  <a:pt x="3161372" y="111650"/>
                  <a:pt x="3148777" y="109674"/>
                  <a:pt x="3136192" y="110395"/>
                </a:cubicBezTo>
                <a:cubicBezTo>
                  <a:pt x="3118447" y="110395"/>
                  <a:pt x="3106678" y="112931"/>
                  <a:pt x="3110480" y="116189"/>
                </a:cubicBezTo>
                <a:cubicBezTo>
                  <a:pt x="3122495" y="120710"/>
                  <a:pt x="3135333" y="122622"/>
                  <a:pt x="3148144" y="121803"/>
                </a:cubicBezTo>
                <a:cubicBezTo>
                  <a:pt x="3165527" y="121803"/>
                  <a:pt x="3176573" y="119267"/>
                  <a:pt x="3173132" y="116189"/>
                </a:cubicBezTo>
                <a:close/>
                <a:moveTo>
                  <a:pt x="3003893" y="265918"/>
                </a:moveTo>
                <a:cubicBezTo>
                  <a:pt x="3012471" y="263632"/>
                  <a:pt x="3016047" y="260417"/>
                  <a:pt x="3013058" y="256706"/>
                </a:cubicBezTo>
                <a:cubicBezTo>
                  <a:pt x="3008171" y="249463"/>
                  <a:pt x="2979198" y="244392"/>
                  <a:pt x="2946061" y="244392"/>
                </a:cubicBezTo>
                <a:cubicBezTo>
                  <a:pt x="2912923" y="244392"/>
                  <a:pt x="2892281" y="249463"/>
                  <a:pt x="2897169" y="256886"/>
                </a:cubicBezTo>
                <a:cubicBezTo>
                  <a:pt x="2902059" y="264312"/>
                  <a:pt x="2930670" y="269563"/>
                  <a:pt x="2964712" y="269563"/>
                </a:cubicBezTo>
                <a:cubicBezTo>
                  <a:pt x="2981734" y="269563"/>
                  <a:pt x="2995314" y="268204"/>
                  <a:pt x="3003893" y="265918"/>
                </a:cubicBezTo>
                <a:close/>
                <a:moveTo>
                  <a:pt x="3094818" y="186085"/>
                </a:moveTo>
                <a:cubicBezTo>
                  <a:pt x="3101291" y="184501"/>
                  <a:pt x="3103872" y="182283"/>
                  <a:pt x="3101246" y="179748"/>
                </a:cubicBezTo>
                <a:cubicBezTo>
                  <a:pt x="3084952" y="172457"/>
                  <a:pt x="3067044" y="169524"/>
                  <a:pt x="3049276" y="171237"/>
                </a:cubicBezTo>
                <a:cubicBezTo>
                  <a:pt x="3024108" y="171237"/>
                  <a:pt x="3008534" y="174858"/>
                  <a:pt x="3013060" y="179928"/>
                </a:cubicBezTo>
                <a:cubicBezTo>
                  <a:pt x="3029334" y="187297"/>
                  <a:pt x="3047246" y="190293"/>
                  <a:pt x="3065030" y="188620"/>
                </a:cubicBezTo>
                <a:cubicBezTo>
                  <a:pt x="3077978" y="188620"/>
                  <a:pt x="3088344" y="187669"/>
                  <a:pt x="3094818" y="186085"/>
                </a:cubicBezTo>
                <a:close/>
                <a:moveTo>
                  <a:pt x="2252533" y="941896"/>
                </a:moveTo>
                <a:cubicBezTo>
                  <a:pt x="2257843" y="937386"/>
                  <a:pt x="2260956" y="932531"/>
                  <a:pt x="2261227" y="927597"/>
                </a:cubicBezTo>
                <a:cubicBezTo>
                  <a:pt x="2262132" y="908221"/>
                  <a:pt x="2220485" y="892106"/>
                  <a:pt x="2171956" y="892106"/>
                </a:cubicBezTo>
                <a:cubicBezTo>
                  <a:pt x="2123427" y="892106"/>
                  <a:pt x="2077432" y="908765"/>
                  <a:pt x="2073811" y="928321"/>
                </a:cubicBezTo>
                <a:cubicBezTo>
                  <a:pt x="2070189" y="947878"/>
                  <a:pt x="2111838" y="966166"/>
                  <a:pt x="2162720" y="965986"/>
                </a:cubicBezTo>
                <a:cubicBezTo>
                  <a:pt x="2200882" y="965850"/>
                  <a:pt x="2236601" y="955426"/>
                  <a:pt x="2252533" y="941896"/>
                </a:cubicBezTo>
                <a:close/>
                <a:moveTo>
                  <a:pt x="3291740" y="31444"/>
                </a:moveTo>
                <a:cubicBezTo>
                  <a:pt x="3287702" y="30189"/>
                  <a:pt x="3283464" y="29699"/>
                  <a:pt x="3279246" y="29995"/>
                </a:cubicBezTo>
                <a:cubicBezTo>
                  <a:pt x="3273995" y="29995"/>
                  <a:pt x="3270554" y="30719"/>
                  <a:pt x="3271640" y="31444"/>
                </a:cubicBezTo>
                <a:cubicBezTo>
                  <a:pt x="3275482" y="32752"/>
                  <a:pt x="3279541" y="33305"/>
                  <a:pt x="3283592" y="33075"/>
                </a:cubicBezTo>
                <a:cubicBezTo>
                  <a:pt x="3289567" y="33256"/>
                  <a:pt x="3293552" y="32351"/>
                  <a:pt x="3291740" y="31444"/>
                </a:cubicBezTo>
                <a:close/>
                <a:moveTo>
                  <a:pt x="3244002" y="82554"/>
                </a:moveTo>
                <a:cubicBezTo>
                  <a:pt x="3247239" y="81829"/>
                  <a:pt x="3248280" y="80788"/>
                  <a:pt x="3246469" y="79610"/>
                </a:cubicBezTo>
                <a:cubicBezTo>
                  <a:pt x="3237555" y="76618"/>
                  <a:pt x="3228145" y="75386"/>
                  <a:pt x="3218763" y="75989"/>
                </a:cubicBezTo>
                <a:cubicBezTo>
                  <a:pt x="3206269" y="75989"/>
                  <a:pt x="3199026" y="77620"/>
                  <a:pt x="3201199" y="79793"/>
                </a:cubicBezTo>
                <a:cubicBezTo>
                  <a:pt x="3209893" y="82924"/>
                  <a:pt x="3219141" y="84219"/>
                  <a:pt x="3228361" y="83595"/>
                </a:cubicBezTo>
                <a:cubicBezTo>
                  <a:pt x="3235333" y="83685"/>
                  <a:pt x="3240765" y="83278"/>
                  <a:pt x="3244002" y="82554"/>
                </a:cubicBezTo>
                <a:close/>
                <a:moveTo>
                  <a:pt x="3187618" y="136650"/>
                </a:moveTo>
                <a:cubicBezTo>
                  <a:pt x="3174299" y="131525"/>
                  <a:pt x="3160037" y="129305"/>
                  <a:pt x="3145790" y="130132"/>
                </a:cubicBezTo>
                <a:cubicBezTo>
                  <a:pt x="3127863" y="129951"/>
                  <a:pt x="3113921" y="133029"/>
                  <a:pt x="3116635" y="136287"/>
                </a:cubicBezTo>
                <a:cubicBezTo>
                  <a:pt x="3129639" y="141665"/>
                  <a:pt x="3143694" y="144019"/>
                  <a:pt x="3157741" y="143169"/>
                </a:cubicBezTo>
                <a:cubicBezTo>
                  <a:pt x="3176936" y="143350"/>
                  <a:pt x="3191603" y="140091"/>
                  <a:pt x="3187618" y="136650"/>
                </a:cubicBezTo>
                <a:close/>
                <a:moveTo>
                  <a:pt x="3115370" y="204736"/>
                </a:moveTo>
                <a:cubicBezTo>
                  <a:pt x="3097555" y="196679"/>
                  <a:pt x="3078011" y="193195"/>
                  <a:pt x="3058510" y="194596"/>
                </a:cubicBezTo>
                <a:cubicBezTo>
                  <a:pt x="3032074" y="194596"/>
                  <a:pt x="3013242" y="199122"/>
                  <a:pt x="3017768" y="204556"/>
                </a:cubicBezTo>
                <a:cubicBezTo>
                  <a:pt x="3035560" y="212462"/>
                  <a:pt x="3055022" y="215884"/>
                  <a:pt x="3074445" y="214516"/>
                </a:cubicBezTo>
                <a:cubicBezTo>
                  <a:pt x="3100520" y="214516"/>
                  <a:pt x="3119352" y="210170"/>
                  <a:pt x="3115370" y="204736"/>
                </a:cubicBezTo>
                <a:close/>
                <a:moveTo>
                  <a:pt x="2550966" y="703552"/>
                </a:moveTo>
                <a:cubicBezTo>
                  <a:pt x="2555555" y="699778"/>
                  <a:pt x="2557920" y="695681"/>
                  <a:pt x="2557467" y="691472"/>
                </a:cubicBezTo>
                <a:cubicBezTo>
                  <a:pt x="2555838" y="675356"/>
                  <a:pt x="2510931" y="661231"/>
                  <a:pt x="2463126" y="661051"/>
                </a:cubicBezTo>
                <a:cubicBezTo>
                  <a:pt x="2415322" y="660870"/>
                  <a:pt x="2372044" y="674449"/>
                  <a:pt x="2371320" y="691109"/>
                </a:cubicBezTo>
                <a:cubicBezTo>
                  <a:pt x="2370595" y="707768"/>
                  <a:pt x="2415322" y="722978"/>
                  <a:pt x="2465662" y="723161"/>
                </a:cubicBezTo>
                <a:cubicBezTo>
                  <a:pt x="2503416" y="723296"/>
                  <a:pt x="2537199" y="714875"/>
                  <a:pt x="2550966" y="703552"/>
                </a:cubicBezTo>
                <a:close/>
                <a:moveTo>
                  <a:pt x="3019828" y="296791"/>
                </a:moveTo>
                <a:cubicBezTo>
                  <a:pt x="3029629" y="294007"/>
                  <a:pt x="3034156" y="290295"/>
                  <a:pt x="3031168" y="286583"/>
                </a:cubicBezTo>
                <a:cubicBezTo>
                  <a:pt x="3025193" y="279160"/>
                  <a:pt x="2992961" y="273002"/>
                  <a:pt x="2958737" y="272821"/>
                </a:cubicBezTo>
                <a:cubicBezTo>
                  <a:pt x="2924514" y="272641"/>
                  <a:pt x="2899163" y="279340"/>
                  <a:pt x="2904414" y="287127"/>
                </a:cubicBezTo>
                <a:cubicBezTo>
                  <a:pt x="2908760" y="294731"/>
                  <a:pt x="2940630" y="301431"/>
                  <a:pt x="2976845" y="301431"/>
                </a:cubicBezTo>
                <a:cubicBezTo>
                  <a:pt x="2994953" y="301431"/>
                  <a:pt x="3010028" y="299575"/>
                  <a:pt x="3019828" y="296791"/>
                </a:cubicBezTo>
                <a:close/>
                <a:moveTo>
                  <a:pt x="3312745" y="47380"/>
                </a:moveTo>
                <a:cubicBezTo>
                  <a:pt x="3307289" y="45437"/>
                  <a:pt x="3301508" y="44576"/>
                  <a:pt x="3295723" y="44844"/>
                </a:cubicBezTo>
                <a:cubicBezTo>
                  <a:pt x="3287755" y="44844"/>
                  <a:pt x="3282505" y="45931"/>
                  <a:pt x="3284497" y="47199"/>
                </a:cubicBezTo>
                <a:cubicBezTo>
                  <a:pt x="3289826" y="48853"/>
                  <a:pt x="3295400" y="49589"/>
                  <a:pt x="3300974" y="49372"/>
                </a:cubicBezTo>
                <a:cubicBezTo>
                  <a:pt x="3308217" y="49553"/>
                  <a:pt x="3313470" y="48648"/>
                  <a:pt x="3312745" y="47380"/>
                </a:cubicBezTo>
                <a:close/>
                <a:moveTo>
                  <a:pt x="3263129" y="98081"/>
                </a:moveTo>
                <a:cubicBezTo>
                  <a:pt x="3253268" y="94545"/>
                  <a:pt x="3242804" y="93005"/>
                  <a:pt x="3232345" y="93555"/>
                </a:cubicBezTo>
                <a:cubicBezTo>
                  <a:pt x="3218221" y="93374"/>
                  <a:pt x="3207357" y="95365"/>
                  <a:pt x="3209710" y="97901"/>
                </a:cubicBezTo>
                <a:cubicBezTo>
                  <a:pt x="3219982" y="101813"/>
                  <a:pt x="3230972" y="103480"/>
                  <a:pt x="3241943" y="102790"/>
                </a:cubicBezTo>
                <a:cubicBezTo>
                  <a:pt x="3256247" y="102790"/>
                  <a:pt x="3266570" y="100617"/>
                  <a:pt x="3263129" y="98081"/>
                </a:cubicBezTo>
                <a:close/>
                <a:moveTo>
                  <a:pt x="1725907" y="1458995"/>
                </a:moveTo>
                <a:cubicBezTo>
                  <a:pt x="1733170" y="1453084"/>
                  <a:pt x="1738365" y="1446701"/>
                  <a:pt x="1740628" y="1440228"/>
                </a:cubicBezTo>
                <a:cubicBezTo>
                  <a:pt x="1749139" y="1416326"/>
                  <a:pt x="1716906" y="1393691"/>
                  <a:pt x="1671457" y="1392423"/>
                </a:cubicBezTo>
                <a:cubicBezTo>
                  <a:pt x="1626006" y="1391155"/>
                  <a:pt x="1570415" y="1414514"/>
                  <a:pt x="1559731" y="1438960"/>
                </a:cubicBezTo>
                <a:cubicBezTo>
                  <a:pt x="1549047" y="1463406"/>
                  <a:pt x="1580374" y="1487669"/>
                  <a:pt x="1627998" y="1489118"/>
                </a:cubicBezTo>
                <a:cubicBezTo>
                  <a:pt x="1663715" y="1490204"/>
                  <a:pt x="1704118" y="1476726"/>
                  <a:pt x="1725907" y="1458995"/>
                </a:cubicBezTo>
                <a:close/>
                <a:moveTo>
                  <a:pt x="3201541" y="163608"/>
                </a:moveTo>
                <a:cubicBezTo>
                  <a:pt x="3206905" y="162227"/>
                  <a:pt x="3208625" y="160280"/>
                  <a:pt x="3205728" y="158017"/>
                </a:cubicBezTo>
                <a:cubicBezTo>
                  <a:pt x="3190886" y="152183"/>
                  <a:pt x="3174904" y="149829"/>
                  <a:pt x="3159011" y="151137"/>
                </a:cubicBezTo>
                <a:cubicBezTo>
                  <a:pt x="3137281" y="151137"/>
                  <a:pt x="3124968" y="154215"/>
                  <a:pt x="3129495" y="158380"/>
                </a:cubicBezTo>
                <a:cubicBezTo>
                  <a:pt x="3143975" y="164624"/>
                  <a:pt x="3159777" y="167175"/>
                  <a:pt x="3175487" y="165804"/>
                </a:cubicBezTo>
                <a:cubicBezTo>
                  <a:pt x="3187167" y="165804"/>
                  <a:pt x="3196176" y="164989"/>
                  <a:pt x="3201541" y="163608"/>
                </a:cubicBezTo>
                <a:close/>
                <a:moveTo>
                  <a:pt x="3124696" y="238710"/>
                </a:moveTo>
                <a:cubicBezTo>
                  <a:pt x="3132256" y="236741"/>
                  <a:pt x="3135289" y="233980"/>
                  <a:pt x="3132391" y="230811"/>
                </a:cubicBezTo>
                <a:cubicBezTo>
                  <a:pt x="3126597" y="224473"/>
                  <a:pt x="3100883" y="219946"/>
                  <a:pt x="3071369" y="219946"/>
                </a:cubicBezTo>
                <a:cubicBezTo>
                  <a:pt x="3041672" y="219946"/>
                  <a:pt x="3023382" y="224292"/>
                  <a:pt x="3028452" y="230631"/>
                </a:cubicBezTo>
                <a:cubicBezTo>
                  <a:pt x="3033522" y="236967"/>
                  <a:pt x="3059417" y="241856"/>
                  <a:pt x="3089838" y="241856"/>
                </a:cubicBezTo>
                <a:cubicBezTo>
                  <a:pt x="3105048" y="241856"/>
                  <a:pt x="3117136" y="240679"/>
                  <a:pt x="3124696" y="238710"/>
                </a:cubicBezTo>
                <a:close/>
                <a:moveTo>
                  <a:pt x="3329766" y="63676"/>
                </a:moveTo>
                <a:cubicBezTo>
                  <a:pt x="3322916" y="61518"/>
                  <a:pt x="3315761" y="60478"/>
                  <a:pt x="3308580" y="60598"/>
                </a:cubicBezTo>
                <a:cubicBezTo>
                  <a:pt x="3298982" y="60598"/>
                  <a:pt x="3291921" y="62047"/>
                  <a:pt x="3294455" y="63676"/>
                </a:cubicBezTo>
                <a:cubicBezTo>
                  <a:pt x="3301360" y="65853"/>
                  <a:pt x="3308588" y="66832"/>
                  <a:pt x="3315823" y="66574"/>
                </a:cubicBezTo>
                <a:cubicBezTo>
                  <a:pt x="3325240" y="66754"/>
                  <a:pt x="3332300" y="65125"/>
                  <a:pt x="3329766" y="63676"/>
                </a:cubicBezTo>
                <a:close/>
                <a:moveTo>
                  <a:pt x="2839227" y="500074"/>
                </a:moveTo>
                <a:cubicBezTo>
                  <a:pt x="2802287" y="502971"/>
                  <a:pt x="2780375" y="508041"/>
                  <a:pt x="2770417" y="518181"/>
                </a:cubicBezTo>
                <a:lnTo>
                  <a:pt x="2708658" y="495642"/>
                </a:lnTo>
                <a:lnTo>
                  <a:pt x="2707583" y="495908"/>
                </a:lnTo>
                <a:lnTo>
                  <a:pt x="2707402" y="495184"/>
                </a:lnTo>
                <a:lnTo>
                  <a:pt x="2708658" y="495642"/>
                </a:lnTo>
                <a:lnTo>
                  <a:pt x="2763898" y="481966"/>
                </a:lnTo>
                <a:cubicBezTo>
                  <a:pt x="2787487" y="493136"/>
                  <a:pt x="2813136" y="499302"/>
                  <a:pt x="2839227" y="500074"/>
                </a:cubicBezTo>
                <a:close/>
                <a:moveTo>
                  <a:pt x="2984450" y="374044"/>
                </a:moveTo>
                <a:cubicBezTo>
                  <a:pt x="2951856" y="374587"/>
                  <a:pt x="2928497" y="378752"/>
                  <a:pt x="2919081" y="387081"/>
                </a:cubicBezTo>
                <a:cubicBezTo>
                  <a:pt x="2911403" y="383294"/>
                  <a:pt x="2903477" y="380026"/>
                  <a:pt x="2895360" y="377304"/>
                </a:cubicBezTo>
                <a:cubicBezTo>
                  <a:pt x="2884676" y="374587"/>
                  <a:pt x="2871277" y="372595"/>
                  <a:pt x="2859144" y="370241"/>
                </a:cubicBezTo>
                <a:cubicBezTo>
                  <a:pt x="2877579" y="370975"/>
                  <a:pt x="2895827" y="366319"/>
                  <a:pt x="2911658" y="356841"/>
                </a:cubicBezTo>
                <a:cubicBezTo>
                  <a:pt x="2921161" y="360858"/>
                  <a:pt x="2930897" y="364304"/>
                  <a:pt x="2940811" y="367164"/>
                </a:cubicBezTo>
                <a:cubicBezTo>
                  <a:pt x="2952761" y="369878"/>
                  <a:pt x="2969059" y="371690"/>
                  <a:pt x="2984450" y="374044"/>
                </a:cubicBezTo>
                <a:close/>
                <a:moveTo>
                  <a:pt x="3039962" y="325947"/>
                </a:moveTo>
                <a:cubicBezTo>
                  <a:pt x="3042214" y="324043"/>
                  <a:pt x="3042758" y="321938"/>
                  <a:pt x="3041309" y="319720"/>
                </a:cubicBezTo>
                <a:cubicBezTo>
                  <a:pt x="3035514" y="310848"/>
                  <a:pt x="3002738" y="303785"/>
                  <a:pt x="2965074" y="303785"/>
                </a:cubicBezTo>
                <a:cubicBezTo>
                  <a:pt x="2927048" y="303605"/>
                  <a:pt x="2901335" y="310124"/>
                  <a:pt x="2906224" y="318996"/>
                </a:cubicBezTo>
                <a:cubicBezTo>
                  <a:pt x="2911114" y="327869"/>
                  <a:pt x="2941354" y="334931"/>
                  <a:pt x="2981191" y="335292"/>
                </a:cubicBezTo>
                <a:cubicBezTo>
                  <a:pt x="3011069" y="335564"/>
                  <a:pt x="3033205" y="331660"/>
                  <a:pt x="3039962" y="325947"/>
                </a:cubicBezTo>
                <a:close/>
                <a:moveTo>
                  <a:pt x="2217146" y="1049861"/>
                </a:moveTo>
                <a:cubicBezTo>
                  <a:pt x="2222374" y="1044980"/>
                  <a:pt x="2225464" y="1039638"/>
                  <a:pt x="2225916" y="1034070"/>
                </a:cubicBezTo>
                <a:cubicBezTo>
                  <a:pt x="2227548" y="1012524"/>
                  <a:pt x="2185899" y="996226"/>
                  <a:pt x="2137189" y="996226"/>
                </a:cubicBezTo>
                <a:cubicBezTo>
                  <a:pt x="2088480" y="996226"/>
                  <a:pt x="2044297" y="1011256"/>
                  <a:pt x="2039768" y="1034070"/>
                </a:cubicBezTo>
                <a:cubicBezTo>
                  <a:pt x="2035242" y="1056887"/>
                  <a:pt x="2071457" y="1074995"/>
                  <a:pt x="2125781" y="1074995"/>
                </a:cubicBezTo>
                <a:cubicBezTo>
                  <a:pt x="2166523" y="1074995"/>
                  <a:pt x="2201460" y="1064503"/>
                  <a:pt x="2217146" y="1049861"/>
                </a:cubicBezTo>
                <a:close/>
                <a:moveTo>
                  <a:pt x="3283408" y="117638"/>
                </a:moveTo>
                <a:cubicBezTo>
                  <a:pt x="3271808" y="113457"/>
                  <a:pt x="3259514" y="111552"/>
                  <a:pt x="3247193" y="112024"/>
                </a:cubicBezTo>
                <a:cubicBezTo>
                  <a:pt x="3231439" y="112024"/>
                  <a:pt x="3220213" y="114560"/>
                  <a:pt x="3223472" y="117457"/>
                </a:cubicBezTo>
                <a:cubicBezTo>
                  <a:pt x="3235051" y="121710"/>
                  <a:pt x="3247362" y="123617"/>
                  <a:pt x="3259687" y="123069"/>
                </a:cubicBezTo>
                <a:cubicBezTo>
                  <a:pt x="3275622" y="123069"/>
                  <a:pt x="3286849" y="120535"/>
                  <a:pt x="3283408" y="117638"/>
                </a:cubicBezTo>
                <a:close/>
                <a:moveTo>
                  <a:pt x="2539964" y="779128"/>
                </a:moveTo>
                <a:cubicBezTo>
                  <a:pt x="2544398" y="775142"/>
                  <a:pt x="2546650" y="770784"/>
                  <a:pt x="2546242" y="766258"/>
                </a:cubicBezTo>
                <a:cubicBezTo>
                  <a:pt x="2544612" y="748331"/>
                  <a:pt x="2503327" y="734025"/>
                  <a:pt x="2452988" y="733845"/>
                </a:cubicBezTo>
                <a:cubicBezTo>
                  <a:pt x="2402648" y="733664"/>
                  <a:pt x="2361725" y="747063"/>
                  <a:pt x="2360818" y="765533"/>
                </a:cubicBezTo>
                <a:cubicBezTo>
                  <a:pt x="2359913" y="784002"/>
                  <a:pt x="2401199" y="799393"/>
                  <a:pt x="2454074" y="799576"/>
                </a:cubicBezTo>
                <a:cubicBezTo>
                  <a:pt x="2493730" y="799711"/>
                  <a:pt x="2526664" y="791087"/>
                  <a:pt x="2539964" y="779128"/>
                </a:cubicBezTo>
                <a:close/>
                <a:moveTo>
                  <a:pt x="3215957" y="187714"/>
                </a:moveTo>
                <a:cubicBezTo>
                  <a:pt x="3222567" y="186130"/>
                  <a:pt x="3225464" y="183911"/>
                  <a:pt x="3222928" y="181557"/>
                </a:cubicBezTo>
                <a:cubicBezTo>
                  <a:pt x="3206693" y="174945"/>
                  <a:pt x="3189184" y="172039"/>
                  <a:pt x="3171683" y="173048"/>
                </a:cubicBezTo>
                <a:cubicBezTo>
                  <a:pt x="3148869" y="173048"/>
                  <a:pt x="3132934" y="176670"/>
                  <a:pt x="3136555" y="181377"/>
                </a:cubicBezTo>
                <a:cubicBezTo>
                  <a:pt x="3152334" y="188260"/>
                  <a:pt x="3169539" y="191241"/>
                  <a:pt x="3186713" y="190068"/>
                </a:cubicBezTo>
                <a:cubicBezTo>
                  <a:pt x="3199026" y="190249"/>
                  <a:pt x="3209348" y="189299"/>
                  <a:pt x="3215957" y="187714"/>
                </a:cubicBezTo>
                <a:close/>
                <a:moveTo>
                  <a:pt x="3351677" y="81242"/>
                </a:moveTo>
                <a:cubicBezTo>
                  <a:pt x="3343227" y="78390"/>
                  <a:pt x="3334332" y="77103"/>
                  <a:pt x="3325421" y="77438"/>
                </a:cubicBezTo>
                <a:cubicBezTo>
                  <a:pt x="3315281" y="77438"/>
                  <a:pt x="3307314" y="79069"/>
                  <a:pt x="3308762" y="80698"/>
                </a:cubicBezTo>
                <a:cubicBezTo>
                  <a:pt x="3316996" y="83672"/>
                  <a:pt x="3325725" y="85023"/>
                  <a:pt x="3334474" y="84681"/>
                </a:cubicBezTo>
                <a:cubicBezTo>
                  <a:pt x="3345339" y="84864"/>
                  <a:pt x="3354031" y="83052"/>
                  <a:pt x="3351677" y="81242"/>
                </a:cubicBezTo>
                <a:close/>
                <a:moveTo>
                  <a:pt x="3152129" y="259966"/>
                </a:moveTo>
                <a:cubicBezTo>
                  <a:pt x="3147783" y="253264"/>
                  <a:pt x="3116818" y="247109"/>
                  <a:pt x="3086217" y="246928"/>
                </a:cubicBezTo>
                <a:cubicBezTo>
                  <a:pt x="3055613" y="246746"/>
                  <a:pt x="3034066" y="251635"/>
                  <a:pt x="3037505" y="258517"/>
                </a:cubicBezTo>
                <a:cubicBezTo>
                  <a:pt x="3040946" y="265397"/>
                  <a:pt x="3071731" y="271916"/>
                  <a:pt x="3103600" y="271916"/>
                </a:cubicBezTo>
                <a:cubicBezTo>
                  <a:pt x="3135107" y="271916"/>
                  <a:pt x="3156475" y="266665"/>
                  <a:pt x="3152129" y="259966"/>
                </a:cubicBezTo>
                <a:close/>
                <a:moveTo>
                  <a:pt x="2989701" y="412613"/>
                </a:moveTo>
                <a:cubicBezTo>
                  <a:pt x="2959643" y="414605"/>
                  <a:pt x="2938094" y="418951"/>
                  <a:pt x="2928859" y="428006"/>
                </a:cubicBezTo>
                <a:cubicBezTo>
                  <a:pt x="2910091" y="416500"/>
                  <a:pt x="2888579" y="410248"/>
                  <a:pt x="2866568" y="409898"/>
                </a:cubicBezTo>
                <a:cubicBezTo>
                  <a:pt x="2902966" y="404284"/>
                  <a:pt x="2902966" y="404284"/>
                  <a:pt x="2918176" y="395592"/>
                </a:cubicBezTo>
                <a:cubicBezTo>
                  <a:pt x="2940615" y="406063"/>
                  <a:pt x="2964951" y="411854"/>
                  <a:pt x="2989701" y="412613"/>
                </a:cubicBezTo>
                <a:close/>
                <a:moveTo>
                  <a:pt x="3298574" y="143192"/>
                </a:moveTo>
                <a:cubicBezTo>
                  <a:pt x="3302919" y="142038"/>
                  <a:pt x="3304232" y="140453"/>
                  <a:pt x="3301697" y="138643"/>
                </a:cubicBezTo>
                <a:cubicBezTo>
                  <a:pt x="3288427" y="133842"/>
                  <a:pt x="3274318" y="131808"/>
                  <a:pt x="3260231" y="132667"/>
                </a:cubicBezTo>
                <a:cubicBezTo>
                  <a:pt x="3241218" y="132848"/>
                  <a:pt x="3230354" y="135382"/>
                  <a:pt x="3235604" y="139004"/>
                </a:cubicBezTo>
                <a:cubicBezTo>
                  <a:pt x="3248878" y="144052"/>
                  <a:pt x="3263088" y="146152"/>
                  <a:pt x="3277253" y="145162"/>
                </a:cubicBezTo>
                <a:cubicBezTo>
                  <a:pt x="3286849" y="145071"/>
                  <a:pt x="3294228" y="144347"/>
                  <a:pt x="3298574" y="143192"/>
                </a:cubicBezTo>
                <a:close/>
                <a:moveTo>
                  <a:pt x="3412155" y="49190"/>
                </a:moveTo>
                <a:cubicBezTo>
                  <a:pt x="3407628" y="47333"/>
                  <a:pt x="3402724" y="46588"/>
                  <a:pt x="3397851" y="47017"/>
                </a:cubicBezTo>
                <a:cubicBezTo>
                  <a:pt x="3390425" y="47017"/>
                  <a:pt x="3386804" y="47742"/>
                  <a:pt x="3388796" y="48829"/>
                </a:cubicBezTo>
                <a:cubicBezTo>
                  <a:pt x="3393227" y="50314"/>
                  <a:pt x="3397889" y="50987"/>
                  <a:pt x="3402558" y="50820"/>
                </a:cubicBezTo>
                <a:cubicBezTo>
                  <a:pt x="3409258" y="50820"/>
                  <a:pt x="3413062" y="50095"/>
                  <a:pt x="3412155" y="49190"/>
                </a:cubicBezTo>
                <a:close/>
                <a:moveTo>
                  <a:pt x="3238840" y="213902"/>
                </a:moveTo>
                <a:cubicBezTo>
                  <a:pt x="3245246" y="212159"/>
                  <a:pt x="3247373" y="209715"/>
                  <a:pt x="3244114" y="206909"/>
                </a:cubicBezTo>
                <a:cubicBezTo>
                  <a:pt x="3225812" y="199259"/>
                  <a:pt x="3205933" y="196154"/>
                  <a:pt x="3186169" y="197854"/>
                </a:cubicBezTo>
                <a:cubicBezTo>
                  <a:pt x="3161001" y="198034"/>
                  <a:pt x="3146332" y="201839"/>
                  <a:pt x="3151402" y="207089"/>
                </a:cubicBezTo>
                <a:cubicBezTo>
                  <a:pt x="3169088" y="215121"/>
                  <a:pt x="3188555" y="218427"/>
                  <a:pt x="3207898" y="216686"/>
                </a:cubicBezTo>
                <a:cubicBezTo>
                  <a:pt x="3221751" y="216686"/>
                  <a:pt x="3232435" y="215645"/>
                  <a:pt x="3238840" y="213902"/>
                </a:cubicBezTo>
                <a:close/>
                <a:moveTo>
                  <a:pt x="3368560" y="103288"/>
                </a:moveTo>
                <a:cubicBezTo>
                  <a:pt x="3371775" y="102564"/>
                  <a:pt x="3372861" y="101523"/>
                  <a:pt x="3371231" y="100255"/>
                </a:cubicBezTo>
                <a:cubicBezTo>
                  <a:pt x="3362060" y="96747"/>
                  <a:pt x="3352239" y="95264"/>
                  <a:pt x="3342441" y="95909"/>
                </a:cubicBezTo>
                <a:cubicBezTo>
                  <a:pt x="3328316" y="95728"/>
                  <a:pt x="3320168" y="97358"/>
                  <a:pt x="3322702" y="99894"/>
                </a:cubicBezTo>
                <a:cubicBezTo>
                  <a:pt x="3332369" y="103690"/>
                  <a:pt x="3342772" y="105240"/>
                  <a:pt x="3353123" y="104420"/>
                </a:cubicBezTo>
                <a:cubicBezTo>
                  <a:pt x="3360004" y="104420"/>
                  <a:pt x="3365346" y="104012"/>
                  <a:pt x="3368560" y="103288"/>
                </a:cubicBezTo>
                <a:close/>
                <a:moveTo>
                  <a:pt x="2762667" y="645651"/>
                </a:moveTo>
                <a:cubicBezTo>
                  <a:pt x="2766399" y="642174"/>
                  <a:pt x="2767972" y="638326"/>
                  <a:pt x="2766976" y="634252"/>
                </a:cubicBezTo>
                <a:cubicBezTo>
                  <a:pt x="2762992" y="617956"/>
                  <a:pt x="2719352" y="605460"/>
                  <a:pt x="2670280" y="605280"/>
                </a:cubicBezTo>
                <a:cubicBezTo>
                  <a:pt x="2621207" y="605099"/>
                  <a:pt x="2583362" y="615601"/>
                  <a:pt x="2584991" y="632442"/>
                </a:cubicBezTo>
                <a:cubicBezTo>
                  <a:pt x="2586623" y="649282"/>
                  <a:pt x="2628994" y="663044"/>
                  <a:pt x="2681869" y="663044"/>
                </a:cubicBezTo>
                <a:cubicBezTo>
                  <a:pt x="2720846" y="663179"/>
                  <a:pt x="2751471" y="656083"/>
                  <a:pt x="2762667" y="645651"/>
                </a:cubicBezTo>
                <a:close/>
                <a:moveTo>
                  <a:pt x="2518915" y="860402"/>
                </a:moveTo>
                <a:cubicBezTo>
                  <a:pt x="2522961" y="856048"/>
                  <a:pt x="2524828" y="851226"/>
                  <a:pt x="2524149" y="846111"/>
                </a:cubicBezTo>
                <a:cubicBezTo>
                  <a:pt x="2522159" y="826555"/>
                  <a:pt x="2477976" y="812793"/>
                  <a:pt x="2427816" y="813337"/>
                </a:cubicBezTo>
                <a:cubicBezTo>
                  <a:pt x="2377658" y="813881"/>
                  <a:pt x="2340718" y="826738"/>
                  <a:pt x="2339813" y="847018"/>
                </a:cubicBezTo>
                <a:cubicBezTo>
                  <a:pt x="2338908" y="867299"/>
                  <a:pt x="2378382" y="882327"/>
                  <a:pt x="2433610" y="882327"/>
                </a:cubicBezTo>
                <a:cubicBezTo>
                  <a:pt x="2475033" y="882327"/>
                  <a:pt x="2506778" y="873466"/>
                  <a:pt x="2518915" y="860402"/>
                </a:cubicBezTo>
                <a:close/>
                <a:moveTo>
                  <a:pt x="3160526" y="299937"/>
                </a:moveTo>
                <a:cubicBezTo>
                  <a:pt x="3169059" y="297402"/>
                  <a:pt x="3172228" y="293916"/>
                  <a:pt x="3168425" y="290024"/>
                </a:cubicBezTo>
                <a:cubicBezTo>
                  <a:pt x="3160820" y="282237"/>
                  <a:pt x="3130399" y="276443"/>
                  <a:pt x="3095994" y="276623"/>
                </a:cubicBezTo>
                <a:cubicBezTo>
                  <a:pt x="3061590" y="276804"/>
                  <a:pt x="3042033" y="282418"/>
                  <a:pt x="3048009" y="290386"/>
                </a:cubicBezTo>
                <a:cubicBezTo>
                  <a:pt x="3053984" y="298353"/>
                  <a:pt x="3084224" y="304148"/>
                  <a:pt x="3120440" y="304148"/>
                </a:cubicBezTo>
                <a:cubicBezTo>
                  <a:pt x="3138095" y="304057"/>
                  <a:pt x="3151993" y="302473"/>
                  <a:pt x="3160526" y="299937"/>
                </a:cubicBezTo>
                <a:close/>
                <a:moveTo>
                  <a:pt x="1627613" y="1650110"/>
                </a:moveTo>
                <a:cubicBezTo>
                  <a:pt x="1634777" y="1643837"/>
                  <a:pt x="1640039" y="1637013"/>
                  <a:pt x="1642665" y="1629997"/>
                </a:cubicBezTo>
                <a:cubicBezTo>
                  <a:pt x="1652806" y="1603015"/>
                  <a:pt x="1617315" y="1578932"/>
                  <a:pt x="1573675" y="1578932"/>
                </a:cubicBezTo>
                <a:cubicBezTo>
                  <a:pt x="1530034" y="1578932"/>
                  <a:pt x="1482049" y="1599032"/>
                  <a:pt x="1467744" y="1626556"/>
                </a:cubicBezTo>
                <a:cubicBezTo>
                  <a:pt x="1453440" y="1654080"/>
                  <a:pt x="1483861" y="1680879"/>
                  <a:pt x="1531665" y="1681965"/>
                </a:cubicBezTo>
                <a:cubicBezTo>
                  <a:pt x="1567519" y="1682780"/>
                  <a:pt x="1606122" y="1668927"/>
                  <a:pt x="1627613" y="1650110"/>
                </a:cubicBezTo>
                <a:close/>
                <a:moveTo>
                  <a:pt x="3431010" y="67274"/>
                </a:moveTo>
                <a:cubicBezTo>
                  <a:pt x="3432934" y="66799"/>
                  <a:pt x="3433251" y="66120"/>
                  <a:pt x="3431712" y="65305"/>
                </a:cubicBezTo>
                <a:cubicBezTo>
                  <a:pt x="3425632" y="63372"/>
                  <a:pt x="3419248" y="62573"/>
                  <a:pt x="3412880" y="62952"/>
                </a:cubicBezTo>
                <a:cubicBezTo>
                  <a:pt x="3403283" y="62952"/>
                  <a:pt x="3398755" y="63856"/>
                  <a:pt x="3401652" y="65487"/>
                </a:cubicBezTo>
                <a:cubicBezTo>
                  <a:pt x="3407753" y="67613"/>
                  <a:pt x="3414222" y="68474"/>
                  <a:pt x="3420667" y="68021"/>
                </a:cubicBezTo>
                <a:cubicBezTo>
                  <a:pt x="3425556" y="68021"/>
                  <a:pt x="3429086" y="67749"/>
                  <a:pt x="3431010" y="67274"/>
                </a:cubicBezTo>
                <a:close/>
                <a:moveTo>
                  <a:pt x="2176382" y="1170124"/>
                </a:moveTo>
                <a:cubicBezTo>
                  <a:pt x="2181540" y="1165091"/>
                  <a:pt x="2184720" y="1159511"/>
                  <a:pt x="2185535" y="1153581"/>
                </a:cubicBezTo>
                <a:cubicBezTo>
                  <a:pt x="2188794" y="1129679"/>
                  <a:pt x="2155114" y="1112295"/>
                  <a:pt x="2103508" y="1111934"/>
                </a:cubicBezTo>
                <a:cubicBezTo>
                  <a:pt x="2051899" y="1111571"/>
                  <a:pt x="2010253" y="1124791"/>
                  <a:pt x="2003371" y="1151047"/>
                </a:cubicBezTo>
                <a:cubicBezTo>
                  <a:pt x="1996491" y="1177303"/>
                  <a:pt x="2032887" y="1195411"/>
                  <a:pt x="2087029" y="1195411"/>
                </a:cubicBezTo>
                <a:cubicBezTo>
                  <a:pt x="2127636" y="1195411"/>
                  <a:pt x="2160909" y="1185225"/>
                  <a:pt x="2176382" y="1170124"/>
                </a:cubicBezTo>
                <a:close/>
                <a:moveTo>
                  <a:pt x="3320124" y="165938"/>
                </a:moveTo>
                <a:cubicBezTo>
                  <a:pt x="3325466" y="164625"/>
                  <a:pt x="3327684" y="162815"/>
                  <a:pt x="3325420" y="160914"/>
                </a:cubicBezTo>
                <a:cubicBezTo>
                  <a:pt x="3310829" y="155306"/>
                  <a:pt x="3295219" y="152839"/>
                  <a:pt x="3279608" y="153671"/>
                </a:cubicBezTo>
                <a:cubicBezTo>
                  <a:pt x="3259690" y="153491"/>
                  <a:pt x="3246109" y="156749"/>
                  <a:pt x="3250274" y="160553"/>
                </a:cubicBezTo>
                <a:cubicBezTo>
                  <a:pt x="3264792" y="166435"/>
                  <a:pt x="3280452" y="168974"/>
                  <a:pt x="3296086" y="167976"/>
                </a:cubicBezTo>
                <a:cubicBezTo>
                  <a:pt x="3306317" y="168066"/>
                  <a:pt x="3314783" y="167251"/>
                  <a:pt x="3320124" y="165938"/>
                </a:cubicBezTo>
                <a:close/>
                <a:moveTo>
                  <a:pt x="3256383" y="241290"/>
                </a:moveTo>
                <a:cubicBezTo>
                  <a:pt x="3263536" y="239275"/>
                  <a:pt x="3266298" y="236513"/>
                  <a:pt x="3262947" y="233525"/>
                </a:cubicBezTo>
                <a:cubicBezTo>
                  <a:pt x="3243187" y="225121"/>
                  <a:pt x="3221716" y="221522"/>
                  <a:pt x="3200295" y="223024"/>
                </a:cubicBezTo>
                <a:cubicBezTo>
                  <a:pt x="3172590" y="223205"/>
                  <a:pt x="3155207" y="228094"/>
                  <a:pt x="3161906" y="233889"/>
                </a:cubicBezTo>
                <a:cubicBezTo>
                  <a:pt x="3181267" y="242360"/>
                  <a:pt x="3202390" y="246025"/>
                  <a:pt x="3223473" y="244572"/>
                </a:cubicBezTo>
                <a:cubicBezTo>
                  <a:pt x="3237687" y="244572"/>
                  <a:pt x="3249231" y="243304"/>
                  <a:pt x="3256383" y="241290"/>
                </a:cubicBezTo>
                <a:close/>
                <a:moveTo>
                  <a:pt x="3392418" y="123252"/>
                </a:moveTo>
                <a:cubicBezTo>
                  <a:pt x="3395994" y="122347"/>
                  <a:pt x="3397126" y="121079"/>
                  <a:pt x="3395134" y="119631"/>
                </a:cubicBezTo>
                <a:cubicBezTo>
                  <a:pt x="3383524" y="115530"/>
                  <a:pt x="3371207" y="113806"/>
                  <a:pt x="3358918" y="114560"/>
                </a:cubicBezTo>
                <a:cubicBezTo>
                  <a:pt x="3343707" y="114741"/>
                  <a:pt x="3335016" y="116733"/>
                  <a:pt x="3338818" y="119631"/>
                </a:cubicBezTo>
                <a:cubicBezTo>
                  <a:pt x="3350394" y="123865"/>
                  <a:pt x="3362739" y="125593"/>
                  <a:pt x="3375034" y="124701"/>
                </a:cubicBezTo>
                <a:cubicBezTo>
                  <a:pt x="3382821" y="124701"/>
                  <a:pt x="3388841" y="124157"/>
                  <a:pt x="3392418" y="123252"/>
                </a:cubicBezTo>
                <a:close/>
                <a:moveTo>
                  <a:pt x="3455772" y="85269"/>
                </a:moveTo>
                <a:cubicBezTo>
                  <a:pt x="3458013" y="84681"/>
                  <a:pt x="3458511" y="83867"/>
                  <a:pt x="3456882" y="82871"/>
                </a:cubicBezTo>
                <a:cubicBezTo>
                  <a:pt x="3449099" y="80424"/>
                  <a:pt x="3440945" y="79382"/>
                  <a:pt x="3432797" y="79793"/>
                </a:cubicBezTo>
                <a:cubicBezTo>
                  <a:pt x="3421209" y="79793"/>
                  <a:pt x="3415414" y="81241"/>
                  <a:pt x="3419399" y="83232"/>
                </a:cubicBezTo>
                <a:cubicBezTo>
                  <a:pt x="3427433" y="85661"/>
                  <a:pt x="3435822" y="86701"/>
                  <a:pt x="3444206" y="86311"/>
                </a:cubicBezTo>
                <a:cubicBezTo>
                  <a:pt x="3449548" y="86220"/>
                  <a:pt x="3453532" y="85858"/>
                  <a:pt x="3455772" y="85269"/>
                </a:cubicBezTo>
                <a:close/>
                <a:moveTo>
                  <a:pt x="3340381" y="189909"/>
                </a:moveTo>
                <a:cubicBezTo>
                  <a:pt x="3345701" y="188438"/>
                  <a:pt x="3347240" y="186356"/>
                  <a:pt x="3344071" y="183913"/>
                </a:cubicBezTo>
                <a:cubicBezTo>
                  <a:pt x="3328482" y="177753"/>
                  <a:pt x="3311728" y="175096"/>
                  <a:pt x="3294999" y="176126"/>
                </a:cubicBezTo>
                <a:cubicBezTo>
                  <a:pt x="3271277" y="176126"/>
                  <a:pt x="3258059" y="179384"/>
                  <a:pt x="3263310" y="184093"/>
                </a:cubicBezTo>
                <a:cubicBezTo>
                  <a:pt x="3279319" y="190821"/>
                  <a:pt x="3296702" y="193616"/>
                  <a:pt x="3314011" y="192241"/>
                </a:cubicBezTo>
                <a:cubicBezTo>
                  <a:pt x="3325962" y="192241"/>
                  <a:pt x="3335062" y="191381"/>
                  <a:pt x="3340381" y="189909"/>
                </a:cubicBezTo>
                <a:close/>
                <a:moveTo>
                  <a:pt x="3190386" y="328952"/>
                </a:moveTo>
                <a:cubicBezTo>
                  <a:pt x="3192327" y="327088"/>
                  <a:pt x="3192599" y="325062"/>
                  <a:pt x="3190878" y="322979"/>
                </a:cubicBezTo>
                <a:cubicBezTo>
                  <a:pt x="3183998" y="314831"/>
                  <a:pt x="3147059" y="307588"/>
                  <a:pt x="3112472" y="307588"/>
                </a:cubicBezTo>
                <a:cubicBezTo>
                  <a:pt x="3077886" y="307588"/>
                  <a:pt x="3052174" y="314287"/>
                  <a:pt x="3058149" y="322618"/>
                </a:cubicBezTo>
                <a:cubicBezTo>
                  <a:pt x="3064124" y="330946"/>
                  <a:pt x="3100340" y="338370"/>
                  <a:pt x="3136555" y="338553"/>
                </a:cubicBezTo>
                <a:cubicBezTo>
                  <a:pt x="3163717" y="338688"/>
                  <a:pt x="3184564" y="334546"/>
                  <a:pt x="3190386" y="328952"/>
                </a:cubicBezTo>
                <a:close/>
                <a:moveTo>
                  <a:pt x="2757928" y="710618"/>
                </a:moveTo>
                <a:cubicBezTo>
                  <a:pt x="2761601" y="706908"/>
                  <a:pt x="2763083" y="702879"/>
                  <a:pt x="2761906" y="698715"/>
                </a:cubicBezTo>
                <a:cubicBezTo>
                  <a:pt x="2757199" y="682056"/>
                  <a:pt x="2710843" y="668113"/>
                  <a:pt x="2661407" y="668476"/>
                </a:cubicBezTo>
                <a:cubicBezTo>
                  <a:pt x="2611973" y="668837"/>
                  <a:pt x="2572680" y="682962"/>
                  <a:pt x="2577750" y="699802"/>
                </a:cubicBezTo>
                <a:cubicBezTo>
                  <a:pt x="2582820" y="716642"/>
                  <a:pt x="2628632" y="730404"/>
                  <a:pt x="2678429" y="730404"/>
                </a:cubicBezTo>
                <a:cubicBezTo>
                  <a:pt x="2716183" y="729996"/>
                  <a:pt x="2746911" y="721745"/>
                  <a:pt x="2757928" y="710618"/>
                </a:cubicBezTo>
                <a:close/>
                <a:moveTo>
                  <a:pt x="3413807" y="144323"/>
                </a:moveTo>
                <a:cubicBezTo>
                  <a:pt x="3417859" y="143123"/>
                  <a:pt x="3419036" y="141539"/>
                  <a:pt x="3416138" y="139909"/>
                </a:cubicBezTo>
                <a:cubicBezTo>
                  <a:pt x="3402907" y="135778"/>
                  <a:pt x="3389065" y="133942"/>
                  <a:pt x="3375216" y="134478"/>
                </a:cubicBezTo>
                <a:cubicBezTo>
                  <a:pt x="3359099" y="134478"/>
                  <a:pt x="3348417" y="137375"/>
                  <a:pt x="3352580" y="140272"/>
                </a:cubicBezTo>
                <a:cubicBezTo>
                  <a:pt x="3365929" y="145019"/>
                  <a:pt x="3380077" y="147110"/>
                  <a:pt x="3394229" y="146428"/>
                </a:cubicBezTo>
                <a:cubicBezTo>
                  <a:pt x="3402830" y="146337"/>
                  <a:pt x="3409756" y="145523"/>
                  <a:pt x="3413807" y="144323"/>
                </a:cubicBezTo>
                <a:close/>
                <a:moveTo>
                  <a:pt x="3279539" y="270692"/>
                </a:moveTo>
                <a:cubicBezTo>
                  <a:pt x="3287076" y="268565"/>
                  <a:pt x="3289748" y="265577"/>
                  <a:pt x="3286126" y="262137"/>
                </a:cubicBezTo>
                <a:cubicBezTo>
                  <a:pt x="3279064" y="255257"/>
                  <a:pt x="3251723" y="250548"/>
                  <a:pt x="3220758" y="250367"/>
                </a:cubicBezTo>
                <a:cubicBezTo>
                  <a:pt x="3189793" y="250185"/>
                  <a:pt x="3171685" y="254713"/>
                  <a:pt x="3178024" y="261774"/>
                </a:cubicBezTo>
                <a:cubicBezTo>
                  <a:pt x="3184362" y="268836"/>
                  <a:pt x="3212066" y="274087"/>
                  <a:pt x="3243755" y="274087"/>
                </a:cubicBezTo>
                <a:cubicBezTo>
                  <a:pt x="3259599" y="274087"/>
                  <a:pt x="3272002" y="272820"/>
                  <a:pt x="3279539" y="270692"/>
                </a:cubicBezTo>
                <a:close/>
                <a:moveTo>
                  <a:pt x="2506274" y="952301"/>
                </a:moveTo>
                <a:cubicBezTo>
                  <a:pt x="2510821" y="947707"/>
                  <a:pt x="2513061" y="942761"/>
                  <a:pt x="2512382" y="937737"/>
                </a:cubicBezTo>
                <a:cubicBezTo>
                  <a:pt x="2509666" y="917817"/>
                  <a:pt x="2462405" y="901883"/>
                  <a:pt x="2414962" y="901883"/>
                </a:cubicBezTo>
                <a:cubicBezTo>
                  <a:pt x="2367520" y="901883"/>
                  <a:pt x="2325691" y="917456"/>
                  <a:pt x="2324425" y="938098"/>
                </a:cubicBezTo>
                <a:cubicBezTo>
                  <a:pt x="2323157" y="958742"/>
                  <a:pt x="2368244" y="977030"/>
                  <a:pt x="2419671" y="976850"/>
                </a:cubicBezTo>
                <a:cubicBezTo>
                  <a:pt x="2458241" y="976712"/>
                  <a:pt x="2492634" y="966085"/>
                  <a:pt x="2506274" y="952301"/>
                </a:cubicBezTo>
                <a:close/>
                <a:moveTo>
                  <a:pt x="3481484" y="104328"/>
                </a:moveTo>
                <a:cubicBezTo>
                  <a:pt x="3484585" y="103604"/>
                  <a:pt x="3485672" y="102607"/>
                  <a:pt x="3483861" y="101521"/>
                </a:cubicBezTo>
                <a:cubicBezTo>
                  <a:pt x="3474291" y="98382"/>
                  <a:pt x="3464225" y="97030"/>
                  <a:pt x="3454164" y="97538"/>
                </a:cubicBezTo>
                <a:cubicBezTo>
                  <a:pt x="3442758" y="97538"/>
                  <a:pt x="3435332" y="99167"/>
                  <a:pt x="3438049" y="101340"/>
                </a:cubicBezTo>
                <a:cubicBezTo>
                  <a:pt x="3447355" y="104557"/>
                  <a:pt x="3457187" y="105972"/>
                  <a:pt x="3467021" y="105506"/>
                </a:cubicBezTo>
                <a:cubicBezTo>
                  <a:pt x="3473268" y="105506"/>
                  <a:pt x="3478383" y="105053"/>
                  <a:pt x="3481484" y="104328"/>
                </a:cubicBezTo>
                <a:close/>
                <a:moveTo>
                  <a:pt x="2119595" y="1308289"/>
                </a:moveTo>
                <a:cubicBezTo>
                  <a:pt x="2125441" y="1302857"/>
                  <a:pt x="2129221" y="1297040"/>
                  <a:pt x="2130307" y="1291200"/>
                </a:cubicBezTo>
                <a:cubicBezTo>
                  <a:pt x="2134653" y="1267842"/>
                  <a:pt x="2095177" y="1246837"/>
                  <a:pt x="2048097" y="1246293"/>
                </a:cubicBezTo>
                <a:cubicBezTo>
                  <a:pt x="2001017" y="1245750"/>
                  <a:pt x="1953576" y="1265486"/>
                  <a:pt x="1946694" y="1289932"/>
                </a:cubicBezTo>
                <a:cubicBezTo>
                  <a:pt x="1939814" y="1314378"/>
                  <a:pt x="1977478" y="1337012"/>
                  <a:pt x="2028180" y="1337012"/>
                </a:cubicBezTo>
                <a:cubicBezTo>
                  <a:pt x="2065934" y="1337420"/>
                  <a:pt x="2102059" y="1324586"/>
                  <a:pt x="2119595" y="1308289"/>
                </a:cubicBezTo>
                <a:close/>
                <a:moveTo>
                  <a:pt x="3364962" y="215532"/>
                </a:moveTo>
                <a:cubicBezTo>
                  <a:pt x="3370960" y="213880"/>
                  <a:pt x="3373224" y="211616"/>
                  <a:pt x="3370326" y="209081"/>
                </a:cubicBezTo>
                <a:cubicBezTo>
                  <a:pt x="3353352" y="202116"/>
                  <a:pt x="3335054" y="198964"/>
                  <a:pt x="3316727" y="199846"/>
                </a:cubicBezTo>
                <a:cubicBezTo>
                  <a:pt x="3291557" y="199665"/>
                  <a:pt x="3275081" y="203831"/>
                  <a:pt x="3280512" y="208901"/>
                </a:cubicBezTo>
                <a:cubicBezTo>
                  <a:pt x="3298449" y="216292"/>
                  <a:pt x="3317826" y="219513"/>
                  <a:pt x="3337189" y="218317"/>
                </a:cubicBezTo>
                <a:cubicBezTo>
                  <a:pt x="3349231" y="218226"/>
                  <a:pt x="3358964" y="217185"/>
                  <a:pt x="3364962" y="215532"/>
                </a:cubicBezTo>
                <a:close/>
                <a:moveTo>
                  <a:pt x="3538184" y="66393"/>
                </a:moveTo>
                <a:cubicBezTo>
                  <a:pt x="3532260" y="64948"/>
                  <a:pt x="3526175" y="64279"/>
                  <a:pt x="3520076" y="64403"/>
                </a:cubicBezTo>
                <a:cubicBezTo>
                  <a:pt x="3513377" y="64403"/>
                  <a:pt x="3508670" y="65669"/>
                  <a:pt x="3511204" y="66756"/>
                </a:cubicBezTo>
                <a:cubicBezTo>
                  <a:pt x="3517569" y="68499"/>
                  <a:pt x="3524167" y="69233"/>
                  <a:pt x="3530760" y="68929"/>
                </a:cubicBezTo>
                <a:cubicBezTo>
                  <a:pt x="3538184" y="68748"/>
                  <a:pt x="3541263" y="67480"/>
                  <a:pt x="3538184" y="66393"/>
                </a:cubicBezTo>
                <a:close/>
                <a:moveTo>
                  <a:pt x="2946596" y="590163"/>
                </a:moveTo>
                <a:cubicBezTo>
                  <a:pt x="2949784" y="586944"/>
                  <a:pt x="2950860" y="583367"/>
                  <a:pt x="2949502" y="579565"/>
                </a:cubicBezTo>
                <a:cubicBezTo>
                  <a:pt x="2944069" y="564355"/>
                  <a:pt x="2902241" y="552585"/>
                  <a:pt x="2853530" y="552585"/>
                </a:cubicBezTo>
                <a:cubicBezTo>
                  <a:pt x="2803916" y="552224"/>
                  <a:pt x="2769510" y="562182"/>
                  <a:pt x="2773314" y="577755"/>
                </a:cubicBezTo>
                <a:cubicBezTo>
                  <a:pt x="2777116" y="593327"/>
                  <a:pt x="2817497" y="605640"/>
                  <a:pt x="2869465" y="606003"/>
                </a:cubicBezTo>
                <a:cubicBezTo>
                  <a:pt x="2908442" y="606274"/>
                  <a:pt x="2937029" y="599822"/>
                  <a:pt x="2946596" y="590163"/>
                </a:cubicBezTo>
                <a:close/>
                <a:moveTo>
                  <a:pt x="3207822" y="364834"/>
                </a:moveTo>
                <a:cubicBezTo>
                  <a:pt x="3209576" y="362704"/>
                  <a:pt x="3209576" y="360417"/>
                  <a:pt x="3207539" y="358109"/>
                </a:cubicBezTo>
                <a:cubicBezTo>
                  <a:pt x="3199390" y="348873"/>
                  <a:pt x="3162450" y="341450"/>
                  <a:pt x="3124785" y="341450"/>
                </a:cubicBezTo>
                <a:cubicBezTo>
                  <a:pt x="3087121" y="341450"/>
                  <a:pt x="3061770" y="347788"/>
                  <a:pt x="3068833" y="358109"/>
                </a:cubicBezTo>
                <a:cubicBezTo>
                  <a:pt x="3075895" y="368430"/>
                  <a:pt x="3113379" y="376217"/>
                  <a:pt x="3152309" y="376217"/>
                </a:cubicBezTo>
                <a:cubicBezTo>
                  <a:pt x="3181508" y="376217"/>
                  <a:pt x="3202559" y="371226"/>
                  <a:pt x="3207822" y="364834"/>
                </a:cubicBezTo>
                <a:close/>
                <a:moveTo>
                  <a:pt x="3438821" y="168249"/>
                </a:moveTo>
                <a:cubicBezTo>
                  <a:pt x="3443665" y="167072"/>
                  <a:pt x="3445114" y="165352"/>
                  <a:pt x="3442216" y="163269"/>
                </a:cubicBezTo>
                <a:cubicBezTo>
                  <a:pt x="3428479" y="157743"/>
                  <a:pt x="3413736" y="155152"/>
                  <a:pt x="3398938" y="155663"/>
                </a:cubicBezTo>
                <a:cubicBezTo>
                  <a:pt x="3379018" y="155663"/>
                  <a:pt x="3367792" y="158380"/>
                  <a:pt x="3372500" y="163089"/>
                </a:cubicBezTo>
                <a:cubicBezTo>
                  <a:pt x="3385973" y="168604"/>
                  <a:pt x="3400529" y="170957"/>
                  <a:pt x="3415054" y="169969"/>
                </a:cubicBezTo>
                <a:cubicBezTo>
                  <a:pt x="3425738" y="170059"/>
                  <a:pt x="3433977" y="169425"/>
                  <a:pt x="3438821" y="168249"/>
                </a:cubicBezTo>
                <a:close/>
                <a:moveTo>
                  <a:pt x="1496823" y="1878849"/>
                </a:moveTo>
                <a:cubicBezTo>
                  <a:pt x="1503121" y="1872155"/>
                  <a:pt x="1507716" y="1864855"/>
                  <a:pt x="1510115" y="1857250"/>
                </a:cubicBezTo>
                <a:cubicBezTo>
                  <a:pt x="1519713" y="1827553"/>
                  <a:pt x="1490921" y="1805641"/>
                  <a:pt x="1445290" y="1805824"/>
                </a:cubicBezTo>
                <a:cubicBezTo>
                  <a:pt x="1422474" y="1805914"/>
                  <a:pt x="1399930" y="1811029"/>
                  <a:pt x="1381301" y="1820151"/>
                </a:cubicBezTo>
                <a:lnTo>
                  <a:pt x="1356951" y="1836576"/>
                </a:lnTo>
                <a:lnTo>
                  <a:pt x="1423413" y="1912238"/>
                </a:lnTo>
                <a:lnTo>
                  <a:pt x="1442534" y="1909349"/>
                </a:lnTo>
                <a:cubicBezTo>
                  <a:pt x="1464817" y="1903203"/>
                  <a:pt x="1484227" y="1892237"/>
                  <a:pt x="1496823" y="1878849"/>
                </a:cubicBezTo>
                <a:close/>
                <a:moveTo>
                  <a:pt x="3299277" y="302089"/>
                </a:moveTo>
                <a:cubicBezTo>
                  <a:pt x="3307629" y="299622"/>
                  <a:pt x="3311115" y="296272"/>
                  <a:pt x="3307493" y="292741"/>
                </a:cubicBezTo>
                <a:cubicBezTo>
                  <a:pt x="3300611" y="285678"/>
                  <a:pt x="3267836" y="279703"/>
                  <a:pt x="3237054" y="279340"/>
                </a:cubicBezTo>
                <a:cubicBezTo>
                  <a:pt x="3206270" y="278979"/>
                  <a:pt x="3184360" y="284773"/>
                  <a:pt x="3189430" y="292016"/>
                </a:cubicBezTo>
                <a:cubicBezTo>
                  <a:pt x="3194500" y="299260"/>
                  <a:pt x="3230172" y="306140"/>
                  <a:pt x="3261861" y="306140"/>
                </a:cubicBezTo>
                <a:cubicBezTo>
                  <a:pt x="3277706" y="306140"/>
                  <a:pt x="3290924" y="304556"/>
                  <a:pt x="3299277" y="302089"/>
                </a:cubicBezTo>
                <a:close/>
                <a:moveTo>
                  <a:pt x="3503872" y="124562"/>
                </a:moveTo>
                <a:cubicBezTo>
                  <a:pt x="3507403" y="123702"/>
                  <a:pt x="3508671" y="122525"/>
                  <a:pt x="3506678" y="121257"/>
                </a:cubicBezTo>
                <a:cubicBezTo>
                  <a:pt x="3495848" y="117571"/>
                  <a:pt x="3484430" y="115915"/>
                  <a:pt x="3472998" y="116370"/>
                </a:cubicBezTo>
                <a:cubicBezTo>
                  <a:pt x="3459054" y="116187"/>
                  <a:pt x="3450001" y="118360"/>
                  <a:pt x="3453622" y="121077"/>
                </a:cubicBezTo>
                <a:cubicBezTo>
                  <a:pt x="3464535" y="124685"/>
                  <a:pt x="3475996" y="126339"/>
                  <a:pt x="3487485" y="125966"/>
                </a:cubicBezTo>
                <a:cubicBezTo>
                  <a:pt x="3494547" y="125966"/>
                  <a:pt x="3500341" y="125423"/>
                  <a:pt x="3503872" y="124562"/>
                </a:cubicBezTo>
                <a:close/>
                <a:moveTo>
                  <a:pt x="2757968" y="785273"/>
                </a:moveTo>
                <a:cubicBezTo>
                  <a:pt x="2762200" y="781298"/>
                  <a:pt x="2764169" y="776941"/>
                  <a:pt x="2763354" y="772414"/>
                </a:cubicBezTo>
                <a:cubicBezTo>
                  <a:pt x="2759552" y="754667"/>
                  <a:pt x="2712653" y="738732"/>
                  <a:pt x="2664848" y="738371"/>
                </a:cubicBezTo>
                <a:cubicBezTo>
                  <a:pt x="2617044" y="738008"/>
                  <a:pt x="2577207" y="750685"/>
                  <a:pt x="2577026" y="768792"/>
                </a:cubicBezTo>
                <a:cubicBezTo>
                  <a:pt x="2576845" y="786900"/>
                  <a:pt x="2620304" y="804103"/>
                  <a:pt x="2672816" y="805008"/>
                </a:cubicBezTo>
                <a:cubicBezTo>
                  <a:pt x="2712201" y="805686"/>
                  <a:pt x="2745270" y="797198"/>
                  <a:pt x="2757968" y="785273"/>
                </a:cubicBezTo>
                <a:close/>
                <a:moveTo>
                  <a:pt x="3108307" y="481966"/>
                </a:moveTo>
                <a:cubicBezTo>
                  <a:pt x="3108307" y="476715"/>
                  <a:pt x="3101244" y="472006"/>
                  <a:pt x="3090199" y="467480"/>
                </a:cubicBezTo>
                <a:cubicBezTo>
                  <a:pt x="3068063" y="460286"/>
                  <a:pt x="3045018" y="456261"/>
                  <a:pt x="3021753" y="455529"/>
                </a:cubicBezTo>
                <a:cubicBezTo>
                  <a:pt x="3068833" y="452269"/>
                  <a:pt x="3094001" y="446475"/>
                  <a:pt x="3089475" y="434161"/>
                </a:cubicBezTo>
                <a:cubicBezTo>
                  <a:pt x="3086216" y="424745"/>
                  <a:pt x="3059598" y="417502"/>
                  <a:pt x="3011612" y="412251"/>
                </a:cubicBezTo>
                <a:cubicBezTo>
                  <a:pt x="3054889" y="410078"/>
                  <a:pt x="3076800" y="401024"/>
                  <a:pt x="3070462" y="391971"/>
                </a:cubicBezTo>
                <a:cubicBezTo>
                  <a:pt x="3064124" y="382916"/>
                  <a:pt x="3038593" y="376760"/>
                  <a:pt x="3002377" y="373863"/>
                </a:cubicBezTo>
                <a:cubicBezTo>
                  <a:pt x="3017768" y="371509"/>
                  <a:pt x="3033884" y="370061"/>
                  <a:pt x="3047465" y="366620"/>
                </a:cubicBezTo>
                <a:cubicBezTo>
                  <a:pt x="3061046" y="363179"/>
                  <a:pt x="3063219" y="358109"/>
                  <a:pt x="3056881" y="352858"/>
                </a:cubicBezTo>
                <a:cubicBezTo>
                  <a:pt x="3033895" y="341341"/>
                  <a:pt x="3008316" y="335978"/>
                  <a:pt x="2982640" y="337284"/>
                </a:cubicBezTo>
                <a:cubicBezTo>
                  <a:pt x="2966821" y="336699"/>
                  <a:pt x="2950985" y="337731"/>
                  <a:pt x="2935377" y="340364"/>
                </a:cubicBezTo>
                <a:cubicBezTo>
                  <a:pt x="2926250" y="341183"/>
                  <a:pt x="2917713" y="345229"/>
                  <a:pt x="2911295" y="351770"/>
                </a:cubicBezTo>
                <a:cubicBezTo>
                  <a:pt x="2904415" y="342898"/>
                  <a:pt x="2881778" y="337284"/>
                  <a:pt x="2847375" y="333663"/>
                </a:cubicBezTo>
                <a:cubicBezTo>
                  <a:pt x="2890290" y="329317"/>
                  <a:pt x="2906405" y="322981"/>
                  <a:pt x="2897713" y="315555"/>
                </a:cubicBezTo>
                <a:cubicBezTo>
                  <a:pt x="2876666" y="304871"/>
                  <a:pt x="2853209" y="299818"/>
                  <a:pt x="2829628" y="300888"/>
                </a:cubicBezTo>
                <a:cubicBezTo>
                  <a:pt x="2804817" y="298381"/>
                  <a:pt x="2779788" y="302635"/>
                  <a:pt x="2757197" y="313201"/>
                </a:cubicBezTo>
                <a:cubicBezTo>
                  <a:pt x="2750317" y="305234"/>
                  <a:pt x="2730036" y="300344"/>
                  <a:pt x="2697442" y="297267"/>
                </a:cubicBezTo>
                <a:cubicBezTo>
                  <a:pt x="2744703" y="293284"/>
                  <a:pt x="2762087" y="287307"/>
                  <a:pt x="2752851" y="279159"/>
                </a:cubicBezTo>
                <a:cubicBezTo>
                  <a:pt x="2730898" y="269018"/>
                  <a:pt x="2706699" y="264714"/>
                  <a:pt x="2682593" y="266665"/>
                </a:cubicBezTo>
                <a:cubicBezTo>
                  <a:pt x="2650723" y="266846"/>
                  <a:pt x="2625555" y="271735"/>
                  <a:pt x="2623382" y="278978"/>
                </a:cubicBezTo>
                <a:cubicBezTo>
                  <a:pt x="2622658" y="281695"/>
                  <a:pt x="2624831" y="284592"/>
                  <a:pt x="2629718" y="287126"/>
                </a:cubicBezTo>
                <a:cubicBezTo>
                  <a:pt x="2636868" y="290033"/>
                  <a:pt x="2644349" y="292039"/>
                  <a:pt x="2651991" y="293101"/>
                </a:cubicBezTo>
                <a:cubicBezTo>
                  <a:pt x="2661046" y="294732"/>
                  <a:pt x="2672816" y="295457"/>
                  <a:pt x="2683861" y="296723"/>
                </a:cubicBezTo>
                <a:cubicBezTo>
                  <a:pt x="2660451" y="294949"/>
                  <a:pt x="2636950" y="298668"/>
                  <a:pt x="2615232" y="307588"/>
                </a:cubicBezTo>
                <a:cubicBezTo>
                  <a:pt x="2608510" y="304694"/>
                  <a:pt x="2601617" y="302215"/>
                  <a:pt x="2594590" y="300164"/>
                </a:cubicBezTo>
                <a:cubicBezTo>
                  <a:pt x="2585899" y="297991"/>
                  <a:pt x="2574310" y="296362"/>
                  <a:pt x="2563626" y="294369"/>
                </a:cubicBezTo>
                <a:cubicBezTo>
                  <a:pt x="2601653" y="290567"/>
                  <a:pt x="2619036" y="284410"/>
                  <a:pt x="2612879" y="277530"/>
                </a:cubicBezTo>
                <a:cubicBezTo>
                  <a:pt x="2606723" y="270648"/>
                  <a:pt x="2582096" y="265397"/>
                  <a:pt x="2551312" y="264311"/>
                </a:cubicBezTo>
                <a:cubicBezTo>
                  <a:pt x="2526581" y="262505"/>
                  <a:pt x="2501770" y="266536"/>
                  <a:pt x="2478881" y="276081"/>
                </a:cubicBezTo>
                <a:cubicBezTo>
                  <a:pt x="2471819" y="267389"/>
                  <a:pt x="2451721" y="261232"/>
                  <a:pt x="2414056" y="261232"/>
                </a:cubicBezTo>
                <a:cubicBezTo>
                  <a:pt x="2390470" y="259042"/>
                  <a:pt x="2366710" y="262713"/>
                  <a:pt x="2344884" y="271916"/>
                </a:cubicBezTo>
                <a:cubicBezTo>
                  <a:pt x="2335774" y="268353"/>
                  <a:pt x="2326462" y="265330"/>
                  <a:pt x="2316999" y="262863"/>
                </a:cubicBezTo>
                <a:cubicBezTo>
                  <a:pt x="2301125" y="259907"/>
                  <a:pt x="2284952" y="258872"/>
                  <a:pt x="2268831" y="259783"/>
                </a:cubicBezTo>
                <a:cubicBezTo>
                  <a:pt x="2237866" y="260690"/>
                  <a:pt x="2216861" y="265578"/>
                  <a:pt x="2209438" y="272096"/>
                </a:cubicBezTo>
                <a:cubicBezTo>
                  <a:pt x="2202014" y="278615"/>
                  <a:pt x="2218129" y="284229"/>
                  <a:pt x="2256337" y="289119"/>
                </a:cubicBezTo>
                <a:cubicBezTo>
                  <a:pt x="2222295" y="290567"/>
                  <a:pt x="2199297" y="295094"/>
                  <a:pt x="2190969" y="302700"/>
                </a:cubicBezTo>
                <a:cubicBezTo>
                  <a:pt x="2182638" y="310304"/>
                  <a:pt x="2197849" y="316099"/>
                  <a:pt x="2227184" y="320808"/>
                </a:cubicBezTo>
                <a:cubicBezTo>
                  <a:pt x="2207189" y="321424"/>
                  <a:pt x="2187404" y="325087"/>
                  <a:pt x="2168515" y="331672"/>
                </a:cubicBezTo>
                <a:cubicBezTo>
                  <a:pt x="2154538" y="324581"/>
                  <a:pt x="2139252" y="320450"/>
                  <a:pt x="2123608" y="319540"/>
                </a:cubicBezTo>
                <a:cubicBezTo>
                  <a:pt x="2173042" y="313201"/>
                  <a:pt x="2189701" y="306863"/>
                  <a:pt x="2183543" y="299440"/>
                </a:cubicBezTo>
                <a:cubicBezTo>
                  <a:pt x="2177387" y="292016"/>
                  <a:pt x="2152398" y="286946"/>
                  <a:pt x="2121252" y="286946"/>
                </a:cubicBezTo>
                <a:cubicBezTo>
                  <a:pt x="2097073" y="285756"/>
                  <a:pt x="2072906" y="289579"/>
                  <a:pt x="2050270" y="298172"/>
                </a:cubicBezTo>
                <a:cubicBezTo>
                  <a:pt x="2040854" y="302517"/>
                  <a:pt x="2043751" y="306502"/>
                  <a:pt x="2050270" y="310304"/>
                </a:cubicBezTo>
                <a:cubicBezTo>
                  <a:pt x="2062827" y="315232"/>
                  <a:pt x="2076094" y="318106"/>
                  <a:pt x="2089565" y="318815"/>
                </a:cubicBezTo>
                <a:cubicBezTo>
                  <a:pt x="2067811" y="319680"/>
                  <a:pt x="2046342" y="324085"/>
                  <a:pt x="2026007" y="331853"/>
                </a:cubicBezTo>
                <a:cubicBezTo>
                  <a:pt x="2015866" y="321893"/>
                  <a:pt x="1993774" y="315918"/>
                  <a:pt x="1949049" y="317186"/>
                </a:cubicBezTo>
                <a:cubicBezTo>
                  <a:pt x="1925510" y="315924"/>
                  <a:pt x="1902064" y="320988"/>
                  <a:pt x="1881145" y="331853"/>
                </a:cubicBezTo>
                <a:cubicBezTo>
                  <a:pt x="1876979" y="335294"/>
                  <a:pt x="1879152" y="338733"/>
                  <a:pt x="1884403" y="341993"/>
                </a:cubicBezTo>
                <a:cubicBezTo>
                  <a:pt x="1897558" y="347466"/>
                  <a:pt x="1911624" y="350415"/>
                  <a:pt x="1925871" y="350685"/>
                </a:cubicBezTo>
                <a:cubicBezTo>
                  <a:pt x="1874806" y="354307"/>
                  <a:pt x="1847283" y="361006"/>
                  <a:pt x="1842032" y="368793"/>
                </a:cubicBezTo>
                <a:cubicBezTo>
                  <a:pt x="1836781" y="376580"/>
                  <a:pt x="1853077" y="384184"/>
                  <a:pt x="1882230" y="386900"/>
                </a:cubicBezTo>
                <a:cubicBezTo>
                  <a:pt x="1917900" y="390296"/>
                  <a:pt x="1953889" y="386667"/>
                  <a:pt x="1988162" y="376216"/>
                </a:cubicBezTo>
                <a:cubicBezTo>
                  <a:pt x="1989791" y="383460"/>
                  <a:pt x="2005002" y="388169"/>
                  <a:pt x="2029265" y="391971"/>
                </a:cubicBezTo>
                <a:cubicBezTo>
                  <a:pt x="2007610" y="393672"/>
                  <a:pt x="1986223" y="397864"/>
                  <a:pt x="1965526" y="404465"/>
                </a:cubicBezTo>
                <a:cubicBezTo>
                  <a:pt x="1952851" y="394505"/>
                  <a:pt x="1928949" y="389798"/>
                  <a:pt x="1887300" y="389798"/>
                </a:cubicBezTo>
                <a:cubicBezTo>
                  <a:pt x="1860890" y="389020"/>
                  <a:pt x="1834663" y="394414"/>
                  <a:pt x="1810706" y="405552"/>
                </a:cubicBezTo>
                <a:cubicBezTo>
                  <a:pt x="1796220" y="416958"/>
                  <a:pt x="1813240" y="424926"/>
                  <a:pt x="1853801" y="430179"/>
                </a:cubicBezTo>
                <a:cubicBezTo>
                  <a:pt x="1808713" y="431988"/>
                  <a:pt x="1778473" y="437783"/>
                  <a:pt x="1766340" y="450096"/>
                </a:cubicBezTo>
                <a:cubicBezTo>
                  <a:pt x="1754210" y="462409"/>
                  <a:pt x="1776481" y="470377"/>
                  <a:pt x="1817949" y="475086"/>
                </a:cubicBezTo>
                <a:cubicBezTo>
                  <a:pt x="1759280" y="479973"/>
                  <a:pt x="1728676" y="488304"/>
                  <a:pt x="1724874" y="500437"/>
                </a:cubicBezTo>
                <a:cubicBezTo>
                  <a:pt x="1721071" y="512567"/>
                  <a:pt x="1745698" y="521259"/>
                  <a:pt x="1787889" y="522527"/>
                </a:cubicBezTo>
                <a:cubicBezTo>
                  <a:pt x="1809386" y="523219"/>
                  <a:pt x="1830893" y="521457"/>
                  <a:pt x="1851992" y="517276"/>
                </a:cubicBezTo>
                <a:cubicBezTo>
                  <a:pt x="1866071" y="515299"/>
                  <a:pt x="1879411" y="509752"/>
                  <a:pt x="1890741" y="501161"/>
                </a:cubicBezTo>
                <a:cubicBezTo>
                  <a:pt x="1895087" y="516913"/>
                  <a:pt x="1915911" y="525424"/>
                  <a:pt x="1955929" y="527054"/>
                </a:cubicBezTo>
                <a:cubicBezTo>
                  <a:pt x="1990993" y="530017"/>
                  <a:pt x="2026258" y="524554"/>
                  <a:pt x="2058781" y="511119"/>
                </a:cubicBezTo>
                <a:cubicBezTo>
                  <a:pt x="2064258" y="515993"/>
                  <a:pt x="2070344" y="520132"/>
                  <a:pt x="2076889" y="523432"/>
                </a:cubicBezTo>
                <a:cubicBezTo>
                  <a:pt x="2088183" y="527175"/>
                  <a:pt x="2099668" y="530320"/>
                  <a:pt x="2111295" y="532848"/>
                </a:cubicBezTo>
                <a:cubicBezTo>
                  <a:pt x="2095902" y="535745"/>
                  <a:pt x="2079786" y="537918"/>
                  <a:pt x="2067112" y="541359"/>
                </a:cubicBezTo>
                <a:cubicBezTo>
                  <a:pt x="2056405" y="544756"/>
                  <a:pt x="2045939" y="548870"/>
                  <a:pt x="2035784" y="553673"/>
                </a:cubicBezTo>
                <a:cubicBezTo>
                  <a:pt x="2023653" y="536470"/>
                  <a:pt x="1989972" y="528502"/>
                  <a:pt x="1945245" y="530314"/>
                </a:cubicBezTo>
                <a:cubicBezTo>
                  <a:pt x="1900520" y="532124"/>
                  <a:pt x="1864847" y="542084"/>
                  <a:pt x="1857603" y="555302"/>
                </a:cubicBezTo>
                <a:cubicBezTo>
                  <a:pt x="1850360" y="568522"/>
                  <a:pt x="1877884" y="579748"/>
                  <a:pt x="1922791" y="581740"/>
                </a:cubicBezTo>
                <a:cubicBezTo>
                  <a:pt x="1970596" y="583913"/>
                  <a:pt x="2011157" y="575946"/>
                  <a:pt x="2033250" y="557838"/>
                </a:cubicBezTo>
                <a:cubicBezTo>
                  <a:pt x="2035966" y="573773"/>
                  <a:pt x="2056971" y="584637"/>
                  <a:pt x="2111295" y="586991"/>
                </a:cubicBezTo>
                <a:cubicBezTo>
                  <a:pt x="2146987" y="589477"/>
                  <a:pt x="2182680" y="582151"/>
                  <a:pt x="2214508" y="565805"/>
                </a:cubicBezTo>
                <a:cubicBezTo>
                  <a:pt x="2219941" y="580653"/>
                  <a:pt x="2243480" y="590975"/>
                  <a:pt x="2292372" y="593148"/>
                </a:cubicBezTo>
                <a:cubicBezTo>
                  <a:pt x="2341262" y="595321"/>
                  <a:pt x="2376210" y="587354"/>
                  <a:pt x="2397397" y="572505"/>
                </a:cubicBezTo>
                <a:cubicBezTo>
                  <a:pt x="2412064" y="586991"/>
                  <a:pt x="2441398" y="596587"/>
                  <a:pt x="2487936" y="597494"/>
                </a:cubicBezTo>
                <a:cubicBezTo>
                  <a:pt x="2534473" y="598399"/>
                  <a:pt x="2564350" y="590251"/>
                  <a:pt x="2582458" y="576126"/>
                </a:cubicBezTo>
                <a:cubicBezTo>
                  <a:pt x="2587891" y="579928"/>
                  <a:pt x="2590606" y="582101"/>
                  <a:pt x="2594047" y="584274"/>
                </a:cubicBezTo>
                <a:cubicBezTo>
                  <a:pt x="2623941" y="597392"/>
                  <a:pt x="2656524" y="603226"/>
                  <a:pt x="2689112" y="601296"/>
                </a:cubicBezTo>
                <a:cubicBezTo>
                  <a:pt x="2730217" y="600209"/>
                  <a:pt x="2759370" y="591517"/>
                  <a:pt x="2766432" y="578480"/>
                </a:cubicBezTo>
                <a:cubicBezTo>
                  <a:pt x="2772046" y="568702"/>
                  <a:pt x="2750678" y="556750"/>
                  <a:pt x="2717723" y="550595"/>
                </a:cubicBezTo>
                <a:lnTo>
                  <a:pt x="2695269" y="546610"/>
                </a:lnTo>
                <a:cubicBezTo>
                  <a:pt x="2721267" y="547498"/>
                  <a:pt x="2747009" y="541234"/>
                  <a:pt x="2769693" y="528502"/>
                </a:cubicBezTo>
                <a:cubicBezTo>
                  <a:pt x="2803213" y="545656"/>
                  <a:pt x="2840772" y="553355"/>
                  <a:pt x="2878339" y="550775"/>
                </a:cubicBezTo>
                <a:cubicBezTo>
                  <a:pt x="2929222" y="548241"/>
                  <a:pt x="2945700" y="538281"/>
                  <a:pt x="2947329" y="527597"/>
                </a:cubicBezTo>
                <a:cubicBezTo>
                  <a:pt x="2948959" y="516913"/>
                  <a:pt x="2916728" y="506412"/>
                  <a:pt x="2870553" y="500798"/>
                </a:cubicBezTo>
                <a:cubicBezTo>
                  <a:pt x="2921615" y="494642"/>
                  <a:pt x="2938999" y="487036"/>
                  <a:pt x="2934111" y="476534"/>
                </a:cubicBezTo>
                <a:cubicBezTo>
                  <a:pt x="2929222" y="466031"/>
                  <a:pt x="2905863" y="457883"/>
                  <a:pt x="2865663" y="454261"/>
                </a:cubicBezTo>
                <a:cubicBezTo>
                  <a:pt x="2832229" y="449549"/>
                  <a:pt x="2798144" y="453410"/>
                  <a:pt x="2766613" y="465487"/>
                </a:cubicBezTo>
                <a:cubicBezTo>
                  <a:pt x="2758284" y="461866"/>
                  <a:pt x="2751946" y="457702"/>
                  <a:pt x="2744523" y="455347"/>
                </a:cubicBezTo>
                <a:cubicBezTo>
                  <a:pt x="2737099" y="452993"/>
                  <a:pt x="2727863" y="450820"/>
                  <a:pt x="2721164" y="449011"/>
                </a:cubicBezTo>
                <a:lnTo>
                  <a:pt x="2769693" y="436697"/>
                </a:lnTo>
                <a:cubicBezTo>
                  <a:pt x="2797272" y="447283"/>
                  <a:pt x="2826733" y="452090"/>
                  <a:pt x="2856247" y="450820"/>
                </a:cubicBezTo>
                <a:cubicBezTo>
                  <a:pt x="2893911" y="450640"/>
                  <a:pt x="2915821" y="445207"/>
                  <a:pt x="2927592" y="436515"/>
                </a:cubicBezTo>
                <a:cubicBezTo>
                  <a:pt x="2937957" y="440794"/>
                  <a:pt x="2948533" y="444543"/>
                  <a:pt x="2959280" y="447743"/>
                </a:cubicBezTo>
                <a:cubicBezTo>
                  <a:pt x="2971412" y="450640"/>
                  <a:pt x="2987347" y="452632"/>
                  <a:pt x="3002014" y="454986"/>
                </a:cubicBezTo>
                <a:cubicBezTo>
                  <a:pt x="2950046" y="460961"/>
                  <a:pt x="2930670" y="469291"/>
                  <a:pt x="2944976" y="481241"/>
                </a:cubicBezTo>
                <a:cubicBezTo>
                  <a:pt x="2959280" y="493194"/>
                  <a:pt x="2999299" y="501522"/>
                  <a:pt x="3039136" y="501522"/>
                </a:cubicBezTo>
                <a:cubicBezTo>
                  <a:pt x="3083319" y="500074"/>
                  <a:pt x="3108307" y="493194"/>
                  <a:pt x="3108307" y="481966"/>
                </a:cubicBezTo>
                <a:close/>
                <a:moveTo>
                  <a:pt x="3562449" y="84500"/>
                </a:moveTo>
                <a:cubicBezTo>
                  <a:pt x="3555649" y="82114"/>
                  <a:pt x="3548467" y="81010"/>
                  <a:pt x="3541264" y="81242"/>
                </a:cubicBezTo>
                <a:cubicBezTo>
                  <a:pt x="3531848" y="81242"/>
                  <a:pt x="3525149" y="82690"/>
                  <a:pt x="3527863" y="84320"/>
                </a:cubicBezTo>
                <a:cubicBezTo>
                  <a:pt x="3534966" y="86453"/>
                  <a:pt x="3542363" y="87432"/>
                  <a:pt x="3549775" y="87217"/>
                </a:cubicBezTo>
                <a:cubicBezTo>
                  <a:pt x="3558647" y="87217"/>
                  <a:pt x="3564622" y="85949"/>
                  <a:pt x="3562449" y="84500"/>
                </a:cubicBezTo>
                <a:close/>
                <a:moveTo>
                  <a:pt x="3387484" y="243191"/>
                </a:moveTo>
                <a:cubicBezTo>
                  <a:pt x="3393686" y="241313"/>
                  <a:pt x="3395407" y="238687"/>
                  <a:pt x="3391514" y="235700"/>
                </a:cubicBezTo>
                <a:cubicBezTo>
                  <a:pt x="3372138" y="227754"/>
                  <a:pt x="3351204" y="224347"/>
                  <a:pt x="3330309" y="225741"/>
                </a:cubicBezTo>
                <a:cubicBezTo>
                  <a:pt x="3304234" y="225921"/>
                  <a:pt x="3289748" y="230086"/>
                  <a:pt x="3296086" y="235700"/>
                </a:cubicBezTo>
                <a:cubicBezTo>
                  <a:pt x="3315081" y="244103"/>
                  <a:pt x="3335851" y="247709"/>
                  <a:pt x="3356565" y="246202"/>
                </a:cubicBezTo>
                <a:cubicBezTo>
                  <a:pt x="3370598" y="246202"/>
                  <a:pt x="3381282" y="245070"/>
                  <a:pt x="3387484" y="243191"/>
                </a:cubicBezTo>
                <a:close/>
                <a:moveTo>
                  <a:pt x="3461953" y="191494"/>
                </a:moveTo>
                <a:cubicBezTo>
                  <a:pt x="3467430" y="190068"/>
                  <a:pt x="3469377" y="188076"/>
                  <a:pt x="3466299" y="185903"/>
                </a:cubicBezTo>
                <a:cubicBezTo>
                  <a:pt x="3450754" y="180050"/>
                  <a:pt x="3434184" y="177400"/>
                  <a:pt x="3417590" y="178117"/>
                </a:cubicBezTo>
                <a:cubicBezTo>
                  <a:pt x="3396946" y="178117"/>
                  <a:pt x="3383547" y="181377"/>
                  <a:pt x="3388254" y="185542"/>
                </a:cubicBezTo>
                <a:cubicBezTo>
                  <a:pt x="3403550" y="191645"/>
                  <a:pt x="3419968" y="194422"/>
                  <a:pt x="3436422" y="193690"/>
                </a:cubicBezTo>
                <a:cubicBezTo>
                  <a:pt x="3447467" y="193780"/>
                  <a:pt x="3456475" y="192920"/>
                  <a:pt x="3461953" y="191494"/>
                </a:cubicBezTo>
                <a:close/>
                <a:moveTo>
                  <a:pt x="2479570" y="1058013"/>
                </a:moveTo>
                <a:cubicBezTo>
                  <a:pt x="2484349" y="1053197"/>
                  <a:pt x="2486895" y="1048014"/>
                  <a:pt x="2486668" y="1042763"/>
                </a:cubicBezTo>
                <a:cubicBezTo>
                  <a:pt x="2485763" y="1021758"/>
                  <a:pt x="2449004" y="1004555"/>
                  <a:pt x="2397397" y="1003650"/>
                </a:cubicBezTo>
                <a:cubicBezTo>
                  <a:pt x="2345790" y="1002745"/>
                  <a:pt x="2303961" y="1018860"/>
                  <a:pt x="2300339" y="1041314"/>
                </a:cubicBezTo>
                <a:cubicBezTo>
                  <a:pt x="2296718" y="1063768"/>
                  <a:pt x="2337642" y="1083324"/>
                  <a:pt x="2390878" y="1083324"/>
                </a:cubicBezTo>
                <a:cubicBezTo>
                  <a:pt x="2430807" y="1083596"/>
                  <a:pt x="2465234" y="1072460"/>
                  <a:pt x="2479570" y="1058013"/>
                </a:cubicBezTo>
                <a:close/>
                <a:moveTo>
                  <a:pt x="3231118" y="403624"/>
                </a:moveTo>
                <a:cubicBezTo>
                  <a:pt x="3232867" y="401341"/>
                  <a:pt x="3232708" y="398806"/>
                  <a:pt x="3230354" y="396135"/>
                </a:cubicBezTo>
                <a:cubicBezTo>
                  <a:pt x="3221843" y="385994"/>
                  <a:pt x="3185086" y="378027"/>
                  <a:pt x="3144161" y="378027"/>
                </a:cubicBezTo>
                <a:cubicBezTo>
                  <a:pt x="3103239" y="378027"/>
                  <a:pt x="3077525" y="386538"/>
                  <a:pt x="3085131" y="396135"/>
                </a:cubicBezTo>
                <a:cubicBezTo>
                  <a:pt x="3092735" y="405731"/>
                  <a:pt x="3129314" y="413155"/>
                  <a:pt x="3171685" y="414243"/>
                </a:cubicBezTo>
                <a:cubicBezTo>
                  <a:pt x="3203465" y="415057"/>
                  <a:pt x="3225873" y="410474"/>
                  <a:pt x="3231118" y="403624"/>
                </a:cubicBezTo>
                <a:close/>
                <a:moveTo>
                  <a:pt x="3532595" y="145841"/>
                </a:moveTo>
                <a:cubicBezTo>
                  <a:pt x="3536239" y="144890"/>
                  <a:pt x="3537009" y="143531"/>
                  <a:pt x="3534203" y="141901"/>
                </a:cubicBezTo>
                <a:cubicBezTo>
                  <a:pt x="3522592" y="137783"/>
                  <a:pt x="3510295" y="135939"/>
                  <a:pt x="3497988" y="136470"/>
                </a:cubicBezTo>
                <a:cubicBezTo>
                  <a:pt x="3480605" y="136289"/>
                  <a:pt x="3471369" y="138643"/>
                  <a:pt x="3475896" y="141721"/>
                </a:cubicBezTo>
                <a:cubicBezTo>
                  <a:pt x="3487975" y="146236"/>
                  <a:pt x="3500872" y="148149"/>
                  <a:pt x="3513740" y="147335"/>
                </a:cubicBezTo>
                <a:cubicBezTo>
                  <a:pt x="3522432" y="147335"/>
                  <a:pt x="3528951" y="146791"/>
                  <a:pt x="3532595" y="145841"/>
                </a:cubicBezTo>
                <a:close/>
                <a:moveTo>
                  <a:pt x="2959641" y="649742"/>
                </a:moveTo>
                <a:cubicBezTo>
                  <a:pt x="2962971" y="646237"/>
                  <a:pt x="2964035" y="642400"/>
                  <a:pt x="2962360" y="638417"/>
                </a:cubicBezTo>
                <a:cubicBezTo>
                  <a:pt x="2955841" y="622843"/>
                  <a:pt x="2908580" y="609986"/>
                  <a:pt x="2861500" y="609806"/>
                </a:cubicBezTo>
                <a:cubicBezTo>
                  <a:pt x="2814420" y="609625"/>
                  <a:pt x="2778204" y="621395"/>
                  <a:pt x="2781462" y="636786"/>
                </a:cubicBezTo>
                <a:cubicBezTo>
                  <a:pt x="2784723" y="652179"/>
                  <a:pt x="2830535" y="666846"/>
                  <a:pt x="2881237" y="667389"/>
                </a:cubicBezTo>
                <a:cubicBezTo>
                  <a:pt x="2919264" y="667795"/>
                  <a:pt x="2949650" y="660259"/>
                  <a:pt x="2959641" y="649742"/>
                </a:cubicBezTo>
                <a:close/>
                <a:moveTo>
                  <a:pt x="3591038" y="106228"/>
                </a:moveTo>
                <a:cubicBezTo>
                  <a:pt x="3593686" y="105640"/>
                  <a:pt x="3594320" y="104780"/>
                  <a:pt x="3592509" y="103694"/>
                </a:cubicBezTo>
                <a:cubicBezTo>
                  <a:pt x="3584018" y="100760"/>
                  <a:pt x="3575045" y="99469"/>
                  <a:pt x="3566072" y="99891"/>
                </a:cubicBezTo>
                <a:cubicBezTo>
                  <a:pt x="3553759" y="99891"/>
                  <a:pt x="3548145" y="101340"/>
                  <a:pt x="3552128" y="103513"/>
                </a:cubicBezTo>
                <a:cubicBezTo>
                  <a:pt x="3560272" y="106321"/>
                  <a:pt x="3568876" y="107551"/>
                  <a:pt x="3577479" y="107134"/>
                </a:cubicBezTo>
                <a:cubicBezTo>
                  <a:pt x="3583727" y="107134"/>
                  <a:pt x="3588389" y="106817"/>
                  <a:pt x="3591038" y="106228"/>
                </a:cubicBezTo>
                <a:close/>
                <a:moveTo>
                  <a:pt x="3334572" y="332044"/>
                </a:moveTo>
                <a:cubicBezTo>
                  <a:pt x="3335910" y="330278"/>
                  <a:pt x="3335650" y="328321"/>
                  <a:pt x="3333567" y="326239"/>
                </a:cubicBezTo>
                <a:cubicBezTo>
                  <a:pt x="3325419" y="317365"/>
                  <a:pt x="3293369" y="311753"/>
                  <a:pt x="3258602" y="311570"/>
                </a:cubicBezTo>
                <a:cubicBezTo>
                  <a:pt x="3223835" y="311390"/>
                  <a:pt x="3201562" y="316641"/>
                  <a:pt x="3208444" y="325332"/>
                </a:cubicBezTo>
                <a:cubicBezTo>
                  <a:pt x="3215324" y="334024"/>
                  <a:pt x="3249730" y="340906"/>
                  <a:pt x="3285402" y="340906"/>
                </a:cubicBezTo>
                <a:cubicBezTo>
                  <a:pt x="3312155" y="340906"/>
                  <a:pt x="3330558" y="337340"/>
                  <a:pt x="3334572" y="332044"/>
                </a:cubicBezTo>
                <a:close/>
                <a:moveTo>
                  <a:pt x="3641402" y="68566"/>
                </a:moveTo>
                <a:cubicBezTo>
                  <a:pt x="3636548" y="67031"/>
                  <a:pt x="3631451" y="66417"/>
                  <a:pt x="3626372" y="66754"/>
                </a:cubicBezTo>
                <a:cubicBezTo>
                  <a:pt x="3619853" y="66754"/>
                  <a:pt x="3616775" y="67478"/>
                  <a:pt x="3619490" y="68566"/>
                </a:cubicBezTo>
                <a:cubicBezTo>
                  <a:pt x="3623931" y="69992"/>
                  <a:pt x="3628592" y="70606"/>
                  <a:pt x="3633252" y="70376"/>
                </a:cubicBezTo>
                <a:cubicBezTo>
                  <a:pt x="3640134" y="70376"/>
                  <a:pt x="3643575" y="69651"/>
                  <a:pt x="3641402" y="68566"/>
                </a:cubicBezTo>
                <a:close/>
                <a:moveTo>
                  <a:pt x="3415007" y="272324"/>
                </a:moveTo>
                <a:cubicBezTo>
                  <a:pt x="3422069" y="270241"/>
                  <a:pt x="3424740" y="267390"/>
                  <a:pt x="3421209" y="264312"/>
                </a:cubicBezTo>
                <a:cubicBezTo>
                  <a:pt x="3400276" y="255489"/>
                  <a:pt x="3377617" y="251527"/>
                  <a:pt x="3354934" y="252723"/>
                </a:cubicBezTo>
                <a:cubicBezTo>
                  <a:pt x="3327410" y="252723"/>
                  <a:pt x="3309302" y="257249"/>
                  <a:pt x="3315821" y="263768"/>
                </a:cubicBezTo>
                <a:cubicBezTo>
                  <a:pt x="3322340" y="270287"/>
                  <a:pt x="3354392" y="275719"/>
                  <a:pt x="3382457" y="275719"/>
                </a:cubicBezTo>
                <a:cubicBezTo>
                  <a:pt x="3396491" y="275719"/>
                  <a:pt x="3407945" y="274406"/>
                  <a:pt x="3415007" y="272324"/>
                </a:cubicBezTo>
                <a:close/>
                <a:moveTo>
                  <a:pt x="3121370" y="538772"/>
                </a:moveTo>
                <a:cubicBezTo>
                  <a:pt x="3123710" y="535813"/>
                  <a:pt x="3123925" y="532531"/>
                  <a:pt x="3121706" y="529046"/>
                </a:cubicBezTo>
                <a:cubicBezTo>
                  <a:pt x="3111928" y="515102"/>
                  <a:pt x="3071004" y="504781"/>
                  <a:pt x="3023924" y="504781"/>
                </a:cubicBezTo>
                <a:cubicBezTo>
                  <a:pt x="2976843" y="504781"/>
                  <a:pt x="2946966" y="514197"/>
                  <a:pt x="2953848" y="528322"/>
                </a:cubicBezTo>
                <a:cubicBezTo>
                  <a:pt x="2960728" y="542445"/>
                  <a:pt x="3002014" y="553309"/>
                  <a:pt x="3051267" y="553490"/>
                </a:cubicBezTo>
                <a:cubicBezTo>
                  <a:pt x="3088207" y="553626"/>
                  <a:pt x="3114350" y="547651"/>
                  <a:pt x="3121370" y="538772"/>
                </a:cubicBezTo>
                <a:close/>
                <a:moveTo>
                  <a:pt x="2751380" y="867057"/>
                </a:moveTo>
                <a:cubicBezTo>
                  <a:pt x="2754832" y="862827"/>
                  <a:pt x="2756111" y="858153"/>
                  <a:pt x="2754843" y="853174"/>
                </a:cubicBezTo>
                <a:cubicBezTo>
                  <a:pt x="2749773" y="833254"/>
                  <a:pt x="2706858" y="819312"/>
                  <a:pt x="2654888" y="819312"/>
                </a:cubicBezTo>
                <a:cubicBezTo>
                  <a:pt x="2604731" y="819492"/>
                  <a:pt x="2569057" y="832169"/>
                  <a:pt x="2571412" y="853174"/>
                </a:cubicBezTo>
                <a:cubicBezTo>
                  <a:pt x="2573766" y="874179"/>
                  <a:pt x="2619217" y="890657"/>
                  <a:pt x="2671728" y="889389"/>
                </a:cubicBezTo>
                <a:cubicBezTo>
                  <a:pt x="2711113" y="888438"/>
                  <a:pt x="2741025" y="879746"/>
                  <a:pt x="2751380" y="867057"/>
                </a:cubicBezTo>
                <a:close/>
                <a:moveTo>
                  <a:pt x="2064875" y="1471310"/>
                </a:moveTo>
                <a:cubicBezTo>
                  <a:pt x="2071060" y="1465250"/>
                  <a:pt x="2075123" y="1458697"/>
                  <a:pt x="2076345" y="1451997"/>
                </a:cubicBezTo>
                <a:cubicBezTo>
                  <a:pt x="2080330" y="1427371"/>
                  <a:pt x="2044656" y="1405822"/>
                  <a:pt x="1997215" y="1404737"/>
                </a:cubicBezTo>
                <a:cubicBezTo>
                  <a:pt x="1949771" y="1403650"/>
                  <a:pt x="1898889" y="1427371"/>
                  <a:pt x="1892733" y="1452722"/>
                </a:cubicBezTo>
                <a:cubicBezTo>
                  <a:pt x="1886576" y="1478073"/>
                  <a:pt x="1921523" y="1503243"/>
                  <a:pt x="1971320" y="1503243"/>
                </a:cubicBezTo>
                <a:cubicBezTo>
                  <a:pt x="2008668" y="1503243"/>
                  <a:pt x="2046320" y="1489492"/>
                  <a:pt x="2064875" y="1471310"/>
                </a:cubicBezTo>
                <a:close/>
                <a:moveTo>
                  <a:pt x="3493573" y="217953"/>
                </a:moveTo>
                <a:cubicBezTo>
                  <a:pt x="3498801" y="216368"/>
                  <a:pt x="3499979" y="214150"/>
                  <a:pt x="3496176" y="211615"/>
                </a:cubicBezTo>
                <a:cubicBezTo>
                  <a:pt x="3478783" y="204848"/>
                  <a:pt x="3460111" y="202004"/>
                  <a:pt x="3441490" y="203287"/>
                </a:cubicBezTo>
                <a:cubicBezTo>
                  <a:pt x="3418131" y="203287"/>
                  <a:pt x="3406179" y="206728"/>
                  <a:pt x="3412337" y="211615"/>
                </a:cubicBezTo>
                <a:cubicBezTo>
                  <a:pt x="3429513" y="218742"/>
                  <a:pt x="3448107" y="221778"/>
                  <a:pt x="3466660" y="220489"/>
                </a:cubicBezTo>
                <a:cubicBezTo>
                  <a:pt x="3479064" y="220489"/>
                  <a:pt x="3488344" y="219538"/>
                  <a:pt x="3493573" y="217953"/>
                </a:cubicBezTo>
                <a:close/>
                <a:moveTo>
                  <a:pt x="3559483" y="169334"/>
                </a:moveTo>
                <a:cubicBezTo>
                  <a:pt x="3563807" y="168112"/>
                  <a:pt x="3565165" y="166437"/>
                  <a:pt x="3562268" y="164718"/>
                </a:cubicBezTo>
                <a:cubicBezTo>
                  <a:pt x="3548088" y="160030"/>
                  <a:pt x="3533191" y="157884"/>
                  <a:pt x="3518266" y="158380"/>
                </a:cubicBezTo>
                <a:cubicBezTo>
                  <a:pt x="3501426" y="158560"/>
                  <a:pt x="3490923" y="161458"/>
                  <a:pt x="3495449" y="164718"/>
                </a:cubicBezTo>
                <a:cubicBezTo>
                  <a:pt x="3509386" y="169649"/>
                  <a:pt x="3524138" y="171864"/>
                  <a:pt x="3538908" y="171237"/>
                </a:cubicBezTo>
                <a:cubicBezTo>
                  <a:pt x="3547872" y="171327"/>
                  <a:pt x="3555160" y="170557"/>
                  <a:pt x="3559483" y="169334"/>
                </a:cubicBezTo>
                <a:close/>
                <a:moveTo>
                  <a:pt x="3251086" y="445768"/>
                </a:moveTo>
                <a:cubicBezTo>
                  <a:pt x="3252772" y="443329"/>
                  <a:pt x="3252534" y="440635"/>
                  <a:pt x="3250090" y="437783"/>
                </a:cubicBezTo>
                <a:cubicBezTo>
                  <a:pt x="3240311" y="426375"/>
                  <a:pt x="3198484" y="417683"/>
                  <a:pt x="3157379" y="417864"/>
                </a:cubicBezTo>
                <a:cubicBezTo>
                  <a:pt x="3116274" y="418046"/>
                  <a:pt x="3090018" y="426014"/>
                  <a:pt x="3098166" y="437603"/>
                </a:cubicBezTo>
                <a:cubicBezTo>
                  <a:pt x="3106314" y="449192"/>
                  <a:pt x="3147419" y="458245"/>
                  <a:pt x="3191602" y="458245"/>
                </a:cubicBezTo>
                <a:cubicBezTo>
                  <a:pt x="3223653" y="458109"/>
                  <a:pt x="3246027" y="453085"/>
                  <a:pt x="3251086" y="445768"/>
                </a:cubicBezTo>
                <a:close/>
                <a:moveTo>
                  <a:pt x="3617723" y="126308"/>
                </a:moveTo>
                <a:cubicBezTo>
                  <a:pt x="3620484" y="125515"/>
                  <a:pt x="3621028" y="124429"/>
                  <a:pt x="3618764" y="123252"/>
                </a:cubicBezTo>
                <a:cubicBezTo>
                  <a:pt x="3608715" y="119998"/>
                  <a:pt x="3598174" y="118528"/>
                  <a:pt x="3587619" y="118906"/>
                </a:cubicBezTo>
                <a:cubicBezTo>
                  <a:pt x="3574401" y="118906"/>
                  <a:pt x="3567158" y="120716"/>
                  <a:pt x="3570780" y="123070"/>
                </a:cubicBezTo>
                <a:cubicBezTo>
                  <a:pt x="3581249" y="126672"/>
                  <a:pt x="3592319" y="128210"/>
                  <a:pt x="3603373" y="127598"/>
                </a:cubicBezTo>
                <a:cubicBezTo>
                  <a:pt x="3609982" y="127598"/>
                  <a:pt x="3614961" y="127100"/>
                  <a:pt x="3617723" y="126308"/>
                </a:cubicBezTo>
                <a:close/>
                <a:moveTo>
                  <a:pt x="3667770" y="88032"/>
                </a:moveTo>
                <a:cubicBezTo>
                  <a:pt x="3669648" y="87534"/>
                  <a:pt x="3670100" y="86856"/>
                  <a:pt x="3668561" y="86132"/>
                </a:cubicBezTo>
                <a:cubicBezTo>
                  <a:pt x="3662305" y="84430"/>
                  <a:pt x="3655851" y="83578"/>
                  <a:pt x="3649368" y="83595"/>
                </a:cubicBezTo>
                <a:cubicBezTo>
                  <a:pt x="3641038" y="83595"/>
                  <a:pt x="3636148" y="84864"/>
                  <a:pt x="3639228" y="86312"/>
                </a:cubicBezTo>
                <a:cubicBezTo>
                  <a:pt x="3645477" y="88048"/>
                  <a:pt x="3651936" y="88902"/>
                  <a:pt x="3658421" y="88847"/>
                </a:cubicBezTo>
                <a:cubicBezTo>
                  <a:pt x="3662587" y="88847"/>
                  <a:pt x="3665891" y="88530"/>
                  <a:pt x="3667770" y="88032"/>
                </a:cubicBezTo>
                <a:close/>
                <a:moveTo>
                  <a:pt x="3358040" y="367750"/>
                </a:moveTo>
                <a:cubicBezTo>
                  <a:pt x="3359517" y="365826"/>
                  <a:pt x="3359279" y="363675"/>
                  <a:pt x="3357106" y="361367"/>
                </a:cubicBezTo>
                <a:cubicBezTo>
                  <a:pt x="3347873" y="351951"/>
                  <a:pt x="3315096" y="344347"/>
                  <a:pt x="3277252" y="344347"/>
                </a:cubicBezTo>
                <a:cubicBezTo>
                  <a:pt x="3239407" y="344347"/>
                  <a:pt x="3217497" y="350685"/>
                  <a:pt x="3224740" y="360101"/>
                </a:cubicBezTo>
                <a:cubicBezTo>
                  <a:pt x="3231984" y="369517"/>
                  <a:pt x="3265302" y="376940"/>
                  <a:pt x="3304414" y="377121"/>
                </a:cubicBezTo>
                <a:cubicBezTo>
                  <a:pt x="3333749" y="377257"/>
                  <a:pt x="3353610" y="373522"/>
                  <a:pt x="3358040" y="367750"/>
                </a:cubicBezTo>
                <a:close/>
                <a:moveTo>
                  <a:pt x="2964832" y="716234"/>
                </a:moveTo>
                <a:cubicBezTo>
                  <a:pt x="2967678" y="712499"/>
                  <a:pt x="2968289" y="708312"/>
                  <a:pt x="2966342" y="703785"/>
                </a:cubicBezTo>
                <a:cubicBezTo>
                  <a:pt x="2958737" y="686402"/>
                  <a:pt x="2916547" y="674269"/>
                  <a:pt x="2865663" y="674089"/>
                </a:cubicBezTo>
                <a:cubicBezTo>
                  <a:pt x="2814780" y="673908"/>
                  <a:pt x="2781462" y="685316"/>
                  <a:pt x="2786713" y="703242"/>
                </a:cubicBezTo>
                <a:cubicBezTo>
                  <a:pt x="2791966" y="721169"/>
                  <a:pt x="2834156" y="734570"/>
                  <a:pt x="2887574" y="734570"/>
                </a:cubicBezTo>
                <a:cubicBezTo>
                  <a:pt x="2927637" y="734570"/>
                  <a:pt x="2956293" y="727439"/>
                  <a:pt x="2964832" y="716234"/>
                </a:cubicBezTo>
                <a:close/>
                <a:moveTo>
                  <a:pt x="3442011" y="304623"/>
                </a:moveTo>
                <a:cubicBezTo>
                  <a:pt x="3448914" y="302382"/>
                  <a:pt x="3450725" y="299168"/>
                  <a:pt x="3446017" y="295275"/>
                </a:cubicBezTo>
                <a:cubicBezTo>
                  <a:pt x="3423577" y="285467"/>
                  <a:pt x="3399110" y="281182"/>
                  <a:pt x="3374672" y="282781"/>
                </a:cubicBezTo>
                <a:cubicBezTo>
                  <a:pt x="3344253" y="282961"/>
                  <a:pt x="3326145" y="287851"/>
                  <a:pt x="3335018" y="295275"/>
                </a:cubicBezTo>
                <a:cubicBezTo>
                  <a:pt x="3343890" y="302698"/>
                  <a:pt x="3374855" y="308132"/>
                  <a:pt x="3407448" y="308132"/>
                </a:cubicBezTo>
                <a:cubicBezTo>
                  <a:pt x="3423111" y="308132"/>
                  <a:pt x="3435107" y="306864"/>
                  <a:pt x="3442011" y="304623"/>
                </a:cubicBezTo>
                <a:close/>
                <a:moveTo>
                  <a:pt x="2458785" y="1179117"/>
                </a:moveTo>
                <a:cubicBezTo>
                  <a:pt x="2462969" y="1173908"/>
                  <a:pt x="2465075" y="1168113"/>
                  <a:pt x="2464758" y="1161912"/>
                </a:cubicBezTo>
                <a:cubicBezTo>
                  <a:pt x="2463309" y="1138010"/>
                  <a:pt x="2425645" y="1120988"/>
                  <a:pt x="2373675" y="1120988"/>
                </a:cubicBezTo>
                <a:cubicBezTo>
                  <a:pt x="2321705" y="1120988"/>
                  <a:pt x="2283497" y="1135474"/>
                  <a:pt x="2280963" y="1161369"/>
                </a:cubicBezTo>
                <a:cubicBezTo>
                  <a:pt x="2278427" y="1187263"/>
                  <a:pt x="2319895" y="1205732"/>
                  <a:pt x="2374219" y="1205371"/>
                </a:cubicBezTo>
                <a:cubicBezTo>
                  <a:pt x="2414961" y="1205098"/>
                  <a:pt x="2446231" y="1194743"/>
                  <a:pt x="2458785" y="1179117"/>
                </a:cubicBezTo>
                <a:close/>
                <a:moveTo>
                  <a:pt x="3525170" y="245365"/>
                </a:moveTo>
                <a:cubicBezTo>
                  <a:pt x="3530716" y="243486"/>
                  <a:pt x="3532119" y="240951"/>
                  <a:pt x="3528045" y="238235"/>
                </a:cubicBezTo>
                <a:cubicBezTo>
                  <a:pt x="3508947" y="231170"/>
                  <a:pt x="3488636" y="227971"/>
                  <a:pt x="3468289" y="228819"/>
                </a:cubicBezTo>
                <a:cubicBezTo>
                  <a:pt x="3443845" y="228819"/>
                  <a:pt x="3428995" y="233347"/>
                  <a:pt x="3435877" y="238598"/>
                </a:cubicBezTo>
                <a:cubicBezTo>
                  <a:pt x="3455456" y="246259"/>
                  <a:pt x="3476444" y="249657"/>
                  <a:pt x="3497444" y="248558"/>
                </a:cubicBezTo>
                <a:cubicBezTo>
                  <a:pt x="3509938" y="248466"/>
                  <a:pt x="3519625" y="247244"/>
                  <a:pt x="3525170" y="245365"/>
                </a:cubicBezTo>
                <a:close/>
                <a:moveTo>
                  <a:pt x="3590812" y="193621"/>
                </a:moveTo>
                <a:cubicBezTo>
                  <a:pt x="3595045" y="192331"/>
                  <a:pt x="3595860" y="190521"/>
                  <a:pt x="3592510" y="188438"/>
                </a:cubicBezTo>
                <a:cubicBezTo>
                  <a:pt x="3577647" y="182915"/>
                  <a:pt x="3561805" y="180512"/>
                  <a:pt x="3545973" y="181376"/>
                </a:cubicBezTo>
                <a:cubicBezTo>
                  <a:pt x="3525329" y="181195"/>
                  <a:pt x="3514645" y="184092"/>
                  <a:pt x="3520440" y="188258"/>
                </a:cubicBezTo>
                <a:cubicBezTo>
                  <a:pt x="3535768" y="194195"/>
                  <a:pt x="3552203" y="196729"/>
                  <a:pt x="3568607" y="195681"/>
                </a:cubicBezTo>
                <a:cubicBezTo>
                  <a:pt x="3578928" y="195681"/>
                  <a:pt x="3586579" y="194911"/>
                  <a:pt x="3590812" y="193621"/>
                </a:cubicBezTo>
                <a:close/>
                <a:moveTo>
                  <a:pt x="3142130" y="592691"/>
                </a:moveTo>
                <a:cubicBezTo>
                  <a:pt x="3144297" y="589468"/>
                  <a:pt x="3144252" y="585949"/>
                  <a:pt x="3141627" y="582282"/>
                </a:cubicBezTo>
                <a:cubicBezTo>
                  <a:pt x="3131487" y="567976"/>
                  <a:pt x="3085492" y="556750"/>
                  <a:pt x="3039136" y="556931"/>
                </a:cubicBezTo>
                <a:cubicBezTo>
                  <a:pt x="2992780" y="557111"/>
                  <a:pt x="2961454" y="568520"/>
                  <a:pt x="2969602" y="583187"/>
                </a:cubicBezTo>
                <a:cubicBezTo>
                  <a:pt x="2977750" y="597855"/>
                  <a:pt x="3024288" y="609986"/>
                  <a:pt x="3072817" y="609625"/>
                </a:cubicBezTo>
                <a:cubicBezTo>
                  <a:pt x="3109214" y="609353"/>
                  <a:pt x="3135628" y="602358"/>
                  <a:pt x="3142130" y="592691"/>
                </a:cubicBezTo>
                <a:close/>
                <a:moveTo>
                  <a:pt x="3649796" y="147833"/>
                </a:moveTo>
                <a:cubicBezTo>
                  <a:pt x="3652943" y="146928"/>
                  <a:pt x="3653622" y="145796"/>
                  <a:pt x="3650815" y="144801"/>
                </a:cubicBezTo>
                <a:cubicBezTo>
                  <a:pt x="3639099" y="141151"/>
                  <a:pt x="3626867" y="139438"/>
                  <a:pt x="3614600" y="139731"/>
                </a:cubicBezTo>
                <a:cubicBezTo>
                  <a:pt x="3599750" y="139731"/>
                  <a:pt x="3590697" y="142446"/>
                  <a:pt x="3596492" y="145162"/>
                </a:cubicBezTo>
                <a:cubicBezTo>
                  <a:pt x="3608687" y="148531"/>
                  <a:pt x="3621331" y="149997"/>
                  <a:pt x="3633975" y="149508"/>
                </a:cubicBezTo>
                <a:cubicBezTo>
                  <a:pt x="3641037" y="149418"/>
                  <a:pt x="3646650" y="148738"/>
                  <a:pt x="3649796" y="147833"/>
                </a:cubicBezTo>
                <a:close/>
                <a:moveTo>
                  <a:pt x="3700248" y="107113"/>
                </a:moveTo>
                <a:cubicBezTo>
                  <a:pt x="3702421" y="106456"/>
                  <a:pt x="3702965" y="105596"/>
                  <a:pt x="3701154" y="104781"/>
                </a:cubicBezTo>
                <a:cubicBezTo>
                  <a:pt x="3692896" y="102526"/>
                  <a:pt x="3684364" y="101429"/>
                  <a:pt x="3675803" y="101522"/>
                </a:cubicBezTo>
                <a:cubicBezTo>
                  <a:pt x="3666387" y="101703"/>
                  <a:pt x="3660593" y="103332"/>
                  <a:pt x="3664939" y="104963"/>
                </a:cubicBezTo>
                <a:cubicBezTo>
                  <a:pt x="3672967" y="107144"/>
                  <a:pt x="3681250" y="108240"/>
                  <a:pt x="3689565" y="108221"/>
                </a:cubicBezTo>
                <a:cubicBezTo>
                  <a:pt x="3694273" y="108221"/>
                  <a:pt x="3698076" y="107768"/>
                  <a:pt x="3700248" y="107113"/>
                </a:cubicBezTo>
                <a:close/>
                <a:moveTo>
                  <a:pt x="3278874" y="493947"/>
                </a:moveTo>
                <a:cubicBezTo>
                  <a:pt x="3280885" y="491324"/>
                  <a:pt x="3280874" y="488438"/>
                  <a:pt x="3278520" y="485405"/>
                </a:cubicBezTo>
                <a:cubicBezTo>
                  <a:pt x="3269103" y="473272"/>
                  <a:pt x="3229630" y="463495"/>
                  <a:pt x="3185084" y="463132"/>
                </a:cubicBezTo>
                <a:cubicBezTo>
                  <a:pt x="3140540" y="462771"/>
                  <a:pt x="3111385" y="472006"/>
                  <a:pt x="3119715" y="484500"/>
                </a:cubicBezTo>
                <a:cubicBezTo>
                  <a:pt x="3128044" y="496994"/>
                  <a:pt x="3170054" y="507315"/>
                  <a:pt x="3214780" y="507315"/>
                </a:cubicBezTo>
                <a:cubicBezTo>
                  <a:pt x="3248596" y="507315"/>
                  <a:pt x="3272838" y="501815"/>
                  <a:pt x="3278874" y="493947"/>
                </a:cubicBezTo>
                <a:close/>
                <a:moveTo>
                  <a:pt x="2753315" y="959724"/>
                </a:moveTo>
                <a:cubicBezTo>
                  <a:pt x="2757265" y="955132"/>
                  <a:pt x="2758872" y="950186"/>
                  <a:pt x="2757559" y="945161"/>
                </a:cubicBezTo>
                <a:cubicBezTo>
                  <a:pt x="2752309" y="925241"/>
                  <a:pt x="2702512" y="908402"/>
                  <a:pt x="2655251" y="908402"/>
                </a:cubicBezTo>
                <a:cubicBezTo>
                  <a:pt x="2607990" y="908402"/>
                  <a:pt x="2568153" y="924517"/>
                  <a:pt x="2569420" y="944617"/>
                </a:cubicBezTo>
                <a:cubicBezTo>
                  <a:pt x="2570688" y="964717"/>
                  <a:pt x="2618855" y="984093"/>
                  <a:pt x="2670099" y="984093"/>
                </a:cubicBezTo>
                <a:cubicBezTo>
                  <a:pt x="2708533" y="984093"/>
                  <a:pt x="2741466" y="973500"/>
                  <a:pt x="2753315" y="959724"/>
                </a:cubicBezTo>
                <a:close/>
                <a:moveTo>
                  <a:pt x="3389570" y="407587"/>
                </a:moveTo>
                <a:cubicBezTo>
                  <a:pt x="3391118" y="405414"/>
                  <a:pt x="3390789" y="403015"/>
                  <a:pt x="3388254" y="400480"/>
                </a:cubicBezTo>
                <a:cubicBezTo>
                  <a:pt x="3378658" y="391064"/>
                  <a:pt x="3339545" y="382373"/>
                  <a:pt x="3302242" y="382373"/>
                </a:cubicBezTo>
                <a:cubicBezTo>
                  <a:pt x="3264941" y="382373"/>
                  <a:pt x="3239590" y="391064"/>
                  <a:pt x="3247918" y="400480"/>
                </a:cubicBezTo>
                <a:cubicBezTo>
                  <a:pt x="3256249" y="409896"/>
                  <a:pt x="3294637" y="418588"/>
                  <a:pt x="3333931" y="418588"/>
                </a:cubicBezTo>
                <a:cubicBezTo>
                  <a:pt x="3363401" y="418588"/>
                  <a:pt x="3384927" y="414106"/>
                  <a:pt x="3389570" y="407587"/>
                </a:cubicBezTo>
                <a:close/>
                <a:moveTo>
                  <a:pt x="3472750" y="340294"/>
                </a:moveTo>
                <a:cubicBezTo>
                  <a:pt x="3480875" y="337782"/>
                  <a:pt x="3483954" y="334295"/>
                  <a:pt x="3480061" y="330402"/>
                </a:cubicBezTo>
                <a:cubicBezTo>
                  <a:pt x="3472274" y="322617"/>
                  <a:pt x="3435878" y="315736"/>
                  <a:pt x="3404369" y="315736"/>
                </a:cubicBezTo>
                <a:cubicBezTo>
                  <a:pt x="3372863" y="315736"/>
                  <a:pt x="3352400" y="321530"/>
                  <a:pt x="3359101" y="329317"/>
                </a:cubicBezTo>
                <a:cubicBezTo>
                  <a:pt x="3365800" y="337104"/>
                  <a:pt x="3401292" y="344347"/>
                  <a:pt x="3435154" y="344347"/>
                </a:cubicBezTo>
                <a:cubicBezTo>
                  <a:pt x="3451451" y="344347"/>
                  <a:pt x="3464624" y="342807"/>
                  <a:pt x="3472750" y="340294"/>
                </a:cubicBezTo>
                <a:close/>
                <a:moveTo>
                  <a:pt x="3552717" y="275266"/>
                </a:moveTo>
                <a:cubicBezTo>
                  <a:pt x="3559146" y="273319"/>
                  <a:pt x="3560730" y="270558"/>
                  <a:pt x="3556294" y="267390"/>
                </a:cubicBezTo>
                <a:cubicBezTo>
                  <a:pt x="3536576" y="259031"/>
                  <a:pt x="3515204" y="255314"/>
                  <a:pt x="3493821" y="256525"/>
                </a:cubicBezTo>
                <a:cubicBezTo>
                  <a:pt x="3465031" y="256342"/>
                  <a:pt x="3449638" y="260871"/>
                  <a:pt x="3457605" y="267209"/>
                </a:cubicBezTo>
                <a:cubicBezTo>
                  <a:pt x="3477281" y="275719"/>
                  <a:pt x="3498676" y="279502"/>
                  <a:pt x="3520078" y="278255"/>
                </a:cubicBezTo>
                <a:cubicBezTo>
                  <a:pt x="3535017" y="278345"/>
                  <a:pt x="3546289" y="277213"/>
                  <a:pt x="3552717" y="275266"/>
                </a:cubicBezTo>
                <a:close/>
                <a:moveTo>
                  <a:pt x="3620711" y="219244"/>
                </a:moveTo>
                <a:cubicBezTo>
                  <a:pt x="3625419" y="217637"/>
                  <a:pt x="3626370" y="215509"/>
                  <a:pt x="3622205" y="213427"/>
                </a:cubicBezTo>
                <a:cubicBezTo>
                  <a:pt x="3605177" y="207462"/>
                  <a:pt x="3587177" y="204758"/>
                  <a:pt x="3569149" y="205460"/>
                </a:cubicBezTo>
                <a:cubicBezTo>
                  <a:pt x="3547783" y="205460"/>
                  <a:pt x="3535470" y="209262"/>
                  <a:pt x="3542350" y="213788"/>
                </a:cubicBezTo>
                <a:cubicBezTo>
                  <a:pt x="3559758" y="219999"/>
                  <a:pt x="3578208" y="222765"/>
                  <a:pt x="3596673" y="221938"/>
                </a:cubicBezTo>
                <a:cubicBezTo>
                  <a:pt x="3607538" y="221938"/>
                  <a:pt x="3616003" y="220851"/>
                  <a:pt x="3620711" y="219244"/>
                </a:cubicBezTo>
                <a:close/>
                <a:moveTo>
                  <a:pt x="3679020" y="170716"/>
                </a:moveTo>
                <a:cubicBezTo>
                  <a:pt x="3682641" y="169698"/>
                  <a:pt x="3683229" y="168249"/>
                  <a:pt x="3680151" y="166530"/>
                </a:cubicBezTo>
                <a:cubicBezTo>
                  <a:pt x="3667083" y="161944"/>
                  <a:pt x="3653238" y="159975"/>
                  <a:pt x="3639409" y="160735"/>
                </a:cubicBezTo>
                <a:cubicBezTo>
                  <a:pt x="3621843" y="160735"/>
                  <a:pt x="3613695" y="163269"/>
                  <a:pt x="3620214" y="166710"/>
                </a:cubicBezTo>
                <a:cubicBezTo>
                  <a:pt x="3632904" y="171041"/>
                  <a:pt x="3646295" y="172946"/>
                  <a:pt x="3659690" y="172324"/>
                </a:cubicBezTo>
                <a:cubicBezTo>
                  <a:pt x="3668744" y="172324"/>
                  <a:pt x="3675398" y="171735"/>
                  <a:pt x="3679020" y="170716"/>
                </a:cubicBezTo>
                <a:close/>
                <a:moveTo>
                  <a:pt x="3729630" y="127574"/>
                </a:moveTo>
                <a:cubicBezTo>
                  <a:pt x="3732165" y="126918"/>
                  <a:pt x="3732572" y="125967"/>
                  <a:pt x="3730489" y="124881"/>
                </a:cubicBezTo>
                <a:cubicBezTo>
                  <a:pt x="3721410" y="121777"/>
                  <a:pt x="3711823" y="120423"/>
                  <a:pt x="3702241" y="120899"/>
                </a:cubicBezTo>
                <a:cubicBezTo>
                  <a:pt x="3689747" y="120899"/>
                  <a:pt x="3683770" y="122347"/>
                  <a:pt x="3687936" y="124701"/>
                </a:cubicBezTo>
                <a:cubicBezTo>
                  <a:pt x="3696981" y="127670"/>
                  <a:pt x="3706492" y="128957"/>
                  <a:pt x="3716003" y="128503"/>
                </a:cubicBezTo>
                <a:cubicBezTo>
                  <a:pt x="3722431" y="128593"/>
                  <a:pt x="3727095" y="128231"/>
                  <a:pt x="3729630" y="127574"/>
                </a:cubicBezTo>
                <a:close/>
                <a:moveTo>
                  <a:pt x="3777206" y="87579"/>
                </a:moveTo>
                <a:cubicBezTo>
                  <a:pt x="3772117" y="85976"/>
                  <a:pt x="3766781" y="85303"/>
                  <a:pt x="3761454" y="85586"/>
                </a:cubicBezTo>
                <a:cubicBezTo>
                  <a:pt x="3754572" y="85586"/>
                  <a:pt x="3751675" y="86311"/>
                  <a:pt x="3754572" y="87579"/>
                </a:cubicBezTo>
                <a:cubicBezTo>
                  <a:pt x="3759266" y="88987"/>
                  <a:pt x="3764163" y="89600"/>
                  <a:pt x="3769058" y="89390"/>
                </a:cubicBezTo>
                <a:cubicBezTo>
                  <a:pt x="3776121" y="89571"/>
                  <a:pt x="3779562" y="88666"/>
                  <a:pt x="3777206" y="87579"/>
                </a:cubicBezTo>
                <a:close/>
                <a:moveTo>
                  <a:pt x="2978664" y="789992"/>
                </a:moveTo>
                <a:cubicBezTo>
                  <a:pt x="2981915" y="786005"/>
                  <a:pt x="2982866" y="781648"/>
                  <a:pt x="2981010" y="777121"/>
                </a:cubicBezTo>
                <a:cubicBezTo>
                  <a:pt x="2973947" y="760825"/>
                  <a:pt x="2925238" y="745071"/>
                  <a:pt x="2877795" y="744891"/>
                </a:cubicBezTo>
                <a:cubicBezTo>
                  <a:pt x="2830354" y="744710"/>
                  <a:pt x="2792326" y="759014"/>
                  <a:pt x="2797216" y="776580"/>
                </a:cubicBezTo>
                <a:cubicBezTo>
                  <a:pt x="2802106" y="794144"/>
                  <a:pt x="2850995" y="810259"/>
                  <a:pt x="2900973" y="810440"/>
                </a:cubicBezTo>
                <a:cubicBezTo>
                  <a:pt x="2938456" y="810576"/>
                  <a:pt x="2968911" y="801952"/>
                  <a:pt x="2978664" y="789992"/>
                </a:cubicBezTo>
                <a:close/>
                <a:moveTo>
                  <a:pt x="1985244" y="1665692"/>
                </a:moveTo>
                <a:cubicBezTo>
                  <a:pt x="1991285" y="1659343"/>
                  <a:pt x="1995359" y="1652405"/>
                  <a:pt x="1996853" y="1645208"/>
                </a:cubicBezTo>
                <a:cubicBezTo>
                  <a:pt x="2002467" y="1617321"/>
                  <a:pt x="1967700" y="1593782"/>
                  <a:pt x="1920257" y="1593419"/>
                </a:cubicBezTo>
                <a:cubicBezTo>
                  <a:pt x="1872816" y="1593057"/>
                  <a:pt x="1826640" y="1615511"/>
                  <a:pt x="1818492" y="1643759"/>
                </a:cubicBezTo>
                <a:cubicBezTo>
                  <a:pt x="1810342" y="1672007"/>
                  <a:pt x="1845109" y="1697538"/>
                  <a:pt x="1894362" y="1698082"/>
                </a:cubicBezTo>
                <a:cubicBezTo>
                  <a:pt x="1931302" y="1698490"/>
                  <a:pt x="1967122" y="1684739"/>
                  <a:pt x="1985244" y="1665692"/>
                </a:cubicBezTo>
                <a:close/>
                <a:moveTo>
                  <a:pt x="3158167" y="655361"/>
                </a:moveTo>
                <a:cubicBezTo>
                  <a:pt x="3160414" y="651952"/>
                  <a:pt x="3160459" y="648239"/>
                  <a:pt x="3157924" y="644392"/>
                </a:cubicBezTo>
                <a:cubicBezTo>
                  <a:pt x="3148688" y="629544"/>
                  <a:pt x="3103781" y="618136"/>
                  <a:pt x="3056520" y="617048"/>
                </a:cubicBezTo>
                <a:cubicBezTo>
                  <a:pt x="3009257" y="615963"/>
                  <a:pt x="2974490" y="629000"/>
                  <a:pt x="2982458" y="644755"/>
                </a:cubicBezTo>
                <a:cubicBezTo>
                  <a:pt x="2990425" y="660507"/>
                  <a:pt x="3040585" y="673727"/>
                  <a:pt x="3088751" y="673364"/>
                </a:cubicBezTo>
                <a:cubicBezTo>
                  <a:pt x="3124877" y="673093"/>
                  <a:pt x="3151428" y="665589"/>
                  <a:pt x="3158167" y="655361"/>
                </a:cubicBezTo>
                <a:close/>
                <a:moveTo>
                  <a:pt x="3300532" y="544100"/>
                </a:moveTo>
                <a:cubicBezTo>
                  <a:pt x="3302830" y="541267"/>
                  <a:pt x="3303101" y="538189"/>
                  <a:pt x="3300973" y="535021"/>
                </a:cubicBezTo>
                <a:cubicBezTo>
                  <a:pt x="3292462" y="522345"/>
                  <a:pt x="3244297" y="510938"/>
                  <a:pt x="3201923" y="510756"/>
                </a:cubicBezTo>
                <a:cubicBezTo>
                  <a:pt x="3159552" y="510575"/>
                  <a:pt x="3128768" y="519991"/>
                  <a:pt x="3135650" y="533209"/>
                </a:cubicBezTo>
                <a:cubicBezTo>
                  <a:pt x="3142530" y="546429"/>
                  <a:pt x="3189249" y="558743"/>
                  <a:pt x="3235242" y="558743"/>
                </a:cubicBezTo>
                <a:cubicBezTo>
                  <a:pt x="3268514" y="558878"/>
                  <a:pt x="3293640" y="552596"/>
                  <a:pt x="3300532" y="544100"/>
                </a:cubicBezTo>
                <a:close/>
                <a:moveTo>
                  <a:pt x="2424592" y="1319439"/>
                </a:moveTo>
                <a:cubicBezTo>
                  <a:pt x="2429560" y="1313913"/>
                  <a:pt x="2432344" y="1307948"/>
                  <a:pt x="2432344" y="1301882"/>
                </a:cubicBezTo>
                <a:cubicBezTo>
                  <a:pt x="2432344" y="1277619"/>
                  <a:pt x="2390515" y="1256434"/>
                  <a:pt x="2341805" y="1256434"/>
                </a:cubicBezTo>
                <a:cubicBezTo>
                  <a:pt x="2293457" y="1256070"/>
                  <a:pt x="2248731" y="1275807"/>
                  <a:pt x="2246558" y="1300616"/>
                </a:cubicBezTo>
                <a:cubicBezTo>
                  <a:pt x="2244385" y="1325423"/>
                  <a:pt x="2286395" y="1347696"/>
                  <a:pt x="2337096" y="1348238"/>
                </a:cubicBezTo>
                <a:cubicBezTo>
                  <a:pt x="2375123" y="1348646"/>
                  <a:pt x="2409686" y="1336016"/>
                  <a:pt x="2424592" y="1319439"/>
                </a:cubicBezTo>
                <a:close/>
                <a:moveTo>
                  <a:pt x="3415791" y="450873"/>
                </a:moveTo>
                <a:cubicBezTo>
                  <a:pt x="3417429" y="448590"/>
                  <a:pt x="3417225" y="446066"/>
                  <a:pt x="3414871" y="443395"/>
                </a:cubicBezTo>
                <a:cubicBezTo>
                  <a:pt x="3405455" y="432713"/>
                  <a:pt x="3360911" y="423658"/>
                  <a:pt x="3323066" y="423658"/>
                </a:cubicBezTo>
                <a:cubicBezTo>
                  <a:pt x="3285220" y="423658"/>
                  <a:pt x="3258964" y="430901"/>
                  <a:pt x="3267112" y="441766"/>
                </a:cubicBezTo>
                <a:cubicBezTo>
                  <a:pt x="3275262" y="452630"/>
                  <a:pt x="3318538" y="462410"/>
                  <a:pt x="3359643" y="462410"/>
                </a:cubicBezTo>
                <a:cubicBezTo>
                  <a:pt x="3389386" y="462410"/>
                  <a:pt x="3410877" y="457724"/>
                  <a:pt x="3415791" y="450873"/>
                </a:cubicBezTo>
                <a:close/>
                <a:moveTo>
                  <a:pt x="3510139" y="370605"/>
                </a:moveTo>
                <a:cubicBezTo>
                  <a:pt x="3511387" y="368701"/>
                  <a:pt x="3510934" y="366665"/>
                  <a:pt x="3508489" y="364628"/>
                </a:cubicBezTo>
                <a:cubicBezTo>
                  <a:pt x="3498712" y="356480"/>
                  <a:pt x="3461047" y="349236"/>
                  <a:pt x="3427910" y="349236"/>
                </a:cubicBezTo>
                <a:cubicBezTo>
                  <a:pt x="3394772" y="349056"/>
                  <a:pt x="3372862" y="355936"/>
                  <a:pt x="3380649" y="364266"/>
                </a:cubicBezTo>
                <a:cubicBezTo>
                  <a:pt x="3388434" y="372595"/>
                  <a:pt x="3425556" y="380201"/>
                  <a:pt x="3460865" y="380562"/>
                </a:cubicBezTo>
                <a:cubicBezTo>
                  <a:pt x="3487348" y="380834"/>
                  <a:pt x="3506396" y="376318"/>
                  <a:pt x="3510139" y="370605"/>
                </a:cubicBezTo>
                <a:close/>
                <a:moveTo>
                  <a:pt x="3810096" y="108922"/>
                </a:moveTo>
                <a:cubicBezTo>
                  <a:pt x="3811929" y="108402"/>
                  <a:pt x="3812246" y="107678"/>
                  <a:pt x="3810525" y="106954"/>
                </a:cubicBezTo>
                <a:cubicBezTo>
                  <a:pt x="3803951" y="104988"/>
                  <a:pt x="3797105" y="104072"/>
                  <a:pt x="3790244" y="104237"/>
                </a:cubicBezTo>
                <a:cubicBezTo>
                  <a:pt x="3781553" y="104237"/>
                  <a:pt x="3776846" y="105505"/>
                  <a:pt x="3780104" y="106954"/>
                </a:cubicBezTo>
                <a:cubicBezTo>
                  <a:pt x="3786743" y="108912"/>
                  <a:pt x="3793645" y="109828"/>
                  <a:pt x="3800567" y="109668"/>
                </a:cubicBezTo>
                <a:cubicBezTo>
                  <a:pt x="3804913" y="109759"/>
                  <a:pt x="3808263" y="109443"/>
                  <a:pt x="3810096" y="108922"/>
                </a:cubicBezTo>
                <a:close/>
                <a:moveTo>
                  <a:pt x="3766072" y="148555"/>
                </a:moveTo>
                <a:cubicBezTo>
                  <a:pt x="3768517" y="147694"/>
                  <a:pt x="3768516" y="146517"/>
                  <a:pt x="3765800" y="145159"/>
                </a:cubicBezTo>
                <a:cubicBezTo>
                  <a:pt x="3754954" y="141840"/>
                  <a:pt x="3743641" y="140312"/>
                  <a:pt x="3732301" y="140633"/>
                </a:cubicBezTo>
                <a:cubicBezTo>
                  <a:pt x="3718720" y="140633"/>
                  <a:pt x="3711840" y="142625"/>
                  <a:pt x="3716547" y="145159"/>
                </a:cubicBezTo>
                <a:cubicBezTo>
                  <a:pt x="3727870" y="148883"/>
                  <a:pt x="3739769" y="150537"/>
                  <a:pt x="3751677" y="150049"/>
                </a:cubicBezTo>
                <a:cubicBezTo>
                  <a:pt x="3758739" y="149958"/>
                  <a:pt x="3763627" y="149415"/>
                  <a:pt x="3766072" y="148555"/>
                </a:cubicBezTo>
                <a:close/>
                <a:moveTo>
                  <a:pt x="3714306" y="195093"/>
                </a:moveTo>
                <a:cubicBezTo>
                  <a:pt x="3718629" y="193780"/>
                  <a:pt x="3719807" y="191969"/>
                  <a:pt x="3716547" y="190068"/>
                </a:cubicBezTo>
                <a:cubicBezTo>
                  <a:pt x="3702057" y="185344"/>
                  <a:pt x="3686877" y="183080"/>
                  <a:pt x="3671640" y="183369"/>
                </a:cubicBezTo>
                <a:cubicBezTo>
                  <a:pt x="3653349" y="183189"/>
                  <a:pt x="3641943" y="186447"/>
                  <a:pt x="3648099" y="190249"/>
                </a:cubicBezTo>
                <a:cubicBezTo>
                  <a:pt x="3662617" y="195131"/>
                  <a:pt x="3677873" y="197460"/>
                  <a:pt x="3693187" y="197131"/>
                </a:cubicBezTo>
                <a:cubicBezTo>
                  <a:pt x="3702512" y="197221"/>
                  <a:pt x="3709982" y="196406"/>
                  <a:pt x="3714306" y="195093"/>
                </a:cubicBezTo>
                <a:close/>
                <a:moveTo>
                  <a:pt x="3587437" y="306999"/>
                </a:moveTo>
                <a:cubicBezTo>
                  <a:pt x="3594499" y="304690"/>
                  <a:pt x="3596853" y="301521"/>
                  <a:pt x="3592507" y="298172"/>
                </a:cubicBezTo>
                <a:cubicBezTo>
                  <a:pt x="3570074" y="289237"/>
                  <a:pt x="3546016" y="285104"/>
                  <a:pt x="3521888" y="286039"/>
                </a:cubicBezTo>
                <a:cubicBezTo>
                  <a:pt x="3494725" y="286039"/>
                  <a:pt x="3477161" y="291472"/>
                  <a:pt x="3483861" y="297811"/>
                </a:cubicBezTo>
                <a:cubicBezTo>
                  <a:pt x="3506014" y="307333"/>
                  <a:pt x="3530030" y="311728"/>
                  <a:pt x="3554119" y="310666"/>
                </a:cubicBezTo>
                <a:cubicBezTo>
                  <a:pt x="3568605" y="310757"/>
                  <a:pt x="3580375" y="309308"/>
                  <a:pt x="3587437" y="306999"/>
                </a:cubicBezTo>
                <a:close/>
                <a:moveTo>
                  <a:pt x="3655931" y="247311"/>
                </a:moveTo>
                <a:cubicBezTo>
                  <a:pt x="3661363" y="245658"/>
                  <a:pt x="3662404" y="243304"/>
                  <a:pt x="3658058" y="240588"/>
                </a:cubicBezTo>
                <a:cubicBezTo>
                  <a:pt x="3640335" y="233598"/>
                  <a:pt x="3621312" y="230511"/>
                  <a:pt x="3602286" y="231535"/>
                </a:cubicBezTo>
                <a:cubicBezTo>
                  <a:pt x="3577660" y="231355"/>
                  <a:pt x="3564985" y="235701"/>
                  <a:pt x="3572046" y="240227"/>
                </a:cubicBezTo>
                <a:cubicBezTo>
                  <a:pt x="3589544" y="247607"/>
                  <a:pt x="3608495" y="250890"/>
                  <a:pt x="3627457" y="249824"/>
                </a:cubicBezTo>
                <a:cubicBezTo>
                  <a:pt x="3640675" y="249914"/>
                  <a:pt x="3650498" y="248963"/>
                  <a:pt x="3655931" y="247311"/>
                </a:cubicBezTo>
                <a:close/>
                <a:moveTo>
                  <a:pt x="2743895" y="1070608"/>
                </a:moveTo>
                <a:cubicBezTo>
                  <a:pt x="2747805" y="1065770"/>
                  <a:pt x="2749503" y="1060507"/>
                  <a:pt x="2748507" y="1055075"/>
                </a:cubicBezTo>
                <a:cubicBezTo>
                  <a:pt x="2744523" y="1033346"/>
                  <a:pt x="2701245" y="1016145"/>
                  <a:pt x="2650906" y="1015238"/>
                </a:cubicBezTo>
                <a:cubicBezTo>
                  <a:pt x="2600566" y="1014333"/>
                  <a:pt x="2559099" y="1032080"/>
                  <a:pt x="2561997" y="1054894"/>
                </a:cubicBezTo>
                <a:cubicBezTo>
                  <a:pt x="2564894" y="1077711"/>
                  <a:pt x="2610525" y="1095819"/>
                  <a:pt x="2661951" y="1095819"/>
                </a:cubicBezTo>
                <a:cubicBezTo>
                  <a:pt x="2700521" y="1095819"/>
                  <a:pt x="2732164" y="1085123"/>
                  <a:pt x="2743895" y="1070608"/>
                </a:cubicBezTo>
                <a:close/>
                <a:moveTo>
                  <a:pt x="2986502" y="875621"/>
                </a:moveTo>
                <a:cubicBezTo>
                  <a:pt x="2989238" y="871326"/>
                  <a:pt x="2989702" y="866663"/>
                  <a:pt x="2987529" y="861865"/>
                </a:cubicBezTo>
                <a:cubicBezTo>
                  <a:pt x="2978838" y="842672"/>
                  <a:pt x="2933206" y="828547"/>
                  <a:pt x="2882866" y="828547"/>
                </a:cubicBezTo>
                <a:cubicBezTo>
                  <a:pt x="2833069" y="828727"/>
                  <a:pt x="2798846" y="843577"/>
                  <a:pt x="2805184" y="863133"/>
                </a:cubicBezTo>
                <a:cubicBezTo>
                  <a:pt x="2811522" y="882690"/>
                  <a:pt x="2858058" y="898081"/>
                  <a:pt x="2910389" y="898081"/>
                </a:cubicBezTo>
                <a:cubicBezTo>
                  <a:pt x="2949637" y="898081"/>
                  <a:pt x="2978294" y="888506"/>
                  <a:pt x="2986502" y="875621"/>
                </a:cubicBezTo>
                <a:close/>
                <a:moveTo>
                  <a:pt x="3847512" y="129452"/>
                </a:moveTo>
                <a:cubicBezTo>
                  <a:pt x="3849866" y="128818"/>
                  <a:pt x="3850546" y="127958"/>
                  <a:pt x="3848735" y="127052"/>
                </a:cubicBezTo>
                <a:cubicBezTo>
                  <a:pt x="3840149" y="124562"/>
                  <a:pt x="3831233" y="123402"/>
                  <a:pt x="3822297" y="123613"/>
                </a:cubicBezTo>
                <a:cubicBezTo>
                  <a:pt x="3812700" y="123431"/>
                  <a:pt x="3806362" y="125242"/>
                  <a:pt x="3809803" y="127052"/>
                </a:cubicBezTo>
                <a:cubicBezTo>
                  <a:pt x="3818405" y="129455"/>
                  <a:pt x="3827310" y="130613"/>
                  <a:pt x="3836239" y="130493"/>
                </a:cubicBezTo>
                <a:cubicBezTo>
                  <a:pt x="3841129" y="130493"/>
                  <a:pt x="3845158" y="130085"/>
                  <a:pt x="3847512" y="129452"/>
                </a:cubicBezTo>
                <a:close/>
                <a:moveTo>
                  <a:pt x="3800952" y="172618"/>
                </a:moveTo>
                <a:cubicBezTo>
                  <a:pt x="3803962" y="171554"/>
                  <a:pt x="3804369" y="170151"/>
                  <a:pt x="3801290" y="168703"/>
                </a:cubicBezTo>
                <a:cubicBezTo>
                  <a:pt x="3788683" y="164861"/>
                  <a:pt x="3775535" y="163087"/>
                  <a:pt x="3762361" y="163450"/>
                </a:cubicBezTo>
                <a:cubicBezTo>
                  <a:pt x="3747511" y="163450"/>
                  <a:pt x="3739000" y="165986"/>
                  <a:pt x="3744253" y="168883"/>
                </a:cubicBezTo>
                <a:cubicBezTo>
                  <a:pt x="3757416" y="173052"/>
                  <a:pt x="3771193" y="174951"/>
                  <a:pt x="3784995" y="174497"/>
                </a:cubicBezTo>
                <a:cubicBezTo>
                  <a:pt x="3792328" y="174405"/>
                  <a:pt x="3797941" y="173681"/>
                  <a:pt x="3800952" y="172618"/>
                </a:cubicBezTo>
                <a:close/>
                <a:moveTo>
                  <a:pt x="3748554" y="220853"/>
                </a:moveTo>
                <a:cubicBezTo>
                  <a:pt x="3752538" y="219449"/>
                  <a:pt x="3752855" y="217503"/>
                  <a:pt x="3748780" y="215240"/>
                </a:cubicBezTo>
                <a:cubicBezTo>
                  <a:pt x="3732692" y="209586"/>
                  <a:pt x="3715654" y="207126"/>
                  <a:pt x="3698622" y="207997"/>
                </a:cubicBezTo>
                <a:cubicBezTo>
                  <a:pt x="3677617" y="207997"/>
                  <a:pt x="3668018" y="211257"/>
                  <a:pt x="3675805" y="215601"/>
                </a:cubicBezTo>
                <a:cubicBezTo>
                  <a:pt x="3691966" y="221490"/>
                  <a:pt x="3709148" y="224078"/>
                  <a:pt x="3726327" y="223207"/>
                </a:cubicBezTo>
                <a:cubicBezTo>
                  <a:pt x="3736919" y="223116"/>
                  <a:pt x="3744570" y="222256"/>
                  <a:pt x="3748554" y="220853"/>
                </a:cubicBezTo>
                <a:close/>
                <a:moveTo>
                  <a:pt x="3688209" y="277008"/>
                </a:moveTo>
                <a:cubicBezTo>
                  <a:pt x="3694275" y="275174"/>
                  <a:pt x="3696357" y="272639"/>
                  <a:pt x="3692826" y="269924"/>
                </a:cubicBezTo>
                <a:cubicBezTo>
                  <a:pt x="3673033" y="262050"/>
                  <a:pt x="3651827" y="258352"/>
                  <a:pt x="3630535" y="259059"/>
                </a:cubicBezTo>
                <a:cubicBezTo>
                  <a:pt x="3606452" y="258879"/>
                  <a:pt x="3590880" y="263405"/>
                  <a:pt x="3597036" y="268836"/>
                </a:cubicBezTo>
                <a:cubicBezTo>
                  <a:pt x="3616881" y="276992"/>
                  <a:pt x="3638253" y="280759"/>
                  <a:pt x="3659690" y="279883"/>
                </a:cubicBezTo>
                <a:cubicBezTo>
                  <a:pt x="3672094" y="279973"/>
                  <a:pt x="3682143" y="278841"/>
                  <a:pt x="3688209" y="277008"/>
                </a:cubicBezTo>
                <a:close/>
                <a:moveTo>
                  <a:pt x="3181817" y="723464"/>
                </a:moveTo>
                <a:cubicBezTo>
                  <a:pt x="3184440" y="719764"/>
                  <a:pt x="3184768" y="715734"/>
                  <a:pt x="3182369" y="711570"/>
                </a:cubicBezTo>
                <a:cubicBezTo>
                  <a:pt x="3173134" y="695274"/>
                  <a:pt x="3124966" y="681873"/>
                  <a:pt x="3078069" y="681693"/>
                </a:cubicBezTo>
                <a:cubicBezTo>
                  <a:pt x="3031169" y="681512"/>
                  <a:pt x="2998212" y="694006"/>
                  <a:pt x="3004370" y="710665"/>
                </a:cubicBezTo>
                <a:cubicBezTo>
                  <a:pt x="3010525" y="727324"/>
                  <a:pt x="3057969" y="742716"/>
                  <a:pt x="3107946" y="742716"/>
                </a:cubicBezTo>
                <a:cubicBezTo>
                  <a:pt x="3145429" y="742716"/>
                  <a:pt x="3173949" y="734567"/>
                  <a:pt x="3181817" y="723464"/>
                </a:cubicBezTo>
                <a:close/>
                <a:moveTo>
                  <a:pt x="3620282" y="341020"/>
                </a:moveTo>
                <a:cubicBezTo>
                  <a:pt x="3627276" y="338553"/>
                  <a:pt x="3629268" y="335202"/>
                  <a:pt x="3624560" y="331671"/>
                </a:cubicBezTo>
                <a:cubicBezTo>
                  <a:pt x="3601702" y="321900"/>
                  <a:pt x="3576976" y="317263"/>
                  <a:pt x="3552129" y="318092"/>
                </a:cubicBezTo>
                <a:cubicBezTo>
                  <a:pt x="3521345" y="317729"/>
                  <a:pt x="3501971" y="323886"/>
                  <a:pt x="3510663" y="331129"/>
                </a:cubicBezTo>
                <a:cubicBezTo>
                  <a:pt x="3534344" y="341572"/>
                  <a:pt x="3560138" y="346346"/>
                  <a:pt x="3585991" y="345072"/>
                </a:cubicBezTo>
                <a:cubicBezTo>
                  <a:pt x="3601292" y="345072"/>
                  <a:pt x="3613288" y="343487"/>
                  <a:pt x="3620282" y="341020"/>
                </a:cubicBezTo>
                <a:close/>
                <a:moveTo>
                  <a:pt x="3330730" y="598600"/>
                </a:moveTo>
                <a:cubicBezTo>
                  <a:pt x="3332086" y="595490"/>
                  <a:pt x="3331305" y="592061"/>
                  <a:pt x="3328136" y="588440"/>
                </a:cubicBezTo>
                <a:cubicBezTo>
                  <a:pt x="3316003" y="574134"/>
                  <a:pt x="3272725" y="563813"/>
                  <a:pt x="3227274" y="563994"/>
                </a:cubicBezTo>
                <a:cubicBezTo>
                  <a:pt x="3181825" y="564174"/>
                  <a:pt x="3153758" y="573592"/>
                  <a:pt x="3163718" y="588620"/>
                </a:cubicBezTo>
                <a:cubicBezTo>
                  <a:pt x="3173676" y="603650"/>
                  <a:pt x="3220031" y="614695"/>
                  <a:pt x="3267655" y="614515"/>
                </a:cubicBezTo>
                <a:cubicBezTo>
                  <a:pt x="3303373" y="614379"/>
                  <a:pt x="3326664" y="607928"/>
                  <a:pt x="3330730" y="598600"/>
                </a:cubicBezTo>
                <a:close/>
                <a:moveTo>
                  <a:pt x="3546772" y="409838"/>
                </a:moveTo>
                <a:cubicBezTo>
                  <a:pt x="3547884" y="407758"/>
                  <a:pt x="3547284" y="405506"/>
                  <a:pt x="3544704" y="403197"/>
                </a:cubicBezTo>
                <a:cubicBezTo>
                  <a:pt x="3534383" y="393963"/>
                  <a:pt x="3492915" y="386177"/>
                  <a:pt x="3458331" y="386177"/>
                </a:cubicBezTo>
                <a:cubicBezTo>
                  <a:pt x="3423745" y="386177"/>
                  <a:pt x="3401472" y="392876"/>
                  <a:pt x="3410707" y="402655"/>
                </a:cubicBezTo>
                <a:cubicBezTo>
                  <a:pt x="3419942" y="412432"/>
                  <a:pt x="3460684" y="420763"/>
                  <a:pt x="3497805" y="420763"/>
                </a:cubicBezTo>
                <a:cubicBezTo>
                  <a:pt x="3524696" y="420763"/>
                  <a:pt x="3543436" y="416077"/>
                  <a:pt x="3546772" y="409838"/>
                </a:cubicBezTo>
                <a:close/>
                <a:moveTo>
                  <a:pt x="3449803" y="495914"/>
                </a:moveTo>
                <a:cubicBezTo>
                  <a:pt x="3450816" y="493340"/>
                  <a:pt x="3449865" y="490522"/>
                  <a:pt x="3446741" y="487580"/>
                </a:cubicBezTo>
                <a:cubicBezTo>
                  <a:pt x="3434247" y="475810"/>
                  <a:pt x="3394048" y="467480"/>
                  <a:pt x="3351675" y="467480"/>
                </a:cubicBezTo>
                <a:cubicBezTo>
                  <a:pt x="3309665" y="467480"/>
                  <a:pt x="3286487" y="476171"/>
                  <a:pt x="3297532" y="488304"/>
                </a:cubicBezTo>
                <a:cubicBezTo>
                  <a:pt x="3308580" y="500437"/>
                  <a:pt x="3349683" y="509489"/>
                  <a:pt x="3393324" y="509309"/>
                </a:cubicBezTo>
                <a:cubicBezTo>
                  <a:pt x="3426053" y="509173"/>
                  <a:pt x="3446764" y="503638"/>
                  <a:pt x="3449803" y="495914"/>
                </a:cubicBezTo>
                <a:close/>
                <a:moveTo>
                  <a:pt x="3919715" y="108947"/>
                </a:moveTo>
                <a:cubicBezTo>
                  <a:pt x="3914432" y="107086"/>
                  <a:pt x="3908831" y="106285"/>
                  <a:pt x="3903236" y="106593"/>
                </a:cubicBezTo>
                <a:cubicBezTo>
                  <a:pt x="3895632" y="106413"/>
                  <a:pt x="3892191" y="107318"/>
                  <a:pt x="3894727" y="108586"/>
                </a:cubicBezTo>
                <a:cubicBezTo>
                  <a:pt x="3900046" y="110297"/>
                  <a:pt x="3905618" y="111091"/>
                  <a:pt x="3911204" y="110939"/>
                </a:cubicBezTo>
                <a:cubicBezTo>
                  <a:pt x="3919715" y="110939"/>
                  <a:pt x="3922068" y="110215"/>
                  <a:pt x="3919715" y="108947"/>
                </a:cubicBezTo>
                <a:close/>
                <a:moveTo>
                  <a:pt x="3882412" y="151090"/>
                </a:moveTo>
                <a:cubicBezTo>
                  <a:pt x="3884766" y="150366"/>
                  <a:pt x="3884766" y="149325"/>
                  <a:pt x="3882231" y="148057"/>
                </a:cubicBezTo>
                <a:cubicBezTo>
                  <a:pt x="3872450" y="145030"/>
                  <a:pt x="3862224" y="143682"/>
                  <a:pt x="3851993" y="144074"/>
                </a:cubicBezTo>
                <a:cubicBezTo>
                  <a:pt x="3838772" y="144074"/>
                  <a:pt x="3834609" y="145523"/>
                  <a:pt x="3838772" y="147876"/>
                </a:cubicBezTo>
                <a:cubicBezTo>
                  <a:pt x="3848314" y="151163"/>
                  <a:pt x="3858388" y="152636"/>
                  <a:pt x="3868469" y="152222"/>
                </a:cubicBezTo>
                <a:cubicBezTo>
                  <a:pt x="3875350" y="152222"/>
                  <a:pt x="3880058" y="151815"/>
                  <a:pt x="3882412" y="151090"/>
                </a:cubicBezTo>
                <a:close/>
                <a:moveTo>
                  <a:pt x="3838934" y="197538"/>
                </a:moveTo>
                <a:cubicBezTo>
                  <a:pt x="3842985" y="196496"/>
                  <a:pt x="3843935" y="194957"/>
                  <a:pt x="3840948" y="193147"/>
                </a:cubicBezTo>
                <a:cubicBezTo>
                  <a:pt x="3828080" y="188459"/>
                  <a:pt x="3814441" y="186248"/>
                  <a:pt x="3800750" y="186628"/>
                </a:cubicBezTo>
                <a:cubicBezTo>
                  <a:pt x="3782279" y="186267"/>
                  <a:pt x="3772319" y="188801"/>
                  <a:pt x="3777933" y="192423"/>
                </a:cubicBezTo>
                <a:cubicBezTo>
                  <a:pt x="3790834" y="197236"/>
                  <a:pt x="3804556" y="199451"/>
                  <a:pt x="3818314" y="198941"/>
                </a:cubicBezTo>
                <a:cubicBezTo>
                  <a:pt x="3827730" y="199122"/>
                  <a:pt x="3834882" y="198579"/>
                  <a:pt x="3838934" y="197538"/>
                </a:cubicBezTo>
                <a:close/>
                <a:moveTo>
                  <a:pt x="1901569" y="1901868"/>
                </a:moveTo>
                <a:cubicBezTo>
                  <a:pt x="1907355" y="1895185"/>
                  <a:pt x="1911429" y="1887670"/>
                  <a:pt x="1913375" y="1879521"/>
                </a:cubicBezTo>
                <a:cubicBezTo>
                  <a:pt x="1921162" y="1846929"/>
                  <a:pt x="1888024" y="1823388"/>
                  <a:pt x="1838047" y="1823388"/>
                </a:cubicBezTo>
                <a:cubicBezTo>
                  <a:pt x="1791149" y="1823388"/>
                  <a:pt x="1749500" y="1846022"/>
                  <a:pt x="1742077" y="1877711"/>
                </a:cubicBezTo>
                <a:cubicBezTo>
                  <a:pt x="1734653" y="1909400"/>
                  <a:pt x="1765435" y="1934207"/>
                  <a:pt x="1814508" y="1934207"/>
                </a:cubicBezTo>
                <a:cubicBezTo>
                  <a:pt x="1851448" y="1934479"/>
                  <a:pt x="1884212" y="1921917"/>
                  <a:pt x="1901569" y="1901868"/>
                </a:cubicBezTo>
                <a:close/>
                <a:moveTo>
                  <a:pt x="3789544" y="249800"/>
                </a:moveTo>
                <a:cubicBezTo>
                  <a:pt x="3794410" y="248239"/>
                  <a:pt x="3795768" y="246111"/>
                  <a:pt x="3792238" y="243848"/>
                </a:cubicBezTo>
                <a:cubicBezTo>
                  <a:pt x="3774199" y="237331"/>
                  <a:pt x="3755095" y="234259"/>
                  <a:pt x="3735922" y="234793"/>
                </a:cubicBezTo>
                <a:cubicBezTo>
                  <a:pt x="3715461" y="234793"/>
                  <a:pt x="3702785" y="238778"/>
                  <a:pt x="3709304" y="243304"/>
                </a:cubicBezTo>
                <a:cubicBezTo>
                  <a:pt x="3727408" y="249814"/>
                  <a:pt x="3746568" y="252886"/>
                  <a:pt x="3765800" y="252357"/>
                </a:cubicBezTo>
                <a:cubicBezTo>
                  <a:pt x="3776303" y="252357"/>
                  <a:pt x="3784677" y="251361"/>
                  <a:pt x="3789544" y="249800"/>
                </a:cubicBezTo>
                <a:close/>
                <a:moveTo>
                  <a:pt x="3731803" y="309761"/>
                </a:moveTo>
                <a:cubicBezTo>
                  <a:pt x="3737688" y="307634"/>
                  <a:pt x="3738730" y="304691"/>
                  <a:pt x="3733569" y="301432"/>
                </a:cubicBezTo>
                <a:cubicBezTo>
                  <a:pt x="3711826" y="293041"/>
                  <a:pt x="3688588" y="289218"/>
                  <a:pt x="3665301" y="290205"/>
                </a:cubicBezTo>
                <a:cubicBezTo>
                  <a:pt x="3638865" y="290385"/>
                  <a:pt x="3624559" y="295275"/>
                  <a:pt x="3633251" y="301432"/>
                </a:cubicBezTo>
                <a:cubicBezTo>
                  <a:pt x="3654684" y="310291"/>
                  <a:pt x="3677808" y="314312"/>
                  <a:pt x="3700975" y="313202"/>
                </a:cubicBezTo>
                <a:cubicBezTo>
                  <a:pt x="3715190" y="313202"/>
                  <a:pt x="3725918" y="311889"/>
                  <a:pt x="3731803" y="309761"/>
                </a:cubicBezTo>
                <a:close/>
                <a:moveTo>
                  <a:pt x="3667025" y="373100"/>
                </a:moveTo>
                <a:cubicBezTo>
                  <a:pt x="3667577" y="371326"/>
                  <a:pt x="3666524" y="369380"/>
                  <a:pt x="3663672" y="367343"/>
                </a:cubicBezTo>
                <a:cubicBezTo>
                  <a:pt x="3638933" y="356552"/>
                  <a:pt x="3612044" y="351596"/>
                  <a:pt x="3585083" y="352857"/>
                </a:cubicBezTo>
                <a:cubicBezTo>
                  <a:pt x="3552490" y="352857"/>
                  <a:pt x="3534564" y="359195"/>
                  <a:pt x="3544705" y="367343"/>
                </a:cubicBezTo>
                <a:cubicBezTo>
                  <a:pt x="3569561" y="378607"/>
                  <a:pt x="3596769" y="383700"/>
                  <a:pt x="3624015" y="382192"/>
                </a:cubicBezTo>
                <a:cubicBezTo>
                  <a:pt x="3649277" y="382192"/>
                  <a:pt x="3665370" y="378422"/>
                  <a:pt x="3667025" y="373100"/>
                </a:cubicBezTo>
                <a:close/>
                <a:moveTo>
                  <a:pt x="2394090" y="1493025"/>
                </a:moveTo>
                <a:cubicBezTo>
                  <a:pt x="2399616" y="1487194"/>
                  <a:pt x="2403056" y="1480834"/>
                  <a:pt x="2403735" y="1474270"/>
                </a:cubicBezTo>
                <a:cubicBezTo>
                  <a:pt x="2406450" y="1448015"/>
                  <a:pt x="2364440" y="1423025"/>
                  <a:pt x="2315911" y="1422120"/>
                </a:cubicBezTo>
                <a:cubicBezTo>
                  <a:pt x="2270643" y="1421215"/>
                  <a:pt x="2224831" y="1441677"/>
                  <a:pt x="2218854" y="1468115"/>
                </a:cubicBezTo>
                <a:cubicBezTo>
                  <a:pt x="2212879" y="1494551"/>
                  <a:pt x="2255252" y="1521350"/>
                  <a:pt x="2306315" y="1522438"/>
                </a:cubicBezTo>
                <a:cubicBezTo>
                  <a:pt x="2342168" y="1523252"/>
                  <a:pt x="2377513" y="1510519"/>
                  <a:pt x="2394090" y="1493025"/>
                </a:cubicBezTo>
                <a:close/>
                <a:moveTo>
                  <a:pt x="3586001" y="451543"/>
                </a:moveTo>
                <a:cubicBezTo>
                  <a:pt x="3587461" y="449359"/>
                  <a:pt x="3587077" y="447062"/>
                  <a:pt x="3584542" y="444844"/>
                </a:cubicBezTo>
                <a:cubicBezTo>
                  <a:pt x="3574400" y="435971"/>
                  <a:pt x="3535650" y="426736"/>
                  <a:pt x="3497442" y="426736"/>
                </a:cubicBezTo>
                <a:cubicBezTo>
                  <a:pt x="3459234" y="426736"/>
                  <a:pt x="3434066" y="434703"/>
                  <a:pt x="3443119" y="444844"/>
                </a:cubicBezTo>
                <a:cubicBezTo>
                  <a:pt x="3451991" y="454623"/>
                  <a:pt x="3492191" y="462047"/>
                  <a:pt x="3531304" y="462952"/>
                </a:cubicBezTo>
                <a:cubicBezTo>
                  <a:pt x="3560639" y="463630"/>
                  <a:pt x="3581620" y="458095"/>
                  <a:pt x="3586001" y="451543"/>
                </a:cubicBezTo>
                <a:close/>
                <a:moveTo>
                  <a:pt x="2742564" y="1194283"/>
                </a:moveTo>
                <a:cubicBezTo>
                  <a:pt x="2746525" y="1189142"/>
                  <a:pt x="2748279" y="1183415"/>
                  <a:pt x="2747419" y="1177304"/>
                </a:cubicBezTo>
                <a:cubicBezTo>
                  <a:pt x="2743980" y="1153582"/>
                  <a:pt x="2703961" y="1134750"/>
                  <a:pt x="2652354" y="1134206"/>
                </a:cubicBezTo>
                <a:cubicBezTo>
                  <a:pt x="2600748" y="1133664"/>
                  <a:pt x="2562359" y="1149236"/>
                  <a:pt x="2563264" y="1174043"/>
                </a:cubicBezTo>
                <a:cubicBezTo>
                  <a:pt x="2564169" y="1198852"/>
                  <a:pt x="2604189" y="1218589"/>
                  <a:pt x="2658329" y="1219314"/>
                </a:cubicBezTo>
                <a:cubicBezTo>
                  <a:pt x="2698936" y="1219857"/>
                  <a:pt x="2730681" y="1209706"/>
                  <a:pt x="2742564" y="1194283"/>
                </a:cubicBezTo>
                <a:close/>
                <a:moveTo>
                  <a:pt x="3480162" y="547066"/>
                </a:moveTo>
                <a:cubicBezTo>
                  <a:pt x="3481305" y="544234"/>
                  <a:pt x="3480332" y="541088"/>
                  <a:pt x="3476982" y="537738"/>
                </a:cubicBezTo>
                <a:cubicBezTo>
                  <a:pt x="3464487" y="525425"/>
                  <a:pt x="3424832" y="515828"/>
                  <a:pt x="3380649" y="515646"/>
                </a:cubicBezTo>
                <a:cubicBezTo>
                  <a:pt x="3336466" y="515465"/>
                  <a:pt x="3311476" y="524881"/>
                  <a:pt x="3322522" y="537919"/>
                </a:cubicBezTo>
                <a:cubicBezTo>
                  <a:pt x="3333569" y="550956"/>
                  <a:pt x="3373767" y="560916"/>
                  <a:pt x="3419762" y="561097"/>
                </a:cubicBezTo>
                <a:cubicBezTo>
                  <a:pt x="3454257" y="561232"/>
                  <a:pt x="3476733" y="555562"/>
                  <a:pt x="3480162" y="547066"/>
                </a:cubicBezTo>
                <a:close/>
                <a:moveTo>
                  <a:pt x="3002071" y="971103"/>
                </a:moveTo>
                <a:cubicBezTo>
                  <a:pt x="3004821" y="966573"/>
                  <a:pt x="3005274" y="961548"/>
                  <a:pt x="3003101" y="956206"/>
                </a:cubicBezTo>
                <a:cubicBezTo>
                  <a:pt x="2994410" y="934840"/>
                  <a:pt x="2950044" y="919991"/>
                  <a:pt x="2898438" y="919991"/>
                </a:cubicBezTo>
                <a:cubicBezTo>
                  <a:pt x="2847192" y="920171"/>
                  <a:pt x="2814237" y="937194"/>
                  <a:pt x="2821300" y="957474"/>
                </a:cubicBezTo>
                <a:cubicBezTo>
                  <a:pt x="2828360" y="977755"/>
                  <a:pt x="2869828" y="993509"/>
                  <a:pt x="2924152" y="993690"/>
                </a:cubicBezTo>
                <a:cubicBezTo>
                  <a:pt x="2964894" y="993825"/>
                  <a:pt x="2993821" y="984692"/>
                  <a:pt x="3002071" y="971103"/>
                </a:cubicBezTo>
                <a:close/>
                <a:moveTo>
                  <a:pt x="3356440" y="660027"/>
                </a:moveTo>
                <a:cubicBezTo>
                  <a:pt x="3358194" y="656716"/>
                  <a:pt x="3357742" y="653084"/>
                  <a:pt x="3354754" y="649281"/>
                </a:cubicBezTo>
                <a:cubicBezTo>
                  <a:pt x="3342983" y="634071"/>
                  <a:pt x="3296990" y="622662"/>
                  <a:pt x="3250995" y="622482"/>
                </a:cubicBezTo>
                <a:cubicBezTo>
                  <a:pt x="3205003" y="622301"/>
                  <a:pt x="3175487" y="633527"/>
                  <a:pt x="3185446" y="648920"/>
                </a:cubicBezTo>
                <a:cubicBezTo>
                  <a:pt x="3195406" y="664311"/>
                  <a:pt x="3241762" y="676986"/>
                  <a:pt x="3289928" y="676986"/>
                </a:cubicBezTo>
                <a:cubicBezTo>
                  <a:pt x="3326053" y="676986"/>
                  <a:pt x="3351177" y="669958"/>
                  <a:pt x="3356440" y="660027"/>
                </a:cubicBezTo>
                <a:close/>
                <a:moveTo>
                  <a:pt x="3960436" y="130359"/>
                </a:moveTo>
                <a:cubicBezTo>
                  <a:pt x="3962133" y="129770"/>
                  <a:pt x="3962179" y="128955"/>
                  <a:pt x="3960096" y="128141"/>
                </a:cubicBezTo>
                <a:cubicBezTo>
                  <a:pt x="3952950" y="126240"/>
                  <a:pt x="3945579" y="125326"/>
                  <a:pt x="3938186" y="125425"/>
                </a:cubicBezTo>
                <a:cubicBezTo>
                  <a:pt x="3929131" y="125425"/>
                  <a:pt x="3924965" y="126873"/>
                  <a:pt x="3929131" y="128503"/>
                </a:cubicBezTo>
                <a:cubicBezTo>
                  <a:pt x="3936210" y="130419"/>
                  <a:pt x="3943526" y="131331"/>
                  <a:pt x="3950860" y="131219"/>
                </a:cubicBezTo>
                <a:cubicBezTo>
                  <a:pt x="3955388" y="131309"/>
                  <a:pt x="3958738" y="130947"/>
                  <a:pt x="3960436" y="130359"/>
                </a:cubicBezTo>
                <a:close/>
                <a:moveTo>
                  <a:pt x="3200226" y="798459"/>
                </a:moveTo>
                <a:cubicBezTo>
                  <a:pt x="3202436" y="794608"/>
                  <a:pt x="3202379" y="790342"/>
                  <a:pt x="3199753" y="785815"/>
                </a:cubicBezTo>
                <a:cubicBezTo>
                  <a:pt x="3189432" y="767707"/>
                  <a:pt x="3144705" y="754487"/>
                  <a:pt x="3095272" y="754307"/>
                </a:cubicBezTo>
                <a:cubicBezTo>
                  <a:pt x="3045836" y="754126"/>
                  <a:pt x="3014510" y="766076"/>
                  <a:pt x="3022840" y="784728"/>
                </a:cubicBezTo>
                <a:cubicBezTo>
                  <a:pt x="3031169" y="803379"/>
                  <a:pt x="3074991" y="817502"/>
                  <a:pt x="3127322" y="817685"/>
                </a:cubicBezTo>
                <a:cubicBezTo>
                  <a:pt x="3166570" y="817820"/>
                  <a:pt x="3193596" y="810011"/>
                  <a:pt x="3200226" y="798459"/>
                </a:cubicBezTo>
                <a:close/>
                <a:moveTo>
                  <a:pt x="3924221" y="174066"/>
                </a:moveTo>
                <a:cubicBezTo>
                  <a:pt x="3927005" y="173138"/>
                  <a:pt x="3927322" y="171871"/>
                  <a:pt x="3924425" y="170513"/>
                </a:cubicBezTo>
                <a:cubicBezTo>
                  <a:pt x="3912516" y="166916"/>
                  <a:pt x="3900102" y="165264"/>
                  <a:pt x="3887665" y="165625"/>
                </a:cubicBezTo>
                <a:cubicBezTo>
                  <a:pt x="3875352" y="165805"/>
                  <a:pt x="3868472" y="167978"/>
                  <a:pt x="3872998" y="170332"/>
                </a:cubicBezTo>
                <a:cubicBezTo>
                  <a:pt x="3884690" y="174100"/>
                  <a:pt x="3896933" y="175878"/>
                  <a:pt x="3909214" y="175583"/>
                </a:cubicBezTo>
                <a:cubicBezTo>
                  <a:pt x="3916186" y="175583"/>
                  <a:pt x="3921437" y="174994"/>
                  <a:pt x="3924221" y="174066"/>
                </a:cubicBezTo>
                <a:close/>
                <a:moveTo>
                  <a:pt x="3881870" y="222662"/>
                </a:moveTo>
                <a:cubicBezTo>
                  <a:pt x="3885583" y="221303"/>
                  <a:pt x="3886035" y="219493"/>
                  <a:pt x="3882232" y="217591"/>
                </a:cubicBezTo>
                <a:cubicBezTo>
                  <a:pt x="3866757" y="212840"/>
                  <a:pt x="3850611" y="210638"/>
                  <a:pt x="3834427" y="211072"/>
                </a:cubicBezTo>
                <a:cubicBezTo>
                  <a:pt x="3816502" y="211254"/>
                  <a:pt x="3806722" y="214693"/>
                  <a:pt x="3813422" y="217773"/>
                </a:cubicBezTo>
                <a:cubicBezTo>
                  <a:pt x="3829062" y="222959"/>
                  <a:pt x="3845480" y="225410"/>
                  <a:pt x="3861951" y="225017"/>
                </a:cubicBezTo>
                <a:cubicBezTo>
                  <a:pt x="3871187" y="224925"/>
                  <a:pt x="3878158" y="224020"/>
                  <a:pt x="3881870" y="222662"/>
                </a:cubicBezTo>
                <a:close/>
                <a:moveTo>
                  <a:pt x="3827208" y="279792"/>
                </a:moveTo>
                <a:cubicBezTo>
                  <a:pt x="3832663" y="278026"/>
                  <a:pt x="3833885" y="275537"/>
                  <a:pt x="3829539" y="272821"/>
                </a:cubicBezTo>
                <a:cubicBezTo>
                  <a:pt x="3811095" y="265589"/>
                  <a:pt x="3791401" y="262082"/>
                  <a:pt x="3771594" y="262498"/>
                </a:cubicBezTo>
                <a:cubicBezTo>
                  <a:pt x="3746968" y="262317"/>
                  <a:pt x="3733206" y="266483"/>
                  <a:pt x="3741356" y="271914"/>
                </a:cubicBezTo>
                <a:cubicBezTo>
                  <a:pt x="3759813" y="279332"/>
                  <a:pt x="3779594" y="282905"/>
                  <a:pt x="3799481" y="282418"/>
                </a:cubicBezTo>
                <a:cubicBezTo>
                  <a:pt x="3812066" y="282598"/>
                  <a:pt x="3821754" y="281557"/>
                  <a:pt x="3827208" y="279792"/>
                </a:cubicBezTo>
                <a:close/>
                <a:moveTo>
                  <a:pt x="3769399" y="344437"/>
                </a:moveTo>
                <a:cubicBezTo>
                  <a:pt x="3775579" y="342219"/>
                  <a:pt x="3776484" y="339095"/>
                  <a:pt x="3770870" y="335474"/>
                </a:cubicBezTo>
                <a:cubicBezTo>
                  <a:pt x="3748915" y="325935"/>
                  <a:pt x="3725071" y="321538"/>
                  <a:pt x="3701156" y="322617"/>
                </a:cubicBezTo>
                <a:cubicBezTo>
                  <a:pt x="3670191" y="322437"/>
                  <a:pt x="3654437" y="327688"/>
                  <a:pt x="3664940" y="335111"/>
                </a:cubicBezTo>
                <a:cubicBezTo>
                  <a:pt x="3687426" y="344797"/>
                  <a:pt x="3711832" y="349196"/>
                  <a:pt x="3736284" y="347968"/>
                </a:cubicBezTo>
                <a:cubicBezTo>
                  <a:pt x="3751767" y="347968"/>
                  <a:pt x="3763220" y="346655"/>
                  <a:pt x="3769399" y="344437"/>
                </a:cubicBezTo>
                <a:close/>
                <a:moveTo>
                  <a:pt x="3998960" y="152247"/>
                </a:moveTo>
                <a:cubicBezTo>
                  <a:pt x="4001202" y="151545"/>
                  <a:pt x="4001655" y="150594"/>
                  <a:pt x="3999572" y="149689"/>
                </a:cubicBezTo>
                <a:cubicBezTo>
                  <a:pt x="3991156" y="147261"/>
                  <a:pt x="3982435" y="146040"/>
                  <a:pt x="3973677" y="146067"/>
                </a:cubicBezTo>
                <a:cubicBezTo>
                  <a:pt x="3963717" y="145886"/>
                  <a:pt x="3956837" y="147515"/>
                  <a:pt x="3960278" y="149327"/>
                </a:cubicBezTo>
                <a:cubicBezTo>
                  <a:pt x="3969113" y="152141"/>
                  <a:pt x="3978350" y="153489"/>
                  <a:pt x="3987620" y="153310"/>
                </a:cubicBezTo>
                <a:cubicBezTo>
                  <a:pt x="3992690" y="153401"/>
                  <a:pt x="3996719" y="152949"/>
                  <a:pt x="3998960" y="152247"/>
                </a:cubicBezTo>
                <a:close/>
                <a:moveTo>
                  <a:pt x="3706560" y="414269"/>
                </a:moveTo>
                <a:cubicBezTo>
                  <a:pt x="3707166" y="412353"/>
                  <a:pt x="3706091" y="410260"/>
                  <a:pt x="3703148" y="408087"/>
                </a:cubicBezTo>
                <a:cubicBezTo>
                  <a:pt x="3677734" y="396047"/>
                  <a:pt x="3649749" y="390450"/>
                  <a:pt x="3621662" y="391789"/>
                </a:cubicBezTo>
                <a:cubicBezTo>
                  <a:pt x="3585446" y="391608"/>
                  <a:pt x="3566977" y="398488"/>
                  <a:pt x="3577659" y="407724"/>
                </a:cubicBezTo>
                <a:cubicBezTo>
                  <a:pt x="3588344" y="416959"/>
                  <a:pt x="3624559" y="424022"/>
                  <a:pt x="3660775" y="424022"/>
                </a:cubicBezTo>
                <a:cubicBezTo>
                  <a:pt x="3687801" y="424157"/>
                  <a:pt x="3704744" y="420015"/>
                  <a:pt x="3706560" y="414269"/>
                </a:cubicBezTo>
                <a:close/>
                <a:moveTo>
                  <a:pt x="3963876" y="198170"/>
                </a:moveTo>
                <a:cubicBezTo>
                  <a:pt x="3966751" y="197265"/>
                  <a:pt x="3966796" y="195862"/>
                  <a:pt x="3963537" y="193871"/>
                </a:cubicBezTo>
                <a:cubicBezTo>
                  <a:pt x="3951212" y="189837"/>
                  <a:pt x="3938292" y="187940"/>
                  <a:pt x="3925329" y="188258"/>
                </a:cubicBezTo>
                <a:cubicBezTo>
                  <a:pt x="3908309" y="188258"/>
                  <a:pt x="3901066" y="190611"/>
                  <a:pt x="3908309" y="193871"/>
                </a:cubicBezTo>
                <a:cubicBezTo>
                  <a:pt x="3920844" y="198055"/>
                  <a:pt x="3934032" y="199956"/>
                  <a:pt x="3947241" y="199483"/>
                </a:cubicBezTo>
                <a:cubicBezTo>
                  <a:pt x="3955298" y="199483"/>
                  <a:pt x="3961002" y="199076"/>
                  <a:pt x="3963876" y="198170"/>
                </a:cubicBezTo>
                <a:close/>
                <a:moveTo>
                  <a:pt x="3622252" y="499194"/>
                </a:moveTo>
                <a:cubicBezTo>
                  <a:pt x="3623270" y="496746"/>
                  <a:pt x="3622387" y="494098"/>
                  <a:pt x="3619309" y="491382"/>
                </a:cubicBezTo>
                <a:cubicBezTo>
                  <a:pt x="3606996" y="480518"/>
                  <a:pt x="3564805" y="471102"/>
                  <a:pt x="3525692" y="471102"/>
                </a:cubicBezTo>
                <a:cubicBezTo>
                  <a:pt x="3486579" y="471102"/>
                  <a:pt x="3462133" y="480881"/>
                  <a:pt x="3474085" y="491745"/>
                </a:cubicBezTo>
                <a:cubicBezTo>
                  <a:pt x="3486036" y="502610"/>
                  <a:pt x="3530399" y="512207"/>
                  <a:pt x="3569695" y="512207"/>
                </a:cubicBezTo>
                <a:cubicBezTo>
                  <a:pt x="3599030" y="512070"/>
                  <a:pt x="3619196" y="506536"/>
                  <a:pt x="3622252" y="499194"/>
                </a:cubicBezTo>
                <a:close/>
                <a:moveTo>
                  <a:pt x="3519299" y="602680"/>
                </a:moveTo>
                <a:cubicBezTo>
                  <a:pt x="3520915" y="599723"/>
                  <a:pt x="3520439" y="596543"/>
                  <a:pt x="3517542" y="593329"/>
                </a:cubicBezTo>
                <a:cubicBezTo>
                  <a:pt x="3505953" y="580472"/>
                  <a:pt x="3462314" y="569427"/>
                  <a:pt x="3419036" y="568703"/>
                </a:cubicBezTo>
                <a:cubicBezTo>
                  <a:pt x="3375760" y="567978"/>
                  <a:pt x="3346244" y="578299"/>
                  <a:pt x="3355841" y="591881"/>
                </a:cubicBezTo>
                <a:cubicBezTo>
                  <a:pt x="3365437" y="605462"/>
                  <a:pt x="3412156" y="618136"/>
                  <a:pt x="3457244" y="618136"/>
                </a:cubicBezTo>
                <a:cubicBezTo>
                  <a:pt x="3490789" y="618408"/>
                  <a:pt x="3514453" y="611550"/>
                  <a:pt x="3519299" y="602680"/>
                </a:cubicBezTo>
                <a:close/>
                <a:moveTo>
                  <a:pt x="3922546" y="251273"/>
                </a:moveTo>
                <a:cubicBezTo>
                  <a:pt x="3926552" y="249825"/>
                  <a:pt x="3926960" y="247833"/>
                  <a:pt x="3922794" y="245660"/>
                </a:cubicBezTo>
                <a:cubicBezTo>
                  <a:pt x="3906276" y="239898"/>
                  <a:pt x="3888858" y="237137"/>
                  <a:pt x="3871368" y="237512"/>
                </a:cubicBezTo>
                <a:cubicBezTo>
                  <a:pt x="3851088" y="237512"/>
                  <a:pt x="3840223" y="240951"/>
                  <a:pt x="3847466" y="245297"/>
                </a:cubicBezTo>
                <a:cubicBezTo>
                  <a:pt x="3864517" y="251452"/>
                  <a:pt x="3882588" y="254279"/>
                  <a:pt x="3900704" y="253627"/>
                </a:cubicBezTo>
                <a:cubicBezTo>
                  <a:pt x="3910934" y="253627"/>
                  <a:pt x="3918540" y="252722"/>
                  <a:pt x="3922546" y="251273"/>
                </a:cubicBezTo>
                <a:close/>
                <a:moveTo>
                  <a:pt x="3392462" y="727392"/>
                </a:moveTo>
                <a:cubicBezTo>
                  <a:pt x="3394296" y="723793"/>
                  <a:pt x="3393821" y="719899"/>
                  <a:pt x="3390607" y="715916"/>
                </a:cubicBezTo>
                <a:cubicBezTo>
                  <a:pt x="3378111" y="700344"/>
                  <a:pt x="3325419" y="686763"/>
                  <a:pt x="3281598" y="687126"/>
                </a:cubicBezTo>
                <a:cubicBezTo>
                  <a:pt x="3237778" y="687487"/>
                  <a:pt x="3206994" y="699801"/>
                  <a:pt x="3216591" y="715555"/>
                </a:cubicBezTo>
                <a:cubicBezTo>
                  <a:pt x="3226189" y="731309"/>
                  <a:pt x="3277976" y="746337"/>
                  <a:pt x="3325237" y="746337"/>
                </a:cubicBezTo>
                <a:cubicBezTo>
                  <a:pt x="3360684" y="746337"/>
                  <a:pt x="3386962" y="738188"/>
                  <a:pt x="3392462" y="727392"/>
                </a:cubicBezTo>
                <a:close/>
                <a:moveTo>
                  <a:pt x="4073993" y="130493"/>
                </a:moveTo>
                <a:cubicBezTo>
                  <a:pt x="4067920" y="128852"/>
                  <a:pt x="4061635" y="128118"/>
                  <a:pt x="4055344" y="128320"/>
                </a:cubicBezTo>
                <a:cubicBezTo>
                  <a:pt x="4049186" y="128500"/>
                  <a:pt x="4046470" y="129225"/>
                  <a:pt x="4049186" y="130493"/>
                </a:cubicBezTo>
                <a:cubicBezTo>
                  <a:pt x="4055045" y="132293"/>
                  <a:pt x="4061169" y="133090"/>
                  <a:pt x="4067294" y="132847"/>
                </a:cubicBezTo>
                <a:cubicBezTo>
                  <a:pt x="4073993" y="132847"/>
                  <a:pt x="4077434" y="131942"/>
                  <a:pt x="4073993" y="130493"/>
                </a:cubicBezTo>
                <a:close/>
                <a:moveTo>
                  <a:pt x="3874016" y="311639"/>
                </a:moveTo>
                <a:cubicBezTo>
                  <a:pt x="3879063" y="309669"/>
                  <a:pt x="3879063" y="306862"/>
                  <a:pt x="3873359" y="303603"/>
                </a:cubicBezTo>
                <a:cubicBezTo>
                  <a:pt x="3853086" y="295925"/>
                  <a:pt x="3831455" y="292475"/>
                  <a:pt x="3809802" y="293463"/>
                </a:cubicBezTo>
                <a:cubicBezTo>
                  <a:pt x="3783727" y="293463"/>
                  <a:pt x="3771775" y="297628"/>
                  <a:pt x="3781191" y="303784"/>
                </a:cubicBezTo>
                <a:cubicBezTo>
                  <a:pt x="3801249" y="311839"/>
                  <a:pt x="3822790" y="315544"/>
                  <a:pt x="3844387" y="314649"/>
                </a:cubicBezTo>
                <a:cubicBezTo>
                  <a:pt x="3858873" y="314740"/>
                  <a:pt x="3868968" y="313608"/>
                  <a:pt x="3874016" y="311639"/>
                </a:cubicBezTo>
                <a:close/>
                <a:moveTo>
                  <a:pt x="3230521" y="882489"/>
                </a:moveTo>
                <a:cubicBezTo>
                  <a:pt x="3232935" y="878412"/>
                  <a:pt x="3233025" y="873998"/>
                  <a:pt x="3230354" y="869471"/>
                </a:cubicBezTo>
                <a:cubicBezTo>
                  <a:pt x="3219670" y="851364"/>
                  <a:pt x="3172048" y="835610"/>
                  <a:pt x="3123519" y="835066"/>
                </a:cubicBezTo>
                <a:cubicBezTo>
                  <a:pt x="3074990" y="834522"/>
                  <a:pt x="3040223" y="850457"/>
                  <a:pt x="3049276" y="869108"/>
                </a:cubicBezTo>
                <a:cubicBezTo>
                  <a:pt x="3058331" y="887760"/>
                  <a:pt x="3108670" y="904056"/>
                  <a:pt x="3157923" y="904056"/>
                </a:cubicBezTo>
                <a:cubicBezTo>
                  <a:pt x="3195135" y="903920"/>
                  <a:pt x="3223281" y="894720"/>
                  <a:pt x="3230521" y="882489"/>
                </a:cubicBezTo>
                <a:close/>
                <a:moveTo>
                  <a:pt x="4045589" y="176397"/>
                </a:moveTo>
                <a:cubicBezTo>
                  <a:pt x="4048373" y="175673"/>
                  <a:pt x="4048735" y="174586"/>
                  <a:pt x="4046109" y="173229"/>
                </a:cubicBezTo>
                <a:cubicBezTo>
                  <a:pt x="4036522" y="170138"/>
                  <a:pt x="4026484" y="168668"/>
                  <a:pt x="4016412" y="168883"/>
                </a:cubicBezTo>
                <a:cubicBezTo>
                  <a:pt x="4003557" y="168701"/>
                  <a:pt x="3997399" y="170332"/>
                  <a:pt x="4001384" y="172685"/>
                </a:cubicBezTo>
                <a:cubicBezTo>
                  <a:pt x="4010754" y="175938"/>
                  <a:pt x="4020619" y="177531"/>
                  <a:pt x="4030537" y="177392"/>
                </a:cubicBezTo>
                <a:cubicBezTo>
                  <a:pt x="4037599" y="177483"/>
                  <a:pt x="4042805" y="177121"/>
                  <a:pt x="4045589" y="176397"/>
                </a:cubicBezTo>
                <a:close/>
                <a:moveTo>
                  <a:pt x="3021189" y="1078117"/>
                </a:moveTo>
                <a:cubicBezTo>
                  <a:pt x="3024219" y="1073126"/>
                  <a:pt x="3024921" y="1067750"/>
                  <a:pt x="3022838" y="1062318"/>
                </a:cubicBezTo>
                <a:cubicBezTo>
                  <a:pt x="3013966" y="1041133"/>
                  <a:pt x="2961996" y="1022842"/>
                  <a:pt x="2915097" y="1023386"/>
                </a:cubicBezTo>
                <a:cubicBezTo>
                  <a:pt x="2868199" y="1023930"/>
                  <a:pt x="2832164" y="1040408"/>
                  <a:pt x="2837054" y="1061955"/>
                </a:cubicBezTo>
                <a:cubicBezTo>
                  <a:pt x="2841942" y="1083504"/>
                  <a:pt x="2891738" y="1102699"/>
                  <a:pt x="2943345" y="1103785"/>
                </a:cubicBezTo>
                <a:cubicBezTo>
                  <a:pt x="2982051" y="1104600"/>
                  <a:pt x="3012099" y="1093090"/>
                  <a:pt x="3021189" y="1078117"/>
                </a:cubicBezTo>
                <a:close/>
                <a:moveTo>
                  <a:pt x="3815959" y="381444"/>
                </a:moveTo>
                <a:cubicBezTo>
                  <a:pt x="3822342" y="378931"/>
                  <a:pt x="3822931" y="375401"/>
                  <a:pt x="3816684" y="371327"/>
                </a:cubicBezTo>
                <a:cubicBezTo>
                  <a:pt x="3792573" y="361056"/>
                  <a:pt x="3766441" y="356411"/>
                  <a:pt x="3740268" y="357746"/>
                </a:cubicBezTo>
                <a:cubicBezTo>
                  <a:pt x="3708579" y="357746"/>
                  <a:pt x="3693912" y="363721"/>
                  <a:pt x="3705140" y="371688"/>
                </a:cubicBezTo>
                <a:cubicBezTo>
                  <a:pt x="3728904" y="381853"/>
                  <a:pt x="3754644" y="386556"/>
                  <a:pt x="3780469" y="385450"/>
                </a:cubicBezTo>
                <a:cubicBezTo>
                  <a:pt x="3797399" y="385450"/>
                  <a:pt x="3809576" y="383956"/>
                  <a:pt x="3815959" y="381444"/>
                </a:cubicBezTo>
                <a:close/>
                <a:moveTo>
                  <a:pt x="2730859" y="1337409"/>
                </a:moveTo>
                <a:cubicBezTo>
                  <a:pt x="2734484" y="1331875"/>
                  <a:pt x="2736012" y="1325605"/>
                  <a:pt x="2735106" y="1318724"/>
                </a:cubicBezTo>
                <a:cubicBezTo>
                  <a:pt x="2731485" y="1291201"/>
                  <a:pt x="2690199" y="1273093"/>
                  <a:pt x="2638049" y="1273093"/>
                </a:cubicBezTo>
                <a:cubicBezTo>
                  <a:pt x="2587891" y="1273093"/>
                  <a:pt x="2552036" y="1288847"/>
                  <a:pt x="2553304" y="1316190"/>
                </a:cubicBezTo>
                <a:cubicBezTo>
                  <a:pt x="2554572" y="1343532"/>
                  <a:pt x="2598031" y="1363995"/>
                  <a:pt x="2650723" y="1363995"/>
                </a:cubicBezTo>
                <a:cubicBezTo>
                  <a:pt x="2690244" y="1363995"/>
                  <a:pt x="2719986" y="1354012"/>
                  <a:pt x="2730859" y="1337409"/>
                </a:cubicBezTo>
                <a:close/>
                <a:moveTo>
                  <a:pt x="4010344" y="224835"/>
                </a:moveTo>
                <a:cubicBezTo>
                  <a:pt x="4013694" y="223613"/>
                  <a:pt x="4014057" y="221937"/>
                  <a:pt x="4010435" y="220127"/>
                </a:cubicBezTo>
                <a:cubicBezTo>
                  <a:pt x="3995960" y="215627"/>
                  <a:pt x="3980867" y="213427"/>
                  <a:pt x="3965710" y="213608"/>
                </a:cubicBezTo>
                <a:cubicBezTo>
                  <a:pt x="3950136" y="213790"/>
                  <a:pt x="3941625" y="216505"/>
                  <a:pt x="3947602" y="219946"/>
                </a:cubicBezTo>
                <a:cubicBezTo>
                  <a:pt x="3962022" y="224718"/>
                  <a:pt x="3977139" y="227045"/>
                  <a:pt x="3992327" y="226828"/>
                </a:cubicBezTo>
                <a:cubicBezTo>
                  <a:pt x="4000657" y="226828"/>
                  <a:pt x="4006994" y="226058"/>
                  <a:pt x="4010344" y="224835"/>
                </a:cubicBezTo>
                <a:close/>
                <a:moveTo>
                  <a:pt x="2346826" y="1688141"/>
                </a:moveTo>
                <a:cubicBezTo>
                  <a:pt x="2351833" y="1681715"/>
                  <a:pt x="2354753" y="1674766"/>
                  <a:pt x="2355024" y="1667659"/>
                </a:cubicBezTo>
                <a:cubicBezTo>
                  <a:pt x="2356112" y="1639230"/>
                  <a:pt x="2316455" y="1614967"/>
                  <a:pt x="2269012" y="1614604"/>
                </a:cubicBezTo>
                <a:cubicBezTo>
                  <a:pt x="2221571" y="1614242"/>
                  <a:pt x="2178112" y="1637781"/>
                  <a:pt x="2174671" y="1666210"/>
                </a:cubicBezTo>
                <a:cubicBezTo>
                  <a:pt x="2171230" y="1695726"/>
                  <a:pt x="2210525" y="1721982"/>
                  <a:pt x="2260503" y="1721982"/>
                </a:cubicBezTo>
                <a:cubicBezTo>
                  <a:pt x="2297986" y="1721982"/>
                  <a:pt x="2331802" y="1707417"/>
                  <a:pt x="2346826" y="1688141"/>
                </a:cubicBezTo>
                <a:close/>
                <a:moveTo>
                  <a:pt x="3747058" y="462704"/>
                </a:moveTo>
                <a:cubicBezTo>
                  <a:pt x="3754211" y="459422"/>
                  <a:pt x="3755026" y="454895"/>
                  <a:pt x="3748055" y="449916"/>
                </a:cubicBezTo>
                <a:cubicBezTo>
                  <a:pt x="3720746" y="436848"/>
                  <a:pt x="3690663" y="430633"/>
                  <a:pt x="3660414" y="431808"/>
                </a:cubicBezTo>
                <a:cubicBezTo>
                  <a:pt x="3624379" y="431808"/>
                  <a:pt x="3604822" y="439413"/>
                  <a:pt x="3617497" y="449916"/>
                </a:cubicBezTo>
                <a:cubicBezTo>
                  <a:pt x="3630173" y="460417"/>
                  <a:pt x="3671278" y="468024"/>
                  <a:pt x="3708035" y="468024"/>
                </a:cubicBezTo>
                <a:cubicBezTo>
                  <a:pt x="3726415" y="468024"/>
                  <a:pt x="3739905" y="465986"/>
                  <a:pt x="3747058" y="462704"/>
                </a:cubicBezTo>
                <a:close/>
                <a:moveTo>
                  <a:pt x="1760706" y="2218543"/>
                </a:moveTo>
                <a:cubicBezTo>
                  <a:pt x="1778248" y="2207271"/>
                  <a:pt x="1790244" y="2191336"/>
                  <a:pt x="1793322" y="2173229"/>
                </a:cubicBezTo>
                <a:cubicBezTo>
                  <a:pt x="1798936" y="2140816"/>
                  <a:pt x="1770868" y="2118906"/>
                  <a:pt x="1725056" y="2118906"/>
                </a:cubicBezTo>
                <a:cubicBezTo>
                  <a:pt x="1690833" y="2118906"/>
                  <a:pt x="1660582" y="2131230"/>
                  <a:pt x="1643699" y="2151983"/>
                </a:cubicBezTo>
                <a:lnTo>
                  <a:pt x="1640114" y="2158933"/>
                </a:lnTo>
                <a:lnTo>
                  <a:pt x="1706494" y="2234501"/>
                </a:lnTo>
                <a:lnTo>
                  <a:pt x="1730656" y="2231643"/>
                </a:lnTo>
                <a:cubicBezTo>
                  <a:pt x="1741778" y="2228650"/>
                  <a:pt x="1751935" y="2224179"/>
                  <a:pt x="1760706" y="2218543"/>
                </a:cubicBezTo>
                <a:close/>
                <a:moveTo>
                  <a:pt x="3969196" y="281534"/>
                </a:moveTo>
                <a:cubicBezTo>
                  <a:pt x="3974085" y="280017"/>
                  <a:pt x="3974673" y="277799"/>
                  <a:pt x="3970055" y="275174"/>
                </a:cubicBezTo>
                <a:cubicBezTo>
                  <a:pt x="3952725" y="268578"/>
                  <a:pt x="3934269" y="265439"/>
                  <a:pt x="3915732" y="265939"/>
                </a:cubicBezTo>
                <a:cubicBezTo>
                  <a:pt x="3892554" y="265758"/>
                  <a:pt x="3881146" y="269199"/>
                  <a:pt x="3888208" y="274087"/>
                </a:cubicBezTo>
                <a:cubicBezTo>
                  <a:pt x="3905424" y="281125"/>
                  <a:pt x="3923947" y="284397"/>
                  <a:pt x="3942531" y="283686"/>
                </a:cubicBezTo>
                <a:cubicBezTo>
                  <a:pt x="3955117" y="283866"/>
                  <a:pt x="3964307" y="283051"/>
                  <a:pt x="3969196" y="281534"/>
                </a:cubicBezTo>
                <a:close/>
                <a:moveTo>
                  <a:pt x="4117746" y="154125"/>
                </a:moveTo>
                <a:cubicBezTo>
                  <a:pt x="4119263" y="153582"/>
                  <a:pt x="4119263" y="152857"/>
                  <a:pt x="4117452" y="152042"/>
                </a:cubicBezTo>
                <a:cubicBezTo>
                  <a:pt x="4110089" y="149958"/>
                  <a:pt x="4102469" y="148922"/>
                  <a:pt x="4094817" y="148964"/>
                </a:cubicBezTo>
                <a:cubicBezTo>
                  <a:pt x="4086850" y="148783"/>
                  <a:pt x="4081417" y="150232"/>
                  <a:pt x="4084677" y="151680"/>
                </a:cubicBezTo>
                <a:cubicBezTo>
                  <a:pt x="4092542" y="154057"/>
                  <a:pt x="4100726" y="155219"/>
                  <a:pt x="4108941" y="155122"/>
                </a:cubicBezTo>
                <a:cubicBezTo>
                  <a:pt x="4113197" y="155030"/>
                  <a:pt x="4116230" y="154668"/>
                  <a:pt x="4117746" y="154125"/>
                </a:cubicBezTo>
                <a:close/>
                <a:moveTo>
                  <a:pt x="3660662" y="559444"/>
                </a:moveTo>
                <a:cubicBezTo>
                  <a:pt x="3669875" y="555211"/>
                  <a:pt x="3672184" y="549508"/>
                  <a:pt x="3664941" y="543533"/>
                </a:cubicBezTo>
                <a:cubicBezTo>
                  <a:pt x="3651359" y="531581"/>
                  <a:pt x="3603011" y="521621"/>
                  <a:pt x="3564986" y="522165"/>
                </a:cubicBezTo>
                <a:cubicBezTo>
                  <a:pt x="3526958" y="522708"/>
                  <a:pt x="3503237" y="531761"/>
                  <a:pt x="3515008" y="543713"/>
                </a:cubicBezTo>
                <a:cubicBezTo>
                  <a:pt x="3526778" y="555663"/>
                  <a:pt x="3574219" y="566710"/>
                  <a:pt x="3614963" y="566528"/>
                </a:cubicBezTo>
                <a:cubicBezTo>
                  <a:pt x="3635334" y="566437"/>
                  <a:pt x="3651450" y="563676"/>
                  <a:pt x="3660662" y="559444"/>
                </a:cubicBezTo>
                <a:close/>
                <a:moveTo>
                  <a:pt x="3918243" y="345931"/>
                </a:moveTo>
                <a:cubicBezTo>
                  <a:pt x="3923517" y="343668"/>
                  <a:pt x="3924060" y="340635"/>
                  <a:pt x="3918446" y="337466"/>
                </a:cubicBezTo>
                <a:cubicBezTo>
                  <a:pt x="3896295" y="329148"/>
                  <a:pt x="3872752" y="325154"/>
                  <a:pt x="3849095" y="325696"/>
                </a:cubicBezTo>
                <a:cubicBezTo>
                  <a:pt x="3821933" y="325696"/>
                  <a:pt x="3807447" y="331491"/>
                  <a:pt x="3818855" y="338009"/>
                </a:cubicBezTo>
                <a:cubicBezTo>
                  <a:pt x="3841483" y="346431"/>
                  <a:pt x="3865521" y="350426"/>
                  <a:pt x="3889657" y="349779"/>
                </a:cubicBezTo>
                <a:cubicBezTo>
                  <a:pt x="3902966" y="349689"/>
                  <a:pt x="3912970" y="348195"/>
                  <a:pt x="3918243" y="345931"/>
                </a:cubicBezTo>
                <a:close/>
                <a:moveTo>
                  <a:pt x="3557687" y="667075"/>
                </a:moveTo>
                <a:cubicBezTo>
                  <a:pt x="3559303" y="663914"/>
                  <a:pt x="3558827" y="660462"/>
                  <a:pt x="3555930" y="656886"/>
                </a:cubicBezTo>
                <a:cubicBezTo>
                  <a:pt x="3544341" y="642581"/>
                  <a:pt x="3495993" y="629906"/>
                  <a:pt x="3451267" y="629906"/>
                </a:cubicBezTo>
                <a:cubicBezTo>
                  <a:pt x="3408352" y="629543"/>
                  <a:pt x="3380648" y="640227"/>
                  <a:pt x="3390244" y="654894"/>
                </a:cubicBezTo>
                <a:cubicBezTo>
                  <a:pt x="3399841" y="669561"/>
                  <a:pt x="3450905" y="682781"/>
                  <a:pt x="3495632" y="683142"/>
                </a:cubicBezTo>
                <a:cubicBezTo>
                  <a:pt x="3529176" y="683414"/>
                  <a:pt x="3552840" y="676556"/>
                  <a:pt x="3557687" y="667075"/>
                </a:cubicBezTo>
                <a:close/>
                <a:moveTo>
                  <a:pt x="4090516" y="200775"/>
                </a:moveTo>
                <a:cubicBezTo>
                  <a:pt x="4092916" y="199802"/>
                  <a:pt x="4092916" y="198489"/>
                  <a:pt x="4089928" y="197131"/>
                </a:cubicBezTo>
                <a:cubicBezTo>
                  <a:pt x="4078101" y="193708"/>
                  <a:pt x="4065843" y="191999"/>
                  <a:pt x="4053532" y="192061"/>
                </a:cubicBezTo>
                <a:cubicBezTo>
                  <a:pt x="4040675" y="192061"/>
                  <a:pt x="4033432" y="194415"/>
                  <a:pt x="4038682" y="197131"/>
                </a:cubicBezTo>
                <a:cubicBezTo>
                  <a:pt x="4050999" y="200888"/>
                  <a:pt x="4063835" y="202661"/>
                  <a:pt x="4076710" y="202382"/>
                </a:cubicBezTo>
                <a:cubicBezTo>
                  <a:pt x="4083319" y="202382"/>
                  <a:pt x="4088117" y="201748"/>
                  <a:pt x="4090516" y="200775"/>
                </a:cubicBezTo>
                <a:close/>
                <a:moveTo>
                  <a:pt x="3412745" y="813269"/>
                </a:moveTo>
                <a:cubicBezTo>
                  <a:pt x="3424017" y="807452"/>
                  <a:pt x="3427367" y="799394"/>
                  <a:pt x="3420304" y="790341"/>
                </a:cubicBezTo>
                <a:cubicBezTo>
                  <a:pt x="3406542" y="773318"/>
                  <a:pt x="3358557" y="760825"/>
                  <a:pt x="3311477" y="760825"/>
                </a:cubicBezTo>
                <a:cubicBezTo>
                  <a:pt x="3264397" y="760825"/>
                  <a:pt x="3235968" y="773862"/>
                  <a:pt x="3247738" y="791426"/>
                </a:cubicBezTo>
                <a:cubicBezTo>
                  <a:pt x="3259507" y="808992"/>
                  <a:pt x="3308399" y="822934"/>
                  <a:pt x="3357652" y="822754"/>
                </a:cubicBezTo>
                <a:cubicBezTo>
                  <a:pt x="3382279" y="822662"/>
                  <a:pt x="3401473" y="819086"/>
                  <a:pt x="3412745" y="813269"/>
                </a:cubicBezTo>
                <a:close/>
                <a:moveTo>
                  <a:pt x="3860277" y="421464"/>
                </a:moveTo>
                <a:cubicBezTo>
                  <a:pt x="3866842" y="418590"/>
                  <a:pt x="3867747" y="414697"/>
                  <a:pt x="3861409" y="410623"/>
                </a:cubicBezTo>
                <a:cubicBezTo>
                  <a:pt x="3835687" y="399866"/>
                  <a:pt x="3807977" y="394682"/>
                  <a:pt x="3780105" y="395412"/>
                </a:cubicBezTo>
                <a:cubicBezTo>
                  <a:pt x="3748779" y="395412"/>
                  <a:pt x="3731033" y="402112"/>
                  <a:pt x="3741536" y="410260"/>
                </a:cubicBezTo>
                <a:cubicBezTo>
                  <a:pt x="3767836" y="421902"/>
                  <a:pt x="3796457" y="427354"/>
                  <a:pt x="3825193" y="426195"/>
                </a:cubicBezTo>
                <a:cubicBezTo>
                  <a:pt x="3841490" y="426195"/>
                  <a:pt x="3853713" y="424339"/>
                  <a:pt x="3860277" y="421464"/>
                </a:cubicBezTo>
                <a:close/>
                <a:moveTo>
                  <a:pt x="4057697" y="254237"/>
                </a:moveTo>
                <a:cubicBezTo>
                  <a:pt x="4060912" y="253037"/>
                  <a:pt x="4060414" y="251181"/>
                  <a:pt x="4055524" y="248556"/>
                </a:cubicBezTo>
                <a:cubicBezTo>
                  <a:pt x="4039933" y="243170"/>
                  <a:pt x="4023481" y="240716"/>
                  <a:pt x="4006995" y="241313"/>
                </a:cubicBezTo>
                <a:cubicBezTo>
                  <a:pt x="3988887" y="241313"/>
                  <a:pt x="3980376" y="244391"/>
                  <a:pt x="3988887" y="248556"/>
                </a:cubicBezTo>
                <a:cubicBezTo>
                  <a:pt x="4004514" y="254062"/>
                  <a:pt x="4021040" y="256581"/>
                  <a:pt x="4037597" y="255980"/>
                </a:cubicBezTo>
                <a:cubicBezTo>
                  <a:pt x="4047556" y="255980"/>
                  <a:pt x="4054483" y="255437"/>
                  <a:pt x="4057697" y="254237"/>
                </a:cubicBezTo>
                <a:close/>
                <a:moveTo>
                  <a:pt x="3240970" y="989389"/>
                </a:moveTo>
                <a:cubicBezTo>
                  <a:pt x="3253351" y="982690"/>
                  <a:pt x="3257878" y="973409"/>
                  <a:pt x="3251903" y="962907"/>
                </a:cubicBezTo>
                <a:cubicBezTo>
                  <a:pt x="3240133" y="941902"/>
                  <a:pt x="3194863" y="927777"/>
                  <a:pt x="3144886" y="927597"/>
                </a:cubicBezTo>
                <a:cubicBezTo>
                  <a:pt x="3094908" y="927416"/>
                  <a:pt x="3063402" y="940634"/>
                  <a:pt x="3072455" y="962364"/>
                </a:cubicBezTo>
                <a:cubicBezTo>
                  <a:pt x="3081509" y="984093"/>
                  <a:pt x="3132029" y="1000752"/>
                  <a:pt x="3182913" y="1000389"/>
                </a:cubicBezTo>
                <a:cubicBezTo>
                  <a:pt x="3208354" y="1000208"/>
                  <a:pt x="3228589" y="996089"/>
                  <a:pt x="3240970" y="989389"/>
                </a:cubicBezTo>
                <a:close/>
                <a:moveTo>
                  <a:pt x="4166457" y="177371"/>
                </a:moveTo>
                <a:cubicBezTo>
                  <a:pt x="4168291" y="176760"/>
                  <a:pt x="4167974" y="175854"/>
                  <a:pt x="4165257" y="174678"/>
                </a:cubicBezTo>
                <a:cubicBezTo>
                  <a:pt x="4157089" y="172256"/>
                  <a:pt x="4148603" y="171096"/>
                  <a:pt x="4140086" y="171237"/>
                </a:cubicBezTo>
                <a:cubicBezTo>
                  <a:pt x="4128497" y="171237"/>
                  <a:pt x="4124334" y="172505"/>
                  <a:pt x="4129584" y="174678"/>
                </a:cubicBezTo>
                <a:cubicBezTo>
                  <a:pt x="4137714" y="177282"/>
                  <a:pt x="4146221" y="178505"/>
                  <a:pt x="4154755" y="178300"/>
                </a:cubicBezTo>
                <a:cubicBezTo>
                  <a:pt x="4160640" y="178300"/>
                  <a:pt x="4164624" y="177982"/>
                  <a:pt x="4166457" y="177371"/>
                </a:cubicBezTo>
                <a:close/>
                <a:moveTo>
                  <a:pt x="3791310" y="510056"/>
                </a:moveTo>
                <a:cubicBezTo>
                  <a:pt x="3798576" y="506457"/>
                  <a:pt x="3799210" y="501523"/>
                  <a:pt x="3791695" y="496091"/>
                </a:cubicBezTo>
                <a:cubicBezTo>
                  <a:pt x="3762916" y="482829"/>
                  <a:pt x="3731353" y="476742"/>
                  <a:pt x="3699707" y="478345"/>
                </a:cubicBezTo>
                <a:cubicBezTo>
                  <a:pt x="3662405" y="478345"/>
                  <a:pt x="3642668" y="485588"/>
                  <a:pt x="3656066" y="496452"/>
                </a:cubicBezTo>
                <a:cubicBezTo>
                  <a:pt x="3669467" y="507317"/>
                  <a:pt x="3713106" y="516189"/>
                  <a:pt x="3751133" y="516009"/>
                </a:cubicBezTo>
                <a:cubicBezTo>
                  <a:pt x="3770146" y="515918"/>
                  <a:pt x="3784044" y="513655"/>
                  <a:pt x="3791310" y="510056"/>
                </a:cubicBezTo>
                <a:close/>
                <a:moveTo>
                  <a:pt x="4016750" y="313201"/>
                </a:moveTo>
                <a:cubicBezTo>
                  <a:pt x="4021164" y="311300"/>
                  <a:pt x="4021481" y="308765"/>
                  <a:pt x="4016411" y="306140"/>
                </a:cubicBezTo>
                <a:cubicBezTo>
                  <a:pt x="3996505" y="299242"/>
                  <a:pt x="3975547" y="295872"/>
                  <a:pt x="3954481" y="296180"/>
                </a:cubicBezTo>
                <a:cubicBezTo>
                  <a:pt x="3932208" y="296180"/>
                  <a:pt x="3919715" y="300889"/>
                  <a:pt x="3928406" y="305959"/>
                </a:cubicBezTo>
                <a:cubicBezTo>
                  <a:pt x="3948944" y="313377"/>
                  <a:pt x="3970675" y="316938"/>
                  <a:pt x="3992509" y="316461"/>
                </a:cubicBezTo>
                <a:cubicBezTo>
                  <a:pt x="4003826" y="316370"/>
                  <a:pt x="4012337" y="315103"/>
                  <a:pt x="4016750" y="313201"/>
                </a:cubicBezTo>
                <a:close/>
                <a:moveTo>
                  <a:pt x="4140428" y="227800"/>
                </a:moveTo>
                <a:cubicBezTo>
                  <a:pt x="4143710" y="226781"/>
                  <a:pt x="4143982" y="225287"/>
                  <a:pt x="4140451" y="223568"/>
                </a:cubicBezTo>
                <a:cubicBezTo>
                  <a:pt x="4127893" y="219439"/>
                  <a:pt x="4114737" y="217420"/>
                  <a:pt x="4101519" y="217591"/>
                </a:cubicBezTo>
                <a:cubicBezTo>
                  <a:pt x="4085765" y="217591"/>
                  <a:pt x="4077978" y="219403"/>
                  <a:pt x="4084135" y="222844"/>
                </a:cubicBezTo>
                <a:cubicBezTo>
                  <a:pt x="4096388" y="227228"/>
                  <a:pt x="4109331" y="229372"/>
                  <a:pt x="4122344" y="229180"/>
                </a:cubicBezTo>
                <a:cubicBezTo>
                  <a:pt x="4130854" y="229361"/>
                  <a:pt x="4137146" y="228818"/>
                  <a:pt x="4140428" y="227800"/>
                </a:cubicBezTo>
                <a:close/>
                <a:moveTo>
                  <a:pt x="3014849" y="1216574"/>
                </a:moveTo>
                <a:cubicBezTo>
                  <a:pt x="3029312" y="1208630"/>
                  <a:pt x="3035967" y="1197584"/>
                  <a:pt x="3031168" y="1185451"/>
                </a:cubicBezTo>
                <a:cubicBezTo>
                  <a:pt x="3023745" y="1162998"/>
                  <a:pt x="2980105" y="1144529"/>
                  <a:pt x="2929946" y="1143985"/>
                </a:cubicBezTo>
                <a:cubicBezTo>
                  <a:pt x="2879788" y="1143441"/>
                  <a:pt x="2844840" y="1162273"/>
                  <a:pt x="2850091" y="1185451"/>
                </a:cubicBezTo>
                <a:cubicBezTo>
                  <a:pt x="2855342" y="1208629"/>
                  <a:pt x="2898800" y="1228549"/>
                  <a:pt x="2951675" y="1229092"/>
                </a:cubicBezTo>
                <a:cubicBezTo>
                  <a:pt x="2978113" y="1229363"/>
                  <a:pt x="3000385" y="1224519"/>
                  <a:pt x="3014849" y="1216574"/>
                </a:cubicBezTo>
                <a:close/>
                <a:moveTo>
                  <a:pt x="3711565" y="609399"/>
                </a:moveTo>
                <a:cubicBezTo>
                  <a:pt x="3712496" y="606581"/>
                  <a:pt x="3711341" y="603424"/>
                  <a:pt x="3707855" y="600029"/>
                </a:cubicBezTo>
                <a:cubicBezTo>
                  <a:pt x="3693732" y="586447"/>
                  <a:pt x="3651359" y="576307"/>
                  <a:pt x="3609349" y="576126"/>
                </a:cubicBezTo>
                <a:cubicBezTo>
                  <a:pt x="3567339" y="575944"/>
                  <a:pt x="3543075" y="583911"/>
                  <a:pt x="3555026" y="597673"/>
                </a:cubicBezTo>
                <a:cubicBezTo>
                  <a:pt x="3566978" y="611435"/>
                  <a:pt x="3608625" y="622300"/>
                  <a:pt x="3653532" y="622844"/>
                </a:cubicBezTo>
                <a:cubicBezTo>
                  <a:pt x="3687212" y="623251"/>
                  <a:pt x="3708773" y="617852"/>
                  <a:pt x="3711565" y="609399"/>
                </a:cubicBezTo>
                <a:close/>
                <a:moveTo>
                  <a:pt x="3970328" y="383280"/>
                </a:moveTo>
                <a:cubicBezTo>
                  <a:pt x="3975941" y="380744"/>
                  <a:pt x="3976393" y="377304"/>
                  <a:pt x="3970055" y="373683"/>
                </a:cubicBezTo>
                <a:cubicBezTo>
                  <a:pt x="3945841" y="364763"/>
                  <a:pt x="3920165" y="360463"/>
                  <a:pt x="3894366" y="361006"/>
                </a:cubicBezTo>
                <a:cubicBezTo>
                  <a:pt x="3867747" y="361187"/>
                  <a:pt x="3853624" y="367164"/>
                  <a:pt x="3864126" y="373863"/>
                </a:cubicBezTo>
                <a:cubicBezTo>
                  <a:pt x="3888092" y="383538"/>
                  <a:pt x="3913799" y="388163"/>
                  <a:pt x="3939634" y="387444"/>
                </a:cubicBezTo>
                <a:cubicBezTo>
                  <a:pt x="3953940" y="387444"/>
                  <a:pt x="3964714" y="385814"/>
                  <a:pt x="3970328" y="383280"/>
                </a:cubicBezTo>
                <a:close/>
                <a:moveTo>
                  <a:pt x="4109984" y="284024"/>
                </a:moveTo>
                <a:cubicBezTo>
                  <a:pt x="4113922" y="282508"/>
                  <a:pt x="4114285" y="280425"/>
                  <a:pt x="4110030" y="278252"/>
                </a:cubicBezTo>
                <a:cubicBezTo>
                  <a:pt x="4092532" y="272359"/>
                  <a:pt x="4074164" y="269480"/>
                  <a:pt x="4055707" y="269743"/>
                </a:cubicBezTo>
                <a:cubicBezTo>
                  <a:pt x="4036150" y="269743"/>
                  <a:pt x="4025827" y="273545"/>
                  <a:pt x="4034158" y="277891"/>
                </a:cubicBezTo>
                <a:cubicBezTo>
                  <a:pt x="4051623" y="283908"/>
                  <a:pt x="4070012" y="286790"/>
                  <a:pt x="4088481" y="286402"/>
                </a:cubicBezTo>
                <a:cubicBezTo>
                  <a:pt x="4098531" y="286492"/>
                  <a:pt x="4106046" y="285541"/>
                  <a:pt x="4109984" y="284024"/>
                </a:cubicBezTo>
                <a:close/>
                <a:moveTo>
                  <a:pt x="3913242" y="464945"/>
                </a:moveTo>
                <a:cubicBezTo>
                  <a:pt x="3920213" y="461866"/>
                  <a:pt x="3921346" y="457611"/>
                  <a:pt x="3914827" y="452993"/>
                </a:cubicBezTo>
                <a:cubicBezTo>
                  <a:pt x="3888240" y="441150"/>
                  <a:pt x="3859363" y="435336"/>
                  <a:pt x="3830263" y="435973"/>
                </a:cubicBezTo>
                <a:cubicBezTo>
                  <a:pt x="3797489" y="435610"/>
                  <a:pt x="3778294" y="442129"/>
                  <a:pt x="3789339" y="451725"/>
                </a:cubicBezTo>
                <a:cubicBezTo>
                  <a:pt x="3800386" y="461324"/>
                  <a:pt x="3842938" y="469652"/>
                  <a:pt x="3876619" y="469833"/>
                </a:cubicBezTo>
                <a:cubicBezTo>
                  <a:pt x="3893459" y="469924"/>
                  <a:pt x="3906270" y="468023"/>
                  <a:pt x="3913242" y="464945"/>
                </a:cubicBezTo>
                <a:close/>
                <a:moveTo>
                  <a:pt x="3595315" y="744255"/>
                </a:moveTo>
                <a:cubicBezTo>
                  <a:pt x="3605772" y="739095"/>
                  <a:pt x="3608443" y="731943"/>
                  <a:pt x="3601199" y="724066"/>
                </a:cubicBezTo>
                <a:cubicBezTo>
                  <a:pt x="3586713" y="708312"/>
                  <a:pt x="3540720" y="696179"/>
                  <a:pt x="3495089" y="695999"/>
                </a:cubicBezTo>
                <a:cubicBezTo>
                  <a:pt x="3449457" y="695818"/>
                  <a:pt x="3423019" y="707226"/>
                  <a:pt x="3435695" y="723342"/>
                </a:cubicBezTo>
                <a:cubicBezTo>
                  <a:pt x="3448370" y="739457"/>
                  <a:pt x="3495269" y="752495"/>
                  <a:pt x="3542713" y="752495"/>
                </a:cubicBezTo>
                <a:cubicBezTo>
                  <a:pt x="3566615" y="752585"/>
                  <a:pt x="3584858" y="749416"/>
                  <a:pt x="3595315" y="744255"/>
                </a:cubicBezTo>
                <a:close/>
                <a:moveTo>
                  <a:pt x="2730282" y="1504334"/>
                </a:moveTo>
                <a:cubicBezTo>
                  <a:pt x="2734540" y="1498409"/>
                  <a:pt x="2736645" y="1492015"/>
                  <a:pt x="2736011" y="1485496"/>
                </a:cubicBezTo>
                <a:cubicBezTo>
                  <a:pt x="2733477" y="1459421"/>
                  <a:pt x="2684585" y="1434614"/>
                  <a:pt x="2636963" y="1434614"/>
                </a:cubicBezTo>
                <a:cubicBezTo>
                  <a:pt x="2591512" y="1434614"/>
                  <a:pt x="2550226" y="1455438"/>
                  <a:pt x="2550407" y="1482238"/>
                </a:cubicBezTo>
                <a:cubicBezTo>
                  <a:pt x="2550588" y="1509037"/>
                  <a:pt x="2602014" y="1535656"/>
                  <a:pt x="2649637" y="1535656"/>
                </a:cubicBezTo>
                <a:cubicBezTo>
                  <a:pt x="2685355" y="1535656"/>
                  <a:pt x="2717508" y="1522108"/>
                  <a:pt x="2730282" y="1504334"/>
                </a:cubicBezTo>
                <a:close/>
                <a:moveTo>
                  <a:pt x="4218630" y="202723"/>
                </a:moveTo>
                <a:cubicBezTo>
                  <a:pt x="4220758" y="201840"/>
                  <a:pt x="4220758" y="200663"/>
                  <a:pt x="4217770" y="199485"/>
                </a:cubicBezTo>
                <a:cubicBezTo>
                  <a:pt x="4207516" y="196580"/>
                  <a:pt x="4196919" y="195057"/>
                  <a:pt x="4186262" y="194958"/>
                </a:cubicBezTo>
                <a:cubicBezTo>
                  <a:pt x="4175397" y="194958"/>
                  <a:pt x="4169422" y="197312"/>
                  <a:pt x="4175397" y="199485"/>
                </a:cubicBezTo>
                <a:cubicBezTo>
                  <a:pt x="4185572" y="202493"/>
                  <a:pt x="4196115" y="204078"/>
                  <a:pt x="4206723" y="204194"/>
                </a:cubicBezTo>
                <a:cubicBezTo>
                  <a:pt x="4212247" y="204194"/>
                  <a:pt x="4216502" y="203606"/>
                  <a:pt x="4218630" y="202723"/>
                </a:cubicBezTo>
                <a:close/>
                <a:moveTo>
                  <a:pt x="4073722" y="349282"/>
                </a:moveTo>
                <a:cubicBezTo>
                  <a:pt x="4078430" y="347199"/>
                  <a:pt x="4078430" y="344347"/>
                  <a:pt x="4072727" y="341270"/>
                </a:cubicBezTo>
                <a:cubicBezTo>
                  <a:pt x="4051111" y="333601"/>
                  <a:pt x="4028298" y="329859"/>
                  <a:pt x="4005366" y="330224"/>
                </a:cubicBezTo>
                <a:cubicBezTo>
                  <a:pt x="3980739" y="330405"/>
                  <a:pt x="3968968" y="335836"/>
                  <a:pt x="3980557" y="341813"/>
                </a:cubicBezTo>
                <a:cubicBezTo>
                  <a:pt x="4001704" y="349340"/>
                  <a:pt x="4024027" y="353020"/>
                  <a:pt x="4046469" y="352678"/>
                </a:cubicBezTo>
                <a:cubicBezTo>
                  <a:pt x="4059598" y="352678"/>
                  <a:pt x="4069014" y="351365"/>
                  <a:pt x="4073722" y="349282"/>
                </a:cubicBezTo>
                <a:close/>
                <a:moveTo>
                  <a:pt x="4191919" y="255188"/>
                </a:moveTo>
                <a:cubicBezTo>
                  <a:pt x="4194771" y="253898"/>
                  <a:pt x="4194409" y="252178"/>
                  <a:pt x="4190063" y="250367"/>
                </a:cubicBezTo>
                <a:cubicBezTo>
                  <a:pt x="4175033" y="245873"/>
                  <a:pt x="4159395" y="243736"/>
                  <a:pt x="4143707" y="244029"/>
                </a:cubicBezTo>
                <a:cubicBezTo>
                  <a:pt x="4127231" y="244210"/>
                  <a:pt x="4120712" y="247470"/>
                  <a:pt x="4129584" y="251091"/>
                </a:cubicBezTo>
                <a:cubicBezTo>
                  <a:pt x="4144160" y="255407"/>
                  <a:pt x="4159292" y="257542"/>
                  <a:pt x="4174491" y="257430"/>
                </a:cubicBezTo>
                <a:cubicBezTo>
                  <a:pt x="4183002" y="257338"/>
                  <a:pt x="4189068" y="256478"/>
                  <a:pt x="4191919" y="255188"/>
                </a:cubicBezTo>
                <a:close/>
                <a:moveTo>
                  <a:pt x="3843347" y="562568"/>
                </a:moveTo>
                <a:cubicBezTo>
                  <a:pt x="3851903" y="558697"/>
                  <a:pt x="3853714" y="553401"/>
                  <a:pt x="3846923" y="547879"/>
                </a:cubicBezTo>
                <a:cubicBezTo>
                  <a:pt x="3833343" y="536833"/>
                  <a:pt x="3793324" y="527598"/>
                  <a:pt x="3754031" y="526873"/>
                </a:cubicBezTo>
                <a:cubicBezTo>
                  <a:pt x="3714737" y="526149"/>
                  <a:pt x="3691740" y="534480"/>
                  <a:pt x="3703510" y="546249"/>
                </a:cubicBezTo>
                <a:cubicBezTo>
                  <a:pt x="3715281" y="558019"/>
                  <a:pt x="3758740" y="568703"/>
                  <a:pt x="3799301" y="568703"/>
                </a:cubicBezTo>
                <a:cubicBezTo>
                  <a:pt x="3819491" y="568883"/>
                  <a:pt x="3834791" y="566438"/>
                  <a:pt x="3843347" y="562568"/>
                </a:cubicBezTo>
                <a:close/>
                <a:moveTo>
                  <a:pt x="3457129" y="902789"/>
                </a:moveTo>
                <a:cubicBezTo>
                  <a:pt x="3468922" y="896814"/>
                  <a:pt x="3472543" y="888394"/>
                  <a:pt x="3465753" y="878888"/>
                </a:cubicBezTo>
                <a:cubicBezTo>
                  <a:pt x="3452174" y="859875"/>
                  <a:pt x="3405998" y="845750"/>
                  <a:pt x="3357106" y="845750"/>
                </a:cubicBezTo>
                <a:cubicBezTo>
                  <a:pt x="3307672" y="845750"/>
                  <a:pt x="3280512" y="859512"/>
                  <a:pt x="3292642" y="878344"/>
                </a:cubicBezTo>
                <a:cubicBezTo>
                  <a:pt x="3304775" y="897176"/>
                  <a:pt x="3347690" y="911482"/>
                  <a:pt x="3399479" y="912025"/>
                </a:cubicBezTo>
                <a:cubicBezTo>
                  <a:pt x="3425373" y="912296"/>
                  <a:pt x="3445337" y="908765"/>
                  <a:pt x="3457129" y="902789"/>
                </a:cubicBezTo>
                <a:close/>
                <a:moveTo>
                  <a:pt x="4288208" y="177212"/>
                </a:moveTo>
                <a:cubicBezTo>
                  <a:pt x="4281786" y="175400"/>
                  <a:pt x="4275144" y="174488"/>
                  <a:pt x="4268472" y="174495"/>
                </a:cubicBezTo>
                <a:cubicBezTo>
                  <a:pt x="4259419" y="174495"/>
                  <a:pt x="4256339" y="175583"/>
                  <a:pt x="4260685" y="177392"/>
                </a:cubicBezTo>
                <a:cubicBezTo>
                  <a:pt x="4267160" y="179229"/>
                  <a:pt x="4273874" y="180082"/>
                  <a:pt x="4280604" y="179928"/>
                </a:cubicBezTo>
                <a:cubicBezTo>
                  <a:pt x="4288752" y="180109"/>
                  <a:pt x="4291830" y="179022"/>
                  <a:pt x="4288208" y="177212"/>
                </a:cubicBezTo>
                <a:close/>
                <a:moveTo>
                  <a:pt x="2283137" y="1945636"/>
                </a:moveTo>
                <a:cubicBezTo>
                  <a:pt x="2298936" y="1935201"/>
                  <a:pt x="2308760" y="1920896"/>
                  <a:pt x="2309212" y="1905052"/>
                </a:cubicBezTo>
                <a:cubicBezTo>
                  <a:pt x="2310119" y="1874087"/>
                  <a:pt x="2273540" y="1850909"/>
                  <a:pt x="2227728" y="1849824"/>
                </a:cubicBezTo>
                <a:cubicBezTo>
                  <a:pt x="2181915" y="1848737"/>
                  <a:pt x="2142078" y="1872458"/>
                  <a:pt x="2137189" y="1903060"/>
                </a:cubicBezTo>
                <a:cubicBezTo>
                  <a:pt x="2131938" y="1936378"/>
                  <a:pt x="2169783" y="1962997"/>
                  <a:pt x="2221209" y="1962997"/>
                </a:cubicBezTo>
                <a:cubicBezTo>
                  <a:pt x="2245564" y="1962634"/>
                  <a:pt x="2267338" y="1956070"/>
                  <a:pt x="2283137" y="1945636"/>
                </a:cubicBezTo>
                <a:close/>
                <a:moveTo>
                  <a:pt x="4028793" y="425311"/>
                </a:moveTo>
                <a:cubicBezTo>
                  <a:pt x="4034655" y="422572"/>
                  <a:pt x="4035063" y="418860"/>
                  <a:pt x="4028363" y="414967"/>
                </a:cubicBezTo>
                <a:cubicBezTo>
                  <a:pt x="4002900" y="404931"/>
                  <a:pt x="3975690" y="400068"/>
                  <a:pt x="3948326" y="400663"/>
                </a:cubicBezTo>
                <a:cubicBezTo>
                  <a:pt x="3920259" y="400844"/>
                  <a:pt x="3905592" y="407362"/>
                  <a:pt x="3916637" y="414786"/>
                </a:cubicBezTo>
                <a:cubicBezTo>
                  <a:pt x="3941925" y="425280"/>
                  <a:pt x="3969120" y="430400"/>
                  <a:pt x="3996494" y="429816"/>
                </a:cubicBezTo>
                <a:cubicBezTo>
                  <a:pt x="4011613" y="429816"/>
                  <a:pt x="4022930" y="428050"/>
                  <a:pt x="4028793" y="425311"/>
                </a:cubicBezTo>
                <a:close/>
                <a:moveTo>
                  <a:pt x="4162541" y="316212"/>
                </a:moveTo>
                <a:cubicBezTo>
                  <a:pt x="4166253" y="314469"/>
                  <a:pt x="4165891" y="312115"/>
                  <a:pt x="4160549" y="309580"/>
                </a:cubicBezTo>
                <a:cubicBezTo>
                  <a:pt x="4141787" y="303198"/>
                  <a:pt x="4122056" y="300133"/>
                  <a:pt x="4102243" y="300527"/>
                </a:cubicBezTo>
                <a:cubicBezTo>
                  <a:pt x="4081419" y="300527"/>
                  <a:pt x="4071278" y="304873"/>
                  <a:pt x="4081419" y="309943"/>
                </a:cubicBezTo>
                <a:cubicBezTo>
                  <a:pt x="4100296" y="316386"/>
                  <a:pt x="4120145" y="319510"/>
                  <a:pt x="4140087" y="319177"/>
                </a:cubicBezTo>
                <a:cubicBezTo>
                  <a:pt x="4151042" y="319086"/>
                  <a:pt x="4158829" y="317955"/>
                  <a:pt x="4162541" y="316212"/>
                </a:cubicBezTo>
                <a:close/>
                <a:moveTo>
                  <a:pt x="3277321" y="1098920"/>
                </a:moveTo>
                <a:cubicBezTo>
                  <a:pt x="3290019" y="1091473"/>
                  <a:pt x="3295089" y="1081423"/>
                  <a:pt x="3289204" y="1070830"/>
                </a:cubicBezTo>
                <a:cubicBezTo>
                  <a:pt x="3277796" y="1050550"/>
                  <a:pt x="3226733" y="1032442"/>
                  <a:pt x="3180013" y="1032442"/>
                </a:cubicBezTo>
                <a:cubicBezTo>
                  <a:pt x="3133296" y="1032442"/>
                  <a:pt x="3098529" y="1048196"/>
                  <a:pt x="3106497" y="1069925"/>
                </a:cubicBezTo>
                <a:cubicBezTo>
                  <a:pt x="3114464" y="1091655"/>
                  <a:pt x="3170417" y="1111755"/>
                  <a:pt x="3219670" y="1111392"/>
                </a:cubicBezTo>
                <a:cubicBezTo>
                  <a:pt x="3244297" y="1111211"/>
                  <a:pt x="3264623" y="1106367"/>
                  <a:pt x="3277321" y="1098920"/>
                </a:cubicBezTo>
                <a:close/>
                <a:moveTo>
                  <a:pt x="4270577" y="228433"/>
                </a:moveTo>
                <a:cubicBezTo>
                  <a:pt x="4272501" y="227505"/>
                  <a:pt x="4271641" y="226192"/>
                  <a:pt x="4267748" y="224653"/>
                </a:cubicBezTo>
                <a:cubicBezTo>
                  <a:pt x="4256596" y="221292"/>
                  <a:pt x="4244986" y="219703"/>
                  <a:pt x="4233342" y="219946"/>
                </a:cubicBezTo>
                <a:cubicBezTo>
                  <a:pt x="4218675" y="219946"/>
                  <a:pt x="4213604" y="221756"/>
                  <a:pt x="4220486" y="224834"/>
                </a:cubicBezTo>
                <a:cubicBezTo>
                  <a:pt x="4232186" y="228560"/>
                  <a:pt x="4244429" y="230273"/>
                  <a:pt x="4256702" y="229904"/>
                </a:cubicBezTo>
                <a:cubicBezTo>
                  <a:pt x="4263946" y="229904"/>
                  <a:pt x="4268653" y="229361"/>
                  <a:pt x="4270577" y="228433"/>
                </a:cubicBezTo>
                <a:close/>
                <a:moveTo>
                  <a:pt x="3758286" y="678864"/>
                </a:moveTo>
                <a:cubicBezTo>
                  <a:pt x="3767204" y="674270"/>
                  <a:pt x="3768879" y="667932"/>
                  <a:pt x="3761273" y="660871"/>
                </a:cubicBezTo>
                <a:cubicBezTo>
                  <a:pt x="3746063" y="646746"/>
                  <a:pt x="3699707" y="635881"/>
                  <a:pt x="3656792" y="635701"/>
                </a:cubicBezTo>
                <a:cubicBezTo>
                  <a:pt x="3613877" y="635520"/>
                  <a:pt x="3590699" y="646565"/>
                  <a:pt x="3605003" y="660690"/>
                </a:cubicBezTo>
                <a:cubicBezTo>
                  <a:pt x="3619672" y="675176"/>
                  <a:pt x="3669105" y="686582"/>
                  <a:pt x="3711840" y="686402"/>
                </a:cubicBezTo>
                <a:cubicBezTo>
                  <a:pt x="3733207" y="686311"/>
                  <a:pt x="3749368" y="683459"/>
                  <a:pt x="3758286" y="678864"/>
                </a:cubicBezTo>
                <a:close/>
                <a:moveTo>
                  <a:pt x="3965960" y="512770"/>
                </a:moveTo>
                <a:cubicBezTo>
                  <a:pt x="3972501" y="509579"/>
                  <a:pt x="3972501" y="505052"/>
                  <a:pt x="3964443" y="499710"/>
                </a:cubicBezTo>
                <a:cubicBezTo>
                  <a:pt x="3936395" y="486735"/>
                  <a:pt x="3905694" y="480532"/>
                  <a:pt x="3874809" y="481603"/>
                </a:cubicBezTo>
                <a:cubicBezTo>
                  <a:pt x="3840223" y="481603"/>
                  <a:pt x="3824469" y="489570"/>
                  <a:pt x="3837689" y="499710"/>
                </a:cubicBezTo>
                <a:cubicBezTo>
                  <a:pt x="3865861" y="513276"/>
                  <a:pt x="3897004" y="519506"/>
                  <a:pt x="3928228" y="517818"/>
                </a:cubicBezTo>
                <a:cubicBezTo>
                  <a:pt x="3946336" y="517818"/>
                  <a:pt x="3959418" y="515962"/>
                  <a:pt x="3965960" y="512770"/>
                </a:cubicBezTo>
                <a:close/>
                <a:moveTo>
                  <a:pt x="4126710" y="387035"/>
                </a:moveTo>
                <a:cubicBezTo>
                  <a:pt x="4131803" y="384817"/>
                  <a:pt x="4132120" y="381739"/>
                  <a:pt x="4126506" y="378389"/>
                </a:cubicBezTo>
                <a:cubicBezTo>
                  <a:pt x="4103402" y="369578"/>
                  <a:pt x="4078793" y="365395"/>
                  <a:pt x="4054075" y="366076"/>
                </a:cubicBezTo>
                <a:cubicBezTo>
                  <a:pt x="4027639" y="366076"/>
                  <a:pt x="4016230" y="371507"/>
                  <a:pt x="4027639" y="378026"/>
                </a:cubicBezTo>
                <a:cubicBezTo>
                  <a:pt x="4050123" y="386817"/>
                  <a:pt x="4074124" y="391062"/>
                  <a:pt x="4098258" y="390520"/>
                </a:cubicBezTo>
                <a:cubicBezTo>
                  <a:pt x="4111748" y="390611"/>
                  <a:pt x="4121617" y="389253"/>
                  <a:pt x="4126710" y="387035"/>
                </a:cubicBezTo>
                <a:close/>
                <a:moveTo>
                  <a:pt x="4248350" y="285677"/>
                </a:moveTo>
                <a:cubicBezTo>
                  <a:pt x="4251722" y="284274"/>
                  <a:pt x="4251722" y="282327"/>
                  <a:pt x="4247286" y="280245"/>
                </a:cubicBezTo>
                <a:cubicBezTo>
                  <a:pt x="4231477" y="275230"/>
                  <a:pt x="4214979" y="272726"/>
                  <a:pt x="4198394" y="272821"/>
                </a:cubicBezTo>
                <a:cubicBezTo>
                  <a:pt x="4180286" y="272460"/>
                  <a:pt x="4171958" y="276082"/>
                  <a:pt x="4180286" y="280245"/>
                </a:cubicBezTo>
                <a:cubicBezTo>
                  <a:pt x="4196086" y="285324"/>
                  <a:pt x="4212584" y="287893"/>
                  <a:pt x="4229178" y="287851"/>
                </a:cubicBezTo>
                <a:cubicBezTo>
                  <a:pt x="4238232" y="287941"/>
                  <a:pt x="4244977" y="287081"/>
                  <a:pt x="4248350" y="285677"/>
                </a:cubicBezTo>
                <a:close/>
                <a:moveTo>
                  <a:pt x="3640087" y="820716"/>
                </a:moveTo>
                <a:cubicBezTo>
                  <a:pt x="3650273" y="814695"/>
                  <a:pt x="3652808" y="806727"/>
                  <a:pt x="3645203" y="798850"/>
                </a:cubicBezTo>
                <a:cubicBezTo>
                  <a:pt x="3629992" y="783098"/>
                  <a:pt x="3580557" y="769697"/>
                  <a:pt x="3536556" y="769336"/>
                </a:cubicBezTo>
                <a:cubicBezTo>
                  <a:pt x="3492554" y="768973"/>
                  <a:pt x="3463401" y="782735"/>
                  <a:pt x="3476256" y="799214"/>
                </a:cubicBezTo>
                <a:cubicBezTo>
                  <a:pt x="3489113" y="815692"/>
                  <a:pt x="3543436" y="830903"/>
                  <a:pt x="3589068" y="830903"/>
                </a:cubicBezTo>
                <a:cubicBezTo>
                  <a:pt x="3612066" y="830811"/>
                  <a:pt x="3629902" y="826737"/>
                  <a:pt x="3640087" y="820716"/>
                </a:cubicBezTo>
                <a:close/>
                <a:moveTo>
                  <a:pt x="4345521" y="204237"/>
                </a:moveTo>
                <a:cubicBezTo>
                  <a:pt x="4347151" y="203604"/>
                  <a:pt x="4347151" y="202744"/>
                  <a:pt x="4345068" y="201839"/>
                </a:cubicBezTo>
                <a:cubicBezTo>
                  <a:pt x="4336954" y="199441"/>
                  <a:pt x="4328539" y="198223"/>
                  <a:pt x="4320080" y="198217"/>
                </a:cubicBezTo>
                <a:cubicBezTo>
                  <a:pt x="4309939" y="197854"/>
                  <a:pt x="4304506" y="199483"/>
                  <a:pt x="4309032" y="201475"/>
                </a:cubicBezTo>
                <a:cubicBezTo>
                  <a:pt x="4317840" y="204116"/>
                  <a:pt x="4327000" y="205398"/>
                  <a:pt x="4336195" y="205278"/>
                </a:cubicBezTo>
                <a:cubicBezTo>
                  <a:pt x="4340632" y="205278"/>
                  <a:pt x="4343891" y="204870"/>
                  <a:pt x="4345521" y="204237"/>
                </a:cubicBezTo>
                <a:close/>
                <a:moveTo>
                  <a:pt x="3039068" y="1361503"/>
                </a:moveTo>
                <a:cubicBezTo>
                  <a:pt x="3052943" y="1352721"/>
                  <a:pt x="3058602" y="1340543"/>
                  <a:pt x="3053802" y="1327777"/>
                </a:cubicBezTo>
                <a:cubicBezTo>
                  <a:pt x="3044206" y="1302246"/>
                  <a:pt x="3001110" y="1284138"/>
                  <a:pt x="2950589" y="1284138"/>
                </a:cubicBezTo>
                <a:cubicBezTo>
                  <a:pt x="2899888" y="1284138"/>
                  <a:pt x="2867655" y="1301160"/>
                  <a:pt x="2873632" y="1327596"/>
                </a:cubicBezTo>
                <a:cubicBezTo>
                  <a:pt x="2879607" y="1354035"/>
                  <a:pt x="2922341" y="1374857"/>
                  <a:pt x="2975035" y="1374857"/>
                </a:cubicBezTo>
                <a:cubicBezTo>
                  <a:pt x="3003102" y="1375672"/>
                  <a:pt x="3025193" y="1370286"/>
                  <a:pt x="3039068" y="1361503"/>
                </a:cubicBezTo>
                <a:close/>
                <a:moveTo>
                  <a:pt x="3897036" y="619108"/>
                </a:moveTo>
                <a:cubicBezTo>
                  <a:pt x="3904913" y="614740"/>
                  <a:pt x="3905864" y="608900"/>
                  <a:pt x="3897805" y="602925"/>
                </a:cubicBezTo>
                <a:cubicBezTo>
                  <a:pt x="3881689" y="590973"/>
                  <a:pt x="3834429" y="580833"/>
                  <a:pt x="3796584" y="581014"/>
                </a:cubicBezTo>
                <a:cubicBezTo>
                  <a:pt x="3758738" y="581196"/>
                  <a:pt x="3737371" y="591517"/>
                  <a:pt x="3752219" y="603650"/>
                </a:cubicBezTo>
                <a:cubicBezTo>
                  <a:pt x="3767068" y="615781"/>
                  <a:pt x="3815597" y="626465"/>
                  <a:pt x="3854709" y="626465"/>
                </a:cubicBezTo>
                <a:cubicBezTo>
                  <a:pt x="3874356" y="626374"/>
                  <a:pt x="3889159" y="623477"/>
                  <a:pt x="3897036" y="619108"/>
                </a:cubicBezTo>
                <a:close/>
                <a:moveTo>
                  <a:pt x="4083749" y="469720"/>
                </a:moveTo>
                <a:cubicBezTo>
                  <a:pt x="4090109" y="466799"/>
                  <a:pt x="4090834" y="462770"/>
                  <a:pt x="4084133" y="458425"/>
                </a:cubicBezTo>
                <a:cubicBezTo>
                  <a:pt x="4058161" y="447589"/>
                  <a:pt x="4030247" y="442165"/>
                  <a:pt x="4002106" y="442490"/>
                </a:cubicBezTo>
                <a:cubicBezTo>
                  <a:pt x="3970417" y="442309"/>
                  <a:pt x="3953758" y="449372"/>
                  <a:pt x="3965890" y="457700"/>
                </a:cubicBezTo>
                <a:cubicBezTo>
                  <a:pt x="3992266" y="469165"/>
                  <a:pt x="4020793" y="474846"/>
                  <a:pt x="4049549" y="474359"/>
                </a:cubicBezTo>
                <a:cubicBezTo>
                  <a:pt x="4065393" y="474450"/>
                  <a:pt x="4077389" y="472640"/>
                  <a:pt x="4083749" y="469720"/>
                </a:cubicBezTo>
                <a:close/>
                <a:moveTo>
                  <a:pt x="4222704" y="351431"/>
                </a:moveTo>
                <a:cubicBezTo>
                  <a:pt x="4226733" y="349643"/>
                  <a:pt x="4226461" y="347153"/>
                  <a:pt x="4221028" y="344346"/>
                </a:cubicBezTo>
                <a:cubicBezTo>
                  <a:pt x="4201886" y="337421"/>
                  <a:pt x="4181625" y="334106"/>
                  <a:pt x="4161273" y="334567"/>
                </a:cubicBezTo>
                <a:cubicBezTo>
                  <a:pt x="4135740" y="334206"/>
                  <a:pt x="4125238" y="338552"/>
                  <a:pt x="4135740" y="344346"/>
                </a:cubicBezTo>
                <a:cubicBezTo>
                  <a:pt x="4155850" y="351681"/>
                  <a:pt x="4177184" y="355063"/>
                  <a:pt x="4198575" y="354306"/>
                </a:cubicBezTo>
                <a:cubicBezTo>
                  <a:pt x="4210346" y="354306"/>
                  <a:pt x="4218675" y="353219"/>
                  <a:pt x="4222704" y="351431"/>
                </a:cubicBezTo>
                <a:close/>
                <a:moveTo>
                  <a:pt x="4331849" y="257814"/>
                </a:moveTo>
                <a:cubicBezTo>
                  <a:pt x="4334021" y="256705"/>
                  <a:pt x="4333569" y="255256"/>
                  <a:pt x="4329857" y="253808"/>
                </a:cubicBezTo>
                <a:cubicBezTo>
                  <a:pt x="4316500" y="249932"/>
                  <a:pt x="4302660" y="247979"/>
                  <a:pt x="4288752" y="248013"/>
                </a:cubicBezTo>
                <a:cubicBezTo>
                  <a:pt x="4275172" y="248013"/>
                  <a:pt x="4268471" y="250730"/>
                  <a:pt x="4275172" y="253808"/>
                </a:cubicBezTo>
                <a:cubicBezTo>
                  <a:pt x="4289102" y="257912"/>
                  <a:pt x="4303565" y="259926"/>
                  <a:pt x="4318087" y="259785"/>
                </a:cubicBezTo>
                <a:cubicBezTo>
                  <a:pt x="4324877" y="259693"/>
                  <a:pt x="4329676" y="258923"/>
                  <a:pt x="4331849" y="257814"/>
                </a:cubicBezTo>
                <a:close/>
                <a:moveTo>
                  <a:pt x="3497171" y="999349"/>
                </a:moveTo>
                <a:cubicBezTo>
                  <a:pt x="3509077" y="992197"/>
                  <a:pt x="3512926" y="982645"/>
                  <a:pt x="3505592" y="973229"/>
                </a:cubicBezTo>
                <a:cubicBezTo>
                  <a:pt x="3490923" y="954397"/>
                  <a:pt x="3438955" y="938643"/>
                  <a:pt x="3393324" y="938643"/>
                </a:cubicBezTo>
                <a:cubicBezTo>
                  <a:pt x="3347873" y="938643"/>
                  <a:pt x="3317451" y="954216"/>
                  <a:pt x="3328860" y="973590"/>
                </a:cubicBezTo>
                <a:cubicBezTo>
                  <a:pt x="3340266" y="992966"/>
                  <a:pt x="3390607" y="1010713"/>
                  <a:pt x="3440404" y="1011074"/>
                </a:cubicBezTo>
                <a:cubicBezTo>
                  <a:pt x="3465302" y="1011255"/>
                  <a:pt x="3485265" y="1006502"/>
                  <a:pt x="3497171" y="999349"/>
                </a:cubicBezTo>
                <a:close/>
                <a:moveTo>
                  <a:pt x="2693505" y="1722210"/>
                </a:moveTo>
                <a:cubicBezTo>
                  <a:pt x="2710164" y="1712161"/>
                  <a:pt x="2720350" y="1698354"/>
                  <a:pt x="2719355" y="1684320"/>
                </a:cubicBezTo>
                <a:cubicBezTo>
                  <a:pt x="2717362" y="1656253"/>
                  <a:pt x="2672635" y="1629997"/>
                  <a:pt x="2625011" y="1629997"/>
                </a:cubicBezTo>
                <a:cubicBezTo>
                  <a:pt x="2578475" y="1629997"/>
                  <a:pt x="2537009" y="1654262"/>
                  <a:pt x="2538277" y="1681967"/>
                </a:cubicBezTo>
                <a:cubicBezTo>
                  <a:pt x="2539543" y="1709671"/>
                  <a:pt x="2579019" y="1735566"/>
                  <a:pt x="2628816" y="1737556"/>
                </a:cubicBezTo>
                <a:cubicBezTo>
                  <a:pt x="2653714" y="1738552"/>
                  <a:pt x="2676846" y="1732260"/>
                  <a:pt x="2693505" y="1722210"/>
                </a:cubicBezTo>
                <a:close/>
                <a:moveTo>
                  <a:pt x="3809305" y="748579"/>
                </a:moveTo>
                <a:cubicBezTo>
                  <a:pt x="3818948" y="743305"/>
                  <a:pt x="3821030" y="736107"/>
                  <a:pt x="3812700" y="728593"/>
                </a:cubicBezTo>
                <a:cubicBezTo>
                  <a:pt x="3796766" y="714468"/>
                  <a:pt x="3749322" y="702154"/>
                  <a:pt x="3706227" y="701793"/>
                </a:cubicBezTo>
                <a:cubicBezTo>
                  <a:pt x="3663129" y="701430"/>
                  <a:pt x="3636873" y="714468"/>
                  <a:pt x="3651903" y="728954"/>
                </a:cubicBezTo>
                <a:cubicBezTo>
                  <a:pt x="3666933" y="743440"/>
                  <a:pt x="3716728" y="756660"/>
                  <a:pt x="3760550" y="757021"/>
                </a:cubicBezTo>
                <a:cubicBezTo>
                  <a:pt x="3782460" y="757202"/>
                  <a:pt x="3799663" y="753852"/>
                  <a:pt x="3809305" y="748579"/>
                </a:cubicBezTo>
                <a:close/>
                <a:moveTo>
                  <a:pt x="4401632" y="230675"/>
                </a:moveTo>
                <a:cubicBezTo>
                  <a:pt x="4403013" y="229905"/>
                  <a:pt x="4402017" y="228819"/>
                  <a:pt x="4398486" y="227552"/>
                </a:cubicBezTo>
                <a:cubicBezTo>
                  <a:pt x="4389144" y="224797"/>
                  <a:pt x="4379431" y="223514"/>
                  <a:pt x="4369694" y="223748"/>
                </a:cubicBezTo>
                <a:cubicBezTo>
                  <a:pt x="4357381" y="223567"/>
                  <a:pt x="4353579" y="225197"/>
                  <a:pt x="4359917" y="227732"/>
                </a:cubicBezTo>
                <a:cubicBezTo>
                  <a:pt x="4369787" y="230936"/>
                  <a:pt x="4380152" y="232346"/>
                  <a:pt x="4390518" y="231898"/>
                </a:cubicBezTo>
                <a:cubicBezTo>
                  <a:pt x="4396494" y="231898"/>
                  <a:pt x="4400251" y="231445"/>
                  <a:pt x="4401632" y="230675"/>
                </a:cubicBezTo>
                <a:close/>
                <a:moveTo>
                  <a:pt x="4305978" y="318136"/>
                </a:moveTo>
                <a:cubicBezTo>
                  <a:pt x="4309215" y="316687"/>
                  <a:pt x="4308762" y="314650"/>
                  <a:pt x="4303963" y="312297"/>
                </a:cubicBezTo>
                <a:cubicBezTo>
                  <a:pt x="4286500" y="306271"/>
                  <a:pt x="4268109" y="303388"/>
                  <a:pt x="4249640" y="303786"/>
                </a:cubicBezTo>
                <a:cubicBezTo>
                  <a:pt x="4229903" y="303786"/>
                  <a:pt x="4221935" y="308132"/>
                  <a:pt x="4231532" y="311753"/>
                </a:cubicBezTo>
                <a:cubicBezTo>
                  <a:pt x="4248957" y="317945"/>
                  <a:pt x="4267369" y="320890"/>
                  <a:pt x="4285855" y="320445"/>
                </a:cubicBezTo>
                <a:cubicBezTo>
                  <a:pt x="4295815" y="320445"/>
                  <a:pt x="4302741" y="319585"/>
                  <a:pt x="4305978" y="318136"/>
                </a:cubicBezTo>
                <a:close/>
                <a:moveTo>
                  <a:pt x="4189657" y="427664"/>
                </a:moveTo>
                <a:cubicBezTo>
                  <a:pt x="4194954" y="425197"/>
                  <a:pt x="4194954" y="421756"/>
                  <a:pt x="4188073" y="418045"/>
                </a:cubicBezTo>
                <a:cubicBezTo>
                  <a:pt x="4164716" y="408918"/>
                  <a:pt x="4139808" y="404427"/>
                  <a:pt x="4114735" y="404826"/>
                </a:cubicBezTo>
                <a:cubicBezTo>
                  <a:pt x="4085582" y="404646"/>
                  <a:pt x="4072725" y="410440"/>
                  <a:pt x="4085582" y="418045"/>
                </a:cubicBezTo>
                <a:cubicBezTo>
                  <a:pt x="4109075" y="427368"/>
                  <a:pt x="4134191" y="431924"/>
                  <a:pt x="4159462" y="431445"/>
                </a:cubicBezTo>
                <a:cubicBezTo>
                  <a:pt x="4173767" y="431626"/>
                  <a:pt x="4184361" y="430132"/>
                  <a:pt x="4189657" y="427664"/>
                </a:cubicBezTo>
                <a:close/>
                <a:moveTo>
                  <a:pt x="4031350" y="567479"/>
                </a:moveTo>
                <a:cubicBezTo>
                  <a:pt x="4038141" y="563993"/>
                  <a:pt x="4038141" y="559104"/>
                  <a:pt x="4030354" y="553491"/>
                </a:cubicBezTo>
                <a:cubicBezTo>
                  <a:pt x="4001229" y="539175"/>
                  <a:pt x="3968979" y="532388"/>
                  <a:pt x="3936556" y="533753"/>
                </a:cubicBezTo>
                <a:cubicBezTo>
                  <a:pt x="3900341" y="533753"/>
                  <a:pt x="3881870" y="540996"/>
                  <a:pt x="3896900" y="552585"/>
                </a:cubicBezTo>
                <a:cubicBezTo>
                  <a:pt x="3911930" y="564173"/>
                  <a:pt x="3952852" y="573048"/>
                  <a:pt x="3991604" y="573048"/>
                </a:cubicBezTo>
                <a:cubicBezTo>
                  <a:pt x="4010979" y="573048"/>
                  <a:pt x="4024560" y="570965"/>
                  <a:pt x="4031350" y="567479"/>
                </a:cubicBezTo>
                <a:close/>
                <a:moveTo>
                  <a:pt x="4468745" y="203470"/>
                </a:moveTo>
                <a:cubicBezTo>
                  <a:pt x="4462539" y="201827"/>
                  <a:pt x="4456150" y="200975"/>
                  <a:pt x="4449732" y="200933"/>
                </a:cubicBezTo>
                <a:cubicBezTo>
                  <a:pt x="4443574" y="200933"/>
                  <a:pt x="4440135" y="202019"/>
                  <a:pt x="4443574" y="203470"/>
                </a:cubicBezTo>
                <a:cubicBezTo>
                  <a:pt x="4450304" y="205291"/>
                  <a:pt x="4457247" y="206203"/>
                  <a:pt x="4464218" y="206184"/>
                </a:cubicBezTo>
                <a:cubicBezTo>
                  <a:pt x="4470737" y="206004"/>
                  <a:pt x="4472729" y="204736"/>
                  <a:pt x="4468745" y="203470"/>
                </a:cubicBezTo>
                <a:close/>
                <a:moveTo>
                  <a:pt x="3309211" y="1230880"/>
                </a:moveTo>
                <a:cubicBezTo>
                  <a:pt x="3322520" y="1222935"/>
                  <a:pt x="3328134" y="1211980"/>
                  <a:pt x="3322339" y="1200301"/>
                </a:cubicBezTo>
                <a:cubicBezTo>
                  <a:pt x="3311294" y="1177304"/>
                  <a:pt x="3258963" y="1159196"/>
                  <a:pt x="3212244" y="1159196"/>
                </a:cubicBezTo>
                <a:cubicBezTo>
                  <a:pt x="3165527" y="1159196"/>
                  <a:pt x="3132389" y="1174950"/>
                  <a:pt x="3139813" y="1197948"/>
                </a:cubicBezTo>
                <a:cubicBezTo>
                  <a:pt x="3147239" y="1220943"/>
                  <a:pt x="3199931" y="1242672"/>
                  <a:pt x="3249908" y="1243397"/>
                </a:cubicBezTo>
                <a:cubicBezTo>
                  <a:pt x="3274897" y="1243759"/>
                  <a:pt x="3295902" y="1238824"/>
                  <a:pt x="3309211" y="1230880"/>
                </a:cubicBezTo>
                <a:close/>
                <a:moveTo>
                  <a:pt x="4389746" y="288281"/>
                </a:moveTo>
                <a:cubicBezTo>
                  <a:pt x="4392553" y="287171"/>
                  <a:pt x="4392327" y="285587"/>
                  <a:pt x="4388343" y="283686"/>
                </a:cubicBezTo>
                <a:cubicBezTo>
                  <a:pt x="4373471" y="278713"/>
                  <a:pt x="4357844" y="276384"/>
                  <a:pt x="4342170" y="276806"/>
                </a:cubicBezTo>
                <a:cubicBezTo>
                  <a:pt x="4326233" y="276806"/>
                  <a:pt x="4320258" y="279703"/>
                  <a:pt x="4328589" y="283325"/>
                </a:cubicBezTo>
                <a:cubicBezTo>
                  <a:pt x="4342913" y="287954"/>
                  <a:pt x="4357899" y="290216"/>
                  <a:pt x="4372952" y="290024"/>
                </a:cubicBezTo>
                <a:cubicBezTo>
                  <a:pt x="4381100" y="290024"/>
                  <a:pt x="4386940" y="289390"/>
                  <a:pt x="4389746" y="288281"/>
                </a:cubicBezTo>
                <a:close/>
                <a:moveTo>
                  <a:pt x="4282641" y="388801"/>
                </a:moveTo>
                <a:cubicBezTo>
                  <a:pt x="4286489" y="386718"/>
                  <a:pt x="4285403" y="383821"/>
                  <a:pt x="4278612" y="380562"/>
                </a:cubicBezTo>
                <a:cubicBezTo>
                  <a:pt x="4257086" y="372806"/>
                  <a:pt x="4234307" y="369123"/>
                  <a:pt x="4211433" y="369698"/>
                </a:cubicBezTo>
                <a:cubicBezTo>
                  <a:pt x="4187711" y="369878"/>
                  <a:pt x="4178657" y="374405"/>
                  <a:pt x="4190065" y="380562"/>
                </a:cubicBezTo>
                <a:cubicBezTo>
                  <a:pt x="4211427" y="388760"/>
                  <a:pt x="4234189" y="392697"/>
                  <a:pt x="4257065" y="392151"/>
                </a:cubicBezTo>
                <a:cubicBezTo>
                  <a:pt x="4270011" y="392151"/>
                  <a:pt x="4278793" y="390883"/>
                  <a:pt x="4282641" y="388801"/>
                </a:cubicBezTo>
                <a:close/>
                <a:moveTo>
                  <a:pt x="3697218" y="908606"/>
                </a:moveTo>
                <a:cubicBezTo>
                  <a:pt x="3707991" y="902699"/>
                  <a:pt x="3710662" y="894460"/>
                  <a:pt x="3702785" y="885406"/>
                </a:cubicBezTo>
                <a:cubicBezTo>
                  <a:pt x="3687394" y="867298"/>
                  <a:pt x="3636511" y="853173"/>
                  <a:pt x="3591785" y="852993"/>
                </a:cubicBezTo>
                <a:cubicBezTo>
                  <a:pt x="3547058" y="852812"/>
                  <a:pt x="3520078" y="864582"/>
                  <a:pt x="3532572" y="883052"/>
                </a:cubicBezTo>
                <a:cubicBezTo>
                  <a:pt x="3545068" y="901521"/>
                  <a:pt x="3593958" y="917276"/>
                  <a:pt x="3643030" y="917819"/>
                </a:cubicBezTo>
                <a:cubicBezTo>
                  <a:pt x="3667566" y="918090"/>
                  <a:pt x="3686444" y="914513"/>
                  <a:pt x="3697218" y="908606"/>
                </a:cubicBezTo>
                <a:close/>
                <a:moveTo>
                  <a:pt x="3961227" y="682803"/>
                </a:moveTo>
                <a:cubicBezTo>
                  <a:pt x="3969240" y="678480"/>
                  <a:pt x="3969511" y="672368"/>
                  <a:pt x="3960457" y="665397"/>
                </a:cubicBezTo>
                <a:cubicBezTo>
                  <a:pt x="3943074" y="652179"/>
                  <a:pt x="3898530" y="641676"/>
                  <a:pt x="3858149" y="641676"/>
                </a:cubicBezTo>
                <a:cubicBezTo>
                  <a:pt x="3817768" y="641676"/>
                  <a:pt x="3797670" y="650367"/>
                  <a:pt x="3813061" y="664492"/>
                </a:cubicBezTo>
                <a:cubicBezTo>
                  <a:pt x="3828452" y="678615"/>
                  <a:pt x="3871730" y="689119"/>
                  <a:pt x="3915550" y="689480"/>
                </a:cubicBezTo>
                <a:cubicBezTo>
                  <a:pt x="3937461" y="689661"/>
                  <a:pt x="3953215" y="687126"/>
                  <a:pt x="3961227" y="682803"/>
                </a:cubicBezTo>
                <a:close/>
                <a:moveTo>
                  <a:pt x="4150476" y="517661"/>
                </a:moveTo>
                <a:cubicBezTo>
                  <a:pt x="4156565" y="514288"/>
                  <a:pt x="4156565" y="509761"/>
                  <a:pt x="4148778" y="505144"/>
                </a:cubicBezTo>
                <a:cubicBezTo>
                  <a:pt x="4120633" y="493656"/>
                  <a:pt x="4090449" y="487989"/>
                  <a:pt x="4060051" y="488485"/>
                </a:cubicBezTo>
                <a:cubicBezTo>
                  <a:pt x="4029449" y="488666"/>
                  <a:pt x="4014056" y="496272"/>
                  <a:pt x="4026913" y="505144"/>
                </a:cubicBezTo>
                <a:cubicBezTo>
                  <a:pt x="4054844" y="517488"/>
                  <a:pt x="4085109" y="523664"/>
                  <a:pt x="4115642" y="523252"/>
                </a:cubicBezTo>
                <a:cubicBezTo>
                  <a:pt x="4132210" y="523252"/>
                  <a:pt x="4144387" y="521034"/>
                  <a:pt x="4150476" y="517661"/>
                </a:cubicBezTo>
                <a:close/>
                <a:moveTo>
                  <a:pt x="4464578" y="259263"/>
                </a:moveTo>
                <a:cubicBezTo>
                  <a:pt x="4466751" y="258335"/>
                  <a:pt x="4466751" y="257067"/>
                  <a:pt x="4463672" y="255800"/>
                </a:cubicBezTo>
                <a:cubicBezTo>
                  <a:pt x="4452227" y="252624"/>
                  <a:pt x="4440420" y="250921"/>
                  <a:pt x="4428544" y="250730"/>
                </a:cubicBezTo>
                <a:cubicBezTo>
                  <a:pt x="4417316" y="250730"/>
                  <a:pt x="4411341" y="253084"/>
                  <a:pt x="4417316" y="255620"/>
                </a:cubicBezTo>
                <a:cubicBezTo>
                  <a:pt x="4428723" y="258987"/>
                  <a:pt x="4440553" y="260696"/>
                  <a:pt x="4452446" y="260690"/>
                </a:cubicBezTo>
                <a:cubicBezTo>
                  <a:pt x="4458059" y="260780"/>
                  <a:pt x="4462405" y="260191"/>
                  <a:pt x="4464578" y="259263"/>
                </a:cubicBezTo>
                <a:close/>
                <a:moveTo>
                  <a:pt x="2208963" y="2245388"/>
                </a:moveTo>
                <a:cubicBezTo>
                  <a:pt x="2224513" y="2235067"/>
                  <a:pt x="2234517" y="2220309"/>
                  <a:pt x="2236418" y="2202926"/>
                </a:cubicBezTo>
                <a:cubicBezTo>
                  <a:pt x="2240222" y="2168701"/>
                  <a:pt x="2210525" y="2142989"/>
                  <a:pt x="2165255" y="2141540"/>
                </a:cubicBezTo>
                <a:cubicBezTo>
                  <a:pt x="2119986" y="2140092"/>
                  <a:pt x="2082320" y="2161277"/>
                  <a:pt x="2074716" y="2194415"/>
                </a:cubicBezTo>
                <a:cubicBezTo>
                  <a:pt x="2066387" y="2231716"/>
                  <a:pt x="2097350" y="2261232"/>
                  <a:pt x="2148235" y="2261232"/>
                </a:cubicBezTo>
                <a:cubicBezTo>
                  <a:pt x="2172318" y="2261594"/>
                  <a:pt x="2193413" y="2255709"/>
                  <a:pt x="2208963" y="2245388"/>
                </a:cubicBezTo>
                <a:close/>
                <a:moveTo>
                  <a:pt x="4374854" y="354600"/>
                </a:moveTo>
                <a:cubicBezTo>
                  <a:pt x="4378385" y="352993"/>
                  <a:pt x="4377661" y="350685"/>
                  <a:pt x="4372048" y="347969"/>
                </a:cubicBezTo>
                <a:cubicBezTo>
                  <a:pt x="4353834" y="341369"/>
                  <a:pt x="4334559" y="338177"/>
                  <a:pt x="4315189" y="338553"/>
                </a:cubicBezTo>
                <a:cubicBezTo>
                  <a:pt x="4292735" y="338553"/>
                  <a:pt x="4284406" y="342175"/>
                  <a:pt x="4294908" y="347426"/>
                </a:cubicBezTo>
                <a:cubicBezTo>
                  <a:pt x="4313217" y="354159"/>
                  <a:pt x="4332623" y="357416"/>
                  <a:pt x="4352129" y="357022"/>
                </a:cubicBezTo>
                <a:cubicBezTo>
                  <a:pt x="4363537" y="357112"/>
                  <a:pt x="4371323" y="356207"/>
                  <a:pt x="4374854" y="354600"/>
                </a:cubicBezTo>
                <a:close/>
                <a:moveTo>
                  <a:pt x="4253465" y="471847"/>
                </a:moveTo>
                <a:cubicBezTo>
                  <a:pt x="4258422" y="469108"/>
                  <a:pt x="4257517" y="465306"/>
                  <a:pt x="4249640" y="461142"/>
                </a:cubicBezTo>
                <a:cubicBezTo>
                  <a:pt x="4224747" y="451332"/>
                  <a:pt x="4198164" y="446534"/>
                  <a:pt x="4171414" y="447017"/>
                </a:cubicBezTo>
                <a:cubicBezTo>
                  <a:pt x="4141356" y="446836"/>
                  <a:pt x="4128680" y="453355"/>
                  <a:pt x="4143166" y="461686"/>
                </a:cubicBezTo>
                <a:cubicBezTo>
                  <a:pt x="4168241" y="471773"/>
                  <a:pt x="4195094" y="476700"/>
                  <a:pt x="4222116" y="476172"/>
                </a:cubicBezTo>
                <a:cubicBezTo>
                  <a:pt x="4237689" y="476262"/>
                  <a:pt x="4248508" y="474586"/>
                  <a:pt x="4253465" y="471847"/>
                </a:cubicBezTo>
                <a:close/>
                <a:moveTo>
                  <a:pt x="4529856" y="232078"/>
                </a:moveTo>
                <a:cubicBezTo>
                  <a:pt x="4531124" y="231534"/>
                  <a:pt x="4530491" y="230719"/>
                  <a:pt x="4527775" y="229723"/>
                </a:cubicBezTo>
                <a:cubicBezTo>
                  <a:pt x="4520439" y="227509"/>
                  <a:pt x="4512800" y="226469"/>
                  <a:pt x="4505141" y="226645"/>
                </a:cubicBezTo>
                <a:cubicBezTo>
                  <a:pt x="4495542" y="226465"/>
                  <a:pt x="4492645" y="227733"/>
                  <a:pt x="4497897" y="229723"/>
                </a:cubicBezTo>
                <a:cubicBezTo>
                  <a:pt x="4505232" y="231940"/>
                  <a:pt x="4512872" y="232980"/>
                  <a:pt x="4520532" y="232803"/>
                </a:cubicBezTo>
                <a:cubicBezTo>
                  <a:pt x="4525421" y="232893"/>
                  <a:pt x="4528589" y="232622"/>
                  <a:pt x="4529856" y="232078"/>
                </a:cubicBezTo>
                <a:close/>
                <a:moveTo>
                  <a:pt x="4093075" y="625199"/>
                </a:moveTo>
                <a:cubicBezTo>
                  <a:pt x="4100250" y="621305"/>
                  <a:pt x="4100341" y="615873"/>
                  <a:pt x="4091739" y="609808"/>
                </a:cubicBezTo>
                <a:cubicBezTo>
                  <a:pt x="4062417" y="595369"/>
                  <a:pt x="4030080" y="588109"/>
                  <a:pt x="3997398" y="588620"/>
                </a:cubicBezTo>
                <a:cubicBezTo>
                  <a:pt x="3958829" y="588259"/>
                  <a:pt x="3938910" y="596770"/>
                  <a:pt x="3953940" y="608901"/>
                </a:cubicBezTo>
                <a:cubicBezTo>
                  <a:pt x="3968970" y="621034"/>
                  <a:pt x="4012428" y="631355"/>
                  <a:pt x="4051902" y="631355"/>
                </a:cubicBezTo>
                <a:cubicBezTo>
                  <a:pt x="4071640" y="631446"/>
                  <a:pt x="4085900" y="629092"/>
                  <a:pt x="4093075" y="625199"/>
                </a:cubicBezTo>
                <a:close/>
                <a:moveTo>
                  <a:pt x="3052423" y="1541269"/>
                </a:moveTo>
                <a:cubicBezTo>
                  <a:pt x="3067611" y="1532351"/>
                  <a:pt x="3075715" y="1519721"/>
                  <a:pt x="3072636" y="1505959"/>
                </a:cubicBezTo>
                <a:cubicBezTo>
                  <a:pt x="3067385" y="1479523"/>
                  <a:pt x="3015959" y="1455982"/>
                  <a:pt x="2970147" y="1454897"/>
                </a:cubicBezTo>
                <a:cubicBezTo>
                  <a:pt x="2924332" y="1453809"/>
                  <a:pt x="2888480" y="1473546"/>
                  <a:pt x="2890290" y="1499984"/>
                </a:cubicBezTo>
                <a:cubicBezTo>
                  <a:pt x="2892101" y="1526420"/>
                  <a:pt x="2939182" y="1552134"/>
                  <a:pt x="2989703" y="1554307"/>
                </a:cubicBezTo>
                <a:cubicBezTo>
                  <a:pt x="3014963" y="1555393"/>
                  <a:pt x="3037235" y="1550187"/>
                  <a:pt x="3052423" y="1541269"/>
                </a:cubicBezTo>
                <a:close/>
                <a:moveTo>
                  <a:pt x="3875828" y="826555"/>
                </a:moveTo>
                <a:cubicBezTo>
                  <a:pt x="3885086" y="821303"/>
                  <a:pt x="3886217" y="813970"/>
                  <a:pt x="3877163" y="805731"/>
                </a:cubicBezTo>
                <a:cubicBezTo>
                  <a:pt x="3859055" y="789254"/>
                  <a:pt x="3813063" y="776758"/>
                  <a:pt x="3768517" y="776758"/>
                </a:cubicBezTo>
                <a:cubicBezTo>
                  <a:pt x="3723609" y="776397"/>
                  <a:pt x="3702243" y="787805"/>
                  <a:pt x="3717091" y="804645"/>
                </a:cubicBezTo>
                <a:cubicBezTo>
                  <a:pt x="3731940" y="821485"/>
                  <a:pt x="3778839" y="834703"/>
                  <a:pt x="3825737" y="834886"/>
                </a:cubicBezTo>
                <a:cubicBezTo>
                  <a:pt x="3849187" y="834976"/>
                  <a:pt x="3866571" y="831806"/>
                  <a:pt x="3875828" y="826555"/>
                </a:cubicBezTo>
                <a:close/>
                <a:moveTo>
                  <a:pt x="3553759" y="1111141"/>
                </a:moveTo>
                <a:cubicBezTo>
                  <a:pt x="3564261" y="1103830"/>
                  <a:pt x="3566434" y="1093735"/>
                  <a:pt x="3558466" y="1082600"/>
                </a:cubicBezTo>
                <a:cubicBezTo>
                  <a:pt x="3542351" y="1061051"/>
                  <a:pt x="3493822" y="1046384"/>
                  <a:pt x="3445474" y="1046565"/>
                </a:cubicBezTo>
                <a:cubicBezTo>
                  <a:pt x="3397126" y="1046745"/>
                  <a:pt x="3370690" y="1062499"/>
                  <a:pt x="3384813" y="1084590"/>
                </a:cubicBezTo>
                <a:cubicBezTo>
                  <a:pt x="3398938" y="1106683"/>
                  <a:pt x="3448371" y="1122979"/>
                  <a:pt x="3499073" y="1122979"/>
                </a:cubicBezTo>
                <a:cubicBezTo>
                  <a:pt x="3524424" y="1122979"/>
                  <a:pt x="3543256" y="1118452"/>
                  <a:pt x="3553759" y="1111141"/>
                </a:cubicBezTo>
                <a:close/>
                <a:moveTo>
                  <a:pt x="4457879" y="320807"/>
                </a:moveTo>
                <a:cubicBezTo>
                  <a:pt x="4460142" y="319449"/>
                  <a:pt x="4458784" y="317548"/>
                  <a:pt x="4453351" y="315375"/>
                </a:cubicBezTo>
                <a:cubicBezTo>
                  <a:pt x="4438175" y="310619"/>
                  <a:pt x="4422356" y="308235"/>
                  <a:pt x="4406451" y="308313"/>
                </a:cubicBezTo>
                <a:cubicBezTo>
                  <a:pt x="4387982" y="308313"/>
                  <a:pt x="4381463" y="311391"/>
                  <a:pt x="4391423" y="315737"/>
                </a:cubicBezTo>
                <a:cubicBezTo>
                  <a:pt x="4407311" y="320927"/>
                  <a:pt x="4423966" y="323377"/>
                  <a:pt x="4440677" y="322980"/>
                </a:cubicBezTo>
                <a:cubicBezTo>
                  <a:pt x="4449731" y="322980"/>
                  <a:pt x="4455615" y="322165"/>
                  <a:pt x="4457879" y="320807"/>
                </a:cubicBezTo>
                <a:close/>
                <a:moveTo>
                  <a:pt x="4352468" y="429974"/>
                </a:moveTo>
                <a:cubicBezTo>
                  <a:pt x="4356701" y="427824"/>
                  <a:pt x="4355751" y="424745"/>
                  <a:pt x="4348870" y="421124"/>
                </a:cubicBezTo>
                <a:cubicBezTo>
                  <a:pt x="4326728" y="412503"/>
                  <a:pt x="4303090" y="408379"/>
                  <a:pt x="4279336" y="408992"/>
                </a:cubicBezTo>
                <a:cubicBezTo>
                  <a:pt x="4252354" y="408811"/>
                  <a:pt x="4242033" y="413701"/>
                  <a:pt x="4254890" y="420763"/>
                </a:cubicBezTo>
                <a:cubicBezTo>
                  <a:pt x="4277157" y="429647"/>
                  <a:pt x="4301001" y="433898"/>
                  <a:pt x="4324967" y="433257"/>
                </a:cubicBezTo>
                <a:cubicBezTo>
                  <a:pt x="4338820" y="433347"/>
                  <a:pt x="4348236" y="432125"/>
                  <a:pt x="4352468" y="429974"/>
                </a:cubicBezTo>
                <a:close/>
                <a:moveTo>
                  <a:pt x="4529291" y="289729"/>
                </a:moveTo>
                <a:cubicBezTo>
                  <a:pt x="4531125" y="288711"/>
                  <a:pt x="4530129" y="287307"/>
                  <a:pt x="4525963" y="285678"/>
                </a:cubicBezTo>
                <a:cubicBezTo>
                  <a:pt x="4513598" y="281831"/>
                  <a:pt x="4500707" y="279937"/>
                  <a:pt x="4487757" y="280064"/>
                </a:cubicBezTo>
                <a:cubicBezTo>
                  <a:pt x="4473271" y="280064"/>
                  <a:pt x="4468018" y="282237"/>
                  <a:pt x="4475444" y="285498"/>
                </a:cubicBezTo>
                <a:cubicBezTo>
                  <a:pt x="4488411" y="289735"/>
                  <a:pt x="4502002" y="291756"/>
                  <a:pt x="4515642" y="291473"/>
                </a:cubicBezTo>
                <a:cubicBezTo>
                  <a:pt x="4522795" y="291382"/>
                  <a:pt x="4527458" y="290748"/>
                  <a:pt x="4529291" y="289729"/>
                </a:cubicBezTo>
                <a:close/>
                <a:moveTo>
                  <a:pt x="4216389" y="570286"/>
                </a:moveTo>
                <a:cubicBezTo>
                  <a:pt x="4222433" y="566756"/>
                  <a:pt x="4222387" y="561912"/>
                  <a:pt x="4214692" y="556570"/>
                </a:cubicBezTo>
                <a:cubicBezTo>
                  <a:pt x="4185258" y="543941"/>
                  <a:pt x="4153459" y="537766"/>
                  <a:pt x="4121437" y="538462"/>
                </a:cubicBezTo>
                <a:cubicBezTo>
                  <a:pt x="4089387" y="538462"/>
                  <a:pt x="4073452" y="546790"/>
                  <a:pt x="4087394" y="556570"/>
                </a:cubicBezTo>
                <a:cubicBezTo>
                  <a:pt x="4116960" y="569934"/>
                  <a:pt x="4149111" y="576613"/>
                  <a:pt x="4181555" y="576126"/>
                </a:cubicBezTo>
                <a:cubicBezTo>
                  <a:pt x="4198214" y="576035"/>
                  <a:pt x="4210346" y="573817"/>
                  <a:pt x="4216389" y="570286"/>
                </a:cubicBezTo>
                <a:close/>
                <a:moveTo>
                  <a:pt x="4028543" y="755279"/>
                </a:moveTo>
                <a:cubicBezTo>
                  <a:pt x="4036329" y="750367"/>
                  <a:pt x="4036330" y="743622"/>
                  <a:pt x="4027095" y="736379"/>
                </a:cubicBezTo>
                <a:cubicBezTo>
                  <a:pt x="4008625" y="721893"/>
                  <a:pt x="3961001" y="711029"/>
                  <a:pt x="3919535" y="711029"/>
                </a:cubicBezTo>
                <a:cubicBezTo>
                  <a:pt x="3878068" y="711209"/>
                  <a:pt x="3859417" y="722798"/>
                  <a:pt x="3876983" y="737284"/>
                </a:cubicBezTo>
                <a:cubicBezTo>
                  <a:pt x="3894547" y="751770"/>
                  <a:pt x="3939454" y="762998"/>
                  <a:pt x="3983274" y="763179"/>
                </a:cubicBezTo>
                <a:cubicBezTo>
                  <a:pt x="4005184" y="763269"/>
                  <a:pt x="4020757" y="760191"/>
                  <a:pt x="4028543" y="755279"/>
                </a:cubicBezTo>
                <a:close/>
                <a:moveTo>
                  <a:pt x="4447037" y="392422"/>
                </a:moveTo>
                <a:cubicBezTo>
                  <a:pt x="4450229" y="390657"/>
                  <a:pt x="4449007" y="388167"/>
                  <a:pt x="4442850" y="385270"/>
                </a:cubicBezTo>
                <a:cubicBezTo>
                  <a:pt x="4422860" y="377939"/>
                  <a:pt x="4401665" y="374438"/>
                  <a:pt x="4380378" y="374949"/>
                </a:cubicBezTo>
                <a:cubicBezTo>
                  <a:pt x="4357561" y="374949"/>
                  <a:pt x="4349957" y="378932"/>
                  <a:pt x="4361727" y="384726"/>
                </a:cubicBezTo>
                <a:cubicBezTo>
                  <a:pt x="4381867" y="392224"/>
                  <a:pt x="4403260" y="395790"/>
                  <a:pt x="4424742" y="395230"/>
                </a:cubicBezTo>
                <a:cubicBezTo>
                  <a:pt x="4436241" y="395230"/>
                  <a:pt x="4443846" y="394188"/>
                  <a:pt x="4447037" y="392422"/>
                </a:cubicBezTo>
                <a:close/>
                <a:moveTo>
                  <a:pt x="4602197" y="261457"/>
                </a:moveTo>
                <a:cubicBezTo>
                  <a:pt x="4603329" y="260688"/>
                  <a:pt x="4602650" y="259691"/>
                  <a:pt x="4599843" y="258695"/>
                </a:cubicBezTo>
                <a:cubicBezTo>
                  <a:pt x="4590444" y="256222"/>
                  <a:pt x="4580769" y="254945"/>
                  <a:pt x="4571051" y="254893"/>
                </a:cubicBezTo>
                <a:cubicBezTo>
                  <a:pt x="4560910" y="254893"/>
                  <a:pt x="4557471" y="257066"/>
                  <a:pt x="4564351" y="259239"/>
                </a:cubicBezTo>
                <a:cubicBezTo>
                  <a:pt x="4573942" y="261659"/>
                  <a:pt x="4583796" y="262876"/>
                  <a:pt x="4593687" y="262861"/>
                </a:cubicBezTo>
                <a:cubicBezTo>
                  <a:pt x="4598123" y="262770"/>
                  <a:pt x="4601066" y="262227"/>
                  <a:pt x="4602197" y="261457"/>
                </a:cubicBezTo>
                <a:close/>
                <a:moveTo>
                  <a:pt x="3763470" y="1006977"/>
                </a:moveTo>
                <a:cubicBezTo>
                  <a:pt x="3773814" y="1000299"/>
                  <a:pt x="3776213" y="991245"/>
                  <a:pt x="3767974" y="981739"/>
                </a:cubicBezTo>
                <a:cubicBezTo>
                  <a:pt x="3752039" y="963088"/>
                  <a:pt x="3699164" y="947877"/>
                  <a:pt x="3654257" y="947697"/>
                </a:cubicBezTo>
                <a:cubicBezTo>
                  <a:pt x="3609350" y="947516"/>
                  <a:pt x="3582189" y="963631"/>
                  <a:pt x="3596312" y="981739"/>
                </a:cubicBezTo>
                <a:cubicBezTo>
                  <a:pt x="3610437" y="999847"/>
                  <a:pt x="3664217" y="1017955"/>
                  <a:pt x="3711297" y="1017955"/>
                </a:cubicBezTo>
                <a:cubicBezTo>
                  <a:pt x="3734837" y="1017955"/>
                  <a:pt x="3753126" y="1013654"/>
                  <a:pt x="3763470" y="1006977"/>
                </a:cubicBezTo>
                <a:close/>
                <a:moveTo>
                  <a:pt x="4327434" y="520104"/>
                </a:moveTo>
                <a:cubicBezTo>
                  <a:pt x="4332527" y="517094"/>
                  <a:pt x="4331486" y="512929"/>
                  <a:pt x="4322974" y="508402"/>
                </a:cubicBezTo>
                <a:cubicBezTo>
                  <a:pt x="4296532" y="497944"/>
                  <a:pt x="4268292" y="492775"/>
                  <a:pt x="4239860" y="493191"/>
                </a:cubicBezTo>
                <a:cubicBezTo>
                  <a:pt x="4210346" y="493191"/>
                  <a:pt x="4197489" y="500254"/>
                  <a:pt x="4211792" y="508765"/>
                </a:cubicBezTo>
                <a:cubicBezTo>
                  <a:pt x="4238190" y="519688"/>
                  <a:pt x="4266522" y="525169"/>
                  <a:pt x="4295090" y="524880"/>
                </a:cubicBezTo>
                <a:cubicBezTo>
                  <a:pt x="4311115" y="524970"/>
                  <a:pt x="4322342" y="523114"/>
                  <a:pt x="4327434" y="520104"/>
                </a:cubicBezTo>
                <a:close/>
                <a:moveTo>
                  <a:pt x="3356316" y="1379452"/>
                </a:moveTo>
                <a:cubicBezTo>
                  <a:pt x="3369557" y="1371326"/>
                  <a:pt x="3374581" y="1359737"/>
                  <a:pt x="3368515" y="1346609"/>
                </a:cubicBezTo>
                <a:cubicBezTo>
                  <a:pt x="3357108" y="1322163"/>
                  <a:pt x="3311838" y="1302426"/>
                  <a:pt x="3263672" y="1300978"/>
                </a:cubicBezTo>
                <a:cubicBezTo>
                  <a:pt x="3212246" y="1299710"/>
                  <a:pt x="3179833" y="1318361"/>
                  <a:pt x="3189249" y="1343712"/>
                </a:cubicBezTo>
                <a:cubicBezTo>
                  <a:pt x="3198665" y="1369063"/>
                  <a:pt x="3244296" y="1390068"/>
                  <a:pt x="3294817" y="1391517"/>
                </a:cubicBezTo>
                <a:cubicBezTo>
                  <a:pt x="3321617" y="1392241"/>
                  <a:pt x="3343075" y="1387578"/>
                  <a:pt x="3356316" y="1379452"/>
                </a:cubicBezTo>
                <a:close/>
                <a:moveTo>
                  <a:pt x="2687822" y="1968067"/>
                </a:moveTo>
                <a:cubicBezTo>
                  <a:pt x="2703599" y="1958063"/>
                  <a:pt x="2713196" y="1943893"/>
                  <a:pt x="2713014" y="1928229"/>
                </a:cubicBezTo>
                <a:cubicBezTo>
                  <a:pt x="2712653" y="1896903"/>
                  <a:pt x="2675894" y="1870285"/>
                  <a:pt x="2629538" y="1867207"/>
                </a:cubicBezTo>
                <a:cubicBezTo>
                  <a:pt x="2579924" y="1865034"/>
                  <a:pt x="2539180" y="1889660"/>
                  <a:pt x="2538999" y="1921530"/>
                </a:cubicBezTo>
                <a:cubicBezTo>
                  <a:pt x="2538818" y="1953399"/>
                  <a:pt x="2576844" y="1980923"/>
                  <a:pt x="2625555" y="1982915"/>
                </a:cubicBezTo>
                <a:cubicBezTo>
                  <a:pt x="2650091" y="1983911"/>
                  <a:pt x="2672046" y="1978072"/>
                  <a:pt x="2687822" y="1968067"/>
                </a:cubicBezTo>
                <a:close/>
                <a:moveTo>
                  <a:pt x="4525058" y="356071"/>
                </a:moveTo>
                <a:cubicBezTo>
                  <a:pt x="4527503" y="354622"/>
                  <a:pt x="4526235" y="352585"/>
                  <a:pt x="4520893" y="350142"/>
                </a:cubicBezTo>
                <a:cubicBezTo>
                  <a:pt x="4503384" y="344355"/>
                  <a:pt x="4485002" y="341659"/>
                  <a:pt x="4466570" y="342174"/>
                </a:cubicBezTo>
                <a:cubicBezTo>
                  <a:pt x="4448281" y="342536"/>
                  <a:pt x="4443211" y="345976"/>
                  <a:pt x="4454619" y="350683"/>
                </a:cubicBezTo>
                <a:cubicBezTo>
                  <a:pt x="4471509" y="356174"/>
                  <a:pt x="4489194" y="358805"/>
                  <a:pt x="4506950" y="358470"/>
                </a:cubicBezTo>
                <a:cubicBezTo>
                  <a:pt x="4516457" y="358379"/>
                  <a:pt x="4522613" y="357519"/>
                  <a:pt x="4525058" y="356071"/>
                </a:cubicBezTo>
                <a:close/>
                <a:moveTo>
                  <a:pt x="4169059" y="688958"/>
                </a:moveTo>
                <a:cubicBezTo>
                  <a:pt x="4176393" y="684635"/>
                  <a:pt x="4176665" y="678706"/>
                  <a:pt x="4167611" y="672459"/>
                </a:cubicBezTo>
                <a:cubicBezTo>
                  <a:pt x="4135850" y="656849"/>
                  <a:pt x="4100868" y="648908"/>
                  <a:pt x="4065483" y="649281"/>
                </a:cubicBezTo>
                <a:cubicBezTo>
                  <a:pt x="4028544" y="649098"/>
                  <a:pt x="4008987" y="659602"/>
                  <a:pt x="4024922" y="671915"/>
                </a:cubicBezTo>
                <a:cubicBezTo>
                  <a:pt x="4040857" y="684228"/>
                  <a:pt x="4089747" y="695454"/>
                  <a:pt x="4128135" y="695817"/>
                </a:cubicBezTo>
                <a:cubicBezTo>
                  <a:pt x="4147329" y="695997"/>
                  <a:pt x="4161725" y="693281"/>
                  <a:pt x="4169059" y="688958"/>
                </a:cubicBezTo>
                <a:close/>
                <a:moveTo>
                  <a:pt x="4426417" y="475944"/>
                </a:moveTo>
                <a:cubicBezTo>
                  <a:pt x="4430491" y="473454"/>
                  <a:pt x="4428726" y="469923"/>
                  <a:pt x="4420396" y="465849"/>
                </a:cubicBezTo>
                <a:cubicBezTo>
                  <a:pt x="4396634" y="456857"/>
                  <a:pt x="4371373" y="452492"/>
                  <a:pt x="4345973" y="452992"/>
                </a:cubicBezTo>
                <a:cubicBezTo>
                  <a:pt x="4318449" y="452992"/>
                  <a:pt x="4308672" y="458606"/>
                  <a:pt x="4323158" y="466212"/>
                </a:cubicBezTo>
                <a:cubicBezTo>
                  <a:pt x="4346710" y="475784"/>
                  <a:pt x="4371981" y="480407"/>
                  <a:pt x="4397399" y="479791"/>
                </a:cubicBezTo>
                <a:cubicBezTo>
                  <a:pt x="4412429" y="479882"/>
                  <a:pt x="4422343" y="478434"/>
                  <a:pt x="4426417" y="475944"/>
                </a:cubicBezTo>
                <a:close/>
                <a:moveTo>
                  <a:pt x="4601495" y="322753"/>
                </a:moveTo>
                <a:cubicBezTo>
                  <a:pt x="4603826" y="321712"/>
                  <a:pt x="4602921" y="320173"/>
                  <a:pt x="4598393" y="318272"/>
                </a:cubicBezTo>
                <a:cubicBezTo>
                  <a:pt x="4584857" y="313749"/>
                  <a:pt x="4570655" y="311546"/>
                  <a:pt x="4556383" y="311753"/>
                </a:cubicBezTo>
                <a:cubicBezTo>
                  <a:pt x="4540812" y="311753"/>
                  <a:pt x="4535742" y="313926"/>
                  <a:pt x="4543346" y="317547"/>
                </a:cubicBezTo>
                <a:cubicBezTo>
                  <a:pt x="4556790" y="322209"/>
                  <a:pt x="4570947" y="324476"/>
                  <a:pt x="4585175" y="324246"/>
                </a:cubicBezTo>
                <a:cubicBezTo>
                  <a:pt x="4593595" y="324337"/>
                  <a:pt x="4599163" y="323794"/>
                  <a:pt x="4601495" y="322753"/>
                </a:cubicBezTo>
                <a:close/>
                <a:moveTo>
                  <a:pt x="3943505" y="917365"/>
                </a:moveTo>
                <a:cubicBezTo>
                  <a:pt x="3952581" y="911525"/>
                  <a:pt x="3954120" y="903603"/>
                  <a:pt x="3945790" y="895183"/>
                </a:cubicBezTo>
                <a:cubicBezTo>
                  <a:pt x="3929131" y="878344"/>
                  <a:pt x="3872998" y="863314"/>
                  <a:pt x="3831169" y="863314"/>
                </a:cubicBezTo>
                <a:cubicBezTo>
                  <a:pt x="3789340" y="863314"/>
                  <a:pt x="3765076" y="876532"/>
                  <a:pt x="3780106" y="893735"/>
                </a:cubicBezTo>
                <a:cubicBezTo>
                  <a:pt x="3795134" y="910937"/>
                  <a:pt x="3850906" y="927053"/>
                  <a:pt x="3895996" y="927053"/>
                </a:cubicBezTo>
                <a:cubicBezTo>
                  <a:pt x="3917816" y="926962"/>
                  <a:pt x="3934429" y="923205"/>
                  <a:pt x="3943505" y="917365"/>
                </a:cubicBezTo>
                <a:close/>
                <a:moveTo>
                  <a:pt x="4670758" y="293305"/>
                </a:moveTo>
                <a:cubicBezTo>
                  <a:pt x="4672320" y="292513"/>
                  <a:pt x="4671550" y="291381"/>
                  <a:pt x="4668110" y="290023"/>
                </a:cubicBezTo>
                <a:cubicBezTo>
                  <a:pt x="4657759" y="286616"/>
                  <a:pt x="4646955" y="284785"/>
                  <a:pt x="4636060" y="284591"/>
                </a:cubicBezTo>
                <a:cubicBezTo>
                  <a:pt x="4624652" y="284410"/>
                  <a:pt x="4620486" y="286401"/>
                  <a:pt x="4627186" y="289842"/>
                </a:cubicBezTo>
                <a:cubicBezTo>
                  <a:pt x="4637613" y="293114"/>
                  <a:pt x="4648491" y="294703"/>
                  <a:pt x="4659418" y="294551"/>
                </a:cubicBezTo>
                <a:cubicBezTo>
                  <a:pt x="4665303" y="294551"/>
                  <a:pt x="4669196" y="294098"/>
                  <a:pt x="4670758" y="293305"/>
                </a:cubicBezTo>
                <a:close/>
                <a:moveTo>
                  <a:pt x="4294841" y="628662"/>
                </a:moveTo>
                <a:cubicBezTo>
                  <a:pt x="4300884" y="625109"/>
                  <a:pt x="4299798" y="620038"/>
                  <a:pt x="4290744" y="614154"/>
                </a:cubicBezTo>
                <a:cubicBezTo>
                  <a:pt x="4262332" y="600574"/>
                  <a:pt x="4231145" y="593814"/>
                  <a:pt x="4199661" y="594415"/>
                </a:cubicBezTo>
                <a:cubicBezTo>
                  <a:pt x="4161273" y="594054"/>
                  <a:pt x="4145338" y="602021"/>
                  <a:pt x="4163446" y="613610"/>
                </a:cubicBezTo>
                <a:cubicBezTo>
                  <a:pt x="4192204" y="627935"/>
                  <a:pt x="4224043" y="634963"/>
                  <a:pt x="4256158" y="634072"/>
                </a:cubicBezTo>
                <a:cubicBezTo>
                  <a:pt x="4275624" y="634253"/>
                  <a:pt x="4288798" y="632216"/>
                  <a:pt x="4294841" y="628662"/>
                </a:cubicBezTo>
                <a:close/>
                <a:moveTo>
                  <a:pt x="4518110" y="433799"/>
                </a:moveTo>
                <a:cubicBezTo>
                  <a:pt x="4522252" y="431762"/>
                  <a:pt x="4521890" y="428910"/>
                  <a:pt x="4516005" y="425831"/>
                </a:cubicBezTo>
                <a:cubicBezTo>
                  <a:pt x="4495168" y="418250"/>
                  <a:pt x="4473172" y="414328"/>
                  <a:pt x="4450998" y="414242"/>
                </a:cubicBezTo>
                <a:cubicBezTo>
                  <a:pt x="4426371" y="413701"/>
                  <a:pt x="4415326" y="418408"/>
                  <a:pt x="4426371" y="424746"/>
                </a:cubicBezTo>
                <a:cubicBezTo>
                  <a:pt x="4447713" y="432848"/>
                  <a:pt x="4470360" y="436962"/>
                  <a:pt x="4493189" y="436878"/>
                </a:cubicBezTo>
                <a:cubicBezTo>
                  <a:pt x="4505322" y="437059"/>
                  <a:pt x="4513968" y="435837"/>
                  <a:pt x="4518110" y="433799"/>
                </a:cubicBezTo>
                <a:close/>
                <a:moveTo>
                  <a:pt x="3606634" y="1238959"/>
                </a:moveTo>
                <a:cubicBezTo>
                  <a:pt x="3617589" y="1230992"/>
                  <a:pt x="3620486" y="1220218"/>
                  <a:pt x="3612248" y="1208810"/>
                </a:cubicBezTo>
                <a:cubicBezTo>
                  <a:pt x="3596130" y="1186900"/>
                  <a:pt x="3542532" y="1168248"/>
                  <a:pt x="3496539" y="1168611"/>
                </a:cubicBezTo>
                <a:cubicBezTo>
                  <a:pt x="3450544" y="1168973"/>
                  <a:pt x="3421211" y="1187261"/>
                  <a:pt x="3435516" y="1209897"/>
                </a:cubicBezTo>
                <a:cubicBezTo>
                  <a:pt x="3449820" y="1232531"/>
                  <a:pt x="3504687" y="1252631"/>
                  <a:pt x="3552672" y="1252268"/>
                </a:cubicBezTo>
                <a:cubicBezTo>
                  <a:pt x="3576666" y="1252087"/>
                  <a:pt x="3595679" y="1246927"/>
                  <a:pt x="3606634" y="1238959"/>
                </a:cubicBezTo>
                <a:close/>
                <a:moveTo>
                  <a:pt x="4603489" y="394189"/>
                </a:moveTo>
                <a:cubicBezTo>
                  <a:pt x="4606047" y="392424"/>
                  <a:pt x="4604644" y="390070"/>
                  <a:pt x="4598577" y="387625"/>
                </a:cubicBezTo>
                <a:cubicBezTo>
                  <a:pt x="4579872" y="381523"/>
                  <a:pt x="4560308" y="378464"/>
                  <a:pt x="4540632" y="378571"/>
                </a:cubicBezTo>
                <a:cubicBezTo>
                  <a:pt x="4521437" y="378753"/>
                  <a:pt x="4514737" y="383099"/>
                  <a:pt x="4526146" y="387986"/>
                </a:cubicBezTo>
                <a:cubicBezTo>
                  <a:pt x="4545058" y="394024"/>
                  <a:pt x="4564781" y="397138"/>
                  <a:pt x="4584634" y="397222"/>
                </a:cubicBezTo>
                <a:cubicBezTo>
                  <a:pt x="4594412" y="397131"/>
                  <a:pt x="4600932" y="395954"/>
                  <a:pt x="4603489" y="394189"/>
                </a:cubicBezTo>
                <a:close/>
                <a:moveTo>
                  <a:pt x="4107290" y="834410"/>
                </a:moveTo>
                <a:cubicBezTo>
                  <a:pt x="4115597" y="829046"/>
                  <a:pt x="4116095" y="821667"/>
                  <a:pt x="4106408" y="813881"/>
                </a:cubicBezTo>
                <a:cubicBezTo>
                  <a:pt x="4088300" y="799395"/>
                  <a:pt x="4038684" y="786538"/>
                  <a:pt x="3997579" y="785994"/>
                </a:cubicBezTo>
                <a:cubicBezTo>
                  <a:pt x="3956476" y="785452"/>
                  <a:pt x="3934203" y="799032"/>
                  <a:pt x="3951224" y="813881"/>
                </a:cubicBezTo>
                <a:cubicBezTo>
                  <a:pt x="3968246" y="828728"/>
                  <a:pt x="4018223" y="842310"/>
                  <a:pt x="4061319" y="842853"/>
                </a:cubicBezTo>
                <a:cubicBezTo>
                  <a:pt x="4082868" y="843125"/>
                  <a:pt x="4098983" y="839775"/>
                  <a:pt x="4107290" y="834410"/>
                </a:cubicBezTo>
                <a:close/>
                <a:moveTo>
                  <a:pt x="4406294" y="575129"/>
                </a:moveTo>
                <a:cubicBezTo>
                  <a:pt x="4411115" y="571779"/>
                  <a:pt x="4409711" y="567252"/>
                  <a:pt x="4400657" y="562544"/>
                </a:cubicBezTo>
                <a:cubicBezTo>
                  <a:pt x="4372687" y="550735"/>
                  <a:pt x="4342653" y="544579"/>
                  <a:pt x="4312291" y="544437"/>
                </a:cubicBezTo>
                <a:cubicBezTo>
                  <a:pt x="4281690" y="544437"/>
                  <a:pt x="4269015" y="553128"/>
                  <a:pt x="4285311" y="562544"/>
                </a:cubicBezTo>
                <a:cubicBezTo>
                  <a:pt x="4313519" y="574610"/>
                  <a:pt x="4343901" y="580773"/>
                  <a:pt x="4374584" y="580652"/>
                </a:cubicBezTo>
                <a:cubicBezTo>
                  <a:pt x="4390428" y="580652"/>
                  <a:pt x="4401473" y="578479"/>
                  <a:pt x="4406294" y="575129"/>
                </a:cubicBezTo>
                <a:close/>
                <a:moveTo>
                  <a:pt x="3088501" y="1744505"/>
                </a:moveTo>
                <a:cubicBezTo>
                  <a:pt x="3101923" y="1734388"/>
                  <a:pt x="3108306" y="1720807"/>
                  <a:pt x="3103598" y="1706411"/>
                </a:cubicBezTo>
                <a:cubicBezTo>
                  <a:pt x="3094182" y="1677619"/>
                  <a:pt x="3044205" y="1652088"/>
                  <a:pt x="2996400" y="1653175"/>
                </a:cubicBezTo>
                <a:cubicBezTo>
                  <a:pt x="2948596" y="1654261"/>
                  <a:pt x="2913287" y="1681784"/>
                  <a:pt x="2923969" y="1710032"/>
                </a:cubicBezTo>
                <a:cubicBezTo>
                  <a:pt x="2934653" y="1738280"/>
                  <a:pt x="2985174" y="1762907"/>
                  <a:pt x="3031167" y="1761821"/>
                </a:cubicBezTo>
                <a:cubicBezTo>
                  <a:pt x="3054617" y="1761277"/>
                  <a:pt x="3075079" y="1754623"/>
                  <a:pt x="3088501" y="1744505"/>
                </a:cubicBezTo>
                <a:close/>
                <a:moveTo>
                  <a:pt x="4678996" y="358787"/>
                </a:moveTo>
                <a:cubicBezTo>
                  <a:pt x="4680513" y="357293"/>
                  <a:pt x="4678793" y="355392"/>
                  <a:pt x="4673361" y="353581"/>
                </a:cubicBezTo>
                <a:cubicBezTo>
                  <a:pt x="4658103" y="349235"/>
                  <a:pt x="4642326" y="346982"/>
                  <a:pt x="4626461" y="346882"/>
                </a:cubicBezTo>
                <a:cubicBezTo>
                  <a:pt x="4611251" y="346882"/>
                  <a:pt x="4605817" y="350684"/>
                  <a:pt x="4615596" y="354488"/>
                </a:cubicBezTo>
                <a:cubicBezTo>
                  <a:pt x="4631714" y="359193"/>
                  <a:pt x="4648420" y="361572"/>
                  <a:pt x="4665211" y="361549"/>
                </a:cubicBezTo>
                <a:cubicBezTo>
                  <a:pt x="4672726" y="361368"/>
                  <a:pt x="4677480" y="360281"/>
                  <a:pt x="4678996" y="358787"/>
                </a:cubicBezTo>
                <a:close/>
                <a:moveTo>
                  <a:pt x="3827888" y="1119426"/>
                </a:moveTo>
                <a:cubicBezTo>
                  <a:pt x="3838277" y="1112522"/>
                  <a:pt x="3840676" y="1102970"/>
                  <a:pt x="3832437" y="1092739"/>
                </a:cubicBezTo>
                <a:cubicBezTo>
                  <a:pt x="3816141" y="1072639"/>
                  <a:pt x="3763085" y="1054532"/>
                  <a:pt x="3717815" y="1054532"/>
                </a:cubicBezTo>
                <a:cubicBezTo>
                  <a:pt x="3672547" y="1054532"/>
                  <a:pt x="3645384" y="1069381"/>
                  <a:pt x="3659690" y="1090747"/>
                </a:cubicBezTo>
                <a:cubicBezTo>
                  <a:pt x="3673995" y="1112115"/>
                  <a:pt x="3727955" y="1129498"/>
                  <a:pt x="3775399" y="1130223"/>
                </a:cubicBezTo>
                <a:cubicBezTo>
                  <a:pt x="3799120" y="1130585"/>
                  <a:pt x="3817499" y="1126329"/>
                  <a:pt x="3827888" y="1119426"/>
                </a:cubicBezTo>
                <a:close/>
                <a:moveTo>
                  <a:pt x="4509961" y="524790"/>
                </a:moveTo>
                <a:cubicBezTo>
                  <a:pt x="4514012" y="522164"/>
                  <a:pt x="4512202" y="518452"/>
                  <a:pt x="4503872" y="514197"/>
                </a:cubicBezTo>
                <a:cubicBezTo>
                  <a:pt x="4478990" y="504100"/>
                  <a:pt x="4452313" y="499171"/>
                  <a:pt x="4425466" y="499711"/>
                </a:cubicBezTo>
                <a:cubicBezTo>
                  <a:pt x="4395406" y="499711"/>
                  <a:pt x="4385266" y="505686"/>
                  <a:pt x="4401563" y="514016"/>
                </a:cubicBezTo>
                <a:cubicBezTo>
                  <a:pt x="4426692" y="524391"/>
                  <a:pt x="4453695" y="529446"/>
                  <a:pt x="4480874" y="528864"/>
                </a:cubicBezTo>
                <a:cubicBezTo>
                  <a:pt x="4495995" y="528955"/>
                  <a:pt x="4505909" y="527416"/>
                  <a:pt x="4509961" y="524790"/>
                </a:cubicBezTo>
                <a:close/>
                <a:moveTo>
                  <a:pt x="4245453" y="760779"/>
                </a:moveTo>
                <a:cubicBezTo>
                  <a:pt x="4252085" y="756343"/>
                  <a:pt x="4250818" y="750050"/>
                  <a:pt x="4240587" y="742716"/>
                </a:cubicBezTo>
                <a:cubicBezTo>
                  <a:pt x="4208534" y="725673"/>
                  <a:pt x="4172564" y="717367"/>
                  <a:pt x="4136286" y="718633"/>
                </a:cubicBezTo>
                <a:cubicBezTo>
                  <a:pt x="4097173" y="718814"/>
                  <a:pt x="4080151" y="727325"/>
                  <a:pt x="4098440" y="741992"/>
                </a:cubicBezTo>
                <a:cubicBezTo>
                  <a:pt x="4116730" y="756660"/>
                  <a:pt x="4160188" y="767525"/>
                  <a:pt x="4202923" y="767706"/>
                </a:cubicBezTo>
                <a:cubicBezTo>
                  <a:pt x="4224290" y="767796"/>
                  <a:pt x="4238821" y="765215"/>
                  <a:pt x="4245453" y="760779"/>
                </a:cubicBezTo>
                <a:close/>
                <a:moveTo>
                  <a:pt x="2137527" y="2618972"/>
                </a:moveTo>
                <a:cubicBezTo>
                  <a:pt x="2151584" y="2607270"/>
                  <a:pt x="2160548" y="2591244"/>
                  <a:pt x="2161634" y="2573589"/>
                </a:cubicBezTo>
                <a:cubicBezTo>
                  <a:pt x="2163807" y="2538279"/>
                  <a:pt x="2133929" y="2513472"/>
                  <a:pt x="2091375" y="2514196"/>
                </a:cubicBezTo>
                <a:cubicBezTo>
                  <a:pt x="2048822" y="2514920"/>
                  <a:pt x="2016047" y="2540271"/>
                  <a:pt x="2012606" y="2576486"/>
                </a:cubicBezTo>
                <a:lnTo>
                  <a:pt x="2017147" y="2588152"/>
                </a:lnTo>
                <a:lnTo>
                  <a:pt x="2052552" y="2628459"/>
                </a:lnTo>
                <a:lnTo>
                  <a:pt x="2082864" y="2638416"/>
                </a:lnTo>
                <a:cubicBezTo>
                  <a:pt x="2104321" y="2638053"/>
                  <a:pt x="2123471" y="2630674"/>
                  <a:pt x="2137527" y="2618972"/>
                </a:cubicBezTo>
                <a:close/>
                <a:moveTo>
                  <a:pt x="4749844" y="325379"/>
                </a:moveTo>
                <a:cubicBezTo>
                  <a:pt x="4751270" y="324474"/>
                  <a:pt x="4749866" y="323161"/>
                  <a:pt x="4745429" y="321532"/>
                </a:cubicBezTo>
                <a:cubicBezTo>
                  <a:pt x="4733608" y="317800"/>
                  <a:pt x="4721243" y="316086"/>
                  <a:pt x="4708852" y="316462"/>
                </a:cubicBezTo>
                <a:cubicBezTo>
                  <a:pt x="4696719" y="316643"/>
                  <a:pt x="4693641" y="318452"/>
                  <a:pt x="4701065" y="321350"/>
                </a:cubicBezTo>
                <a:cubicBezTo>
                  <a:pt x="4712734" y="325236"/>
                  <a:pt x="4724986" y="327074"/>
                  <a:pt x="4737281" y="326783"/>
                </a:cubicBezTo>
                <a:cubicBezTo>
                  <a:pt x="4744162" y="326783"/>
                  <a:pt x="4748418" y="326285"/>
                  <a:pt x="4749844" y="325379"/>
                </a:cubicBezTo>
                <a:close/>
                <a:moveTo>
                  <a:pt x="4603398" y="477980"/>
                </a:moveTo>
                <a:cubicBezTo>
                  <a:pt x="4606318" y="475672"/>
                  <a:pt x="4604643" y="472639"/>
                  <a:pt x="4597671" y="469470"/>
                </a:cubicBezTo>
                <a:cubicBezTo>
                  <a:pt x="4574421" y="461211"/>
                  <a:pt x="4549914" y="457044"/>
                  <a:pt x="4525240" y="457157"/>
                </a:cubicBezTo>
                <a:cubicBezTo>
                  <a:pt x="4501338" y="457520"/>
                  <a:pt x="4493008" y="463314"/>
                  <a:pt x="4509125" y="470013"/>
                </a:cubicBezTo>
                <a:cubicBezTo>
                  <a:pt x="4532398" y="478161"/>
                  <a:pt x="4556895" y="482266"/>
                  <a:pt x="4581556" y="482146"/>
                </a:cubicBezTo>
                <a:cubicBezTo>
                  <a:pt x="4592964" y="481874"/>
                  <a:pt x="4600478" y="480289"/>
                  <a:pt x="4603398" y="477980"/>
                </a:cubicBezTo>
                <a:close/>
                <a:moveTo>
                  <a:pt x="4814873" y="293895"/>
                </a:moveTo>
                <a:cubicBezTo>
                  <a:pt x="4815960" y="293284"/>
                  <a:pt x="4815145" y="292378"/>
                  <a:pt x="4812248" y="291292"/>
                </a:cubicBezTo>
                <a:cubicBezTo>
                  <a:pt x="4804136" y="288940"/>
                  <a:pt x="4795697" y="287840"/>
                  <a:pt x="4787260" y="288032"/>
                </a:cubicBezTo>
                <a:cubicBezTo>
                  <a:pt x="4778386" y="288032"/>
                  <a:pt x="4776576" y="289480"/>
                  <a:pt x="4782912" y="291653"/>
                </a:cubicBezTo>
                <a:cubicBezTo>
                  <a:pt x="4790482" y="293661"/>
                  <a:pt x="4798269" y="294695"/>
                  <a:pt x="4806090" y="294733"/>
                </a:cubicBezTo>
                <a:cubicBezTo>
                  <a:pt x="4810798" y="294823"/>
                  <a:pt x="4813786" y="294506"/>
                  <a:pt x="4814873" y="293895"/>
                </a:cubicBezTo>
                <a:close/>
                <a:moveTo>
                  <a:pt x="4373973" y="692784"/>
                </a:moveTo>
                <a:cubicBezTo>
                  <a:pt x="4380062" y="688936"/>
                  <a:pt x="4379111" y="683504"/>
                  <a:pt x="4370057" y="677347"/>
                </a:cubicBezTo>
                <a:cubicBezTo>
                  <a:pt x="4339490" y="662551"/>
                  <a:pt x="4305865" y="655168"/>
                  <a:pt x="4271912" y="655801"/>
                </a:cubicBezTo>
                <a:cubicBezTo>
                  <a:pt x="4235516" y="655618"/>
                  <a:pt x="4220849" y="665034"/>
                  <a:pt x="4239138" y="676986"/>
                </a:cubicBezTo>
                <a:cubicBezTo>
                  <a:pt x="4269173" y="691661"/>
                  <a:pt x="4302225" y="699103"/>
                  <a:pt x="4335651" y="698715"/>
                </a:cubicBezTo>
                <a:cubicBezTo>
                  <a:pt x="4354755" y="698896"/>
                  <a:pt x="4367884" y="696632"/>
                  <a:pt x="4373973" y="692784"/>
                </a:cubicBezTo>
                <a:close/>
                <a:moveTo>
                  <a:pt x="3403101" y="1551024"/>
                </a:moveTo>
                <a:cubicBezTo>
                  <a:pt x="3413920" y="1542038"/>
                  <a:pt x="3416410" y="1529589"/>
                  <a:pt x="3408714" y="1515375"/>
                </a:cubicBezTo>
                <a:cubicBezTo>
                  <a:pt x="3393321" y="1487851"/>
                  <a:pt x="3348234" y="1469381"/>
                  <a:pt x="3299161" y="1469924"/>
                </a:cubicBezTo>
                <a:cubicBezTo>
                  <a:pt x="3250091" y="1470468"/>
                  <a:pt x="3223833" y="1490024"/>
                  <a:pt x="3236690" y="1518272"/>
                </a:cubicBezTo>
                <a:cubicBezTo>
                  <a:pt x="3249547" y="1546520"/>
                  <a:pt x="3296264" y="1566620"/>
                  <a:pt x="3347509" y="1565896"/>
                </a:cubicBezTo>
                <a:cubicBezTo>
                  <a:pt x="3373132" y="1565533"/>
                  <a:pt x="3392281" y="1560010"/>
                  <a:pt x="3403101" y="1551024"/>
                </a:cubicBezTo>
                <a:close/>
                <a:moveTo>
                  <a:pt x="4681510" y="436108"/>
                </a:moveTo>
                <a:cubicBezTo>
                  <a:pt x="4684498" y="434343"/>
                  <a:pt x="4683322" y="431807"/>
                  <a:pt x="4677165" y="428728"/>
                </a:cubicBezTo>
                <a:cubicBezTo>
                  <a:pt x="4656660" y="421911"/>
                  <a:pt x="4635212" y="418367"/>
                  <a:pt x="4613606" y="418227"/>
                </a:cubicBezTo>
                <a:cubicBezTo>
                  <a:pt x="4594050" y="418407"/>
                  <a:pt x="4586987" y="423297"/>
                  <a:pt x="4598939" y="428548"/>
                </a:cubicBezTo>
                <a:cubicBezTo>
                  <a:pt x="4618933" y="435133"/>
                  <a:pt x="4639818" y="438616"/>
                  <a:pt x="4660867" y="438871"/>
                </a:cubicBezTo>
                <a:cubicBezTo>
                  <a:pt x="4671370" y="438871"/>
                  <a:pt x="4678522" y="437875"/>
                  <a:pt x="4681510" y="436108"/>
                </a:cubicBezTo>
                <a:close/>
                <a:moveTo>
                  <a:pt x="4025849" y="1016959"/>
                </a:moveTo>
                <a:cubicBezTo>
                  <a:pt x="4034790" y="1010666"/>
                  <a:pt x="4035333" y="1001930"/>
                  <a:pt x="4025283" y="992424"/>
                </a:cubicBezTo>
                <a:cubicBezTo>
                  <a:pt x="4006451" y="974497"/>
                  <a:pt x="3958466" y="960011"/>
                  <a:pt x="3913378" y="959467"/>
                </a:cubicBezTo>
                <a:cubicBezTo>
                  <a:pt x="3868291" y="958925"/>
                  <a:pt x="3845293" y="974136"/>
                  <a:pt x="3862677" y="992424"/>
                </a:cubicBezTo>
                <a:cubicBezTo>
                  <a:pt x="3880060" y="1010712"/>
                  <a:pt x="3928950" y="1026286"/>
                  <a:pt x="3976030" y="1026827"/>
                </a:cubicBezTo>
                <a:cubicBezTo>
                  <a:pt x="3999570" y="1027099"/>
                  <a:pt x="4016908" y="1023251"/>
                  <a:pt x="4025849" y="1016959"/>
                </a:cubicBezTo>
                <a:close/>
                <a:moveTo>
                  <a:pt x="4494479" y="633527"/>
                </a:moveTo>
                <a:cubicBezTo>
                  <a:pt x="4499345" y="629860"/>
                  <a:pt x="4497896" y="624926"/>
                  <a:pt x="4488842" y="619947"/>
                </a:cubicBezTo>
                <a:cubicBezTo>
                  <a:pt x="4459754" y="608334"/>
                  <a:pt x="4428721" y="602374"/>
                  <a:pt x="4397398" y="602382"/>
                </a:cubicBezTo>
                <a:cubicBezTo>
                  <a:pt x="4365892" y="602201"/>
                  <a:pt x="4351586" y="611617"/>
                  <a:pt x="4369694" y="621396"/>
                </a:cubicBezTo>
                <a:cubicBezTo>
                  <a:pt x="4399041" y="633473"/>
                  <a:pt x="4430489" y="639627"/>
                  <a:pt x="4462225" y="639504"/>
                </a:cubicBezTo>
                <a:cubicBezTo>
                  <a:pt x="4478431" y="639594"/>
                  <a:pt x="4489612" y="637194"/>
                  <a:pt x="4494479" y="633527"/>
                </a:cubicBezTo>
                <a:close/>
                <a:moveTo>
                  <a:pt x="4763153" y="397718"/>
                </a:moveTo>
                <a:cubicBezTo>
                  <a:pt x="4765575" y="396134"/>
                  <a:pt x="4764353" y="393961"/>
                  <a:pt x="4758650" y="391788"/>
                </a:cubicBezTo>
                <a:cubicBezTo>
                  <a:pt x="4741981" y="386670"/>
                  <a:pt x="4724658" y="383988"/>
                  <a:pt x="4707223" y="383821"/>
                </a:cubicBezTo>
                <a:cubicBezTo>
                  <a:pt x="4691288" y="383821"/>
                  <a:pt x="4685131" y="387623"/>
                  <a:pt x="4694547" y="391788"/>
                </a:cubicBezTo>
                <a:cubicBezTo>
                  <a:pt x="4711119" y="397102"/>
                  <a:pt x="4728390" y="399908"/>
                  <a:pt x="4745793" y="400119"/>
                </a:cubicBezTo>
                <a:cubicBezTo>
                  <a:pt x="4754665" y="400299"/>
                  <a:pt x="4760731" y="399303"/>
                  <a:pt x="4763153" y="397718"/>
                </a:cubicBezTo>
                <a:close/>
                <a:moveTo>
                  <a:pt x="4188345" y="922460"/>
                </a:moveTo>
                <a:cubicBezTo>
                  <a:pt x="4195407" y="916824"/>
                  <a:pt x="4194140" y="909037"/>
                  <a:pt x="4183003" y="900436"/>
                </a:cubicBezTo>
                <a:cubicBezTo>
                  <a:pt x="4150130" y="881019"/>
                  <a:pt x="4112534" y="871055"/>
                  <a:pt x="4074356" y="871644"/>
                </a:cubicBezTo>
                <a:cubicBezTo>
                  <a:pt x="4031261" y="871283"/>
                  <a:pt x="4010798" y="883596"/>
                  <a:pt x="4029993" y="900797"/>
                </a:cubicBezTo>
                <a:cubicBezTo>
                  <a:pt x="4049186" y="918000"/>
                  <a:pt x="4099346" y="931582"/>
                  <a:pt x="4143710" y="931582"/>
                </a:cubicBezTo>
                <a:cubicBezTo>
                  <a:pt x="4165891" y="931582"/>
                  <a:pt x="4181283" y="928096"/>
                  <a:pt x="4188345" y="922460"/>
                </a:cubicBezTo>
                <a:close/>
                <a:moveTo>
                  <a:pt x="4833683" y="361230"/>
                </a:moveTo>
                <a:cubicBezTo>
                  <a:pt x="4835878" y="360099"/>
                  <a:pt x="4835516" y="358560"/>
                  <a:pt x="4831804" y="357021"/>
                </a:cubicBezTo>
                <a:cubicBezTo>
                  <a:pt x="4818476" y="352976"/>
                  <a:pt x="4804624" y="350843"/>
                  <a:pt x="4790699" y="350683"/>
                </a:cubicBezTo>
                <a:cubicBezTo>
                  <a:pt x="4777661" y="350503"/>
                  <a:pt x="4772772" y="353580"/>
                  <a:pt x="4780920" y="356658"/>
                </a:cubicBezTo>
                <a:cubicBezTo>
                  <a:pt x="4793705" y="360409"/>
                  <a:pt x="4806906" y="362538"/>
                  <a:pt x="4820215" y="362996"/>
                </a:cubicBezTo>
                <a:cubicBezTo>
                  <a:pt x="4826734" y="363086"/>
                  <a:pt x="4831487" y="362362"/>
                  <a:pt x="4833683" y="361230"/>
                </a:cubicBezTo>
                <a:close/>
                <a:moveTo>
                  <a:pt x="4592962" y="578298"/>
                </a:moveTo>
                <a:cubicBezTo>
                  <a:pt x="4597217" y="575401"/>
                  <a:pt x="4595407" y="571327"/>
                  <a:pt x="4586805" y="566710"/>
                </a:cubicBezTo>
                <a:cubicBezTo>
                  <a:pt x="4560300" y="555971"/>
                  <a:pt x="4531925" y="550616"/>
                  <a:pt x="4503329" y="550956"/>
                </a:cubicBezTo>
                <a:cubicBezTo>
                  <a:pt x="4474717" y="551136"/>
                  <a:pt x="4464577" y="557475"/>
                  <a:pt x="4479788" y="566166"/>
                </a:cubicBezTo>
                <a:cubicBezTo>
                  <a:pt x="4505977" y="577415"/>
                  <a:pt x="4534221" y="583087"/>
                  <a:pt x="4562722" y="582825"/>
                </a:cubicBezTo>
                <a:cubicBezTo>
                  <a:pt x="4578385" y="582915"/>
                  <a:pt x="4588707" y="581195"/>
                  <a:pt x="4592962" y="578298"/>
                </a:cubicBezTo>
                <a:close/>
                <a:moveTo>
                  <a:pt x="3678837" y="1387126"/>
                </a:moveTo>
                <a:cubicBezTo>
                  <a:pt x="3689204" y="1378163"/>
                  <a:pt x="3691467" y="1366438"/>
                  <a:pt x="3683046" y="1355120"/>
                </a:cubicBezTo>
                <a:cubicBezTo>
                  <a:pt x="3666206" y="1332486"/>
                  <a:pt x="3615868" y="1313110"/>
                  <a:pt x="3569873" y="1312568"/>
                </a:cubicBezTo>
                <a:cubicBezTo>
                  <a:pt x="3523880" y="1312025"/>
                  <a:pt x="3494001" y="1332124"/>
                  <a:pt x="3507946" y="1356388"/>
                </a:cubicBezTo>
                <a:cubicBezTo>
                  <a:pt x="3521888" y="1380653"/>
                  <a:pt x="3578384" y="1402563"/>
                  <a:pt x="3626008" y="1402563"/>
                </a:cubicBezTo>
                <a:cubicBezTo>
                  <a:pt x="3650001" y="1402291"/>
                  <a:pt x="3668471" y="1396089"/>
                  <a:pt x="3678837" y="1387126"/>
                </a:cubicBezTo>
                <a:close/>
                <a:moveTo>
                  <a:pt x="4894683" y="326804"/>
                </a:moveTo>
                <a:cubicBezTo>
                  <a:pt x="4895407" y="326103"/>
                  <a:pt x="4894094" y="325152"/>
                  <a:pt x="4891015" y="324066"/>
                </a:cubicBezTo>
                <a:cubicBezTo>
                  <a:pt x="4881654" y="321361"/>
                  <a:pt x="4871966" y="320019"/>
                  <a:pt x="4862225" y="320082"/>
                </a:cubicBezTo>
                <a:cubicBezTo>
                  <a:pt x="4853170" y="320262"/>
                  <a:pt x="4851178" y="321711"/>
                  <a:pt x="4857335" y="323884"/>
                </a:cubicBezTo>
                <a:cubicBezTo>
                  <a:pt x="4866660" y="326758"/>
                  <a:pt x="4876367" y="328163"/>
                  <a:pt x="4886127" y="328049"/>
                </a:cubicBezTo>
                <a:cubicBezTo>
                  <a:pt x="4891198" y="327958"/>
                  <a:pt x="4893959" y="327506"/>
                  <a:pt x="4894683" y="326804"/>
                </a:cubicBezTo>
                <a:close/>
                <a:moveTo>
                  <a:pt x="2685354" y="2279406"/>
                </a:moveTo>
                <a:cubicBezTo>
                  <a:pt x="2699071" y="2268111"/>
                  <a:pt x="2706495" y="2252629"/>
                  <a:pt x="2704503" y="2235880"/>
                </a:cubicBezTo>
                <a:cubicBezTo>
                  <a:pt x="2700520" y="2202382"/>
                  <a:pt x="2662493" y="2176668"/>
                  <a:pt x="2617949" y="2176668"/>
                </a:cubicBezTo>
                <a:cubicBezTo>
                  <a:pt x="2573585" y="2176668"/>
                  <a:pt x="2539723" y="2201838"/>
                  <a:pt x="2541716" y="2236061"/>
                </a:cubicBezTo>
                <a:cubicBezTo>
                  <a:pt x="2543706" y="2270284"/>
                  <a:pt x="2582094" y="2297808"/>
                  <a:pt x="2628450" y="2297808"/>
                </a:cubicBezTo>
                <a:cubicBezTo>
                  <a:pt x="2651628" y="2297808"/>
                  <a:pt x="2671637" y="2290700"/>
                  <a:pt x="2685354" y="2279406"/>
                </a:cubicBezTo>
                <a:close/>
                <a:moveTo>
                  <a:pt x="4688346" y="527212"/>
                </a:moveTo>
                <a:cubicBezTo>
                  <a:pt x="4691334" y="524881"/>
                  <a:pt x="4689025" y="521622"/>
                  <a:pt x="4680967" y="517819"/>
                </a:cubicBezTo>
                <a:cubicBezTo>
                  <a:pt x="4657255" y="508633"/>
                  <a:pt x="4631967" y="504203"/>
                  <a:pt x="4606544" y="504781"/>
                </a:cubicBezTo>
                <a:cubicBezTo>
                  <a:pt x="4580469" y="504781"/>
                  <a:pt x="4573226" y="510034"/>
                  <a:pt x="4588436" y="517638"/>
                </a:cubicBezTo>
                <a:cubicBezTo>
                  <a:pt x="4612451" y="527128"/>
                  <a:pt x="4638130" y="531687"/>
                  <a:pt x="4663945" y="531039"/>
                </a:cubicBezTo>
                <a:cubicBezTo>
                  <a:pt x="4677074" y="530947"/>
                  <a:pt x="4685359" y="529544"/>
                  <a:pt x="4688346" y="527212"/>
                </a:cubicBezTo>
                <a:close/>
                <a:moveTo>
                  <a:pt x="4337553" y="839050"/>
                </a:moveTo>
                <a:cubicBezTo>
                  <a:pt x="4344118" y="834251"/>
                  <a:pt x="4343348" y="827642"/>
                  <a:pt x="4333660" y="820399"/>
                </a:cubicBezTo>
                <a:cubicBezTo>
                  <a:pt x="4300347" y="802282"/>
                  <a:pt x="4262928" y="793052"/>
                  <a:pt x="4225013" y="793599"/>
                </a:cubicBezTo>
                <a:cubicBezTo>
                  <a:pt x="4186805" y="793780"/>
                  <a:pt x="4167792" y="804103"/>
                  <a:pt x="4187349" y="819131"/>
                </a:cubicBezTo>
                <a:cubicBezTo>
                  <a:pt x="4206905" y="834161"/>
                  <a:pt x="4258151" y="846838"/>
                  <a:pt x="4297444" y="846838"/>
                </a:cubicBezTo>
                <a:cubicBezTo>
                  <a:pt x="4317091" y="846838"/>
                  <a:pt x="4330989" y="843850"/>
                  <a:pt x="4337553" y="839050"/>
                </a:cubicBezTo>
                <a:close/>
                <a:moveTo>
                  <a:pt x="4777005" y="482553"/>
                </a:moveTo>
                <a:cubicBezTo>
                  <a:pt x="4779970" y="480516"/>
                  <a:pt x="4778657" y="477709"/>
                  <a:pt x="4772228" y="474721"/>
                </a:cubicBezTo>
                <a:cubicBezTo>
                  <a:pt x="4751117" y="467484"/>
                  <a:pt x="4728994" y="463634"/>
                  <a:pt x="4706679" y="463315"/>
                </a:cubicBezTo>
                <a:cubicBezTo>
                  <a:pt x="4686579" y="462952"/>
                  <a:pt x="4677526" y="468022"/>
                  <a:pt x="4688571" y="473816"/>
                </a:cubicBezTo>
                <a:cubicBezTo>
                  <a:pt x="4710238" y="481625"/>
                  <a:pt x="4733081" y="485669"/>
                  <a:pt x="4756113" y="485768"/>
                </a:cubicBezTo>
                <a:cubicBezTo>
                  <a:pt x="4766797" y="485858"/>
                  <a:pt x="4774040" y="484590"/>
                  <a:pt x="4777005" y="482553"/>
                </a:cubicBezTo>
                <a:close/>
                <a:moveTo>
                  <a:pt x="4886778" y="398492"/>
                </a:moveTo>
                <a:lnTo>
                  <a:pt x="4894711" y="391524"/>
                </a:lnTo>
                <a:lnTo>
                  <a:pt x="4871097" y="387987"/>
                </a:lnTo>
                <a:cubicBezTo>
                  <a:pt x="4857879" y="388167"/>
                  <a:pt x="4853896" y="391608"/>
                  <a:pt x="4863130" y="394869"/>
                </a:cubicBezTo>
                <a:close/>
                <a:moveTo>
                  <a:pt x="4838294" y="441081"/>
                </a:moveTo>
                <a:lnTo>
                  <a:pt x="4845541" y="434716"/>
                </a:lnTo>
                <a:lnTo>
                  <a:pt x="4844298" y="433074"/>
                </a:lnTo>
                <a:cubicBezTo>
                  <a:pt x="4826842" y="427498"/>
                  <a:pt x="4808663" y="424508"/>
                  <a:pt x="4790336" y="424202"/>
                </a:cubicBezTo>
                <a:cubicBezTo>
                  <a:pt x="4772048" y="423840"/>
                  <a:pt x="4765349" y="428186"/>
                  <a:pt x="4776757" y="433074"/>
                </a:cubicBezTo>
                <a:cubicBezTo>
                  <a:pt x="4794338" y="438675"/>
                  <a:pt x="4812628" y="441724"/>
                  <a:pt x="4831080" y="442129"/>
                </a:cubicBezTo>
                <a:close/>
                <a:moveTo>
                  <a:pt x="4689415" y="571859"/>
                </a:moveTo>
                <a:lnTo>
                  <a:pt x="4705826" y="557444"/>
                </a:lnTo>
                <a:lnTo>
                  <a:pt x="4700885" y="556570"/>
                </a:lnTo>
                <a:cubicBezTo>
                  <a:pt x="4674085" y="556750"/>
                  <a:pt x="4666842" y="562725"/>
                  <a:pt x="4684950" y="571056"/>
                </a:cubicBezTo>
                <a:close/>
                <a:moveTo>
                  <a:pt x="4619443" y="633323"/>
                </a:moveTo>
                <a:lnTo>
                  <a:pt x="4640242" y="615053"/>
                </a:lnTo>
                <a:lnTo>
                  <a:pt x="4599301" y="606004"/>
                </a:lnTo>
                <a:cubicBezTo>
                  <a:pt x="4567794" y="606004"/>
                  <a:pt x="4556747" y="614334"/>
                  <a:pt x="4574855" y="624111"/>
                </a:cubicBezTo>
                <a:close/>
                <a:moveTo>
                  <a:pt x="4539898" y="703197"/>
                </a:moveTo>
                <a:lnTo>
                  <a:pt x="4565450" y="680752"/>
                </a:lnTo>
                <a:lnTo>
                  <a:pt x="4533389" y="669834"/>
                </a:lnTo>
                <a:cubicBezTo>
                  <a:pt x="4517562" y="666402"/>
                  <a:pt x="4501341" y="664779"/>
                  <a:pt x="4485040" y="665035"/>
                </a:cubicBezTo>
                <a:cubicBezTo>
                  <a:pt x="4451178" y="665035"/>
                  <a:pt x="4438865" y="672096"/>
                  <a:pt x="4455887" y="683143"/>
                </a:cubicBezTo>
                <a:cubicBezTo>
                  <a:pt x="4470695" y="690406"/>
                  <a:pt x="4486262" y="695852"/>
                  <a:pt x="4502248" y="699408"/>
                </a:cubicBezTo>
                <a:close/>
                <a:moveTo>
                  <a:pt x="4462766" y="770951"/>
                </a:moveTo>
                <a:lnTo>
                  <a:pt x="4476916" y="758521"/>
                </a:lnTo>
                <a:lnTo>
                  <a:pt x="4468742" y="749960"/>
                </a:lnTo>
                <a:cubicBezTo>
                  <a:pt x="4437625" y="735062"/>
                  <a:pt x="4403647" y="727092"/>
                  <a:pt x="4369150" y="726602"/>
                </a:cubicBezTo>
                <a:cubicBezTo>
                  <a:pt x="4332935" y="725877"/>
                  <a:pt x="4316093" y="736379"/>
                  <a:pt x="4332935" y="748873"/>
                </a:cubicBezTo>
                <a:cubicBezTo>
                  <a:pt x="4365086" y="765194"/>
                  <a:pt x="4400636" y="773693"/>
                  <a:pt x="4436692" y="773682"/>
                </a:cubicBezTo>
                <a:cubicBezTo>
                  <a:pt x="4445972" y="773772"/>
                  <a:pt x="4453871" y="773127"/>
                  <a:pt x="4460186" y="771910"/>
                </a:cubicBezTo>
                <a:close/>
                <a:moveTo>
                  <a:pt x="4301280" y="912803"/>
                </a:moveTo>
                <a:lnTo>
                  <a:pt x="4337362" y="881107"/>
                </a:lnTo>
                <a:lnTo>
                  <a:pt x="4323519" y="879432"/>
                </a:lnTo>
                <a:cubicBezTo>
                  <a:pt x="4285311" y="879612"/>
                  <a:pt x="4269195" y="893011"/>
                  <a:pt x="4289296" y="908041"/>
                </a:cubicBezTo>
                <a:close/>
                <a:moveTo>
                  <a:pt x="4176024" y="1022830"/>
                </a:moveTo>
                <a:lnTo>
                  <a:pt x="4228298" y="976911"/>
                </a:lnTo>
                <a:lnTo>
                  <a:pt x="4169422" y="967978"/>
                </a:lnTo>
                <a:cubicBezTo>
                  <a:pt x="4128497" y="967797"/>
                  <a:pt x="4108217" y="982101"/>
                  <a:pt x="4126688" y="999484"/>
                </a:cubicBezTo>
                <a:cubicBezTo>
                  <a:pt x="4135923" y="1008176"/>
                  <a:pt x="4154347" y="1016551"/>
                  <a:pt x="4175782" y="1022776"/>
                </a:cubicBezTo>
                <a:close/>
                <a:moveTo>
                  <a:pt x="4044635" y="1138243"/>
                </a:moveTo>
                <a:lnTo>
                  <a:pt x="4091580" y="1097006"/>
                </a:lnTo>
                <a:lnTo>
                  <a:pt x="4059326" y="1079838"/>
                </a:lnTo>
                <a:cubicBezTo>
                  <a:pt x="4038457" y="1073455"/>
                  <a:pt x="4014600" y="1069743"/>
                  <a:pt x="3992328" y="1069743"/>
                </a:cubicBezTo>
                <a:cubicBezTo>
                  <a:pt x="3947782" y="1069743"/>
                  <a:pt x="3926777" y="1082419"/>
                  <a:pt x="3945790" y="1103785"/>
                </a:cubicBezTo>
                <a:cubicBezTo>
                  <a:pt x="3955298" y="1114469"/>
                  <a:pt x="3972546" y="1123795"/>
                  <a:pt x="3993483" y="1130450"/>
                </a:cubicBezTo>
                <a:close/>
                <a:moveTo>
                  <a:pt x="3909342" y="1257087"/>
                </a:moveTo>
                <a:lnTo>
                  <a:pt x="3922852" y="1245220"/>
                </a:lnTo>
                <a:lnTo>
                  <a:pt x="3925341" y="1241491"/>
                </a:lnTo>
                <a:cubicBezTo>
                  <a:pt x="3925839" y="1236661"/>
                  <a:pt x="3923926" y="1231308"/>
                  <a:pt x="3919354" y="1225649"/>
                </a:cubicBezTo>
                <a:cubicBezTo>
                  <a:pt x="3901065" y="1203015"/>
                  <a:pt x="3851812" y="1184907"/>
                  <a:pt x="3804007" y="1184907"/>
                </a:cubicBezTo>
                <a:cubicBezTo>
                  <a:pt x="3755479" y="1184546"/>
                  <a:pt x="3732662" y="1200842"/>
                  <a:pt x="3749504" y="1223839"/>
                </a:cubicBezTo>
                <a:cubicBezTo>
                  <a:pt x="3766343" y="1246837"/>
                  <a:pt x="3814509" y="1264944"/>
                  <a:pt x="3862496" y="1264944"/>
                </a:cubicBezTo>
                <a:cubicBezTo>
                  <a:pt x="3875217" y="1265215"/>
                  <a:pt x="3886273" y="1264310"/>
                  <a:pt x="3895418" y="1262445"/>
                </a:cubicBezTo>
                <a:close/>
                <a:moveTo>
                  <a:pt x="3591182" y="1536563"/>
                </a:moveTo>
                <a:lnTo>
                  <a:pt x="3649983" y="1484912"/>
                </a:lnTo>
                <a:lnTo>
                  <a:pt x="3643209" y="1483506"/>
                </a:lnTo>
                <a:cubicBezTo>
                  <a:pt x="3593595" y="1482782"/>
                  <a:pt x="3567881" y="1503243"/>
                  <a:pt x="3583274" y="1530223"/>
                </a:cubicBezTo>
                <a:close/>
                <a:moveTo>
                  <a:pt x="3339543" y="1757607"/>
                </a:moveTo>
                <a:lnTo>
                  <a:pt x="3424263" y="1683188"/>
                </a:lnTo>
                <a:lnTo>
                  <a:pt x="3395846" y="1674122"/>
                </a:lnTo>
                <a:cubicBezTo>
                  <a:pt x="3384405" y="1671723"/>
                  <a:pt x="3372861" y="1670557"/>
                  <a:pt x="3361996" y="1670919"/>
                </a:cubicBezTo>
                <a:cubicBezTo>
                  <a:pt x="3318538" y="1672368"/>
                  <a:pt x="3290290" y="1693373"/>
                  <a:pt x="3301518" y="1722165"/>
                </a:cubicBezTo>
                <a:cubicBezTo>
                  <a:pt x="3304324" y="1729363"/>
                  <a:pt x="3309677" y="1736357"/>
                  <a:pt x="3316886" y="1742799"/>
                </a:cubicBezTo>
                <a:close/>
                <a:moveTo>
                  <a:pt x="3049902" y="2012032"/>
                </a:moveTo>
                <a:lnTo>
                  <a:pt x="3121320" y="1949298"/>
                </a:lnTo>
                <a:lnTo>
                  <a:pt x="3110355" y="1931218"/>
                </a:lnTo>
                <a:cubicBezTo>
                  <a:pt x="3091071" y="1910779"/>
                  <a:pt x="3055794" y="1896044"/>
                  <a:pt x="3021027" y="1896180"/>
                </a:cubicBezTo>
                <a:cubicBezTo>
                  <a:pt x="2978655" y="1896180"/>
                  <a:pt x="2945881" y="1919358"/>
                  <a:pt x="2950407" y="1950505"/>
                </a:cubicBezTo>
                <a:cubicBezTo>
                  <a:pt x="2953802" y="1973862"/>
                  <a:pt x="2982254" y="1996407"/>
                  <a:pt x="3016206" y="200660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0000"/>
                </a:schemeClr>
              </a:gs>
              <a:gs pos="89000">
                <a:schemeClr val="accent1">
                  <a:alpha val="0"/>
                </a:schemeClr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2581E8F-CB57-428B-9A4C-989B7ECF82B7}"/>
              </a:ext>
            </a:extLst>
          </p:cNvPr>
          <p:cNvGrpSpPr/>
          <p:nvPr/>
        </p:nvGrpSpPr>
        <p:grpSpPr>
          <a:xfrm>
            <a:off x="660400" y="1513464"/>
            <a:ext cx="5117402" cy="2043462"/>
            <a:chOff x="3588447" y="736600"/>
            <a:chExt cx="5117402" cy="2043462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EA1BC11-C42F-4607-B56D-0E289E0EB117}"/>
                </a:ext>
              </a:extLst>
            </p:cNvPr>
            <p:cNvGrpSpPr/>
            <p:nvPr/>
          </p:nvGrpSpPr>
          <p:grpSpPr>
            <a:xfrm>
              <a:off x="3588447" y="736600"/>
              <a:ext cx="5117402" cy="2043462"/>
              <a:chOff x="2642655" y="898757"/>
              <a:chExt cx="6045404" cy="2405928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45E19F96-5B3D-406F-8FA5-4C9CF3E24D40}"/>
                  </a:ext>
                </a:extLst>
              </p:cNvPr>
              <p:cNvSpPr txBox="1"/>
              <p:nvPr/>
            </p:nvSpPr>
            <p:spPr>
              <a:xfrm>
                <a:off x="4625297" y="2213077"/>
                <a:ext cx="4062762" cy="1091608"/>
              </a:xfrm>
              <a:prstGeom prst="rect">
                <a:avLst/>
              </a:prstGeom>
              <a:noFill/>
            </p:spPr>
            <p:txBody>
              <a:bodyPr wrap="squar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zh-CN" altLang="en-US" sz="40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2700000" algn="tl">
                        <a:schemeClr val="accent2"/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未来将至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D0F2425-1552-4578-9132-C44B055DDEB2}"/>
                  </a:ext>
                </a:extLst>
              </p:cNvPr>
              <p:cNvSpPr txBox="1"/>
              <p:nvPr/>
            </p:nvSpPr>
            <p:spPr>
              <a:xfrm>
                <a:off x="2642655" y="898757"/>
                <a:ext cx="3941915" cy="1091608"/>
              </a:xfrm>
              <a:prstGeom prst="rect">
                <a:avLst/>
              </a:prstGeom>
              <a:noFill/>
            </p:spPr>
            <p:txBody>
              <a:bodyPr wrap="squar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zh-CN" altLang="en-US" sz="4000" dirty="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2700000" algn="tl">
                        <a:schemeClr val="accent2"/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智驭出行</a:t>
                </a: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CCB3F80-C0C9-420D-9F62-65F0CE48FDF8}"/>
                </a:ext>
              </a:extLst>
            </p:cNvPr>
            <p:cNvSpPr txBox="1"/>
            <p:nvPr/>
          </p:nvSpPr>
          <p:spPr>
            <a:xfrm>
              <a:off x="7031943" y="901805"/>
              <a:ext cx="1397017" cy="765069"/>
            </a:xfrm>
            <a:prstGeom prst="rect">
              <a:avLst/>
            </a:prstGeom>
            <a:noFill/>
          </p:spPr>
          <p:txBody>
            <a:bodyPr wrap="square" numCol="1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>
                <a:defRPr sz="160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FFFF">
                        <a:alpha val="43000"/>
                      </a:srgbClr>
                    </a:outerShdw>
                  </a:effectLst>
                  <a:latin typeface="Bebas" pitchFamily="50" charset="0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i="1" dirty="0"/>
                <a:t>Smart travel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36A70BD-3E81-4ADB-A3FE-9890140889B5}"/>
                </a:ext>
              </a:extLst>
            </p:cNvPr>
            <p:cNvSpPr txBox="1"/>
            <p:nvPr/>
          </p:nvSpPr>
          <p:spPr>
            <a:xfrm>
              <a:off x="3588447" y="1963580"/>
              <a:ext cx="1612204" cy="805551"/>
            </a:xfrm>
            <a:prstGeom prst="rect">
              <a:avLst/>
            </a:prstGeom>
            <a:noFill/>
          </p:spPr>
          <p:txBody>
            <a:bodyPr wrap="square" numCol="1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>
                <a:defRPr sz="160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FFFF">
                        <a:alpha val="43000"/>
                      </a:srgbClr>
                    </a:outerShdw>
                  </a:effectLst>
                  <a:latin typeface="Bebas" pitchFamily="50" charset="0"/>
                  <a:ea typeface="优设标题黑" panose="00000500000000000000" pitchFamily="2" charset="-122"/>
                </a:defRPr>
              </a:lvl1pPr>
            </a:lstStyle>
            <a:p>
              <a:pPr algn="r"/>
              <a:r>
                <a:rPr lang="en-US" altLang="zh-CN" i="1" dirty="0"/>
                <a:t>The    Future</a:t>
              </a:r>
            </a:p>
            <a:p>
              <a:pPr algn="r"/>
              <a:r>
                <a:rPr lang="en-US" altLang="zh-CN" i="1" dirty="0"/>
                <a:t> is    here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51815E3-BE27-4AD6-A81A-BE77C9D840A4}"/>
              </a:ext>
            </a:extLst>
          </p:cNvPr>
          <p:cNvGrpSpPr/>
          <p:nvPr/>
        </p:nvGrpSpPr>
        <p:grpSpPr>
          <a:xfrm>
            <a:off x="660400" y="712201"/>
            <a:ext cx="1092200" cy="249823"/>
            <a:chOff x="2781300" y="571500"/>
            <a:chExt cx="3914376" cy="89535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CABF6F6-A9D3-470E-B452-A357FC0C7D79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2FF2F31-BF79-4122-855E-A774A17D7C62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3074CB2-A7C8-4EA5-9ABC-A5A08D30762A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CA9DB9D-D521-41F8-BB0F-B68FD9D2A89C}"/>
              </a:ext>
            </a:extLst>
          </p:cNvPr>
          <p:cNvGrpSpPr/>
          <p:nvPr/>
        </p:nvGrpSpPr>
        <p:grpSpPr>
          <a:xfrm>
            <a:off x="9296401" y="4791286"/>
            <a:ext cx="1960231" cy="448371"/>
            <a:chOff x="2781300" y="571500"/>
            <a:chExt cx="3914376" cy="895350"/>
          </a:xfrm>
          <a:solidFill>
            <a:schemeClr val="accent1">
              <a:lumMod val="60000"/>
              <a:lumOff val="40000"/>
            </a:schemeClr>
          </a:solidFill>
          <a:scene3d>
            <a:camera prst="perspectiveRight">
              <a:rot lat="600000" lon="18599993" rev="0"/>
            </a:camera>
            <a:lightRig rig="threePt" dir="t"/>
          </a:scene3d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40F1DB7-AB24-4E77-83C1-1140F923978A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CE0E655-8A49-4277-A396-F9F7349E018E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320FAD5-223B-48B0-A592-B47C45BD84E3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C199818-088B-4079-9E62-9007DD58B37C}"/>
              </a:ext>
            </a:extLst>
          </p:cNvPr>
          <p:cNvGrpSpPr/>
          <p:nvPr/>
        </p:nvGrpSpPr>
        <p:grpSpPr>
          <a:xfrm>
            <a:off x="522288" y="4109060"/>
            <a:ext cx="4367211" cy="1250379"/>
            <a:chOff x="534989" y="4490060"/>
            <a:chExt cx="4367211" cy="125037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18FC158-6859-4FED-BE20-53AABE3FF47C}"/>
                </a:ext>
              </a:extLst>
            </p:cNvPr>
            <p:cNvSpPr txBox="1"/>
            <p:nvPr/>
          </p:nvSpPr>
          <p:spPr>
            <a:xfrm>
              <a:off x="534989" y="4490060"/>
              <a:ext cx="436721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latin typeface="+mn-ea"/>
                </a:rPr>
                <a:t>自动驾驶行业巅峰论坛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4459B8F-DF84-42F3-8310-46D1FC8EAEF3}"/>
                </a:ext>
              </a:extLst>
            </p:cNvPr>
            <p:cNvGrpSpPr/>
            <p:nvPr/>
          </p:nvGrpSpPr>
          <p:grpSpPr>
            <a:xfrm>
              <a:off x="623889" y="5122611"/>
              <a:ext cx="3049233" cy="617828"/>
              <a:chOff x="514414" y="5723235"/>
              <a:chExt cx="3049233" cy="671661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39F3A5E6-2B99-424C-B970-04E63C703185}"/>
                  </a:ext>
                </a:extLst>
              </p:cNvPr>
              <p:cNvSpPr txBox="1"/>
              <p:nvPr/>
            </p:nvSpPr>
            <p:spPr>
              <a:xfrm>
                <a:off x="514414" y="6060301"/>
                <a:ext cx="3049233" cy="3345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dist">
                  <a:defRPr sz="2400">
                    <a:solidFill>
                      <a:schemeClr val="bg1"/>
                    </a:solidFill>
                  </a:defRPr>
                </a:lvl1pPr>
              </a:lstStyle>
              <a:p>
                <a:pPr algn="l"/>
                <a:r>
                  <a:rPr lang="zh-CN" altLang="en-US" sz="1400" dirty="0">
                    <a:latin typeface="+mn-ea"/>
                  </a:rPr>
                  <a:t>时间：</a:t>
                </a:r>
                <a:r>
                  <a:rPr lang="en-US" altLang="zh-CN" sz="1400" dirty="0">
                    <a:latin typeface="+mn-ea"/>
                  </a:rPr>
                  <a:t>2023</a:t>
                </a:r>
                <a:r>
                  <a:rPr lang="zh-CN" altLang="en-US" sz="1400" dirty="0">
                    <a:latin typeface="+mn-ea"/>
                  </a:rPr>
                  <a:t>年</a:t>
                </a:r>
                <a:r>
                  <a:rPr lang="en-US" altLang="zh-CN" sz="1400" dirty="0">
                    <a:latin typeface="+mn-ea"/>
                  </a:rPr>
                  <a:t>8</a:t>
                </a:r>
                <a:r>
                  <a:rPr lang="zh-CN" altLang="en-US" sz="1400" dirty="0">
                    <a:latin typeface="+mn-ea"/>
                  </a:rPr>
                  <a:t>月</a:t>
                </a:r>
                <a:r>
                  <a:rPr lang="en-US" altLang="zh-CN" sz="1400" dirty="0">
                    <a:latin typeface="+mn-ea"/>
                  </a:rPr>
                  <a:t>8</a:t>
                </a:r>
                <a:r>
                  <a:rPr lang="zh-CN" altLang="en-US" sz="1400" dirty="0">
                    <a:latin typeface="+mn-ea"/>
                  </a:rPr>
                  <a:t>日</a:t>
                </a:r>
                <a:endParaRPr lang="en-US" sz="1400" dirty="0">
                  <a:latin typeface="+mn-ea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D500794D-71E6-4A40-A0D7-2CA27969C0EA}"/>
                  </a:ext>
                </a:extLst>
              </p:cNvPr>
              <p:cNvSpPr txBox="1"/>
              <p:nvPr/>
            </p:nvSpPr>
            <p:spPr>
              <a:xfrm>
                <a:off x="514414" y="5723235"/>
                <a:ext cx="2526654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dist">
                  <a:defRPr sz="2400">
                    <a:solidFill>
                      <a:schemeClr val="bg1"/>
                    </a:solidFill>
                  </a:defRPr>
                </a:lvl1pPr>
              </a:lstStyle>
              <a:p>
                <a:pPr algn="l"/>
                <a:r>
                  <a:rPr lang="zh-CN" altLang="en-US" sz="1400" dirty="0"/>
                  <a:t>演讲人：阿星</a:t>
                </a:r>
                <a:endParaRPr lang="en-US" sz="1400" dirty="0"/>
              </a:p>
            </p:txBody>
          </p:sp>
        </p:grpSp>
      </p:grp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C1E905B9-1017-47E3-907A-D08242117EBE}"/>
              </a:ext>
            </a:extLst>
          </p:cNvPr>
          <p:cNvCxnSpPr/>
          <p:nvPr/>
        </p:nvCxnSpPr>
        <p:spPr>
          <a:xfrm>
            <a:off x="623888" y="3784600"/>
            <a:ext cx="5321300" cy="0"/>
          </a:xfrm>
          <a:prstGeom prst="straightConnector1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 descr="黑暗中的灯光&#10;&#10;描述已自动生成">
            <a:extLst>
              <a:ext uri="{FF2B5EF4-FFF2-40B4-BE49-F238E27FC236}">
                <a16:creationId xmlns:a16="http://schemas.microsoft.com/office/drawing/2014/main" id="{D87F805C-3E01-4BE6-839F-2FAC1693ACC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0637" y="3430850"/>
            <a:ext cx="2864763" cy="70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323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96C97162-3E18-4CC9-9BEE-3FE979B2E5E6}"/>
              </a:ext>
            </a:extLst>
          </p:cNvPr>
          <p:cNvGrpSpPr/>
          <p:nvPr/>
        </p:nvGrpSpPr>
        <p:grpSpPr>
          <a:xfrm>
            <a:off x="469900" y="842509"/>
            <a:ext cx="5925152" cy="4933498"/>
            <a:chOff x="660400" y="1302201"/>
            <a:chExt cx="5522687" cy="4933498"/>
          </a:xfrm>
          <a:scene3d>
            <a:camera prst="perspectiveRight">
              <a:rot lat="0" lon="19499996" rev="0"/>
            </a:camera>
            <a:lightRig rig="threePt" dir="t"/>
          </a:scene3d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8AC0CFC-218D-41CD-A640-73F2F36E39C8}"/>
                </a:ext>
              </a:extLst>
            </p:cNvPr>
            <p:cNvGrpSpPr/>
            <p:nvPr/>
          </p:nvGrpSpPr>
          <p:grpSpPr>
            <a:xfrm>
              <a:off x="660401" y="1302201"/>
              <a:ext cx="5522686" cy="3447983"/>
              <a:chOff x="456973" y="1824715"/>
              <a:chExt cx="6306683" cy="3937456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D39669F3-15E3-4864-B3AF-00E1E2C7B94B}"/>
                  </a:ext>
                </a:extLst>
              </p:cNvPr>
              <p:cNvSpPr/>
              <p:nvPr/>
            </p:nvSpPr>
            <p:spPr>
              <a:xfrm>
                <a:off x="456973" y="1824715"/>
                <a:ext cx="6306683" cy="3937456"/>
              </a:xfrm>
              <a:prstGeom prst="rect">
                <a:avLst/>
              </a:prstGeom>
              <a:gradFill flip="none" rotWithShape="1">
                <a:gsLst>
                  <a:gs pos="64000">
                    <a:schemeClr val="accent1">
                      <a:alpha val="8000"/>
                    </a:schemeClr>
                  </a:gs>
                  <a:gs pos="12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id="{B66DD0DA-88FC-447D-934B-1035B7EC00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3888" y="2104572"/>
                <a:ext cx="5921826" cy="3331027"/>
              </a:xfrm>
              <a:prstGeom prst="rect">
                <a:avLst/>
              </a:prstGeom>
              <a:ln>
                <a:solidFill>
                  <a:schemeClr val="accent1"/>
                </a:solidFill>
              </a:ln>
            </p:spPr>
          </p:pic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A2A0273-02D5-4086-82E5-0DE5CA0089FD}"/>
                </a:ext>
              </a:extLst>
            </p:cNvPr>
            <p:cNvGrpSpPr/>
            <p:nvPr/>
          </p:nvGrpSpPr>
          <p:grpSpPr>
            <a:xfrm>
              <a:off x="660400" y="4639126"/>
              <a:ext cx="5522686" cy="1596573"/>
              <a:chOff x="660400" y="4639126"/>
              <a:chExt cx="5522686" cy="1596573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57197655-A7BD-47E0-8427-557D36260D0F}"/>
                  </a:ext>
                </a:extLst>
              </p:cNvPr>
              <p:cNvGrpSpPr/>
              <p:nvPr/>
            </p:nvGrpSpPr>
            <p:grpSpPr>
              <a:xfrm>
                <a:off x="660400" y="4639126"/>
                <a:ext cx="5522686" cy="1596573"/>
                <a:chOff x="428171" y="7373258"/>
                <a:chExt cx="4216400" cy="1045030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id="{6DEFA5B7-7CFC-4E27-B49A-68C7A8C28BAC}"/>
                    </a:ext>
                  </a:extLst>
                </p:cNvPr>
                <p:cNvSpPr/>
                <p:nvPr/>
              </p:nvSpPr>
              <p:spPr>
                <a:xfrm>
                  <a:off x="428171" y="7373258"/>
                  <a:ext cx="4216400" cy="1045030"/>
                </a:xfrm>
                <a:prstGeom prst="rect">
                  <a:avLst/>
                </a:prstGeom>
                <a:gradFill flip="none" rotWithShape="1">
                  <a:gsLst>
                    <a:gs pos="64000">
                      <a:schemeClr val="accent1">
                        <a:alpha val="8000"/>
                      </a:schemeClr>
                    </a:gs>
                    <a:gs pos="12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id="{AC114F24-6D50-44CC-95E7-D3FE17EEF6AD}"/>
                    </a:ext>
                  </a:extLst>
                </p:cNvPr>
                <p:cNvSpPr txBox="1"/>
                <p:nvPr/>
              </p:nvSpPr>
              <p:spPr>
                <a:xfrm>
                  <a:off x="493259" y="7399861"/>
                  <a:ext cx="3954857" cy="7661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b="0" i="0">
                      <a:solidFill>
                        <a:schemeClr val="bg1"/>
                      </a:solidFill>
                      <a:effectLst/>
                      <a:latin typeface="Hiragino Sans GB"/>
                    </a:defRPr>
                  </a:lvl1pPr>
                </a:lstStyle>
                <a:p>
                  <a:pPr>
                    <a:lnSpc>
                      <a:spcPct val="150000"/>
                    </a:lnSpc>
                  </a:pPr>
                  <a:r>
                    <a:rPr lang="zh-CN" altLang="en-US" sz="2000" dirty="0">
                      <a:latin typeface="+mj-ea"/>
                      <a:ea typeface="+mj-ea"/>
                    </a:rPr>
                    <a:t>两大分级标准：</a:t>
                  </a:r>
                  <a:endParaRPr lang="en-US" altLang="zh-CN" sz="2000" dirty="0">
                    <a:latin typeface="+mj-ea"/>
                    <a:ea typeface="+mj-ea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/>
                    <a:t>美国国家公路交通安全管理局（</a:t>
                  </a:r>
                  <a:r>
                    <a:rPr lang="en-US" altLang="zh-CN" sz="1400" dirty="0"/>
                    <a:t>NHTSA</a:t>
                  </a:r>
                  <a:r>
                    <a:rPr lang="zh-CN" altLang="en-US" sz="1400" dirty="0"/>
                    <a:t>）制定的标准</a:t>
                  </a:r>
                  <a:endParaRPr lang="en-US" altLang="zh-CN" sz="1400" dirty="0"/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/>
                    <a:t>国际自动机工程师学会（</a:t>
                  </a:r>
                  <a:r>
                    <a:rPr lang="en-US" altLang="zh-CN" sz="1400" dirty="0"/>
                    <a:t>SAE International</a:t>
                  </a:r>
                  <a:r>
                    <a:rPr lang="zh-CN" altLang="en-US" sz="1400" dirty="0"/>
                    <a:t>）制定的标准</a:t>
                  </a:r>
                  <a:endParaRPr lang="en-US" sz="1400" dirty="0"/>
                </a:p>
              </p:txBody>
            </p:sp>
          </p:grpSp>
          <p:sp>
            <p:nvSpPr>
              <p:cNvPr id="9" name="对话气泡: 圆角矩形 8">
                <a:extLst>
                  <a:ext uri="{FF2B5EF4-FFF2-40B4-BE49-F238E27FC236}">
                    <a16:creationId xmlns:a16="http://schemas.microsoft.com/office/drawing/2014/main" id="{6D00F515-E558-442F-B984-76CE0A490620}"/>
                  </a:ext>
                </a:extLst>
              </p:cNvPr>
              <p:cNvSpPr/>
              <p:nvPr/>
            </p:nvSpPr>
            <p:spPr>
              <a:xfrm>
                <a:off x="5029200" y="5115362"/>
                <a:ext cx="1054100" cy="359233"/>
              </a:xfrm>
              <a:prstGeom prst="wedgeRoundRectCallout">
                <a:avLst>
                  <a:gd name="adj1" fmla="val -45887"/>
                  <a:gd name="adj2" fmla="val 73861"/>
                  <a:gd name="adj3" fmla="val 16667"/>
                </a:avLst>
              </a:prstGeom>
              <a:gradFill flip="none" rotWithShape="1">
                <a:gsLst>
                  <a:gs pos="64000">
                    <a:schemeClr val="accent1">
                      <a:lumMod val="50000"/>
                      <a:alpha val="54000"/>
                    </a:schemeClr>
                  </a:gs>
                  <a:gs pos="12000">
                    <a:schemeClr val="accent1">
                      <a:alpha val="0"/>
                    </a:schemeClr>
                  </a:gs>
                  <a:gs pos="100000">
                    <a:schemeClr val="accent1">
                      <a:lumMod val="50000"/>
                      <a:alpha val="6700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67000">
                      <a:schemeClr val="accent1"/>
                    </a:gs>
                    <a:gs pos="32000">
                      <a:schemeClr val="accent2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lt1"/>
                    </a:solidFill>
                  </a:rPr>
                  <a:t>广泛采用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E9242BB-00DB-427B-A90C-CE381A4D802F}"/>
              </a:ext>
            </a:extLst>
          </p:cNvPr>
          <p:cNvGrpSpPr/>
          <p:nvPr/>
        </p:nvGrpSpPr>
        <p:grpSpPr>
          <a:xfrm>
            <a:off x="4028496" y="1472206"/>
            <a:ext cx="8664369" cy="5385794"/>
            <a:chOff x="4709886" y="1302201"/>
            <a:chExt cx="7936742" cy="4933499"/>
          </a:xfrm>
          <a:scene3d>
            <a:camera prst="perspectiveLeft">
              <a:rot lat="0" lon="1800000" rev="0"/>
            </a:camera>
            <a:lightRig rig="threePt" dir="t"/>
          </a:scene3d>
        </p:grpSpPr>
        <p:pic>
          <p:nvPicPr>
            <p:cNvPr id="16" name="图片 15" descr="电脑萤幕画面&#10;&#10;低可信度描述已自动生成">
              <a:extLst>
                <a:ext uri="{FF2B5EF4-FFF2-40B4-BE49-F238E27FC236}">
                  <a16:creationId xmlns:a16="http://schemas.microsoft.com/office/drawing/2014/main" id="{F8F43281-73F8-4C28-B726-2EFD999FEB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09886" y="4197975"/>
              <a:ext cx="7936742" cy="2037725"/>
            </a:xfrm>
            <a:prstGeom prst="rect">
              <a:avLst/>
            </a:prstGeom>
          </p:spPr>
        </p:pic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5171CFF-2E96-40EC-829C-CA9D9B9C0FDB}"/>
                </a:ext>
              </a:extLst>
            </p:cNvPr>
            <p:cNvGrpSpPr/>
            <p:nvPr/>
          </p:nvGrpSpPr>
          <p:grpSpPr>
            <a:xfrm>
              <a:off x="5746283" y="1302201"/>
              <a:ext cx="5821830" cy="4790624"/>
              <a:chOff x="5746283" y="1302201"/>
              <a:chExt cx="5821830" cy="4790624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E5297415-9A30-44A2-B93B-C9CDC729D0D6}"/>
                  </a:ext>
                </a:extLst>
              </p:cNvPr>
              <p:cNvSpPr/>
              <p:nvPr/>
            </p:nvSpPr>
            <p:spPr>
              <a:xfrm>
                <a:off x="5746283" y="1302201"/>
                <a:ext cx="5821830" cy="4790624"/>
              </a:xfrm>
              <a:prstGeom prst="rect">
                <a:avLst/>
              </a:prstGeom>
              <a:gradFill flip="none" rotWithShape="1">
                <a:gsLst>
                  <a:gs pos="64000">
                    <a:schemeClr val="accent1">
                      <a:alpha val="8000"/>
                    </a:schemeClr>
                  </a:gs>
                  <a:gs pos="12000">
                    <a:schemeClr val="accent1">
                      <a:alpha val="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D79C5B55-8614-4731-8769-15D0CF09FA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125943" y="1480457"/>
                <a:ext cx="5025108" cy="2971647"/>
              </a:xfrm>
              <a:prstGeom prst="rect">
                <a:avLst/>
              </a:prstGeom>
            </p:spPr>
          </p:pic>
        </p:grpSp>
      </p:grpSp>
      <p:pic>
        <p:nvPicPr>
          <p:cNvPr id="20" name="图片 19" descr="黑暗中的灯光&#10;&#10;描述已自动生成">
            <a:extLst>
              <a:ext uri="{FF2B5EF4-FFF2-40B4-BE49-F238E27FC236}">
                <a16:creationId xmlns:a16="http://schemas.microsoft.com/office/drawing/2014/main" id="{E014C5FE-2BE5-4A58-ADA1-AD543C132CD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52919">
            <a:off x="7644339" y="1032393"/>
            <a:ext cx="2864763" cy="706596"/>
          </a:xfrm>
          <a:prstGeom prst="rect">
            <a:avLst/>
          </a:prstGeom>
        </p:spPr>
      </p:pic>
      <p:pic>
        <p:nvPicPr>
          <p:cNvPr id="21" name="图片 20" descr="黑暗中的灯光&#10;&#10;描述已自动生成">
            <a:extLst>
              <a:ext uri="{FF2B5EF4-FFF2-40B4-BE49-F238E27FC236}">
                <a16:creationId xmlns:a16="http://schemas.microsoft.com/office/drawing/2014/main" id="{4F50C55B-0FC0-4839-B88D-4078837C7AA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42766">
            <a:off x="373078" y="282806"/>
            <a:ext cx="2864763" cy="706596"/>
          </a:xfrm>
          <a:prstGeom prst="rect">
            <a:avLst/>
          </a:prstGeom>
        </p:spPr>
      </p:pic>
      <p:pic>
        <p:nvPicPr>
          <p:cNvPr id="22" name="图片 21" descr="黑暗中的灯光&#10;&#10;描述已自动生成">
            <a:extLst>
              <a:ext uri="{FF2B5EF4-FFF2-40B4-BE49-F238E27FC236}">
                <a16:creationId xmlns:a16="http://schemas.microsoft.com/office/drawing/2014/main" id="{B1ABC4D3-6E6C-4044-AAE0-9526E0C49CD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39800">
            <a:off x="360379" y="3902306"/>
            <a:ext cx="2864763" cy="706596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699DC9D3-26E7-4A66-96E7-A00B2694EC29}"/>
              </a:ext>
            </a:extLst>
          </p:cNvPr>
          <p:cNvGrpSpPr/>
          <p:nvPr/>
        </p:nvGrpSpPr>
        <p:grpSpPr>
          <a:xfrm>
            <a:off x="5636524" y="1130300"/>
            <a:ext cx="1818376" cy="415924"/>
            <a:chOff x="2781300" y="571500"/>
            <a:chExt cx="3914376" cy="895350"/>
          </a:xfrm>
          <a:scene3d>
            <a:camera prst="perspectiveLeft">
              <a:rot lat="21120000" lon="2400000" rev="0"/>
            </a:camera>
            <a:lightRig rig="threePt" dir="t"/>
          </a:scene3d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C1700AC-6D05-4287-AE29-EEBFB885E055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6509CAA-A5E7-45D4-86DE-4C0A5E1BEFA7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5268D7A-AFA5-4AC7-91FF-97D1CBFE4C3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79812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7CDA6FD8-BD6F-440D-BFF6-55DCDE335D47}"/>
              </a:ext>
            </a:extLst>
          </p:cNvPr>
          <p:cNvGrpSpPr/>
          <p:nvPr/>
        </p:nvGrpSpPr>
        <p:grpSpPr>
          <a:xfrm>
            <a:off x="-2193957" y="-3006511"/>
            <a:ext cx="16595757" cy="16740415"/>
            <a:chOff x="720693" y="2879940"/>
            <a:chExt cx="5369195" cy="5415996"/>
          </a:xfrm>
          <a:scene3d>
            <a:camera prst="perspectiveRelaxedModerately">
              <a:rot lat="16490628" lon="0" rev="0"/>
            </a:camera>
            <a:lightRig rig="threePt" dir="t"/>
          </a:scene3d>
        </p:grpSpPr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25C5A504-3D88-44A6-93B2-B40CC2B655A4}"/>
                </a:ext>
              </a:extLst>
            </p:cNvPr>
            <p:cNvSpPr/>
            <p:nvPr/>
          </p:nvSpPr>
          <p:spPr>
            <a:xfrm>
              <a:off x="1075022" y="3637453"/>
              <a:ext cx="4547911" cy="4547906"/>
            </a:xfrm>
            <a:prstGeom prst="ellipse">
              <a:avLst/>
            </a:prstGeom>
            <a:gradFill>
              <a:gsLst>
                <a:gs pos="63000">
                  <a:schemeClr val="accent2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8100000" scaled="1"/>
            </a:gradFill>
            <a:ln w="19050">
              <a:gradFill flip="none" rotWithShape="1">
                <a:gsLst>
                  <a:gs pos="27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prstDash val="sysDash"/>
            </a:ln>
            <a:effectLst/>
            <a:sp3d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310E1CB2-244A-48A9-A61D-4686B3374270}"/>
                </a:ext>
              </a:extLst>
            </p:cNvPr>
            <p:cNvSpPr/>
            <p:nvPr/>
          </p:nvSpPr>
          <p:spPr>
            <a:xfrm>
              <a:off x="1448197" y="3825642"/>
              <a:ext cx="3882818" cy="3882814"/>
            </a:xfrm>
            <a:prstGeom prst="ellipse">
              <a:avLst/>
            </a:prstGeom>
            <a:gradFill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8100000" scaled="1"/>
            </a:gradFill>
            <a:ln w="12700">
              <a:gradFill flip="none" rotWithShape="1">
                <a:gsLst>
                  <a:gs pos="65000">
                    <a:srgbClr val="FCDEBF">
                      <a:alpha val="0"/>
                    </a:srgbClr>
                  </a:gs>
                  <a:gs pos="100000">
                    <a:srgbClr val="FCDEBF"/>
                  </a:gs>
                </a:gsLst>
                <a:lin ang="8100000" scaled="1"/>
                <a:tileRect/>
              </a:gradFill>
            </a:ln>
            <a:effectLst/>
            <a:sp3d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CAC02E96-969A-4AF7-BC09-1377FBAEB203}"/>
                </a:ext>
              </a:extLst>
            </p:cNvPr>
            <p:cNvSpPr/>
            <p:nvPr/>
          </p:nvSpPr>
          <p:spPr>
            <a:xfrm>
              <a:off x="1448196" y="3646532"/>
              <a:ext cx="3882818" cy="388281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91000">
                  <a:schemeClr val="accent2">
                    <a:alpha val="0"/>
                  </a:schemeClr>
                </a:gs>
                <a:gs pos="42000">
                  <a:schemeClr val="accent2">
                    <a:alpha val="2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75000">
                    <a:schemeClr val="accent2">
                      <a:alpha val="0"/>
                    </a:schemeClr>
                  </a:gs>
                </a:gsLst>
                <a:lin ang="18900000" scaled="1"/>
                <a:tileRect/>
              </a:gradFill>
            </a:ln>
            <a:effectLst/>
            <a:sp3d extrusionH="19050"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gradFill>
                  <a:gsLst>
                    <a:gs pos="52000">
                      <a:srgbClr val="EEC5A3"/>
                    </a:gs>
                    <a:gs pos="0">
                      <a:srgbClr val="FCDEBF"/>
                    </a:gs>
                    <a:gs pos="100000">
                      <a:srgbClr val="D2906B"/>
                    </a:gs>
                  </a:gsLst>
                  <a:lin ang="5400000" scaled="0"/>
                </a:gradFill>
              </a:endParaRPr>
            </a:p>
          </p:txBody>
        </p:sp>
        <p:pic>
          <p:nvPicPr>
            <p:cNvPr id="161" name="图片 160" descr="图片包含 炉子, 灯光, 游戏机&#10;&#10;描述已自动生成">
              <a:extLst>
                <a:ext uri="{FF2B5EF4-FFF2-40B4-BE49-F238E27FC236}">
                  <a16:creationId xmlns:a16="http://schemas.microsoft.com/office/drawing/2014/main" id="{BB842D88-BE65-4379-900C-B256FA1921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0693" y="2879940"/>
              <a:ext cx="5369195" cy="5415996"/>
            </a:xfrm>
            <a:prstGeom prst="rect">
              <a:avLst/>
            </a:prstGeom>
          </p:spPr>
        </p:pic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A5001A17-D474-4AF8-9F38-0A6D91636668}"/>
              </a:ext>
            </a:extLst>
          </p:cNvPr>
          <p:cNvGrpSpPr/>
          <p:nvPr/>
        </p:nvGrpSpPr>
        <p:grpSpPr>
          <a:xfrm>
            <a:off x="660400" y="1130300"/>
            <a:ext cx="2209800" cy="505456"/>
            <a:chOff x="2781300" y="571500"/>
            <a:chExt cx="3914376" cy="895350"/>
          </a:xfrm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4B2FF314-1ABA-464A-A748-085C42F0B193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7647D051-80D8-4DC8-8AF7-5A34364D7F72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E953B47B-191C-435B-B523-E5C8EB6AADF7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5E0E76A0-019B-4F4F-995D-6C79B4ABC627}"/>
              </a:ext>
            </a:extLst>
          </p:cNvPr>
          <p:cNvGrpSpPr/>
          <p:nvPr/>
        </p:nvGrpSpPr>
        <p:grpSpPr>
          <a:xfrm>
            <a:off x="4048112" y="762000"/>
            <a:ext cx="7648587" cy="4790624"/>
            <a:chOff x="4264012" y="1028700"/>
            <a:chExt cx="7648587" cy="4790624"/>
          </a:xfrm>
          <a:scene3d>
            <a:camera prst="perspectiveLeft">
              <a:rot lat="0" lon="2400000" rev="0"/>
            </a:camera>
            <a:lightRig rig="threePt" dir="t"/>
          </a:scene3d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2FA64E8B-6DD7-4FF2-A461-5B940A211665}"/>
                </a:ext>
              </a:extLst>
            </p:cNvPr>
            <p:cNvSpPr txBox="1"/>
            <p:nvPr/>
          </p:nvSpPr>
          <p:spPr>
            <a:xfrm>
              <a:off x="7493000" y="4097696"/>
              <a:ext cx="3832994" cy="10321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0" i="0" dirty="0">
                  <a:solidFill>
                    <a:schemeClr val="bg1"/>
                  </a:solidFill>
                  <a:effectLst/>
                  <a:latin typeface="Hiragino Sans GB"/>
                </a:rPr>
                <a:t>技术发展到了完全自动驾驶的</a:t>
              </a:r>
              <a:r>
                <a:rPr lang="en-US" altLang="zh-CN" sz="1400" b="0" i="0" dirty="0">
                  <a:solidFill>
                    <a:schemeClr val="bg1"/>
                  </a:solidFill>
                  <a:effectLst/>
                  <a:latin typeface="+mn-ea"/>
                </a:rPr>
                <a:t>L5</a:t>
              </a:r>
              <a:r>
                <a:rPr lang="zh-CN" altLang="en-US" sz="1400" b="0" i="0" dirty="0">
                  <a:solidFill>
                    <a:schemeClr val="bg1"/>
                  </a:solidFill>
                  <a:effectLst/>
                  <a:latin typeface="Hiragino Sans GB"/>
                </a:rPr>
                <a:t>级后，更重要的是与之关联的社会各项法律法规是否健全、是否支持，以及社会文明。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1F51D424-081F-44D5-ABDE-6DD2B975CACE}"/>
                </a:ext>
              </a:extLst>
            </p:cNvPr>
            <p:cNvGrpSpPr/>
            <p:nvPr/>
          </p:nvGrpSpPr>
          <p:grpSpPr>
            <a:xfrm>
              <a:off x="4457700" y="1358900"/>
              <a:ext cx="7061200" cy="2433897"/>
              <a:chOff x="4305300" y="1267262"/>
              <a:chExt cx="7061200" cy="2433897"/>
            </a:xfrm>
          </p:grpSpPr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3E744BB-BE16-4051-A228-6E0A57A2D127}"/>
                  </a:ext>
                </a:extLst>
              </p:cNvPr>
              <p:cNvSpPr txBox="1"/>
              <p:nvPr/>
            </p:nvSpPr>
            <p:spPr>
              <a:xfrm>
                <a:off x="4840889" y="2342633"/>
                <a:ext cx="6096000" cy="584775"/>
              </a:xfrm>
              <a:prstGeom prst="rect">
                <a:avLst/>
              </a:prstGeom>
              <a:noFill/>
            </p:spPr>
            <p:txBody>
              <a:bodyPr wrap="square" numCol="1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>
                  <a:defRPr sz="32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lumMod val="8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2700000" algn="tl">
                        <a:schemeClr val="accent2"/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</a:defRPr>
                </a:lvl1pPr>
              </a:lstStyle>
              <a:p>
                <a:r>
                  <a:rPr lang="zh-CN" altLang="en-US" dirty="0"/>
                  <a:t>自动驾驶面临的诸多挑战</a:t>
                </a:r>
                <a:endParaRPr lang="en-US" dirty="0"/>
              </a:p>
            </p:txBody>
          </p:sp>
          <p:sp>
            <p:nvSpPr>
              <p:cNvPr id="116" name="对话气泡: 圆角矩形 115">
                <a:extLst>
                  <a:ext uri="{FF2B5EF4-FFF2-40B4-BE49-F238E27FC236}">
                    <a16:creationId xmlns:a16="http://schemas.microsoft.com/office/drawing/2014/main" id="{B97A2CA9-F829-4654-964E-AF0B03BCAB89}"/>
                  </a:ext>
                </a:extLst>
              </p:cNvPr>
              <p:cNvSpPr/>
              <p:nvPr/>
            </p:nvSpPr>
            <p:spPr>
              <a:xfrm>
                <a:off x="4305300" y="1737162"/>
                <a:ext cx="1326396" cy="359233"/>
              </a:xfrm>
              <a:prstGeom prst="wedgeRoundRectCallout">
                <a:avLst>
                  <a:gd name="adj1" fmla="val 41244"/>
                  <a:gd name="adj2" fmla="val 105679"/>
                  <a:gd name="adj3" fmla="val 16667"/>
                </a:avLst>
              </a:prstGeom>
              <a:gradFill flip="none" rotWithShape="1">
                <a:gsLst>
                  <a:gs pos="64000">
                    <a:schemeClr val="accent1">
                      <a:lumMod val="50000"/>
                      <a:alpha val="54000"/>
                    </a:schemeClr>
                  </a:gs>
                  <a:gs pos="12000">
                    <a:schemeClr val="accent1">
                      <a:alpha val="0"/>
                    </a:schemeClr>
                  </a:gs>
                  <a:gs pos="100000">
                    <a:schemeClr val="accent1">
                      <a:lumMod val="50000"/>
                      <a:alpha val="6700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67000">
                      <a:schemeClr val="accent1"/>
                    </a:gs>
                    <a:gs pos="32000">
                      <a:schemeClr val="accent2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lt1"/>
                    </a:solidFill>
                  </a:rPr>
                  <a:t>技术</a:t>
                </a:r>
              </a:p>
            </p:txBody>
          </p:sp>
          <p:sp>
            <p:nvSpPr>
              <p:cNvPr id="117" name="对话气泡: 圆角矩形 116">
                <a:extLst>
                  <a:ext uri="{FF2B5EF4-FFF2-40B4-BE49-F238E27FC236}">
                    <a16:creationId xmlns:a16="http://schemas.microsoft.com/office/drawing/2014/main" id="{0141266A-D9D9-4FB4-98B5-09109D90A4F2}"/>
                  </a:ext>
                </a:extLst>
              </p:cNvPr>
              <p:cNvSpPr/>
              <p:nvPr/>
            </p:nvSpPr>
            <p:spPr>
              <a:xfrm>
                <a:off x="5613400" y="1267262"/>
                <a:ext cx="1326396" cy="359233"/>
              </a:xfrm>
              <a:prstGeom prst="wedgeRoundRectCallout">
                <a:avLst>
                  <a:gd name="adj1" fmla="val 24967"/>
                  <a:gd name="adj2" fmla="val 109214"/>
                  <a:gd name="adj3" fmla="val 16667"/>
                </a:avLst>
              </a:prstGeom>
              <a:gradFill flip="none" rotWithShape="1">
                <a:gsLst>
                  <a:gs pos="64000">
                    <a:schemeClr val="accent1">
                      <a:lumMod val="50000"/>
                      <a:alpha val="54000"/>
                    </a:schemeClr>
                  </a:gs>
                  <a:gs pos="12000">
                    <a:schemeClr val="accent1">
                      <a:alpha val="0"/>
                    </a:schemeClr>
                  </a:gs>
                  <a:gs pos="100000">
                    <a:schemeClr val="accent1">
                      <a:lumMod val="50000"/>
                      <a:alpha val="6700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67000">
                      <a:schemeClr val="accent1"/>
                    </a:gs>
                    <a:gs pos="32000">
                      <a:schemeClr val="accent2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lt1"/>
                    </a:solidFill>
                  </a:rPr>
                  <a:t>成本</a:t>
                </a:r>
              </a:p>
            </p:txBody>
          </p:sp>
          <p:sp>
            <p:nvSpPr>
              <p:cNvPr id="118" name="对话气泡: 圆角矩形 117">
                <a:extLst>
                  <a:ext uri="{FF2B5EF4-FFF2-40B4-BE49-F238E27FC236}">
                    <a16:creationId xmlns:a16="http://schemas.microsoft.com/office/drawing/2014/main" id="{AE0C7A13-749A-4A5A-B63D-0F01076475E0}"/>
                  </a:ext>
                </a:extLst>
              </p:cNvPr>
              <p:cNvSpPr/>
              <p:nvPr/>
            </p:nvSpPr>
            <p:spPr>
              <a:xfrm>
                <a:off x="7200900" y="1521262"/>
                <a:ext cx="1326396" cy="359233"/>
              </a:xfrm>
              <a:prstGeom prst="wedgeRoundRectCallout">
                <a:avLst>
                  <a:gd name="adj1" fmla="val 11562"/>
                  <a:gd name="adj2" fmla="val 112749"/>
                  <a:gd name="adj3" fmla="val 16667"/>
                </a:avLst>
              </a:prstGeom>
              <a:gradFill flip="none" rotWithShape="1">
                <a:gsLst>
                  <a:gs pos="64000">
                    <a:schemeClr val="accent1">
                      <a:lumMod val="50000"/>
                      <a:alpha val="54000"/>
                    </a:schemeClr>
                  </a:gs>
                  <a:gs pos="12000">
                    <a:schemeClr val="accent1">
                      <a:alpha val="0"/>
                    </a:schemeClr>
                  </a:gs>
                  <a:gs pos="100000">
                    <a:schemeClr val="accent1">
                      <a:lumMod val="50000"/>
                      <a:alpha val="6700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67000">
                      <a:schemeClr val="accent1"/>
                    </a:gs>
                    <a:gs pos="32000">
                      <a:schemeClr val="accent2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lt1"/>
                    </a:solidFill>
                  </a:rPr>
                  <a:t>产品质量</a:t>
                </a:r>
              </a:p>
            </p:txBody>
          </p:sp>
          <p:sp>
            <p:nvSpPr>
              <p:cNvPr id="119" name="对话气泡: 圆角矩形 118">
                <a:extLst>
                  <a:ext uri="{FF2B5EF4-FFF2-40B4-BE49-F238E27FC236}">
                    <a16:creationId xmlns:a16="http://schemas.microsoft.com/office/drawing/2014/main" id="{37758354-4C4A-46D9-A45D-77EBDBCE9AB5}"/>
                  </a:ext>
                </a:extLst>
              </p:cNvPr>
              <p:cNvSpPr/>
              <p:nvPr/>
            </p:nvSpPr>
            <p:spPr>
              <a:xfrm>
                <a:off x="8674100" y="1292662"/>
                <a:ext cx="1326396" cy="359233"/>
              </a:xfrm>
              <a:prstGeom prst="wedgeRoundRectCallout">
                <a:avLst>
                  <a:gd name="adj1" fmla="val 11562"/>
                  <a:gd name="adj2" fmla="val 112749"/>
                  <a:gd name="adj3" fmla="val 16667"/>
                </a:avLst>
              </a:prstGeom>
              <a:gradFill flip="none" rotWithShape="1">
                <a:gsLst>
                  <a:gs pos="64000">
                    <a:schemeClr val="accent1">
                      <a:lumMod val="50000"/>
                      <a:alpha val="54000"/>
                    </a:schemeClr>
                  </a:gs>
                  <a:gs pos="12000">
                    <a:schemeClr val="accent1">
                      <a:alpha val="0"/>
                    </a:schemeClr>
                  </a:gs>
                  <a:gs pos="100000">
                    <a:schemeClr val="accent1">
                      <a:lumMod val="50000"/>
                      <a:alpha val="6700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67000">
                      <a:schemeClr val="accent1"/>
                    </a:gs>
                    <a:gs pos="32000">
                      <a:schemeClr val="accent2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lt1"/>
                    </a:solidFill>
                  </a:rPr>
                  <a:t>法律法规</a:t>
                </a:r>
              </a:p>
            </p:txBody>
          </p:sp>
          <p:sp>
            <p:nvSpPr>
              <p:cNvPr id="120" name="对话气泡: 圆角矩形 119">
                <a:extLst>
                  <a:ext uri="{FF2B5EF4-FFF2-40B4-BE49-F238E27FC236}">
                    <a16:creationId xmlns:a16="http://schemas.microsoft.com/office/drawing/2014/main" id="{EFBE8256-A93D-4785-856F-A763C58D30B8}"/>
                  </a:ext>
                </a:extLst>
              </p:cNvPr>
              <p:cNvSpPr/>
              <p:nvPr/>
            </p:nvSpPr>
            <p:spPr>
              <a:xfrm>
                <a:off x="10040104" y="1686362"/>
                <a:ext cx="1326396" cy="359233"/>
              </a:xfrm>
              <a:prstGeom prst="wedgeRoundRectCallout">
                <a:avLst>
                  <a:gd name="adj1" fmla="val 11562"/>
                  <a:gd name="adj2" fmla="val 112749"/>
                  <a:gd name="adj3" fmla="val 16667"/>
                </a:avLst>
              </a:prstGeom>
              <a:gradFill flip="none" rotWithShape="1">
                <a:gsLst>
                  <a:gs pos="64000">
                    <a:schemeClr val="accent1">
                      <a:lumMod val="50000"/>
                      <a:alpha val="54000"/>
                    </a:schemeClr>
                  </a:gs>
                  <a:gs pos="12000">
                    <a:schemeClr val="accent1">
                      <a:alpha val="0"/>
                    </a:schemeClr>
                  </a:gs>
                  <a:gs pos="100000">
                    <a:schemeClr val="accent1">
                      <a:lumMod val="50000"/>
                      <a:alpha val="6700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67000">
                      <a:schemeClr val="accent1"/>
                    </a:gs>
                    <a:gs pos="32000">
                      <a:schemeClr val="accent2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lt1"/>
                    </a:solidFill>
                  </a:rPr>
                  <a:t>公众接受度</a:t>
                </a:r>
              </a:p>
            </p:txBody>
          </p:sp>
          <p:sp>
            <p:nvSpPr>
              <p:cNvPr id="122" name="对话气泡: 圆角矩形 121">
                <a:extLst>
                  <a:ext uri="{FF2B5EF4-FFF2-40B4-BE49-F238E27FC236}">
                    <a16:creationId xmlns:a16="http://schemas.microsoft.com/office/drawing/2014/main" id="{73972701-4F96-43CD-BF8A-2D37F2B82C76}"/>
                  </a:ext>
                </a:extLst>
              </p:cNvPr>
              <p:cNvSpPr/>
              <p:nvPr/>
            </p:nvSpPr>
            <p:spPr>
              <a:xfrm>
                <a:off x="7038975" y="3201493"/>
                <a:ext cx="1809750" cy="490141"/>
              </a:xfrm>
              <a:prstGeom prst="wedgeRoundRectCallout">
                <a:avLst>
                  <a:gd name="adj1" fmla="val 37418"/>
                  <a:gd name="adj2" fmla="val -88253"/>
                  <a:gd name="adj3" fmla="val 16667"/>
                </a:avLst>
              </a:prstGeom>
              <a:gradFill flip="none" rotWithShape="1">
                <a:gsLst>
                  <a:gs pos="64000">
                    <a:schemeClr val="accent1">
                      <a:lumMod val="50000"/>
                      <a:alpha val="54000"/>
                    </a:schemeClr>
                  </a:gs>
                  <a:gs pos="12000">
                    <a:schemeClr val="accent1">
                      <a:alpha val="0"/>
                    </a:schemeClr>
                  </a:gs>
                  <a:gs pos="100000">
                    <a:schemeClr val="accent1">
                      <a:lumMod val="50000"/>
                      <a:alpha val="67000"/>
                    </a:schemeClr>
                  </a:gs>
                </a:gsLst>
                <a:lin ang="16200000" scaled="1"/>
                <a:tileRect/>
              </a:gradFill>
              <a:ln>
                <a:gradFill flip="none" rotWithShape="1">
                  <a:gsLst>
                    <a:gs pos="67000">
                      <a:schemeClr val="accent1"/>
                    </a:gs>
                    <a:gs pos="32000">
                      <a:schemeClr val="accent2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法律法规</a:t>
                </a:r>
              </a:p>
            </p:txBody>
          </p:sp>
          <p:sp>
            <p:nvSpPr>
              <p:cNvPr id="123" name="对话气泡: 圆角矩形 122">
                <a:extLst>
                  <a:ext uri="{FF2B5EF4-FFF2-40B4-BE49-F238E27FC236}">
                    <a16:creationId xmlns:a16="http://schemas.microsoft.com/office/drawing/2014/main" id="{8EBF79AE-B61F-4881-B465-D073B0FC2BF7}"/>
                  </a:ext>
                </a:extLst>
              </p:cNvPr>
              <p:cNvSpPr/>
              <p:nvPr/>
            </p:nvSpPr>
            <p:spPr>
              <a:xfrm>
                <a:off x="9324975" y="3211018"/>
                <a:ext cx="1809750" cy="490141"/>
              </a:xfrm>
              <a:prstGeom prst="wedgeRoundRectCallout">
                <a:avLst>
                  <a:gd name="adj1" fmla="val 576"/>
                  <a:gd name="adj2" fmla="val -92140"/>
                  <a:gd name="adj3" fmla="val 16667"/>
                </a:avLst>
              </a:prstGeom>
              <a:gradFill flip="none" rotWithShape="1">
                <a:gsLst>
                  <a:gs pos="64000">
                    <a:schemeClr val="accent1">
                      <a:lumMod val="50000"/>
                      <a:alpha val="54000"/>
                    </a:schemeClr>
                  </a:gs>
                  <a:gs pos="12000">
                    <a:schemeClr val="accent1">
                      <a:alpha val="0"/>
                    </a:schemeClr>
                  </a:gs>
                  <a:gs pos="100000">
                    <a:schemeClr val="accent1">
                      <a:lumMod val="50000"/>
                      <a:alpha val="67000"/>
                    </a:schemeClr>
                  </a:gs>
                </a:gsLst>
                <a:lin ang="16200000" scaled="1"/>
                <a:tileRect/>
              </a:gradFill>
              <a:ln>
                <a:gradFill flip="none" rotWithShape="1">
                  <a:gsLst>
                    <a:gs pos="67000">
                      <a:schemeClr val="accent1"/>
                    </a:gs>
                    <a:gs pos="32000">
                      <a:schemeClr val="accent2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伦理考量</a:t>
                </a:r>
              </a:p>
            </p:txBody>
          </p:sp>
        </p:grp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FCCFDD4D-7EA3-4316-AC52-8359E0AD97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26300" y="4038600"/>
              <a:ext cx="402590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6812FC93-4B99-4041-8806-CBC5467A39E4}"/>
                </a:ext>
              </a:extLst>
            </p:cNvPr>
            <p:cNvSpPr/>
            <p:nvPr/>
          </p:nvSpPr>
          <p:spPr>
            <a:xfrm>
              <a:off x="4264012" y="1028700"/>
              <a:ext cx="7648587" cy="4790624"/>
            </a:xfrm>
            <a:prstGeom prst="rect">
              <a:avLst/>
            </a:prstGeom>
            <a:gradFill flip="none" rotWithShape="1">
              <a:gsLst>
                <a:gs pos="40000">
                  <a:schemeClr val="accent1">
                    <a:alpha val="8000"/>
                  </a:schemeClr>
                </a:gs>
                <a:gs pos="5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50"/>
            </a:p>
          </p:txBody>
        </p:sp>
      </p:grpSp>
      <p:pic>
        <p:nvPicPr>
          <p:cNvPr id="115" name="图片 114">
            <a:extLst>
              <a:ext uri="{FF2B5EF4-FFF2-40B4-BE49-F238E27FC236}">
                <a16:creationId xmlns:a16="http://schemas.microsoft.com/office/drawing/2014/main" id="{FAA24DA1-8E98-4A28-AE78-9DD53EA7E72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887" y="1231900"/>
            <a:ext cx="6952819" cy="4444999"/>
          </a:xfrm>
          <a:custGeom>
            <a:avLst/>
            <a:gdLst>
              <a:gd name="connsiteX0" fmla="*/ 7061200 w 7656662"/>
              <a:gd name="connsiteY0" fmla="*/ 1165023 h 4901998"/>
              <a:gd name="connsiteX1" fmla="*/ 6604000 w 7656662"/>
              <a:gd name="connsiteY1" fmla="*/ 1622223 h 4901998"/>
              <a:gd name="connsiteX2" fmla="*/ 7061200 w 7656662"/>
              <a:gd name="connsiteY2" fmla="*/ 2079423 h 4901998"/>
              <a:gd name="connsiteX3" fmla="*/ 7518400 w 7656662"/>
              <a:gd name="connsiteY3" fmla="*/ 1622223 h 4901998"/>
              <a:gd name="connsiteX4" fmla="*/ 7061200 w 7656662"/>
              <a:gd name="connsiteY4" fmla="*/ 1165023 h 4901998"/>
              <a:gd name="connsiteX5" fmla="*/ 0 w 7656662"/>
              <a:gd name="connsiteY5" fmla="*/ 0 h 4901998"/>
              <a:gd name="connsiteX6" fmla="*/ 7656662 w 7656662"/>
              <a:gd name="connsiteY6" fmla="*/ 0 h 4901998"/>
              <a:gd name="connsiteX7" fmla="*/ 7656662 w 7656662"/>
              <a:gd name="connsiteY7" fmla="*/ 4901998 h 4901998"/>
              <a:gd name="connsiteX8" fmla="*/ 0 w 7656662"/>
              <a:gd name="connsiteY8" fmla="*/ 4901998 h 4901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56662" h="4901998">
                <a:moveTo>
                  <a:pt x="7061200" y="1165023"/>
                </a:moveTo>
                <a:cubicBezTo>
                  <a:pt x="6808695" y="1165023"/>
                  <a:pt x="6604000" y="1369718"/>
                  <a:pt x="6604000" y="1622223"/>
                </a:cubicBezTo>
                <a:cubicBezTo>
                  <a:pt x="6604000" y="1874728"/>
                  <a:pt x="6808695" y="2079423"/>
                  <a:pt x="7061200" y="2079423"/>
                </a:cubicBezTo>
                <a:cubicBezTo>
                  <a:pt x="7313705" y="2079423"/>
                  <a:pt x="7518400" y="1874728"/>
                  <a:pt x="7518400" y="1622223"/>
                </a:cubicBezTo>
                <a:cubicBezTo>
                  <a:pt x="7518400" y="1369718"/>
                  <a:pt x="7313705" y="1165023"/>
                  <a:pt x="7061200" y="1165023"/>
                </a:cubicBezTo>
                <a:close/>
                <a:moveTo>
                  <a:pt x="0" y="0"/>
                </a:moveTo>
                <a:lnTo>
                  <a:pt x="7656662" y="0"/>
                </a:lnTo>
                <a:lnTo>
                  <a:pt x="7656662" y="4901998"/>
                </a:lnTo>
                <a:lnTo>
                  <a:pt x="0" y="4901998"/>
                </a:lnTo>
                <a:close/>
              </a:path>
            </a:pathLst>
          </a:custGeom>
        </p:spPr>
      </p:pic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A907D412-651B-4CF5-AB8F-ADD729F5A6C3}"/>
              </a:ext>
            </a:extLst>
          </p:cNvPr>
          <p:cNvGrpSpPr/>
          <p:nvPr/>
        </p:nvGrpSpPr>
        <p:grpSpPr>
          <a:xfrm>
            <a:off x="1498600" y="4941757"/>
            <a:ext cx="621422" cy="184666"/>
            <a:chOff x="2933700" y="2048205"/>
            <a:chExt cx="822574" cy="184666"/>
          </a:xfrm>
        </p:grpSpPr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D94E643F-07C6-4F55-9584-6BDC2633A9D8}"/>
                </a:ext>
              </a:extLst>
            </p:cNvPr>
            <p:cNvCxnSpPr>
              <a:cxnSpLocks/>
            </p:cNvCxnSpPr>
            <p:nvPr/>
          </p:nvCxnSpPr>
          <p:spPr>
            <a:xfrm>
              <a:off x="2933700" y="2120900"/>
              <a:ext cx="28144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Rectangle 24">
              <a:extLst>
                <a:ext uri="{FF2B5EF4-FFF2-40B4-BE49-F238E27FC236}">
                  <a16:creationId xmlns:a16="http://schemas.microsoft.com/office/drawing/2014/main" id="{E9DF5B8D-3A4C-4337-9499-54A8F8A732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609" y="2048205"/>
              <a:ext cx="46166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OPPOSans H" panose="00020600040101010101" pitchFamily="18" charset="-122"/>
                  <a:ea typeface="OPPOSans H" panose="00020600040101010101" pitchFamily="18" charset="-122"/>
                </a:rPr>
                <a:t>错误率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</a:endParaRPr>
            </a:p>
          </p:txBody>
        </p:sp>
      </p:grpSp>
      <p:pic>
        <p:nvPicPr>
          <p:cNvPr id="163" name="图片 162" descr="黑暗中的灯光&#10;&#10;描述已自动生成">
            <a:extLst>
              <a:ext uri="{FF2B5EF4-FFF2-40B4-BE49-F238E27FC236}">
                <a16:creationId xmlns:a16="http://schemas.microsoft.com/office/drawing/2014/main" id="{0CDC6BE7-D55E-4ED0-84C3-D8B8D6121B6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39976">
            <a:off x="8097852" y="166833"/>
            <a:ext cx="2864763" cy="706596"/>
          </a:xfrm>
          <a:prstGeom prst="rect">
            <a:avLst/>
          </a:prstGeom>
        </p:spPr>
      </p:pic>
      <p:sp>
        <p:nvSpPr>
          <p:cNvPr id="32" name="Rectangle 24">
            <a:extLst>
              <a:ext uri="{FF2B5EF4-FFF2-40B4-BE49-F238E27FC236}">
                <a16:creationId xmlns:a16="http://schemas.microsoft.com/office/drawing/2014/main" id="{D3E5F54E-C78F-42DB-97E0-53ED8537E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7096" y="3600309"/>
            <a:ext cx="461665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</a:rPr>
              <a:t>超过人眼</a:t>
            </a:r>
            <a:endParaRPr lang="zh-CN" altLang="zh-CN" sz="900" dirty="0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33" name="Rectangle 24">
            <a:extLst>
              <a:ext uri="{FF2B5EF4-FFF2-40B4-BE49-F238E27FC236}">
                <a16:creationId xmlns:a16="http://schemas.microsoft.com/office/drawing/2014/main" id="{FDF6B39A-2959-43F3-AE96-04BADEC188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6495" y="4517413"/>
            <a:ext cx="4616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900" dirty="0" err="1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</a:rPr>
              <a:t>TBGⅡ</a:t>
            </a:r>
            <a:endParaRPr lang="en-US" altLang="zh-CN" sz="900" dirty="0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9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</a:rPr>
              <a:t>学习架构</a:t>
            </a:r>
            <a:endParaRPr kumimoji="0" lang="zh-CN" altLang="zh-CN" sz="1100" b="0" i="0" u="none" strike="noStrike" cap="none" normalizeH="0" baseline="0" dirty="0">
              <a:ln>
                <a:noFill/>
              </a:ln>
              <a:solidFill>
                <a:schemeClr val="accent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58672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A05825DB-7830-4AB2-8712-92B6DF0859E4}"/>
              </a:ext>
            </a:extLst>
          </p:cNvPr>
          <p:cNvSpPr/>
          <p:nvPr/>
        </p:nvSpPr>
        <p:spPr>
          <a:xfrm>
            <a:off x="8148638" y="3805237"/>
            <a:ext cx="2328863" cy="2328863"/>
          </a:xfrm>
          <a:prstGeom prst="ellipse">
            <a:avLst/>
          </a:prstGeom>
          <a:gradFill flip="none" rotWithShape="1">
            <a:gsLst>
              <a:gs pos="76000">
                <a:schemeClr val="accent1">
                  <a:alpha val="0"/>
                </a:schemeClr>
              </a:gs>
              <a:gs pos="52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0" scaled="1"/>
            <a:tileRect/>
          </a:gradFill>
          <a:ln>
            <a:gradFill flip="none" rotWithShape="1">
              <a:gsLst>
                <a:gs pos="80000">
                  <a:schemeClr val="accent2">
                    <a:alpha val="0"/>
                  </a:schemeClr>
                </a:gs>
                <a:gs pos="100000">
                  <a:schemeClr val="accent1">
                    <a:alpha val="7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 dirty="0">
              <a:solidFill>
                <a:schemeClr val="lt1"/>
              </a:solidFill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8A3E6BC1-D598-44A1-914A-8DCD8D62CE82}"/>
              </a:ext>
            </a:extLst>
          </p:cNvPr>
          <p:cNvGrpSpPr/>
          <p:nvPr/>
        </p:nvGrpSpPr>
        <p:grpSpPr>
          <a:xfrm>
            <a:off x="547687" y="-1871663"/>
            <a:ext cx="11096626" cy="11096626"/>
            <a:chOff x="547687" y="-2119313"/>
            <a:chExt cx="11096626" cy="11096626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BFBC3B71-E5C4-44AE-9C9C-943D149E1735}"/>
                </a:ext>
              </a:extLst>
            </p:cNvPr>
            <p:cNvSpPr/>
            <p:nvPr/>
          </p:nvSpPr>
          <p:spPr>
            <a:xfrm>
              <a:off x="4292600" y="2171700"/>
              <a:ext cx="3454400" cy="3454400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6A5F27D-9C8B-4DF4-A8AC-77D1F046F556}"/>
                </a:ext>
              </a:extLst>
            </p:cNvPr>
            <p:cNvSpPr/>
            <p:nvPr/>
          </p:nvSpPr>
          <p:spPr>
            <a:xfrm>
              <a:off x="547687" y="-2119313"/>
              <a:ext cx="11096626" cy="11096626"/>
            </a:xfrm>
            <a:prstGeom prst="ellipse">
              <a:avLst/>
            </a:prstGeom>
            <a:gradFill>
              <a:gsLst>
                <a:gs pos="30000">
                  <a:schemeClr val="accent1">
                    <a:lumMod val="5000"/>
                    <a:lumOff val="95000"/>
                    <a:alpha val="0"/>
                  </a:schemeClr>
                </a:gs>
                <a:gs pos="41000">
                  <a:srgbClr val="C5FFFF">
                    <a:alpha val="10000"/>
                  </a:srgbClr>
                </a:gs>
                <a:gs pos="60000">
                  <a:schemeClr val="accent1">
                    <a:lumMod val="45000"/>
                    <a:lumOff val="55000"/>
                    <a:alpha val="10000"/>
                  </a:schemeClr>
                </a:gs>
                <a:gs pos="75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gradFill flip="none" rotWithShape="1">
                <a:gsLst>
                  <a:gs pos="30000">
                    <a:schemeClr val="accent1">
                      <a:lumMod val="5000"/>
                      <a:lumOff val="95000"/>
                      <a:alpha val="0"/>
                    </a:schemeClr>
                  </a:gs>
                  <a:gs pos="49000">
                    <a:srgbClr val="C5FFFF"/>
                  </a:gs>
                  <a:gs pos="67000">
                    <a:schemeClr val="accent1">
                      <a:lumMod val="45000"/>
                      <a:lumOff val="55000"/>
                      <a:alpha val="0"/>
                    </a:schemeClr>
                  </a:gs>
                  <a:gs pos="82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7C13A6F-E649-4C2F-AB52-271E86E8C770}"/>
                </a:ext>
              </a:extLst>
            </p:cNvPr>
            <p:cNvSpPr/>
            <p:nvPr/>
          </p:nvSpPr>
          <p:spPr>
            <a:xfrm>
              <a:off x="3987800" y="1866900"/>
              <a:ext cx="4064000" cy="4064000"/>
            </a:xfrm>
            <a:prstGeom prst="ellipse">
              <a:avLst/>
            </a:prstGeom>
            <a:solidFill>
              <a:schemeClr val="accent1">
                <a:alpha val="2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48013BE-056C-4EB9-822B-E375C52657FA}"/>
                </a:ext>
              </a:extLst>
            </p:cNvPr>
            <p:cNvSpPr/>
            <p:nvPr/>
          </p:nvSpPr>
          <p:spPr>
            <a:xfrm>
              <a:off x="4648200" y="2527300"/>
              <a:ext cx="2743200" cy="2743200"/>
            </a:xfrm>
            <a:prstGeom prst="ellipse">
              <a:avLst/>
            </a:prstGeom>
            <a:solidFill>
              <a:srgbClr val="1594A9"/>
            </a:solidFill>
            <a:effectLst>
              <a:innerShdw blurRad="203200">
                <a:schemeClr val="tx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4D1F2E51-579D-4032-8DAF-BE5B2D28095F}"/>
                </a:ext>
              </a:extLst>
            </p:cNvPr>
            <p:cNvGrpSpPr/>
            <p:nvPr/>
          </p:nvGrpSpPr>
          <p:grpSpPr>
            <a:xfrm>
              <a:off x="8222343" y="2117021"/>
              <a:ext cx="3296557" cy="3561216"/>
              <a:chOff x="8222343" y="2396421"/>
              <a:chExt cx="3296557" cy="3561216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C09A18F-8A54-440E-A406-E48F4E1A20AC}"/>
                  </a:ext>
                </a:extLst>
              </p:cNvPr>
              <p:cNvSpPr txBox="1"/>
              <p:nvPr/>
            </p:nvSpPr>
            <p:spPr>
              <a:xfrm>
                <a:off x="8222343" y="2396421"/>
                <a:ext cx="3296557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实现</a:t>
                </a:r>
                <a:r>
                  <a:rPr lang="en-US" altLang="zh-CN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L3</a:t>
                </a:r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级以上高级自动驾驶应用</a:t>
                </a:r>
                <a:endParaRPr lang="en-US" altLang="zh-CN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A858557-FFD9-4B7A-B1DD-BF6EBDAE45C6}"/>
                  </a:ext>
                </a:extLst>
              </p:cNvPr>
              <p:cNvSpPr txBox="1"/>
              <p:nvPr/>
            </p:nvSpPr>
            <p:spPr>
              <a:xfrm>
                <a:off x="8222343" y="2767149"/>
                <a:ext cx="3135468" cy="11749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/>
                    <a:ea typeface="OPPOSans L"/>
                    <a:cs typeface="+mn-cs"/>
                  </a:rPr>
                  <a:t>在“智能网联”设施建设和应用推广工程方面，开展车联网应用创新示范。打造国家级车联网先导区加快智能网联汽车道路基础设施建设、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/>
                    <a:ea typeface="OPPOSans L"/>
                    <a:cs typeface="+mn-cs"/>
                  </a:rPr>
                  <a:t>5G-V2X 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/>
                    <a:ea typeface="OPPOSans L"/>
                    <a:cs typeface="+mn-cs"/>
                  </a:rPr>
                  <a:t>车联网示范网络建设</a:t>
                </a:r>
                <a:r>
                  <a:rPr lang="zh-CN" altLang="en-US" sz="1200" dirty="0">
                    <a:solidFill>
                      <a:prstClr val="white"/>
                    </a:solidFill>
                    <a:latin typeface="等线"/>
                    <a:ea typeface="OPPOSans L"/>
                  </a:rPr>
                  <a:t>。</a:t>
                </a:r>
                <a:endParaRPr lang="zh-CN" altLang="en-US" sz="1200" dirty="0"/>
              </a:p>
            </p:txBody>
          </p: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2AE40272-B2EB-4166-AA4B-A89F895622A1}"/>
                  </a:ext>
                </a:extLst>
              </p:cNvPr>
              <p:cNvGrpSpPr/>
              <p:nvPr/>
            </p:nvGrpSpPr>
            <p:grpSpPr>
              <a:xfrm>
                <a:off x="8343900" y="4027236"/>
                <a:ext cx="2578128" cy="1930401"/>
                <a:chOff x="8343900" y="3594099"/>
                <a:chExt cx="2578128" cy="1930401"/>
              </a:xfrm>
            </p:grpSpPr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id="{1397F498-5661-4800-875D-B97C6A49FFC3}"/>
                    </a:ext>
                  </a:extLst>
                </p:cNvPr>
                <p:cNvGrpSpPr/>
                <p:nvPr/>
              </p:nvGrpSpPr>
              <p:grpSpPr>
                <a:xfrm>
                  <a:off x="8343900" y="3594100"/>
                  <a:ext cx="1444993" cy="1930400"/>
                  <a:chOff x="8343900" y="3594100"/>
                  <a:chExt cx="1444993" cy="1930400"/>
                </a:xfrm>
              </p:grpSpPr>
              <p:sp>
                <p:nvSpPr>
                  <p:cNvPr id="22" name="矩形: 圆角 21">
                    <a:extLst>
                      <a:ext uri="{FF2B5EF4-FFF2-40B4-BE49-F238E27FC236}">
                        <a16:creationId xmlns:a16="http://schemas.microsoft.com/office/drawing/2014/main" id="{F3581833-4A21-4A8E-9A6C-01580F5D8E7B}"/>
                      </a:ext>
                    </a:extLst>
                  </p:cNvPr>
                  <p:cNvSpPr/>
                  <p:nvPr/>
                </p:nvSpPr>
                <p:spPr>
                  <a:xfrm>
                    <a:off x="8343900" y="3594100"/>
                    <a:ext cx="1444993" cy="368300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64000">
                        <a:schemeClr val="accent1">
                          <a:alpha val="8000"/>
                        </a:schemeClr>
                      </a:gs>
                      <a:gs pos="12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  <a:ln>
                    <a:gradFill>
                      <a:gsLst>
                        <a:gs pos="67000">
                          <a:schemeClr val="accent1"/>
                        </a:gs>
                        <a:gs pos="32000">
                          <a:schemeClr val="accent2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r>
                      <a: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等线"/>
                        <a:ea typeface="OPPOSans L"/>
                        <a:cs typeface="+mn-cs"/>
                      </a:rPr>
                      <a:t>车载智能设备</a:t>
                    </a:r>
                    <a:endParaRPr lang="zh-CN" altLang="en-US" sz="1400" dirty="0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23" name="矩形: 圆角 22">
                    <a:extLst>
                      <a:ext uri="{FF2B5EF4-FFF2-40B4-BE49-F238E27FC236}">
                        <a16:creationId xmlns:a16="http://schemas.microsoft.com/office/drawing/2014/main" id="{62AE147F-0E96-4E21-8582-ADF581407953}"/>
                      </a:ext>
                    </a:extLst>
                  </p:cNvPr>
                  <p:cNvSpPr/>
                  <p:nvPr/>
                </p:nvSpPr>
                <p:spPr>
                  <a:xfrm>
                    <a:off x="8343900" y="4114800"/>
                    <a:ext cx="1444993" cy="368300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64000">
                        <a:schemeClr val="accent1">
                          <a:alpha val="8000"/>
                        </a:schemeClr>
                      </a:gs>
                      <a:gs pos="12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  <a:ln>
                    <a:gradFill>
                      <a:gsLst>
                        <a:gs pos="67000">
                          <a:schemeClr val="accent1"/>
                        </a:gs>
                        <a:gs pos="32000">
                          <a:schemeClr val="accent2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r>
                      <a: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等线"/>
                        <a:ea typeface="OPPOSans L"/>
                        <a:cs typeface="+mn-cs"/>
                      </a:rPr>
                      <a:t>路侧通信设备</a:t>
                    </a:r>
                    <a:endParaRPr lang="zh-CN" altLang="en-US" sz="1400" dirty="0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24" name="矩形: 圆角 23">
                    <a:extLst>
                      <a:ext uri="{FF2B5EF4-FFF2-40B4-BE49-F238E27FC236}">
                        <a16:creationId xmlns:a16="http://schemas.microsoft.com/office/drawing/2014/main" id="{C215F09D-8774-45EF-A679-944D89FA99EE}"/>
                      </a:ext>
                    </a:extLst>
                  </p:cNvPr>
                  <p:cNvSpPr/>
                  <p:nvPr/>
                </p:nvSpPr>
                <p:spPr>
                  <a:xfrm>
                    <a:off x="8343900" y="4635500"/>
                    <a:ext cx="1444993" cy="368300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64000">
                        <a:schemeClr val="accent1">
                          <a:alpha val="8000"/>
                        </a:schemeClr>
                      </a:gs>
                      <a:gs pos="12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  <a:ln>
                    <a:gradFill>
                      <a:gsLst>
                        <a:gs pos="67000">
                          <a:schemeClr val="accent1"/>
                        </a:gs>
                        <a:gs pos="32000">
                          <a:schemeClr val="accent2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r>
                      <a: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等线"/>
                        <a:ea typeface="OPPOSans L"/>
                        <a:cs typeface="+mn-cs"/>
                      </a:rPr>
                      <a:t>道路基础设施</a:t>
                    </a:r>
                    <a:endParaRPr lang="zh-CN" altLang="en-US" sz="1400" dirty="0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25" name="矩形: 圆角 24">
                    <a:extLst>
                      <a:ext uri="{FF2B5EF4-FFF2-40B4-BE49-F238E27FC236}">
                        <a16:creationId xmlns:a16="http://schemas.microsoft.com/office/drawing/2014/main" id="{14B52AED-191E-4291-BA28-0739741451BF}"/>
                      </a:ext>
                    </a:extLst>
                  </p:cNvPr>
                  <p:cNvSpPr/>
                  <p:nvPr/>
                </p:nvSpPr>
                <p:spPr>
                  <a:xfrm>
                    <a:off x="8343900" y="5156200"/>
                    <a:ext cx="1444993" cy="368300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64000">
                        <a:schemeClr val="accent1">
                          <a:alpha val="8000"/>
                        </a:schemeClr>
                      </a:gs>
                      <a:gs pos="12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  <a:ln>
                    <a:gradFill>
                      <a:gsLst>
                        <a:gs pos="67000">
                          <a:schemeClr val="accent1"/>
                        </a:gs>
                        <a:gs pos="32000">
                          <a:schemeClr val="accent2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r>
                      <a: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等线"/>
                        <a:ea typeface="OPPOSans L"/>
                        <a:cs typeface="+mn-cs"/>
                      </a:rPr>
                      <a:t>智能管控设施</a:t>
                    </a:r>
                    <a:endParaRPr lang="zh-CN" altLang="en-US" sz="1400" dirty="0">
                      <a:solidFill>
                        <a:schemeClr val="lt1"/>
                      </a:solidFill>
                    </a:endParaRPr>
                  </a:p>
                </p:txBody>
              </p:sp>
            </p:grpSp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8CFC3D6B-8255-4609-9F16-7753428C8E83}"/>
                    </a:ext>
                  </a:extLst>
                </p:cNvPr>
                <p:cNvGrpSpPr/>
                <p:nvPr/>
              </p:nvGrpSpPr>
              <p:grpSpPr>
                <a:xfrm>
                  <a:off x="10276710" y="3594099"/>
                  <a:ext cx="645318" cy="1930399"/>
                  <a:chOff x="10098672" y="3611897"/>
                  <a:chExt cx="904294" cy="2705099"/>
                </a:xfrm>
              </p:grpSpPr>
              <p:sp>
                <p:nvSpPr>
                  <p:cNvPr id="26" name="椭圆 25">
                    <a:extLst>
                      <a:ext uri="{FF2B5EF4-FFF2-40B4-BE49-F238E27FC236}">
                        <a16:creationId xmlns:a16="http://schemas.microsoft.com/office/drawing/2014/main" id="{62695345-9D1C-4D93-B7FE-8458CE709210}"/>
                      </a:ext>
                    </a:extLst>
                  </p:cNvPr>
                  <p:cNvSpPr/>
                  <p:nvPr/>
                </p:nvSpPr>
                <p:spPr>
                  <a:xfrm>
                    <a:off x="10098672" y="3611897"/>
                    <a:ext cx="469901" cy="469900"/>
                  </a:xfrm>
                  <a:prstGeom prst="ellipse">
                    <a:avLst/>
                  </a:prstGeom>
                  <a:gradFill flip="none" rotWithShape="1">
                    <a:gsLst>
                      <a:gs pos="64000">
                        <a:schemeClr val="accent1">
                          <a:alpha val="8000"/>
                        </a:schemeClr>
                      </a:gs>
                      <a:gs pos="12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  <a:ln>
                    <a:gradFill>
                      <a:gsLst>
                        <a:gs pos="67000">
                          <a:schemeClr val="accent1"/>
                        </a:gs>
                        <a:gs pos="32000">
                          <a:schemeClr val="accent2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r>
                      <a:rPr lang="zh-CN" altLang="en-US" sz="1200" dirty="0">
                        <a:solidFill>
                          <a:schemeClr val="lt1"/>
                        </a:solidFill>
                      </a:rPr>
                      <a:t>人</a:t>
                    </a:r>
                  </a:p>
                </p:txBody>
              </p:sp>
              <p:sp>
                <p:nvSpPr>
                  <p:cNvPr id="27" name="椭圆 26">
                    <a:extLst>
                      <a:ext uri="{FF2B5EF4-FFF2-40B4-BE49-F238E27FC236}">
                        <a16:creationId xmlns:a16="http://schemas.microsoft.com/office/drawing/2014/main" id="{A7F8797B-A701-47F4-B023-B988226894E0}"/>
                      </a:ext>
                    </a:extLst>
                  </p:cNvPr>
                  <p:cNvSpPr/>
                  <p:nvPr/>
                </p:nvSpPr>
                <p:spPr>
                  <a:xfrm>
                    <a:off x="10413752" y="4170697"/>
                    <a:ext cx="469901" cy="469900"/>
                  </a:xfrm>
                  <a:prstGeom prst="ellipse">
                    <a:avLst/>
                  </a:prstGeom>
                  <a:gradFill flip="none" rotWithShape="1">
                    <a:gsLst>
                      <a:gs pos="64000">
                        <a:schemeClr val="accent1">
                          <a:alpha val="8000"/>
                        </a:schemeClr>
                      </a:gs>
                      <a:gs pos="12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  <a:ln>
                    <a:gradFill>
                      <a:gsLst>
                        <a:gs pos="67000">
                          <a:schemeClr val="accent1"/>
                        </a:gs>
                        <a:gs pos="32000">
                          <a:schemeClr val="accent2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r>
                      <a:rPr lang="zh-CN" altLang="en-US" sz="1200" dirty="0">
                        <a:solidFill>
                          <a:schemeClr val="lt1"/>
                        </a:solidFill>
                      </a:rPr>
                      <a:t>车</a:t>
                    </a:r>
                  </a:p>
                </p:txBody>
              </p:sp>
              <p:sp>
                <p:nvSpPr>
                  <p:cNvPr id="28" name="椭圆 27">
                    <a:extLst>
                      <a:ext uri="{FF2B5EF4-FFF2-40B4-BE49-F238E27FC236}">
                        <a16:creationId xmlns:a16="http://schemas.microsoft.com/office/drawing/2014/main" id="{77423C6B-0952-4832-A25A-9BF04DB68038}"/>
                      </a:ext>
                    </a:extLst>
                  </p:cNvPr>
                  <p:cNvSpPr/>
                  <p:nvPr/>
                </p:nvSpPr>
                <p:spPr>
                  <a:xfrm>
                    <a:off x="10533065" y="4729497"/>
                    <a:ext cx="469901" cy="469900"/>
                  </a:xfrm>
                  <a:prstGeom prst="ellipse">
                    <a:avLst/>
                  </a:prstGeom>
                  <a:gradFill flip="none" rotWithShape="1">
                    <a:gsLst>
                      <a:gs pos="64000">
                        <a:schemeClr val="accent1">
                          <a:alpha val="8000"/>
                        </a:schemeClr>
                      </a:gs>
                      <a:gs pos="12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  <a:ln>
                    <a:gradFill>
                      <a:gsLst>
                        <a:gs pos="67000">
                          <a:schemeClr val="accent1"/>
                        </a:gs>
                        <a:gs pos="32000">
                          <a:schemeClr val="accent2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r>
                      <a:rPr lang="zh-CN" altLang="en-US" sz="1200" dirty="0">
                        <a:solidFill>
                          <a:schemeClr val="lt1"/>
                        </a:solidFill>
                      </a:rPr>
                      <a:t>路</a:t>
                    </a:r>
                  </a:p>
                </p:txBody>
              </p:sp>
              <p:sp>
                <p:nvSpPr>
                  <p:cNvPr id="29" name="椭圆 28">
                    <a:extLst>
                      <a:ext uri="{FF2B5EF4-FFF2-40B4-BE49-F238E27FC236}">
                        <a16:creationId xmlns:a16="http://schemas.microsoft.com/office/drawing/2014/main" id="{F554CDFA-F8F6-4867-9F78-F03DCFA6E592}"/>
                      </a:ext>
                    </a:extLst>
                  </p:cNvPr>
                  <p:cNvSpPr/>
                  <p:nvPr/>
                </p:nvSpPr>
                <p:spPr>
                  <a:xfrm>
                    <a:off x="10413752" y="5288297"/>
                    <a:ext cx="469899" cy="469900"/>
                  </a:xfrm>
                  <a:prstGeom prst="ellipse">
                    <a:avLst/>
                  </a:prstGeom>
                  <a:gradFill flip="none" rotWithShape="1">
                    <a:gsLst>
                      <a:gs pos="64000">
                        <a:schemeClr val="accent1">
                          <a:alpha val="8000"/>
                        </a:schemeClr>
                      </a:gs>
                      <a:gs pos="12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  <a:ln>
                    <a:gradFill>
                      <a:gsLst>
                        <a:gs pos="67000">
                          <a:schemeClr val="accent1"/>
                        </a:gs>
                        <a:gs pos="32000">
                          <a:schemeClr val="accent2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r>
                      <a:rPr lang="zh-CN" altLang="en-US" sz="1200" dirty="0">
                        <a:solidFill>
                          <a:schemeClr val="lt1"/>
                        </a:solidFill>
                      </a:rPr>
                      <a:t>云</a:t>
                    </a:r>
                  </a:p>
                </p:txBody>
              </p:sp>
              <p:sp>
                <p:nvSpPr>
                  <p:cNvPr id="30" name="椭圆 29">
                    <a:extLst>
                      <a:ext uri="{FF2B5EF4-FFF2-40B4-BE49-F238E27FC236}">
                        <a16:creationId xmlns:a16="http://schemas.microsoft.com/office/drawing/2014/main" id="{B2AEF8C5-52F1-4A0E-9E7E-B8616BC8B12C}"/>
                      </a:ext>
                    </a:extLst>
                  </p:cNvPr>
                  <p:cNvSpPr/>
                  <p:nvPr/>
                </p:nvSpPr>
                <p:spPr>
                  <a:xfrm>
                    <a:off x="10098672" y="5847096"/>
                    <a:ext cx="469901" cy="469900"/>
                  </a:xfrm>
                  <a:prstGeom prst="ellipse">
                    <a:avLst/>
                  </a:prstGeom>
                  <a:gradFill flip="none" rotWithShape="1">
                    <a:gsLst>
                      <a:gs pos="64000">
                        <a:schemeClr val="accent1">
                          <a:alpha val="8000"/>
                        </a:schemeClr>
                      </a:gs>
                      <a:gs pos="12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  <a:ln>
                    <a:gradFill>
                      <a:gsLst>
                        <a:gs pos="67000">
                          <a:schemeClr val="accent1"/>
                        </a:gs>
                        <a:gs pos="32000">
                          <a:schemeClr val="accent2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r>
                      <a:rPr lang="zh-CN" altLang="en-US" sz="1200" dirty="0">
                        <a:solidFill>
                          <a:schemeClr val="lt1"/>
                        </a:solidFill>
                      </a:rPr>
                      <a:t>网</a:t>
                    </a:r>
                  </a:p>
                </p:txBody>
              </p:sp>
            </p:grp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FD741DA9-7412-42FD-B4BF-0ECC6ECB8C31}"/>
                    </a:ext>
                  </a:extLst>
                </p:cNvPr>
                <p:cNvSpPr txBox="1"/>
                <p:nvPr/>
              </p:nvSpPr>
              <p:spPr>
                <a:xfrm rot="5400000">
                  <a:off x="9544935" y="4320728"/>
                  <a:ext cx="1085665" cy="461961"/>
                </a:xfrm>
                <a:prstGeom prst="rect">
                  <a:avLst/>
                </a:prstGeom>
                <a:noFill/>
              </p:spPr>
              <p:txBody>
                <a:bodyPr vert="eaVert" wrap="none">
                  <a:prstTxWarp prst="textArchUp">
                    <a:avLst>
                      <a:gd name="adj" fmla="val 10211143"/>
                    </a:avLst>
                  </a:prstTxWarp>
                  <a:spAutoFit/>
                </a:bodyPr>
                <a:lstStyle/>
                <a:p>
                  <a:pPr algn="ctr"/>
                  <a:r>
                    <a:rPr lang="zh-CN" altLang="en-US" sz="900" dirty="0">
                      <a:solidFill>
                        <a:schemeClr val="accent1"/>
                      </a:solidFill>
                      <a:latin typeface="等线"/>
                      <a:ea typeface="OPPOSans L"/>
                    </a:rPr>
                    <a:t>提升</a:t>
                  </a:r>
                  <a:r>
                    <a:rPr kumimoji="0" lang="zh-CN" alt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等线"/>
                      <a:ea typeface="OPPOSans L"/>
                      <a:cs typeface="+mn-cs"/>
                    </a:rPr>
                    <a:t>协同能力</a:t>
                  </a:r>
                  <a:endParaRPr lang="zh-CN" altLang="en-US" sz="900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F9E2C325-DE6C-4EA5-A544-8219F9BA79B1}"/>
                </a:ext>
              </a:extLst>
            </p:cNvPr>
            <p:cNvGrpSpPr/>
            <p:nvPr/>
          </p:nvGrpSpPr>
          <p:grpSpPr>
            <a:xfrm>
              <a:off x="660400" y="2117021"/>
              <a:ext cx="3490686" cy="3566370"/>
              <a:chOff x="660400" y="2396421"/>
              <a:chExt cx="3490686" cy="3566370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84781A0-A7A6-4704-9D47-56DCFA78B94E}"/>
                  </a:ext>
                </a:extLst>
              </p:cNvPr>
              <p:cNvSpPr txBox="1"/>
              <p:nvPr/>
            </p:nvSpPr>
            <p:spPr>
              <a:xfrm>
                <a:off x="896257" y="2396421"/>
                <a:ext cx="3254829" cy="6155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zh-CN" altLang="en-US" sz="16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推动第一批自动驾驶典型项目</a:t>
                </a:r>
                <a:b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</a:br>
                <a:endParaRPr lang="en-US" altLang="zh-CN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B2916EB-E7D3-43D9-AF5D-3D9771E18162}"/>
                  </a:ext>
                </a:extLst>
              </p:cNvPr>
              <p:cNvSpPr txBox="1"/>
              <p:nvPr/>
            </p:nvSpPr>
            <p:spPr>
              <a:xfrm>
                <a:off x="660400" y="2767149"/>
                <a:ext cx="3069771" cy="11749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/>
                    <a:ea typeface="OPPOSans L"/>
                    <a:cs typeface="+mn-cs"/>
                  </a:rPr>
                  <a:t>统筹科研资源，结合交通强国建设试点工作，指导地方谋划和组织试点示范，开展自动驾驶先导应用示范工程，形成一批与业务融合度高、可推广的典型项目</a:t>
                </a:r>
                <a:endParaRPr lang="zh-CN" altLang="en-US" sz="1200" dirty="0"/>
              </a:p>
            </p:txBody>
          </p:sp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A410DC8D-462A-4B5E-B0B3-D7E722E4A2AB}"/>
                  </a:ext>
                </a:extLst>
              </p:cNvPr>
              <p:cNvGrpSpPr/>
              <p:nvPr/>
            </p:nvGrpSpPr>
            <p:grpSpPr>
              <a:xfrm>
                <a:off x="1491342" y="3953097"/>
                <a:ext cx="2035949" cy="2009694"/>
                <a:chOff x="1262742" y="3927697"/>
                <a:chExt cx="2035949" cy="2009694"/>
              </a:xfrm>
            </p:grpSpPr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3F9DBBB5-AF8F-436C-B600-5073186819F0}"/>
                    </a:ext>
                  </a:extLst>
                </p:cNvPr>
                <p:cNvSpPr/>
                <p:nvPr/>
              </p:nvSpPr>
              <p:spPr>
                <a:xfrm>
                  <a:off x="1262742" y="3927697"/>
                  <a:ext cx="2009694" cy="2009694"/>
                </a:xfrm>
                <a:prstGeom prst="ellipse">
                  <a:avLst/>
                </a:prstGeom>
                <a:gradFill flip="none" rotWithShape="1">
                  <a:gsLst>
                    <a:gs pos="64000">
                      <a:schemeClr val="accent1">
                        <a:alpha val="8000"/>
                      </a:schemeClr>
                    </a:gs>
                    <a:gs pos="12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0000"/>
                      </a:schemeClr>
                    </a:gs>
                  </a:gsLst>
                  <a:lin ang="16200000" scaled="1"/>
                  <a:tileRect/>
                </a:gradFill>
                <a:ln>
                  <a:gradFill>
                    <a:gsLst>
                      <a:gs pos="67000">
                        <a:schemeClr val="accent1"/>
                      </a:gs>
                      <a:gs pos="32000">
                        <a:schemeClr val="accent2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200" dirty="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964A3C1C-5647-44B9-A90D-2180708B4256}"/>
                    </a:ext>
                  </a:extLst>
                </p:cNvPr>
                <p:cNvSpPr/>
                <p:nvPr/>
              </p:nvSpPr>
              <p:spPr>
                <a:xfrm>
                  <a:off x="1580383" y="4245338"/>
                  <a:ext cx="1374412" cy="1374412"/>
                </a:xfrm>
                <a:prstGeom prst="ellipse">
                  <a:avLst/>
                </a:prstGeom>
                <a:gradFill flip="none" rotWithShape="1">
                  <a:gsLst>
                    <a:gs pos="64000">
                      <a:schemeClr val="accent1">
                        <a:alpha val="8000"/>
                      </a:schemeClr>
                    </a:gs>
                    <a:gs pos="12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0000"/>
                      </a:schemeClr>
                    </a:gs>
                  </a:gsLst>
                  <a:lin ang="16200000" scaled="1"/>
                  <a:tileRect/>
                </a:gradFill>
                <a:ln w="3175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200" dirty="0">
                    <a:solidFill>
                      <a:schemeClr val="lt1"/>
                    </a:solidFill>
                  </a:endParaRPr>
                </a:p>
              </p:txBody>
            </p:sp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id="{22CF57BB-5E0D-4E80-B0DF-118CC49A58C9}"/>
                    </a:ext>
                  </a:extLst>
                </p:cNvPr>
                <p:cNvGrpSpPr/>
                <p:nvPr/>
              </p:nvGrpSpPr>
              <p:grpSpPr>
                <a:xfrm>
                  <a:off x="1262742" y="3927697"/>
                  <a:ext cx="2009694" cy="2009694"/>
                  <a:chOff x="987611" y="3609023"/>
                  <a:chExt cx="2313854" cy="2313854"/>
                </a:xfrm>
              </p:grpSpPr>
              <p:sp>
                <p:nvSpPr>
                  <p:cNvPr id="45" name="椭圆 44">
                    <a:extLst>
                      <a:ext uri="{FF2B5EF4-FFF2-40B4-BE49-F238E27FC236}">
                        <a16:creationId xmlns:a16="http://schemas.microsoft.com/office/drawing/2014/main" id="{E95DFF88-19EB-410D-9754-C2BF799E2ACC}"/>
                      </a:ext>
                    </a:extLst>
                  </p:cNvPr>
                  <p:cNvSpPr/>
                  <p:nvPr/>
                </p:nvSpPr>
                <p:spPr>
                  <a:xfrm>
                    <a:off x="987611" y="3609023"/>
                    <a:ext cx="2313854" cy="2313854"/>
                  </a:xfrm>
                  <a:prstGeom prst="ellipse">
                    <a:avLst/>
                  </a:prstGeom>
                  <a:gradFill flip="none" rotWithShape="1">
                    <a:gsLst>
                      <a:gs pos="64000">
                        <a:schemeClr val="accent1">
                          <a:alpha val="8000"/>
                        </a:schemeClr>
                      </a:gs>
                      <a:gs pos="12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  <a:ln>
                    <a:gradFill>
                      <a:gsLst>
                        <a:gs pos="67000">
                          <a:schemeClr val="accent1"/>
                        </a:gs>
                        <a:gs pos="32000">
                          <a:schemeClr val="accent2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1200" dirty="0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38" name="椭圆 37">
                    <a:extLst>
                      <a:ext uri="{FF2B5EF4-FFF2-40B4-BE49-F238E27FC236}">
                        <a16:creationId xmlns:a16="http://schemas.microsoft.com/office/drawing/2014/main" id="{630172D6-C694-4306-9B5B-BAD376BC6849}"/>
                      </a:ext>
                    </a:extLst>
                  </p:cNvPr>
                  <p:cNvSpPr/>
                  <p:nvPr/>
                </p:nvSpPr>
                <p:spPr>
                  <a:xfrm>
                    <a:off x="1760972" y="4382384"/>
                    <a:ext cx="767132" cy="767132"/>
                  </a:xfrm>
                  <a:prstGeom prst="ellipse">
                    <a:avLst/>
                  </a:prstGeom>
                  <a:gradFill flip="none" rotWithShape="1">
                    <a:gsLst>
                      <a:gs pos="64000">
                        <a:schemeClr val="accent1">
                          <a:alpha val="8000"/>
                        </a:schemeClr>
                      </a:gs>
                      <a:gs pos="12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  <a:ln>
                    <a:gradFill>
                      <a:gsLst>
                        <a:gs pos="67000">
                          <a:schemeClr val="accent1"/>
                        </a:gs>
                        <a:gs pos="32000">
                          <a:schemeClr val="accent2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r>
                      <a:rPr lang="zh-CN" altLang="en-US" sz="1400" dirty="0">
                        <a:latin typeface="+mn-ea"/>
                      </a:rPr>
                      <a:t>鼓励</a:t>
                    </a:r>
                    <a:endParaRPr lang="zh-CN" altLang="en-US" sz="1400" dirty="0">
                      <a:solidFill>
                        <a:schemeClr val="lt1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39" name="椭圆 38">
                    <a:extLst>
                      <a:ext uri="{FF2B5EF4-FFF2-40B4-BE49-F238E27FC236}">
                        <a16:creationId xmlns:a16="http://schemas.microsoft.com/office/drawing/2014/main" id="{3321D13E-175B-4D1A-8ACA-4E02D9D0E2D5}"/>
                      </a:ext>
                    </a:extLst>
                  </p:cNvPr>
                  <p:cNvSpPr/>
                  <p:nvPr/>
                </p:nvSpPr>
                <p:spPr>
                  <a:xfrm>
                    <a:off x="1411123" y="4598481"/>
                    <a:ext cx="334940" cy="334940"/>
                  </a:xfrm>
                  <a:prstGeom prst="ellipse">
                    <a:avLst/>
                  </a:prstGeom>
                  <a:gradFill flip="none" rotWithShape="1">
                    <a:gsLst>
                      <a:gs pos="64000">
                        <a:schemeClr val="accent1">
                          <a:alpha val="8000"/>
                        </a:schemeClr>
                      </a:gs>
                      <a:gs pos="12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  <a:ln>
                    <a:gradFill>
                      <a:gsLst>
                        <a:gs pos="67000">
                          <a:schemeClr val="accent1"/>
                        </a:gs>
                        <a:gs pos="32000">
                          <a:schemeClr val="accent2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r>
                      <a:rPr lang="zh-CN" altLang="en-US" sz="1200" dirty="0">
                        <a:solidFill>
                          <a:schemeClr val="lt1"/>
                        </a:solidFill>
                      </a:rPr>
                      <a:t>用</a:t>
                    </a:r>
                  </a:p>
                </p:txBody>
              </p:sp>
              <p:sp>
                <p:nvSpPr>
                  <p:cNvPr id="40" name="椭圆 39">
                    <a:extLst>
                      <a:ext uri="{FF2B5EF4-FFF2-40B4-BE49-F238E27FC236}">
                        <a16:creationId xmlns:a16="http://schemas.microsoft.com/office/drawing/2014/main" id="{BE645DBE-7ED9-4010-B8F4-23A13B0E7392}"/>
                      </a:ext>
                    </a:extLst>
                  </p:cNvPr>
                  <p:cNvSpPr/>
                  <p:nvPr/>
                </p:nvSpPr>
                <p:spPr>
                  <a:xfrm>
                    <a:off x="1977069" y="4032535"/>
                    <a:ext cx="334940" cy="334940"/>
                  </a:xfrm>
                  <a:prstGeom prst="ellipse">
                    <a:avLst/>
                  </a:prstGeom>
                  <a:gradFill flip="none" rotWithShape="1">
                    <a:gsLst>
                      <a:gs pos="64000">
                        <a:schemeClr val="accent1">
                          <a:alpha val="8000"/>
                        </a:schemeClr>
                      </a:gs>
                      <a:gs pos="12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  <a:ln>
                    <a:gradFill>
                      <a:gsLst>
                        <a:gs pos="67000">
                          <a:schemeClr val="accent1"/>
                        </a:gs>
                        <a:gs pos="32000">
                          <a:schemeClr val="accent2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r>
                      <a:rPr lang="zh-CN" altLang="en-US" sz="1200" dirty="0">
                        <a:solidFill>
                          <a:schemeClr val="lt1"/>
                        </a:solidFill>
                      </a:rPr>
                      <a:t>产</a:t>
                    </a:r>
                  </a:p>
                </p:txBody>
              </p:sp>
              <p:sp>
                <p:nvSpPr>
                  <p:cNvPr id="41" name="椭圆 40">
                    <a:extLst>
                      <a:ext uri="{FF2B5EF4-FFF2-40B4-BE49-F238E27FC236}">
                        <a16:creationId xmlns:a16="http://schemas.microsoft.com/office/drawing/2014/main" id="{1A8E4A4F-8C99-498A-94C2-0D15A1A41FA4}"/>
                      </a:ext>
                    </a:extLst>
                  </p:cNvPr>
                  <p:cNvSpPr/>
                  <p:nvPr/>
                </p:nvSpPr>
                <p:spPr>
                  <a:xfrm>
                    <a:off x="2543014" y="4598482"/>
                    <a:ext cx="334940" cy="334940"/>
                  </a:xfrm>
                  <a:prstGeom prst="ellipse">
                    <a:avLst/>
                  </a:prstGeom>
                  <a:gradFill flip="none" rotWithShape="1">
                    <a:gsLst>
                      <a:gs pos="64000">
                        <a:schemeClr val="accent1">
                          <a:alpha val="8000"/>
                        </a:schemeClr>
                      </a:gs>
                      <a:gs pos="12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  <a:ln>
                    <a:gradFill>
                      <a:gsLst>
                        <a:gs pos="67000">
                          <a:schemeClr val="accent1"/>
                        </a:gs>
                        <a:gs pos="32000">
                          <a:schemeClr val="accent2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r>
                      <a:rPr lang="zh-CN" altLang="en-US" sz="1200" dirty="0">
                        <a:solidFill>
                          <a:schemeClr val="lt1"/>
                        </a:solidFill>
                      </a:rPr>
                      <a:t>学</a:t>
                    </a:r>
                  </a:p>
                </p:txBody>
              </p:sp>
              <p:sp>
                <p:nvSpPr>
                  <p:cNvPr id="42" name="椭圆 41">
                    <a:extLst>
                      <a:ext uri="{FF2B5EF4-FFF2-40B4-BE49-F238E27FC236}">
                        <a16:creationId xmlns:a16="http://schemas.microsoft.com/office/drawing/2014/main" id="{0EF1530A-8538-4869-A2E9-6672A20EB2FE}"/>
                      </a:ext>
                    </a:extLst>
                  </p:cNvPr>
                  <p:cNvSpPr/>
                  <p:nvPr/>
                </p:nvSpPr>
                <p:spPr>
                  <a:xfrm>
                    <a:off x="1977069" y="5164428"/>
                    <a:ext cx="334940" cy="334940"/>
                  </a:xfrm>
                  <a:prstGeom prst="ellipse">
                    <a:avLst/>
                  </a:prstGeom>
                  <a:gradFill flip="none" rotWithShape="1">
                    <a:gsLst>
                      <a:gs pos="64000">
                        <a:schemeClr val="accent1">
                          <a:alpha val="8000"/>
                        </a:schemeClr>
                      </a:gs>
                      <a:gs pos="12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20000"/>
                        </a:schemeClr>
                      </a:gs>
                    </a:gsLst>
                    <a:lin ang="16200000" scaled="1"/>
                    <a:tileRect/>
                  </a:gradFill>
                  <a:ln>
                    <a:gradFill>
                      <a:gsLst>
                        <a:gs pos="67000">
                          <a:schemeClr val="accent1"/>
                        </a:gs>
                        <a:gs pos="32000">
                          <a:schemeClr val="accent2"/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r>
                      <a:rPr lang="zh-CN" altLang="en-US" sz="1200" dirty="0">
                        <a:solidFill>
                          <a:schemeClr val="lt1"/>
                        </a:solidFill>
                      </a:rPr>
                      <a:t>研</a:t>
                    </a:r>
                  </a:p>
                </p:txBody>
              </p:sp>
            </p:grpSp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id="{132F3B7C-3D86-4ED1-8AB8-89D800E7AE61}"/>
                    </a:ext>
                  </a:extLst>
                </p:cNvPr>
                <p:cNvSpPr txBox="1"/>
                <p:nvPr/>
              </p:nvSpPr>
              <p:spPr>
                <a:xfrm rot="18934624">
                  <a:off x="1293171" y="4222709"/>
                  <a:ext cx="860114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等线"/>
                      <a:ea typeface="OPPOSans L"/>
                      <a:cs typeface="+mn-cs"/>
                    </a:rPr>
                    <a:t>技 术</a:t>
                  </a:r>
                  <a:endParaRPr lang="zh-CN" altLang="en-US" sz="14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" name="文本框 48">
                  <a:extLst>
                    <a:ext uri="{FF2B5EF4-FFF2-40B4-BE49-F238E27FC236}">
                      <a16:creationId xmlns:a16="http://schemas.microsoft.com/office/drawing/2014/main" id="{3299CD71-DFB4-4C5B-BDC7-12EC67017E11}"/>
                    </a:ext>
                  </a:extLst>
                </p:cNvPr>
                <p:cNvSpPr txBox="1"/>
                <p:nvPr/>
              </p:nvSpPr>
              <p:spPr>
                <a:xfrm rot="2601827">
                  <a:off x="2434419" y="4220145"/>
                  <a:ext cx="810984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ctr">
                    <a:defRPr kumimoji="0" sz="14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等线"/>
                      <a:ea typeface="OPPOSans L"/>
                    </a:defRPr>
                  </a:lvl1pPr>
                </a:lstStyle>
                <a:p>
                  <a:r>
                    <a:rPr lang="zh-CN" altLang="en-US" dirty="0"/>
                    <a:t>管 理</a:t>
                  </a:r>
                </a:p>
              </p:txBody>
            </p:sp>
            <p:sp>
              <p:nvSpPr>
                <p:cNvPr id="62" name="文本框 61">
                  <a:extLst>
                    <a:ext uri="{FF2B5EF4-FFF2-40B4-BE49-F238E27FC236}">
                      <a16:creationId xmlns:a16="http://schemas.microsoft.com/office/drawing/2014/main" id="{62F07A2A-66F8-4F63-B897-AAB018B0D7E9}"/>
                    </a:ext>
                  </a:extLst>
                </p:cNvPr>
                <p:cNvSpPr txBox="1"/>
                <p:nvPr/>
              </p:nvSpPr>
              <p:spPr>
                <a:xfrm rot="2601827">
                  <a:off x="1272369" y="5363145"/>
                  <a:ext cx="810984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ctr">
                    <a:defRPr kumimoji="0" sz="1400" b="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等线"/>
                      <a:ea typeface="OPPOSans L"/>
                    </a:defRPr>
                  </a:lvl1pPr>
                </a:lstStyle>
                <a:p>
                  <a:r>
                    <a:rPr lang="zh-CN" altLang="en-US" dirty="0"/>
                    <a:t>标 准</a:t>
                  </a:r>
                </a:p>
              </p:txBody>
            </p:sp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66138DF4-F77D-4458-8E94-F1275EDDD520}"/>
                    </a:ext>
                  </a:extLst>
                </p:cNvPr>
                <p:cNvSpPr txBox="1"/>
                <p:nvPr/>
              </p:nvSpPr>
              <p:spPr>
                <a:xfrm rot="18934624">
                  <a:off x="2438577" y="5377741"/>
                  <a:ext cx="860114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等线"/>
                      <a:ea typeface="OPPOSans L"/>
                      <a:cs typeface="+mn-cs"/>
                    </a:rPr>
                    <a:t>伦 理</a:t>
                  </a:r>
                  <a:endParaRPr lang="zh-CN" altLang="en-US" sz="14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F5DD0BFD-DA91-470B-A6BF-634309C22078}"/>
                    </a:ext>
                  </a:extLst>
                </p:cNvPr>
                <p:cNvSpPr/>
                <p:nvPr/>
              </p:nvSpPr>
              <p:spPr>
                <a:xfrm>
                  <a:off x="1934443" y="4599398"/>
                  <a:ext cx="666291" cy="666291"/>
                </a:xfrm>
                <a:prstGeom prst="ellipse">
                  <a:avLst/>
                </a:prstGeom>
                <a:gradFill flip="none" rotWithShape="1">
                  <a:gsLst>
                    <a:gs pos="64000">
                      <a:schemeClr val="accent1">
                        <a:alpha val="8000"/>
                      </a:schemeClr>
                    </a:gs>
                    <a:gs pos="12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0000"/>
                      </a:schemeClr>
                    </a:gs>
                  </a:gsLst>
                  <a:lin ang="16200000" scaled="1"/>
                  <a:tileRect/>
                </a:gradFill>
                <a:ln w="6350">
                  <a:gradFill>
                    <a:gsLst>
                      <a:gs pos="67000">
                        <a:schemeClr val="accent1"/>
                      </a:gs>
                      <a:gs pos="32000">
                        <a:schemeClr val="accent2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r>
                    <a:rPr lang="zh-CN" altLang="en-US" sz="1400" dirty="0">
                      <a:latin typeface="+mn-ea"/>
                    </a:rPr>
                    <a:t>鼓励</a:t>
                  </a:r>
                  <a:endParaRPr lang="zh-CN" altLang="en-US" sz="1400" dirty="0">
                    <a:solidFill>
                      <a:schemeClr val="lt1"/>
                    </a:solidFill>
                    <a:latin typeface="+mn-ea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12155E3A-7114-43EA-8FEE-B11E66331CD7}"/>
                    </a:ext>
                  </a:extLst>
                </p:cNvPr>
                <p:cNvSpPr/>
                <p:nvPr/>
              </p:nvSpPr>
              <p:spPr>
                <a:xfrm>
                  <a:off x="1630583" y="4787089"/>
                  <a:ext cx="290912" cy="290912"/>
                </a:xfrm>
                <a:prstGeom prst="ellipse">
                  <a:avLst/>
                </a:prstGeom>
                <a:gradFill flip="none" rotWithShape="1">
                  <a:gsLst>
                    <a:gs pos="64000">
                      <a:schemeClr val="accent1">
                        <a:alpha val="8000"/>
                      </a:schemeClr>
                    </a:gs>
                    <a:gs pos="12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0000"/>
                      </a:schemeClr>
                    </a:gs>
                  </a:gsLst>
                  <a:lin ang="16200000" scaled="1"/>
                  <a:tileRect/>
                </a:gradFill>
                <a:ln w="6350">
                  <a:gradFill>
                    <a:gsLst>
                      <a:gs pos="67000">
                        <a:schemeClr val="accent1"/>
                      </a:gs>
                      <a:gs pos="32000">
                        <a:schemeClr val="accent2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lt1"/>
                      </a:solidFill>
                    </a:rPr>
                    <a:t>用</a:t>
                  </a:r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BF08BA10-46C5-4DD1-B07C-5580329E3C4E}"/>
                    </a:ext>
                  </a:extLst>
                </p:cNvPr>
                <p:cNvSpPr/>
                <p:nvPr/>
              </p:nvSpPr>
              <p:spPr>
                <a:xfrm>
                  <a:off x="2122134" y="4295538"/>
                  <a:ext cx="290912" cy="290912"/>
                </a:xfrm>
                <a:prstGeom prst="ellipse">
                  <a:avLst/>
                </a:prstGeom>
                <a:gradFill flip="none" rotWithShape="1">
                  <a:gsLst>
                    <a:gs pos="64000">
                      <a:schemeClr val="accent1">
                        <a:alpha val="8000"/>
                      </a:schemeClr>
                    </a:gs>
                    <a:gs pos="12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0000"/>
                      </a:schemeClr>
                    </a:gs>
                  </a:gsLst>
                  <a:lin ang="16200000" scaled="1"/>
                  <a:tileRect/>
                </a:gradFill>
                <a:ln w="6350">
                  <a:gradFill>
                    <a:gsLst>
                      <a:gs pos="67000">
                        <a:schemeClr val="accent1"/>
                      </a:gs>
                      <a:gs pos="32000">
                        <a:schemeClr val="accent2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lt1"/>
                      </a:solidFill>
                    </a:rPr>
                    <a:t>产</a:t>
                  </a: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0DBD1ACE-EE28-441F-93FA-4AB281FD9FCB}"/>
                    </a:ext>
                  </a:extLst>
                </p:cNvPr>
                <p:cNvSpPr/>
                <p:nvPr/>
              </p:nvSpPr>
              <p:spPr>
                <a:xfrm>
                  <a:off x="2613685" y="4787090"/>
                  <a:ext cx="290912" cy="290912"/>
                </a:xfrm>
                <a:prstGeom prst="ellipse">
                  <a:avLst/>
                </a:prstGeom>
                <a:gradFill flip="none" rotWithShape="1">
                  <a:gsLst>
                    <a:gs pos="64000">
                      <a:schemeClr val="accent1">
                        <a:alpha val="8000"/>
                      </a:schemeClr>
                    </a:gs>
                    <a:gs pos="12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0000"/>
                      </a:schemeClr>
                    </a:gs>
                  </a:gsLst>
                  <a:lin ang="16200000" scaled="1"/>
                  <a:tileRect/>
                </a:gradFill>
                <a:ln w="6350">
                  <a:gradFill>
                    <a:gsLst>
                      <a:gs pos="67000">
                        <a:schemeClr val="accent1"/>
                      </a:gs>
                      <a:gs pos="32000">
                        <a:schemeClr val="accent2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lt1"/>
                      </a:solidFill>
                    </a:rPr>
                    <a:t>学</a:t>
                  </a:r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89049DF7-77BD-4B0D-B66F-D8BA48605E35}"/>
                    </a:ext>
                  </a:extLst>
                </p:cNvPr>
                <p:cNvSpPr/>
                <p:nvPr/>
              </p:nvSpPr>
              <p:spPr>
                <a:xfrm>
                  <a:off x="2122134" y="5278641"/>
                  <a:ext cx="290912" cy="290912"/>
                </a:xfrm>
                <a:prstGeom prst="ellipse">
                  <a:avLst/>
                </a:prstGeom>
                <a:gradFill flip="none" rotWithShape="1">
                  <a:gsLst>
                    <a:gs pos="64000">
                      <a:schemeClr val="accent1">
                        <a:alpha val="8000"/>
                      </a:schemeClr>
                    </a:gs>
                    <a:gs pos="12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0000"/>
                      </a:schemeClr>
                    </a:gs>
                  </a:gsLst>
                  <a:lin ang="16200000" scaled="1"/>
                  <a:tileRect/>
                </a:gradFill>
                <a:ln w="6350">
                  <a:gradFill>
                    <a:gsLst>
                      <a:gs pos="67000">
                        <a:schemeClr val="accent1"/>
                      </a:gs>
                      <a:gs pos="32000">
                        <a:schemeClr val="accent2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lt1"/>
                      </a:solidFill>
                    </a:rPr>
                    <a:t>研</a:t>
                  </a:r>
                </a:p>
              </p:txBody>
            </p:sp>
          </p:grp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97EEA2C4-366A-4344-835A-D6D726C1DB41}"/>
                </a:ext>
              </a:extLst>
            </p:cNvPr>
            <p:cNvGrpSpPr/>
            <p:nvPr/>
          </p:nvGrpSpPr>
          <p:grpSpPr>
            <a:xfrm>
              <a:off x="4603586" y="1480457"/>
              <a:ext cx="2810945" cy="3790043"/>
              <a:chOff x="4584536" y="1480457"/>
              <a:chExt cx="2810945" cy="3790043"/>
            </a:xfrm>
          </p:grpSpPr>
          <p:pic>
            <p:nvPicPr>
              <p:cNvPr id="8" name="图片 7" descr="图片包含 小, 华美, 桌子, 站&#10;&#10;描述已自动生成">
                <a:extLst>
                  <a:ext uri="{FF2B5EF4-FFF2-40B4-BE49-F238E27FC236}">
                    <a16:creationId xmlns:a16="http://schemas.microsoft.com/office/drawing/2014/main" id="{99344094-7094-41FA-89B2-B0EDF741586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7135" b="100000" l="10000" r="90000">
                            <a14:backgroundMark x1="22700" y1="39593" x2="20800" y2="47144"/>
                            <a14:backgroundMark x1="66900" y1="19845" x2="73100" y2="24685"/>
                            <a14:backgroundMark x1="77200" y1="57502" x2="83500" y2="6418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584536" y="1480457"/>
                <a:ext cx="2810945" cy="2902857"/>
              </a:xfrm>
              <a:prstGeom prst="rect">
                <a:avLst/>
              </a:prstGeom>
            </p:spPr>
          </p:pic>
          <p:pic>
            <p:nvPicPr>
              <p:cNvPr id="79" name="图片 78" descr="图片包含 小, 华美, 桌子, 站&#10;&#10;描述已自动生成">
                <a:extLst>
                  <a:ext uri="{FF2B5EF4-FFF2-40B4-BE49-F238E27FC236}">
                    <a16:creationId xmlns:a16="http://schemas.microsoft.com/office/drawing/2014/main" id="{43FB7208-D1C8-4415-9006-BFE3901C8D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8504" r="90471">
                            <a14:backgroundMark x1="21516" y1="1639" x2="19570" y2="9631"/>
                            <a14:backgroundMark x1="77357" y1="20594" x2="83811" y2="27664"/>
                            <a14:backgroundMark x1="77357" y1="72643" x2="76742" y2="7428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618408" y="2527300"/>
                <a:ext cx="2743200" cy="2743200"/>
              </a:xfrm>
              <a:custGeom>
                <a:avLst/>
                <a:gdLst>
                  <a:gd name="connsiteX0" fmla="*/ 1371600 w 2743200"/>
                  <a:gd name="connsiteY0" fmla="*/ 0 h 2743200"/>
                  <a:gd name="connsiteX1" fmla="*/ 2743200 w 2743200"/>
                  <a:gd name="connsiteY1" fmla="*/ 1371600 h 2743200"/>
                  <a:gd name="connsiteX2" fmla="*/ 1371600 w 2743200"/>
                  <a:gd name="connsiteY2" fmla="*/ 2743200 h 2743200"/>
                  <a:gd name="connsiteX3" fmla="*/ 0 w 2743200"/>
                  <a:gd name="connsiteY3" fmla="*/ 1371600 h 2743200"/>
                  <a:gd name="connsiteX4" fmla="*/ 1371600 w 2743200"/>
                  <a:gd name="connsiteY4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3200" h="2743200">
                    <a:moveTo>
                      <a:pt x="1371600" y="0"/>
                    </a:moveTo>
                    <a:cubicBezTo>
                      <a:pt x="2129114" y="0"/>
                      <a:pt x="2743200" y="614086"/>
                      <a:pt x="2743200" y="1371600"/>
                    </a:cubicBezTo>
                    <a:cubicBezTo>
                      <a:pt x="2743200" y="2129114"/>
                      <a:pt x="2129114" y="2743200"/>
                      <a:pt x="1371600" y="2743200"/>
                    </a:cubicBezTo>
                    <a:cubicBezTo>
                      <a:pt x="614086" y="2743200"/>
                      <a:pt x="0" y="2129114"/>
                      <a:pt x="0" y="1371600"/>
                    </a:cubicBezTo>
                    <a:cubicBezTo>
                      <a:pt x="0" y="614086"/>
                      <a:pt x="614086" y="0"/>
                      <a:pt x="1371600" y="0"/>
                    </a:cubicBezTo>
                    <a:close/>
                  </a:path>
                </a:pathLst>
              </a:custGeom>
              <a:effectLst/>
            </p:spPr>
          </p:pic>
        </p:grpSp>
      </p:grpSp>
      <p:sp>
        <p:nvSpPr>
          <p:cNvPr id="5" name="梯形 4">
            <a:extLst>
              <a:ext uri="{FF2B5EF4-FFF2-40B4-BE49-F238E27FC236}">
                <a16:creationId xmlns:a16="http://schemas.microsoft.com/office/drawing/2014/main" id="{DDBC4B3C-9BE8-4AEC-9BC1-CE3D95E20CC7}"/>
              </a:ext>
            </a:extLst>
          </p:cNvPr>
          <p:cNvSpPr/>
          <p:nvPr/>
        </p:nvSpPr>
        <p:spPr>
          <a:xfrm>
            <a:off x="2413001" y="1016000"/>
            <a:ext cx="7123892" cy="702721"/>
          </a:xfrm>
          <a:prstGeom prst="trapezoid">
            <a:avLst>
              <a:gd name="adj" fmla="val 77894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5000"/>
                </a:schemeClr>
              </a:gs>
            </a:gsLst>
            <a:lin ang="5400000" scaled="1"/>
          </a:gradFill>
          <a:ln>
            <a:gradFill flip="none" rotWithShape="1"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  <a:scene3d>
            <a:camera prst="orthographicFront">
              <a:rot lat="18599993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0C7571-5DF8-4134-A6C1-B43ACCDDBC30}"/>
              </a:ext>
            </a:extLst>
          </p:cNvPr>
          <p:cNvSpPr txBox="1"/>
          <p:nvPr/>
        </p:nvSpPr>
        <p:spPr>
          <a:xfrm>
            <a:off x="3822700" y="857250"/>
            <a:ext cx="4394200" cy="546100"/>
          </a:xfrm>
          <a:prstGeom prst="rect">
            <a:avLst/>
          </a:prstGeom>
          <a:noFill/>
        </p:spPr>
        <p:txBody>
          <a:bodyPr wrap="square" numCol="1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dirty="0">
                <a:effectLst>
                  <a:outerShdw dist="38100" dir="2700000" algn="tl">
                    <a:schemeClr val="accent2"/>
                  </a:outerShdw>
                  <a:reflection blurRad="6350" stA="35000" endPos="34000" dir="5400000" sy="-100000" algn="bl" rotWithShape="0"/>
                </a:effectLst>
              </a:rPr>
              <a:t>自动驾驶部署与规划</a:t>
            </a:r>
            <a:endParaRPr lang="en-US" altLang="zh-CN" dirty="0">
              <a:effectLst>
                <a:outerShdw dist="38100" dir="2700000" algn="tl">
                  <a:schemeClr val="accent2"/>
                </a:outerShdw>
                <a:reflection blurRad="6350" stA="35000" endPos="34000" dir="5400000" sy="-100000" algn="bl" rotWithShape="0"/>
              </a:effectLst>
            </a:endParaRPr>
          </a:p>
        </p:txBody>
      </p:sp>
      <p:pic>
        <p:nvPicPr>
          <p:cNvPr id="6" name="图片 5" descr="黑暗中的灯光&#10;&#10;描述已自动生成">
            <a:extLst>
              <a:ext uri="{FF2B5EF4-FFF2-40B4-BE49-F238E27FC236}">
                <a16:creationId xmlns:a16="http://schemas.microsoft.com/office/drawing/2014/main" id="{943C525D-8FF9-468B-8F8B-B7DF9721727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951" y="1246333"/>
            <a:ext cx="2864763" cy="706596"/>
          </a:xfrm>
          <a:prstGeom prst="rect">
            <a:avLst/>
          </a:prstGeom>
        </p:spPr>
      </p:pic>
      <p:sp>
        <p:nvSpPr>
          <p:cNvPr id="2" name="弧形 1">
            <a:extLst>
              <a:ext uri="{FF2B5EF4-FFF2-40B4-BE49-F238E27FC236}">
                <a16:creationId xmlns:a16="http://schemas.microsoft.com/office/drawing/2014/main" id="{56D07ABC-9E80-4B8A-AE07-8BDF9F2A6AF3}"/>
              </a:ext>
            </a:extLst>
          </p:cNvPr>
          <p:cNvSpPr/>
          <p:nvPr/>
        </p:nvSpPr>
        <p:spPr>
          <a:xfrm rot="19355139">
            <a:off x="1919289" y="4090989"/>
            <a:ext cx="1185862" cy="1185862"/>
          </a:xfrm>
          <a:prstGeom prst="arc">
            <a:avLst>
              <a:gd name="adj1" fmla="val 16200000"/>
              <a:gd name="adj2" fmla="val 20465889"/>
            </a:avLst>
          </a:prstGeom>
          <a:ln>
            <a:gradFill flip="none" rotWithShape="1">
              <a:gsLst>
                <a:gs pos="24000">
                  <a:schemeClr val="accent1">
                    <a:lumMod val="5000"/>
                    <a:lumOff val="95000"/>
                    <a:alpha val="0"/>
                  </a:schemeClr>
                </a:gs>
                <a:gs pos="89000">
                  <a:schemeClr val="accent1"/>
                </a:gs>
              </a:gsLst>
              <a:lin ang="16200000" scaled="1"/>
              <a:tileRect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弧形 59">
            <a:extLst>
              <a:ext uri="{FF2B5EF4-FFF2-40B4-BE49-F238E27FC236}">
                <a16:creationId xmlns:a16="http://schemas.microsoft.com/office/drawing/2014/main" id="{D4B9099C-488E-4EBE-A7FF-1E2A91D4AD71}"/>
              </a:ext>
            </a:extLst>
          </p:cNvPr>
          <p:cNvSpPr/>
          <p:nvPr/>
        </p:nvSpPr>
        <p:spPr>
          <a:xfrm rot="14012819">
            <a:off x="1638302" y="4343402"/>
            <a:ext cx="1185862" cy="1185862"/>
          </a:xfrm>
          <a:prstGeom prst="arc">
            <a:avLst>
              <a:gd name="adj1" fmla="val 16200000"/>
              <a:gd name="adj2" fmla="val 20465889"/>
            </a:avLst>
          </a:prstGeom>
          <a:ln>
            <a:gradFill flip="none" rotWithShape="1">
              <a:gsLst>
                <a:gs pos="24000">
                  <a:schemeClr val="accent1">
                    <a:lumMod val="5000"/>
                    <a:lumOff val="95000"/>
                    <a:alpha val="0"/>
                  </a:schemeClr>
                </a:gs>
                <a:gs pos="89000">
                  <a:schemeClr val="accent1"/>
                </a:gs>
              </a:gsLst>
              <a:lin ang="16200000" scaled="1"/>
              <a:tileRect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弧形 60">
            <a:extLst>
              <a:ext uri="{FF2B5EF4-FFF2-40B4-BE49-F238E27FC236}">
                <a16:creationId xmlns:a16="http://schemas.microsoft.com/office/drawing/2014/main" id="{5A8A857A-F78A-420B-A008-BA632F2811BE}"/>
              </a:ext>
            </a:extLst>
          </p:cNvPr>
          <p:cNvSpPr/>
          <p:nvPr/>
        </p:nvSpPr>
        <p:spPr>
          <a:xfrm rot="8698598">
            <a:off x="1928814" y="4605338"/>
            <a:ext cx="1185862" cy="1185862"/>
          </a:xfrm>
          <a:prstGeom prst="arc">
            <a:avLst>
              <a:gd name="adj1" fmla="val 16200000"/>
              <a:gd name="adj2" fmla="val 20465889"/>
            </a:avLst>
          </a:prstGeom>
          <a:ln>
            <a:gradFill flip="none" rotWithShape="1">
              <a:gsLst>
                <a:gs pos="24000">
                  <a:schemeClr val="accent1">
                    <a:lumMod val="5000"/>
                    <a:lumOff val="95000"/>
                    <a:alpha val="0"/>
                  </a:schemeClr>
                </a:gs>
                <a:gs pos="89000">
                  <a:schemeClr val="accent1"/>
                </a:gs>
              </a:gsLst>
              <a:lin ang="16200000" scaled="1"/>
              <a:tileRect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弧形 63">
            <a:extLst>
              <a:ext uri="{FF2B5EF4-FFF2-40B4-BE49-F238E27FC236}">
                <a16:creationId xmlns:a16="http://schemas.microsoft.com/office/drawing/2014/main" id="{85C1A6DF-B74E-49FC-8F41-9292FD22C800}"/>
              </a:ext>
            </a:extLst>
          </p:cNvPr>
          <p:cNvSpPr/>
          <p:nvPr/>
        </p:nvSpPr>
        <p:spPr>
          <a:xfrm rot="14012819" flipH="1" flipV="1">
            <a:off x="2171702" y="4343402"/>
            <a:ext cx="1185862" cy="1185862"/>
          </a:xfrm>
          <a:prstGeom prst="arc">
            <a:avLst>
              <a:gd name="adj1" fmla="val 16200000"/>
              <a:gd name="adj2" fmla="val 20465889"/>
            </a:avLst>
          </a:prstGeom>
          <a:ln>
            <a:gradFill flip="none" rotWithShape="1">
              <a:gsLst>
                <a:gs pos="24000">
                  <a:schemeClr val="accent1">
                    <a:lumMod val="5000"/>
                    <a:lumOff val="95000"/>
                    <a:alpha val="0"/>
                  </a:schemeClr>
                </a:gs>
                <a:gs pos="89000">
                  <a:schemeClr val="accent1"/>
                </a:gs>
              </a:gsLst>
              <a:lin ang="16200000" scaled="1"/>
              <a:tileRect/>
            </a:gra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748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蓝色的跑车&#10;&#10;中度可信度描述已自动生成">
            <a:extLst>
              <a:ext uri="{FF2B5EF4-FFF2-40B4-BE49-F238E27FC236}">
                <a16:creationId xmlns:a16="http://schemas.microsoft.com/office/drawing/2014/main" id="{E956CCD6-0828-42F0-8E43-D9C248306C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0" name="矩形 69">
            <a:extLst>
              <a:ext uri="{FF2B5EF4-FFF2-40B4-BE49-F238E27FC236}">
                <a16:creationId xmlns:a16="http://schemas.microsoft.com/office/drawing/2014/main" id="{C8C35180-B42D-4155-91D9-520D2667B72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3000">
                <a:schemeClr val="accent1">
                  <a:lumMod val="50000"/>
                  <a:alpha val="0"/>
                </a:schemeClr>
              </a:gs>
              <a:gs pos="78000">
                <a:srgbClr val="07304F">
                  <a:alpha val="31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76BE24A-9E5B-4B4F-A513-1CFE2530313E}"/>
              </a:ext>
            </a:extLst>
          </p:cNvPr>
          <p:cNvGrpSpPr/>
          <p:nvPr/>
        </p:nvGrpSpPr>
        <p:grpSpPr>
          <a:xfrm>
            <a:off x="6306458" y="3107628"/>
            <a:ext cx="1960231" cy="448371"/>
            <a:chOff x="2781300" y="571500"/>
            <a:chExt cx="3914376" cy="895350"/>
          </a:xfrm>
          <a:solidFill>
            <a:schemeClr val="accent1">
              <a:lumMod val="60000"/>
              <a:lumOff val="40000"/>
            </a:schemeClr>
          </a:solidFill>
          <a:scene3d>
            <a:camera prst="perspectiveRight">
              <a:rot lat="600000" lon="18599993" rev="0"/>
            </a:camera>
            <a:lightRig rig="threePt" dir="t"/>
          </a:scene3d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76D5A92-3008-49C6-B0E2-9800B3E568A0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0A569E9-E09D-4645-81F0-496EF4BB68F4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57A9B1A-F0A4-436D-B9CD-1B0BC9BC5CC4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C9FF266-FE9B-4D1A-B2A4-1FB2207AFB39}"/>
              </a:ext>
            </a:extLst>
          </p:cNvPr>
          <p:cNvGrpSpPr/>
          <p:nvPr/>
        </p:nvGrpSpPr>
        <p:grpSpPr>
          <a:xfrm>
            <a:off x="7863840" y="5060700"/>
            <a:ext cx="2061321" cy="1816351"/>
            <a:chOff x="2484006" y="4109073"/>
            <a:chExt cx="2870238" cy="2529132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31AB9A9-85AF-4888-B063-83FA2C1DF3BA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414E13B6-7455-41B0-AD4A-FAC280280D40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CF430B16-9179-4A08-9469-389EA9B55F6C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C46C5B8-6139-4C49-8938-61B0F4FE0C5A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20" name="图片 19" descr="图片包含 星星, 灯光&#10;&#10;描述已自动生成">
              <a:extLst>
                <a:ext uri="{FF2B5EF4-FFF2-40B4-BE49-F238E27FC236}">
                  <a16:creationId xmlns:a16="http://schemas.microsoft.com/office/drawing/2014/main" id="{612A5504-F70A-4B66-A6E2-D12FA822A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84006" y="4109073"/>
              <a:ext cx="2870238" cy="2529132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4E2B73C-9B5E-44C9-B29C-C8495A649F0D}"/>
                </a:ext>
              </a:extLst>
            </p:cNvPr>
            <p:cNvSpPr txBox="1"/>
            <p:nvPr/>
          </p:nvSpPr>
          <p:spPr>
            <a:xfrm>
              <a:off x="3236540" y="4655910"/>
              <a:ext cx="1114246" cy="11571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dirty="0">
                  <a:solidFill>
                    <a:srgbClr val="00FFFF"/>
                  </a:solidFill>
                  <a:latin typeface="+mj-ea"/>
                  <a:ea typeface="+mj-ea"/>
                </a:rPr>
                <a:t>环境</a:t>
              </a:r>
              <a:endParaRPr lang="en-US" altLang="zh-CN" sz="24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dirty="0">
                  <a:solidFill>
                    <a:srgbClr val="00FFFF"/>
                  </a:solidFill>
                  <a:latin typeface="+mj-ea"/>
                  <a:ea typeface="+mj-ea"/>
                </a:rPr>
                <a:t>感知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5A0AA98-B615-4FC8-95E9-DCA0259AEFD4}"/>
              </a:ext>
            </a:extLst>
          </p:cNvPr>
          <p:cNvGrpSpPr/>
          <p:nvPr/>
        </p:nvGrpSpPr>
        <p:grpSpPr>
          <a:xfrm>
            <a:off x="4887409" y="4477231"/>
            <a:ext cx="1720966" cy="1516444"/>
            <a:chOff x="2491765" y="4098122"/>
            <a:chExt cx="2870238" cy="2529132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3A9F0F6F-00C4-45E9-B578-6885BBCAF8A4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D36EADDF-7A69-401A-8D39-5E88626F5FB3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E532E8EE-595C-4993-840A-586AAFC84046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E35D4D01-E41F-495C-A46E-B31BAF50C871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27" name="图片 26" descr="图片包含 星星, 灯光&#10;&#10;描述已自动生成">
              <a:extLst>
                <a:ext uri="{FF2B5EF4-FFF2-40B4-BE49-F238E27FC236}">
                  <a16:creationId xmlns:a16="http://schemas.microsoft.com/office/drawing/2014/main" id="{B4D6A867-447B-48C6-A13D-9D52477D2D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91765" y="4098122"/>
              <a:ext cx="2870238" cy="2529132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777A9D3-48D1-44AE-915A-0CACAEFDB7D4}"/>
                </a:ext>
              </a:extLst>
            </p:cNvPr>
            <p:cNvSpPr txBox="1"/>
            <p:nvPr/>
          </p:nvSpPr>
          <p:spPr>
            <a:xfrm>
              <a:off x="3376708" y="4705646"/>
              <a:ext cx="906855" cy="9201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00FFFF"/>
                  </a:solidFill>
                  <a:latin typeface="+mj-ea"/>
                  <a:ea typeface="+mj-ea"/>
                </a:rPr>
                <a:t>信息</a:t>
              </a:r>
              <a:endParaRPr lang="en-US" altLang="zh-CN" sz="20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rgbClr val="00FFFF"/>
                  </a:solidFill>
                  <a:latin typeface="+mj-ea"/>
                  <a:ea typeface="+mj-ea"/>
                </a:rPr>
                <a:t>交互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1F94F2E-EBBE-4225-A09C-ACEF9100406F}"/>
              </a:ext>
            </a:extLst>
          </p:cNvPr>
          <p:cNvGrpSpPr/>
          <p:nvPr/>
        </p:nvGrpSpPr>
        <p:grpSpPr>
          <a:xfrm>
            <a:off x="9462205" y="3685175"/>
            <a:ext cx="1311457" cy="1155602"/>
            <a:chOff x="2453511" y="4030380"/>
            <a:chExt cx="2916074" cy="2569522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B3F6301A-7963-43FA-9D58-E7587B2C3034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094D62E1-AE29-49F4-A2BC-46B7E031A410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62586ACC-B11A-4729-A668-83A4901E867C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BDA2FF47-2EE7-44EC-BB1B-17C42DABAA3A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34" name="图片 33" descr="图片包含 星星, 灯光&#10;&#10;描述已自动生成">
              <a:extLst>
                <a:ext uri="{FF2B5EF4-FFF2-40B4-BE49-F238E27FC236}">
                  <a16:creationId xmlns:a16="http://schemas.microsoft.com/office/drawing/2014/main" id="{3D7F97AA-DF71-47B5-98DC-00BAC71A2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53511" y="4030380"/>
              <a:ext cx="2916074" cy="2569522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D3C10CB-EBED-4714-8F1B-1F39F6B5A45B}"/>
                </a:ext>
              </a:extLst>
            </p:cNvPr>
            <p:cNvSpPr txBox="1"/>
            <p:nvPr/>
          </p:nvSpPr>
          <p:spPr>
            <a:xfrm>
              <a:off x="3198660" y="4621571"/>
              <a:ext cx="1199893" cy="11546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>
                  <a:solidFill>
                    <a:srgbClr val="00FFFF"/>
                  </a:solidFill>
                  <a:latin typeface="+mj-ea"/>
                  <a:ea typeface="+mj-ea"/>
                </a:rPr>
                <a:t>智能</a:t>
              </a:r>
              <a:endParaRPr lang="en-US" altLang="zh-CN" sz="14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>
                  <a:solidFill>
                    <a:srgbClr val="00FFFF"/>
                  </a:solidFill>
                  <a:latin typeface="+mj-ea"/>
                  <a:ea typeface="+mj-ea"/>
                </a:rPr>
                <a:t>决策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3F90E22-A5E6-44CB-A2A4-9DCCA37A4535}"/>
              </a:ext>
            </a:extLst>
          </p:cNvPr>
          <p:cNvGrpSpPr/>
          <p:nvPr/>
        </p:nvGrpSpPr>
        <p:grpSpPr>
          <a:xfrm>
            <a:off x="7239771" y="3863289"/>
            <a:ext cx="1374281" cy="1210959"/>
            <a:chOff x="2492020" y="4086822"/>
            <a:chExt cx="2891833" cy="2548162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D50FDAA2-B78F-431A-B277-CB6343297500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3059705" y="4458678"/>
              <a:ext cx="1503114" cy="1503114"/>
              <a:chOff x="963658" y="2645181"/>
              <a:chExt cx="1492132" cy="1492132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F9DF1733-6C0A-46CE-BC03-CFEFE1B9B406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B3C3D99C-86E2-4584-AD9F-8CE721A7C5B2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CD2DB1A7-9038-421A-87A0-39F1CC2CF55C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41000">
                    <a:srgbClr val="000521">
                      <a:alpha val="58000"/>
                    </a:srgbClr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700" kern="0" dirty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</p:grpSp>
        <p:pic>
          <p:nvPicPr>
            <p:cNvPr id="41" name="图片 40" descr="图片包含 星星, 灯光&#10;&#10;描述已自动生成">
              <a:extLst>
                <a:ext uri="{FF2B5EF4-FFF2-40B4-BE49-F238E27FC236}">
                  <a16:creationId xmlns:a16="http://schemas.microsoft.com/office/drawing/2014/main" id="{6334E2BF-4BE2-437A-BDFC-5AE6B0AB9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2492020" y="4086822"/>
              <a:ext cx="2891833" cy="2548162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A75D719-F92F-405B-8D84-293CDDF648E2}"/>
                </a:ext>
              </a:extLst>
            </p:cNvPr>
            <p:cNvSpPr txBox="1"/>
            <p:nvPr/>
          </p:nvSpPr>
          <p:spPr>
            <a:xfrm>
              <a:off x="3207388" y="4645520"/>
              <a:ext cx="1252103" cy="12305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dirty="0">
                  <a:solidFill>
                    <a:srgbClr val="00FFFF"/>
                  </a:solidFill>
                  <a:latin typeface="+mj-ea"/>
                  <a:ea typeface="+mj-ea"/>
                </a:rPr>
                <a:t>自动</a:t>
              </a:r>
              <a:endParaRPr lang="en-US" altLang="zh-CN" sz="1600" kern="0" dirty="0">
                <a:solidFill>
                  <a:srgbClr val="00FFFF"/>
                </a:solidFill>
                <a:latin typeface="+mj-ea"/>
                <a:ea typeface="+mj-ea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dirty="0">
                  <a:solidFill>
                    <a:srgbClr val="00FFFF"/>
                  </a:solidFill>
                  <a:latin typeface="+mj-ea"/>
                  <a:ea typeface="+mj-ea"/>
                </a:rPr>
                <a:t>控制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46" name="流程图: 手动操作 45">
            <a:extLst>
              <a:ext uri="{FF2B5EF4-FFF2-40B4-BE49-F238E27FC236}">
                <a16:creationId xmlns:a16="http://schemas.microsoft.com/office/drawing/2014/main" id="{063DFA92-BA4C-4FC5-9BEB-F736B5333A49}"/>
              </a:ext>
            </a:extLst>
          </p:cNvPr>
          <p:cNvSpPr/>
          <p:nvPr/>
        </p:nvSpPr>
        <p:spPr>
          <a:xfrm rot="21417987">
            <a:off x="3632200" y="899160"/>
            <a:ext cx="6865620" cy="1661160"/>
          </a:xfrm>
          <a:prstGeom prst="flowChartManualOperation">
            <a:avLst/>
          </a:prstGeom>
          <a:gradFill flip="none" rotWithShape="1">
            <a:gsLst>
              <a:gs pos="64000">
                <a:schemeClr val="accent1">
                  <a:alpha val="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gradFill>
              <a:gsLst>
                <a:gs pos="67000">
                  <a:schemeClr val="accent1"/>
                </a:gs>
                <a:gs pos="3200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/>
          </a:p>
        </p:txBody>
      </p:sp>
      <p:sp>
        <p:nvSpPr>
          <p:cNvPr id="47" name="对话气泡: 圆角矩形 46">
            <a:extLst>
              <a:ext uri="{FF2B5EF4-FFF2-40B4-BE49-F238E27FC236}">
                <a16:creationId xmlns:a16="http://schemas.microsoft.com/office/drawing/2014/main" id="{0A7FCF1F-33D3-49D7-A1E4-79460E1CF4A3}"/>
              </a:ext>
            </a:extLst>
          </p:cNvPr>
          <p:cNvSpPr/>
          <p:nvPr/>
        </p:nvSpPr>
        <p:spPr>
          <a:xfrm>
            <a:off x="3143173" y="2280214"/>
            <a:ext cx="1326398" cy="359234"/>
          </a:xfrm>
          <a:prstGeom prst="wedgeRoundRectCallout">
            <a:avLst>
              <a:gd name="adj1" fmla="val 41064"/>
              <a:gd name="adj2" fmla="val 98075"/>
              <a:gd name="adj3" fmla="val 16667"/>
            </a:avLst>
          </a:prstGeom>
          <a:gradFill flip="none" rotWithShape="1">
            <a:gsLst>
              <a:gs pos="64000">
                <a:schemeClr val="accent1">
                  <a:alpha val="8000"/>
                </a:schemeClr>
              </a:gs>
              <a:gs pos="12000">
                <a:schemeClr val="accent1">
                  <a:alpha val="0"/>
                </a:schemeClr>
              </a:gs>
              <a:gs pos="100000">
                <a:schemeClr val="accent1">
                  <a:alpha val="20000"/>
                </a:schemeClr>
              </a:gs>
            </a:gsLst>
            <a:lin ang="16200000" scaled="1"/>
            <a:tileRect/>
          </a:gradFill>
          <a:ln>
            <a:gradFill>
              <a:gsLst>
                <a:gs pos="67000">
                  <a:schemeClr val="accent1"/>
                </a:gs>
                <a:gs pos="32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dirty="0">
                <a:solidFill>
                  <a:schemeClr val="lt1"/>
                </a:solidFill>
              </a:rPr>
              <a:t>载运工具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986AB66-03FC-42A8-9C9D-85F932ACBF8E}"/>
              </a:ext>
            </a:extLst>
          </p:cNvPr>
          <p:cNvGrpSpPr/>
          <p:nvPr/>
        </p:nvGrpSpPr>
        <p:grpSpPr>
          <a:xfrm>
            <a:off x="660400" y="2256343"/>
            <a:ext cx="2095370" cy="1491528"/>
            <a:chOff x="2140088" y="1637267"/>
            <a:chExt cx="2459126" cy="1750458"/>
          </a:xfrm>
        </p:grpSpPr>
        <p:pic>
          <p:nvPicPr>
            <p:cNvPr id="52" name="图片 51" descr="夜晚的红绿灯&#10;&#10;中度可信度描述已自动生成">
              <a:extLst>
                <a:ext uri="{FF2B5EF4-FFF2-40B4-BE49-F238E27FC236}">
                  <a16:creationId xmlns:a16="http://schemas.microsoft.com/office/drawing/2014/main" id="{BAE7E952-4762-47C8-956D-68D5920A88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468"/>
            <a:stretch/>
          </p:blipFill>
          <p:spPr>
            <a:xfrm flipH="1">
              <a:off x="2783114" y="1637267"/>
              <a:ext cx="1816100" cy="1750458"/>
            </a:xfrm>
            <a:prstGeom prst="rect">
              <a:avLst/>
            </a:prstGeom>
            <a:noFill/>
          </p:spPr>
        </p:pic>
        <p:sp>
          <p:nvSpPr>
            <p:cNvPr id="50" name="对话气泡: 圆角矩形 49">
              <a:extLst>
                <a:ext uri="{FF2B5EF4-FFF2-40B4-BE49-F238E27FC236}">
                  <a16:creationId xmlns:a16="http://schemas.microsoft.com/office/drawing/2014/main" id="{9EB1DC94-FBC4-4AFD-9E2E-FA1848B6AB89}"/>
                </a:ext>
              </a:extLst>
            </p:cNvPr>
            <p:cNvSpPr/>
            <p:nvPr/>
          </p:nvSpPr>
          <p:spPr>
            <a:xfrm>
              <a:off x="2140088" y="1832811"/>
              <a:ext cx="1556658" cy="421596"/>
            </a:xfrm>
            <a:prstGeom prst="wedgeRoundRectCallout">
              <a:avLst>
                <a:gd name="adj1" fmla="val 41244"/>
                <a:gd name="adj2" fmla="val 105679"/>
                <a:gd name="adj3" fmla="val 16667"/>
              </a:avLst>
            </a:prstGeom>
            <a:gradFill flip="none" rotWithShape="1">
              <a:gsLst>
                <a:gs pos="64000">
                  <a:schemeClr val="accent1">
                    <a:lumMod val="50000"/>
                    <a:alpha val="54000"/>
                  </a:schemeClr>
                </a:gs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lumMod val="50000"/>
                    <a:alpha val="67000"/>
                  </a:schemeClr>
                </a:gs>
              </a:gsLst>
              <a:lin ang="16200000" scaled="1"/>
              <a:tileRect/>
            </a:gradFill>
            <a:ln>
              <a:gradFill>
                <a:gsLst>
                  <a:gs pos="67000">
                    <a:schemeClr val="accent1"/>
                  </a:gs>
                  <a:gs pos="32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lt1"/>
                  </a:solidFill>
                </a:rPr>
                <a:t>基础设施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A17FDE81-0CC5-44AB-AD3F-49908FE96839}"/>
              </a:ext>
            </a:extLst>
          </p:cNvPr>
          <p:cNvGrpSpPr/>
          <p:nvPr/>
        </p:nvGrpSpPr>
        <p:grpSpPr>
          <a:xfrm>
            <a:off x="1940312" y="595087"/>
            <a:ext cx="2459594" cy="1988626"/>
            <a:chOff x="1189790" y="669216"/>
            <a:chExt cx="2886580" cy="2333853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835B776E-09F7-46F2-AE4F-FCABEF298C04}"/>
                </a:ext>
              </a:extLst>
            </p:cNvPr>
            <p:cNvGrpSpPr/>
            <p:nvPr/>
          </p:nvGrpSpPr>
          <p:grpSpPr>
            <a:xfrm>
              <a:off x="1189790" y="1130300"/>
              <a:ext cx="1720966" cy="1872769"/>
              <a:chOff x="937709" y="4870931"/>
              <a:chExt cx="1720966" cy="1872769"/>
            </a:xfrm>
            <a:scene3d>
              <a:camera prst="orthographicFront">
                <a:rot lat="0" lon="19499973" rev="0"/>
              </a:camera>
              <a:lightRig rig="threePt" dir="t"/>
            </a:scene3d>
          </p:grpSpPr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A363E579-3213-4520-B334-7FA4E28BB601}"/>
                  </a:ext>
                </a:extLst>
              </p:cNvPr>
              <p:cNvSpPr/>
              <p:nvPr/>
            </p:nvSpPr>
            <p:spPr>
              <a:xfrm>
                <a:off x="997276" y="4871351"/>
                <a:ext cx="1555424" cy="1872349"/>
              </a:xfrm>
              <a:prstGeom prst="roundRect">
                <a:avLst>
                  <a:gd name="adj" fmla="val 5335"/>
                </a:avLst>
              </a:prstGeom>
              <a:gradFill flip="none" rotWithShape="1">
                <a:gsLst>
                  <a:gs pos="0">
                    <a:schemeClr val="accent1">
                      <a:lumMod val="98000"/>
                    </a:schemeClr>
                  </a:gs>
                  <a:gs pos="80000">
                    <a:schemeClr val="accent2">
                      <a:alpha val="0"/>
                    </a:schemeClr>
                  </a:gs>
                  <a:gs pos="36000">
                    <a:schemeClr val="accent2">
                      <a:alpha val="21000"/>
                    </a:schemeClr>
                  </a:gs>
                </a:gsLst>
                <a:lin ang="5400000" scaled="1"/>
                <a:tileRect/>
              </a:gradFill>
              <a:ln>
                <a:gradFill flip="none" rotWithShape="1">
                  <a:gsLst>
                    <a:gs pos="24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</a:ln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9E280312-F2FC-4F2D-9C43-1D2BD38F02A9}"/>
                  </a:ext>
                </a:extLst>
              </p:cNvPr>
              <p:cNvGrpSpPr/>
              <p:nvPr/>
            </p:nvGrpSpPr>
            <p:grpSpPr>
              <a:xfrm>
                <a:off x="937709" y="4870931"/>
                <a:ext cx="1720966" cy="1516444"/>
                <a:chOff x="2491765" y="4098122"/>
                <a:chExt cx="2870238" cy="2529132"/>
              </a:xfrm>
            </p:grpSpPr>
            <p:grpSp>
              <p:nvGrpSpPr>
                <p:cNvPr id="58" name="组合 57">
                  <a:extLst>
                    <a:ext uri="{FF2B5EF4-FFF2-40B4-BE49-F238E27FC236}">
                      <a16:creationId xmlns:a16="http://schemas.microsoft.com/office/drawing/2014/main" id="{2157611A-D3CB-47FB-A6DD-2F3E6A607C36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800000">
                  <a:off x="3059705" y="4458678"/>
                  <a:ext cx="1503114" cy="1503114"/>
                  <a:chOff x="963658" y="2645181"/>
                  <a:chExt cx="1492132" cy="1492132"/>
                </a:xfrm>
              </p:grpSpPr>
              <p:sp>
                <p:nvSpPr>
                  <p:cNvPr id="61" name="椭圆 60">
                    <a:extLst>
                      <a:ext uri="{FF2B5EF4-FFF2-40B4-BE49-F238E27FC236}">
                        <a16:creationId xmlns:a16="http://schemas.microsoft.com/office/drawing/2014/main" id="{1D28A965-79A4-4BA7-998C-6FEDA82ED3AD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6000">
                        <a:srgbClr val="000521">
                          <a:alpha val="0"/>
                        </a:srgbClr>
                      </a:gs>
                      <a:gs pos="85000">
                        <a:srgbClr val="00FFFF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62" name="椭圆 61">
                    <a:extLst>
                      <a:ext uri="{FF2B5EF4-FFF2-40B4-BE49-F238E27FC236}">
                        <a16:creationId xmlns:a16="http://schemas.microsoft.com/office/drawing/2014/main" id="{3C75EE64-BDFF-4A77-8E9E-3DAA10938C78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000521">
                          <a:alpha val="0"/>
                        </a:srgbClr>
                      </a:gs>
                      <a:gs pos="84000">
                        <a:srgbClr val="00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63" name="椭圆 62">
                    <a:extLst>
                      <a:ext uri="{FF2B5EF4-FFF2-40B4-BE49-F238E27FC236}">
                        <a16:creationId xmlns:a16="http://schemas.microsoft.com/office/drawing/2014/main" id="{3F3F950F-C025-4BE6-9D56-901EFC0DAD4D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41000">
                        <a:srgbClr val="000521">
                          <a:alpha val="58000"/>
                        </a:srgbClr>
                      </a:gs>
                      <a:gs pos="84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algn="ctr"/>
                    <a:endParaRPr lang="zh-CN" altLang="en-US" sz="700" kern="0" dirty="0">
                      <a:solidFill>
                        <a:prstClr val="white"/>
                      </a:solidFill>
                      <a:latin typeface="Roboto Regular"/>
                      <a:ea typeface="思源黑体 CN Regular"/>
                    </a:endParaRPr>
                  </a:p>
                </p:txBody>
              </p:sp>
            </p:grpSp>
            <p:pic>
              <p:nvPicPr>
                <p:cNvPr id="59" name="图片 58" descr="图片包含 星星, 灯光&#10;&#10;描述已自动生成">
                  <a:extLst>
                    <a:ext uri="{FF2B5EF4-FFF2-40B4-BE49-F238E27FC236}">
                      <a16:creationId xmlns:a16="http://schemas.microsoft.com/office/drawing/2014/main" id="{2EA1DD03-017B-4FBB-BD57-EA83CCE076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screen">
                  <a:duotone>
                    <a:srgbClr val="00FF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9450760">
                  <a:off x="2491765" y="4098122"/>
                  <a:ext cx="2870238" cy="2529132"/>
                </a:xfrm>
                <a:prstGeom prst="rect">
                  <a:avLst/>
                </a:prstGeom>
              </p:spPr>
            </p:pic>
            <p:sp>
              <p:nvSpPr>
                <p:cNvPr id="60" name="文本框 59">
                  <a:extLst>
                    <a:ext uri="{FF2B5EF4-FFF2-40B4-BE49-F238E27FC236}">
                      <a16:creationId xmlns:a16="http://schemas.microsoft.com/office/drawing/2014/main" id="{EAB4D461-C51D-4E28-ABE0-58DFF7A9D162}"/>
                    </a:ext>
                  </a:extLst>
                </p:cNvPr>
                <p:cNvSpPr txBox="1"/>
                <p:nvPr/>
              </p:nvSpPr>
              <p:spPr>
                <a:xfrm>
                  <a:off x="3154810" y="4705646"/>
                  <a:ext cx="1350653" cy="1077954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sz="3600" kern="0" dirty="0">
                      <a:solidFill>
                        <a:srgbClr val="00FFFF"/>
                      </a:solidFill>
                      <a:latin typeface="+mj-ea"/>
                      <a:ea typeface="+mj-ea"/>
                    </a:rPr>
                    <a:t>50</a:t>
                  </a:r>
                  <a:endParaRPr kumimoji="0" lang="zh-CN" alt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FFFF"/>
                    </a:solidFill>
                    <a:effectLst/>
                    <a:uLnTx/>
                    <a:uFillTx/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F7D63558-9578-4F58-8F74-156275895C4D}"/>
                  </a:ext>
                </a:extLst>
              </p:cNvPr>
              <p:cNvSpPr txBox="1"/>
              <p:nvPr/>
            </p:nvSpPr>
            <p:spPr>
              <a:xfrm>
                <a:off x="1403786" y="6092825"/>
                <a:ext cx="697627" cy="4001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000" kern="0">
                    <a:solidFill>
                      <a:srgbClr val="00FFFF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限速</a:t>
                </a:r>
              </a:p>
            </p:txBody>
          </p:sp>
        </p:grpSp>
        <p:sp>
          <p:nvSpPr>
            <p:cNvPr id="65" name="对话气泡: 圆角矩形 64">
              <a:extLst>
                <a:ext uri="{FF2B5EF4-FFF2-40B4-BE49-F238E27FC236}">
                  <a16:creationId xmlns:a16="http://schemas.microsoft.com/office/drawing/2014/main" id="{6C47FD59-733A-4731-B59F-45775E522848}"/>
                </a:ext>
              </a:extLst>
            </p:cNvPr>
            <p:cNvSpPr/>
            <p:nvPr/>
          </p:nvSpPr>
          <p:spPr>
            <a:xfrm>
              <a:off x="2519712" y="669216"/>
              <a:ext cx="1556658" cy="421596"/>
            </a:xfrm>
            <a:prstGeom prst="wedgeRoundRectCallout">
              <a:avLst>
                <a:gd name="adj1" fmla="val -38889"/>
                <a:gd name="adj2" fmla="val 95063"/>
                <a:gd name="adj3" fmla="val 16667"/>
              </a:avLst>
            </a:prstGeom>
            <a:gradFill flip="none" rotWithShape="1">
              <a:gsLst>
                <a:gs pos="64000">
                  <a:schemeClr val="accent1">
                    <a:alpha val="8000"/>
                  </a:schemeClr>
                </a:gs>
                <a:gs pos="1200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16200000" scaled="1"/>
              <a:tileRect/>
            </a:gradFill>
            <a:ln>
              <a:gradFill>
                <a:gsLst>
                  <a:gs pos="67000">
                    <a:schemeClr val="accent1"/>
                  </a:gs>
                  <a:gs pos="32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600" dirty="0">
                  <a:solidFill>
                    <a:schemeClr val="lt1"/>
                  </a:solidFill>
                </a:rPr>
                <a:t>运行管控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FE8C971-3D21-46BA-816D-C0CB2B2F3B7C}"/>
              </a:ext>
            </a:extLst>
          </p:cNvPr>
          <p:cNvSpPr txBox="1"/>
          <p:nvPr/>
        </p:nvSpPr>
        <p:spPr>
          <a:xfrm>
            <a:off x="4640944" y="1130300"/>
            <a:ext cx="4716126" cy="673099"/>
          </a:xfrm>
          <a:prstGeom prst="rect">
            <a:avLst/>
          </a:prstGeom>
          <a:noFill/>
        </p:spPr>
        <p:txBody>
          <a:bodyPr wrap="square" numCol="1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/>
            <a:r>
              <a:rPr lang="zh-CN" altLang="en-US" sz="3200" dirty="0"/>
              <a:t>自动驾驶技术是什么？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30787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8749B28-7E94-476C-A95C-4194E5B40A1A}"/>
              </a:ext>
            </a:extLst>
          </p:cNvPr>
          <p:cNvSpPr txBox="1"/>
          <p:nvPr/>
        </p:nvSpPr>
        <p:spPr>
          <a:xfrm>
            <a:off x="623888" y="2305050"/>
            <a:ext cx="10895012" cy="2324100"/>
          </a:xfrm>
          <a:prstGeom prst="rect">
            <a:avLst/>
          </a:prstGeom>
          <a:noFill/>
        </p:spPr>
        <p:txBody>
          <a:bodyPr wrap="square" numCol="1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chemeClr val="accent2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dirty="0"/>
              <a:t>后面是原始可编辑文件</a:t>
            </a:r>
          </a:p>
        </p:txBody>
      </p:sp>
    </p:spTree>
    <p:extLst>
      <p:ext uri="{BB962C8B-B14F-4D97-AF65-F5344CB8AC3E}">
        <p14:creationId xmlns:p14="http://schemas.microsoft.com/office/powerpoint/2010/main" val="3535053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6063F3A-0AAF-4ED9-BDEF-06F4449186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462991"/>
              </p:ext>
            </p:extLst>
          </p:nvPr>
        </p:nvGraphicFramePr>
        <p:xfrm>
          <a:off x="787401" y="1130300"/>
          <a:ext cx="10538860" cy="5070478"/>
        </p:xfrm>
        <a:graphic>
          <a:graphicData uri="http://schemas.openxmlformats.org/drawingml/2006/table">
            <a:tbl>
              <a:tblPr/>
              <a:tblGrid>
                <a:gridCol w="1506092">
                  <a:extLst>
                    <a:ext uri="{9D8B030D-6E8A-4147-A177-3AD203B41FA5}">
                      <a16:colId xmlns:a16="http://schemas.microsoft.com/office/drawing/2014/main" val="2907293461"/>
                    </a:ext>
                  </a:extLst>
                </a:gridCol>
                <a:gridCol w="1505012">
                  <a:extLst>
                    <a:ext uri="{9D8B030D-6E8A-4147-A177-3AD203B41FA5}">
                      <a16:colId xmlns:a16="http://schemas.microsoft.com/office/drawing/2014/main" val="4018582468"/>
                    </a:ext>
                  </a:extLst>
                </a:gridCol>
                <a:gridCol w="2861062">
                  <a:extLst>
                    <a:ext uri="{9D8B030D-6E8A-4147-A177-3AD203B41FA5}">
                      <a16:colId xmlns:a16="http://schemas.microsoft.com/office/drawing/2014/main" val="218299499"/>
                    </a:ext>
                  </a:extLst>
                </a:gridCol>
                <a:gridCol w="1173830">
                  <a:extLst>
                    <a:ext uri="{9D8B030D-6E8A-4147-A177-3AD203B41FA5}">
                      <a16:colId xmlns:a16="http://schemas.microsoft.com/office/drawing/2014/main" val="2079042698"/>
                    </a:ext>
                  </a:extLst>
                </a:gridCol>
                <a:gridCol w="1202457">
                  <a:extLst>
                    <a:ext uri="{9D8B030D-6E8A-4147-A177-3AD203B41FA5}">
                      <a16:colId xmlns:a16="http://schemas.microsoft.com/office/drawing/2014/main" val="1429377954"/>
                    </a:ext>
                  </a:extLst>
                </a:gridCol>
                <a:gridCol w="1130884">
                  <a:extLst>
                    <a:ext uri="{9D8B030D-6E8A-4147-A177-3AD203B41FA5}">
                      <a16:colId xmlns:a16="http://schemas.microsoft.com/office/drawing/2014/main" val="3106451451"/>
                    </a:ext>
                  </a:extLst>
                </a:gridCol>
                <a:gridCol w="1159523">
                  <a:extLst>
                    <a:ext uri="{9D8B030D-6E8A-4147-A177-3AD203B41FA5}">
                      <a16:colId xmlns:a16="http://schemas.microsoft.com/office/drawing/2014/main" val="3913134506"/>
                    </a:ext>
                  </a:extLst>
                </a:gridCol>
              </a:tblGrid>
              <a:tr h="7243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自动驾驶分级</a:t>
                      </a:r>
                    </a:p>
                  </a:txBody>
                  <a:tcPr marL="74098" marR="74098" marT="37049" marB="37049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2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名称</a:t>
                      </a:r>
                    </a:p>
                  </a:txBody>
                  <a:tcPr marL="74098" marR="74098" marT="37049" marB="37049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定义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驾驶</a:t>
                      </a:r>
                      <a:endParaRPr lang="en-US" altLang="zh-CN" sz="16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6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操作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周边</a:t>
                      </a:r>
                      <a:endParaRPr lang="en-US" altLang="zh-CN" sz="16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6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监控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2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接管</a:t>
                      </a:r>
                    </a:p>
                  </a:txBody>
                  <a:tcPr marL="74098" marR="74098" marT="37049" marB="37049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应用</a:t>
                      </a:r>
                      <a:endParaRPr lang="en-US" altLang="zh-CN" sz="16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场景</a:t>
                      </a:r>
                    </a:p>
                  </a:txBody>
                  <a:tcPr marL="74098" marR="74098" marT="37049" marB="37049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5413655"/>
                  </a:ext>
                </a:extLst>
              </a:tr>
              <a:tr h="72435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LO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人工驾驶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由人类驾驶员全权驾驶车辆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无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5108572"/>
                  </a:ext>
                </a:extLst>
              </a:tr>
              <a:tr h="72435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L1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辅助驾驶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车辆对方向盘和加减速中的一项操作提供驾驶</a:t>
                      </a:r>
                      <a:r>
                        <a:rPr lang="en-US" altLang="zh-CN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, </a:t>
                      </a:r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人类驾驶员负责其余的驾驶动作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</a:t>
                      </a:r>
                      <a:endParaRPr lang="en-US" altLang="zh-CN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和车辆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限定</a:t>
                      </a:r>
                      <a:endParaRPr lang="en-US" altLang="zh-CN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场景</a:t>
                      </a:r>
                    </a:p>
                  </a:txBody>
                  <a:tcPr marL="74098" marR="74098" marT="37049" marB="37049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6555783"/>
                  </a:ext>
                </a:extLst>
              </a:tr>
              <a:tr h="724354"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L2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部分自动驾驶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车辆对方向盘和加减速中的多项操作提供驾驶</a:t>
                      </a:r>
                      <a:r>
                        <a:rPr lang="en-US" altLang="zh-CN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, </a:t>
                      </a:r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人类驾驶员负责其余的驾驶动作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车辆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201070"/>
                  </a:ext>
                </a:extLst>
              </a:tr>
              <a:tr h="724354"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L3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条件自动驾驶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由车辆完成绝大部分驾驶操作</a:t>
                      </a:r>
                      <a:r>
                        <a:rPr lang="en-US" altLang="zh-CN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人类驾驶员需保 持注意力集中以备不时之需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车辆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车辆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718545"/>
                  </a:ext>
                </a:extLst>
              </a:tr>
              <a:tr h="724354"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L4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高度自动驾驶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由车辆完成所有驾驶操作</a:t>
                      </a:r>
                      <a:r>
                        <a:rPr lang="en-US" altLang="zh-CN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人类驾驶员无需保持 注意力集中</a:t>
                      </a:r>
                      <a:r>
                        <a:rPr lang="en-US" altLang="zh-CN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但限定道路和环境条件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车辆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车辆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车辆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0375637"/>
                  </a:ext>
                </a:extLst>
              </a:tr>
              <a:tr h="72435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L5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完全自动驾驶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由车辆完成所有驾驶操作</a:t>
                      </a:r>
                      <a:r>
                        <a:rPr lang="en-US" altLang="zh-CN" sz="12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12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人类驾驶员无需保持 注意力集中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车辆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车辆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车辆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所有</a:t>
                      </a:r>
                      <a:endParaRPr lang="en-US" altLang="zh-CN" sz="12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场景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9322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3636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6063F3A-0AAF-4ED9-BDEF-06F4449186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542389"/>
              </p:ext>
            </p:extLst>
          </p:nvPr>
        </p:nvGraphicFramePr>
        <p:xfrm>
          <a:off x="787401" y="1130300"/>
          <a:ext cx="10538860" cy="5070478"/>
        </p:xfrm>
        <a:graphic>
          <a:graphicData uri="http://schemas.openxmlformats.org/drawingml/2006/table">
            <a:tbl>
              <a:tblPr/>
              <a:tblGrid>
                <a:gridCol w="1422399">
                  <a:extLst>
                    <a:ext uri="{9D8B030D-6E8A-4147-A177-3AD203B41FA5}">
                      <a16:colId xmlns:a16="http://schemas.microsoft.com/office/drawing/2014/main" val="2907293461"/>
                    </a:ext>
                  </a:extLst>
                </a:gridCol>
                <a:gridCol w="1588705">
                  <a:extLst>
                    <a:ext uri="{9D8B030D-6E8A-4147-A177-3AD203B41FA5}">
                      <a16:colId xmlns:a16="http://schemas.microsoft.com/office/drawing/2014/main" val="4018582468"/>
                    </a:ext>
                  </a:extLst>
                </a:gridCol>
                <a:gridCol w="2861062">
                  <a:extLst>
                    <a:ext uri="{9D8B030D-6E8A-4147-A177-3AD203B41FA5}">
                      <a16:colId xmlns:a16="http://schemas.microsoft.com/office/drawing/2014/main" val="218299499"/>
                    </a:ext>
                  </a:extLst>
                </a:gridCol>
                <a:gridCol w="1173830">
                  <a:extLst>
                    <a:ext uri="{9D8B030D-6E8A-4147-A177-3AD203B41FA5}">
                      <a16:colId xmlns:a16="http://schemas.microsoft.com/office/drawing/2014/main" val="2079042698"/>
                    </a:ext>
                  </a:extLst>
                </a:gridCol>
                <a:gridCol w="1202457">
                  <a:extLst>
                    <a:ext uri="{9D8B030D-6E8A-4147-A177-3AD203B41FA5}">
                      <a16:colId xmlns:a16="http://schemas.microsoft.com/office/drawing/2014/main" val="1429377954"/>
                    </a:ext>
                  </a:extLst>
                </a:gridCol>
                <a:gridCol w="1130884">
                  <a:extLst>
                    <a:ext uri="{9D8B030D-6E8A-4147-A177-3AD203B41FA5}">
                      <a16:colId xmlns:a16="http://schemas.microsoft.com/office/drawing/2014/main" val="3106451451"/>
                    </a:ext>
                  </a:extLst>
                </a:gridCol>
                <a:gridCol w="1159523">
                  <a:extLst>
                    <a:ext uri="{9D8B030D-6E8A-4147-A177-3AD203B41FA5}">
                      <a16:colId xmlns:a16="http://schemas.microsoft.com/office/drawing/2014/main" val="3913134506"/>
                    </a:ext>
                  </a:extLst>
                </a:gridCol>
              </a:tblGrid>
              <a:tr h="7243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自动驾驶分级</a:t>
                      </a:r>
                    </a:p>
                  </a:txBody>
                  <a:tcPr marL="74098" marR="74098" marT="37049" marB="37049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2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名称</a:t>
                      </a:r>
                    </a:p>
                  </a:txBody>
                  <a:tcPr marL="74098" marR="74098" marT="37049" marB="37049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定义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驾驶</a:t>
                      </a:r>
                      <a:endParaRPr lang="en-US" altLang="zh-CN" sz="16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6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操作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周边</a:t>
                      </a:r>
                      <a:endParaRPr lang="en-US" altLang="zh-CN" sz="16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6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监控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2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接管</a:t>
                      </a:r>
                    </a:p>
                  </a:txBody>
                  <a:tcPr marL="74098" marR="74098" marT="37049" marB="37049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应用</a:t>
                      </a:r>
                      <a:endParaRPr lang="en-US" altLang="zh-CN" sz="16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场景</a:t>
                      </a:r>
                    </a:p>
                  </a:txBody>
                  <a:tcPr marL="74098" marR="74098" marT="37049" marB="37049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5413655"/>
                  </a:ext>
                </a:extLst>
              </a:tr>
              <a:tr h="72435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LO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人工驾驶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由人类驾驶员全权驾驶车辆</a:t>
                      </a:r>
                    </a:p>
                  </a:txBody>
                  <a:tcPr marL="252000" marR="252000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无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5108572"/>
                  </a:ext>
                </a:extLst>
              </a:tr>
              <a:tr h="72435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L1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辅助驾驶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车辆对方向盘和加减速中的一项操作提供驾驶</a:t>
                      </a:r>
                      <a:r>
                        <a:rPr lang="en-US" altLang="zh-CN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, </a:t>
                      </a:r>
                      <a:r>
                        <a:rPr lang="zh-CN" altLang="en-US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人类驾驶员负责其余的驾驶动作</a:t>
                      </a:r>
                    </a:p>
                  </a:txBody>
                  <a:tcPr marL="252000" marR="252000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限定</a:t>
                      </a:r>
                      <a:endParaRPr lang="en-US" altLang="zh-CN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场景</a:t>
                      </a:r>
                    </a:p>
                  </a:txBody>
                  <a:tcPr marL="74098" marR="74098" marT="37049" marB="37049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6555783"/>
                  </a:ext>
                </a:extLst>
              </a:tr>
              <a:tr h="72435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L2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部分自动驾驶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车辆对方向盘和加减速中的多项操作提供驾驶</a:t>
                      </a:r>
                      <a:r>
                        <a:rPr lang="en-US" altLang="zh-CN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, </a:t>
                      </a:r>
                      <a:r>
                        <a:rPr lang="zh-CN" altLang="en-US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人类驾驶员负责其余的驾驶动作</a:t>
                      </a:r>
                    </a:p>
                  </a:txBody>
                  <a:tcPr marL="252000" marR="252000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限定</a:t>
                      </a:r>
                      <a:endParaRPr lang="en-US" altLang="zh-CN" sz="1200" kern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1200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场景</a:t>
                      </a:r>
                    </a:p>
                  </a:txBody>
                  <a:tcPr marL="74098" marR="74098" marT="37049" marB="37049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201070"/>
                  </a:ext>
                </a:extLst>
              </a:tr>
              <a:tr h="72435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L3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条件自动驾驶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由车辆完成绝大部分驾驶操作</a:t>
                      </a:r>
                      <a:r>
                        <a:rPr lang="en-US" altLang="zh-CN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人类驾驶员需保 持注意力集中以备不时之需</a:t>
                      </a:r>
                    </a:p>
                  </a:txBody>
                  <a:tcPr marL="252000" marR="252000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限定</a:t>
                      </a:r>
                      <a:endParaRPr lang="en-US" altLang="zh-CN" sz="1200" kern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1200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场景</a:t>
                      </a:r>
                    </a:p>
                  </a:txBody>
                  <a:tcPr marL="74098" marR="74098" marT="37049" marB="37049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4718545"/>
                  </a:ext>
                </a:extLst>
              </a:tr>
              <a:tr h="72435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L4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高度自动驾驶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由车辆完成所有驾驶操作</a:t>
                      </a:r>
                      <a:r>
                        <a:rPr lang="en-US" altLang="zh-CN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人类驾驶员无需保持 注意力集中</a:t>
                      </a:r>
                      <a:r>
                        <a:rPr lang="en-US" altLang="zh-CN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11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但限定道路和环境条件</a:t>
                      </a:r>
                    </a:p>
                  </a:txBody>
                  <a:tcPr marL="252000" marR="252000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限定</a:t>
                      </a:r>
                      <a:endParaRPr lang="en-US" altLang="zh-CN" sz="1200" kern="12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1200" kern="1200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场景</a:t>
                      </a:r>
                    </a:p>
                  </a:txBody>
                  <a:tcPr marL="74098" marR="74098" marT="37049" marB="37049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0375637"/>
                  </a:ext>
                </a:extLst>
              </a:tr>
              <a:tr h="72435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L5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完全自动驾驶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由车辆完成所有驾驶操作</a:t>
                      </a:r>
                      <a:r>
                        <a:rPr lang="en-US" altLang="zh-CN" sz="1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,</a:t>
                      </a:r>
                      <a:r>
                        <a:rPr lang="zh-CN" altLang="en-US" sz="1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人类驾驶员无需保持 注意力集中</a:t>
                      </a:r>
                    </a:p>
                  </a:txBody>
                  <a:tcPr marL="252000" marR="252000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所有</a:t>
                      </a:r>
                      <a:endParaRPr lang="en-US" altLang="zh-CN" sz="12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12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场景</a:t>
                      </a:r>
                    </a:p>
                  </a:txBody>
                  <a:tcPr marL="14427" marR="14427" marT="14427" marB="14427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9322675"/>
                  </a:ext>
                </a:extLst>
              </a:tr>
            </a:tbl>
          </a:graphicData>
        </a:graphic>
      </p:graphicFrame>
      <p:pic>
        <p:nvPicPr>
          <p:cNvPr id="6" name="图形 5">
            <a:extLst>
              <a:ext uri="{FF2B5EF4-FFF2-40B4-BE49-F238E27FC236}">
                <a16:creationId xmlns:a16="http://schemas.microsoft.com/office/drawing/2014/main" id="{26C5365F-FE7D-49C6-BEDD-6AF8FECB20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4375" y="2105025"/>
            <a:ext cx="207149" cy="207149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B05CE273-211F-4BDB-9304-1D9830DEA5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86900" y="2105025"/>
            <a:ext cx="207149" cy="207149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4EEA0DD8-06F1-4D25-932A-92E59A3CEF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4375" y="2867025"/>
            <a:ext cx="207149" cy="207149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03D99718-5DCE-4D0C-821A-28BE284150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86900" y="2867025"/>
            <a:ext cx="207149" cy="207149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8C5C8B9A-65C7-4561-96E3-58FAE24C50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4375" y="3581400"/>
            <a:ext cx="207149" cy="207149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9FA0BDEB-1488-4EB5-BFF9-E104047883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86900" y="3581400"/>
            <a:ext cx="207149" cy="207149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6329FD93-ABB4-42A4-A394-0417F2AB4C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86900" y="4267200"/>
            <a:ext cx="207149" cy="207149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D62C950E-86B6-400F-B972-E195F5AFBDD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9486900" y="5000625"/>
            <a:ext cx="207149" cy="207149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A36E489A-5F37-401A-82B7-37485E054D3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9486900" y="5734050"/>
            <a:ext cx="207149" cy="207149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B75A20B2-3EFF-4AD1-978E-C590870C47E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334375" y="5000625"/>
            <a:ext cx="207149" cy="207149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D654AAD2-8FAD-4D8E-B195-B7B6A88E284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334375" y="5734050"/>
            <a:ext cx="207149" cy="207149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34332B67-967A-487C-BE77-34161A4024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334375" y="4276725"/>
            <a:ext cx="207149" cy="207149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1E8EF902-D289-4A2E-96DB-6331664FF6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53275" y="2105025"/>
            <a:ext cx="207149" cy="207149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634CEEAF-3F61-457A-B3D9-F756CEFC5E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10400" y="2867025"/>
            <a:ext cx="207149" cy="207149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57AC10E0-D8B8-40E4-8415-298E374577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267575" y="2876550"/>
            <a:ext cx="207149" cy="207149"/>
          </a:xfrm>
          <a:prstGeom prst="rect">
            <a:avLst/>
          </a:prstGeom>
        </p:spPr>
      </p:pic>
      <p:pic>
        <p:nvPicPr>
          <p:cNvPr id="22" name="图形 21">
            <a:extLst>
              <a:ext uri="{FF2B5EF4-FFF2-40B4-BE49-F238E27FC236}">
                <a16:creationId xmlns:a16="http://schemas.microsoft.com/office/drawing/2014/main" id="{532F0D21-D5C0-4B53-8619-30396740BD2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162800" y="5000625"/>
            <a:ext cx="207149" cy="207149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E01D84CC-C819-40A1-AE60-971983B65EA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162800" y="5734050"/>
            <a:ext cx="207149" cy="207149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651BB4BF-3810-4691-A2C5-0894B8FE04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162800" y="4276725"/>
            <a:ext cx="207149" cy="207149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C61B73AA-250F-46D9-8373-1C906EDB9D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162800" y="3571875"/>
            <a:ext cx="207149" cy="20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9450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4605;#VCG41N875480746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heme/theme1.xml><?xml version="1.0" encoding="utf-8"?>
<a:theme xmlns:a="http://schemas.openxmlformats.org/drawingml/2006/main" name="51PPT模板网   www.51pptmoban.com">
  <a:themeElements>
    <a:clrScheme name="科技风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00FFFF"/>
      </a:accent1>
      <a:accent2>
        <a:srgbClr val="016DFF"/>
      </a:accent2>
      <a:accent3>
        <a:srgbClr val="03A2FF"/>
      </a:accent3>
      <a:accent4>
        <a:srgbClr val="BFBFBF"/>
      </a:accent4>
      <a:accent5>
        <a:srgbClr val="A5A5A5"/>
      </a:accent5>
      <a:accent6>
        <a:srgbClr val="7F7F7F"/>
      </a:accent6>
      <a:hlink>
        <a:srgbClr val="0563C1"/>
      </a:hlink>
      <a:folHlink>
        <a:srgbClr val="954F72"/>
      </a:folHlink>
    </a:clrScheme>
    <a:fontScheme name="自定义 12">
      <a:majorFont>
        <a:latin typeface="等线 Light"/>
        <a:ea typeface="OPPOSans H"/>
        <a:cs typeface=""/>
      </a:majorFont>
      <a:minorFont>
        <a:latin typeface="等线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64000">
              <a:schemeClr val="accent1">
                <a:alpha val="8000"/>
              </a:schemeClr>
            </a:gs>
            <a:gs pos="12000">
              <a:schemeClr val="accent1">
                <a:alpha val="0"/>
              </a:schemeClr>
            </a:gs>
            <a:gs pos="100000">
              <a:schemeClr val="accent1">
                <a:alpha val="20000"/>
              </a:schemeClr>
            </a:gs>
          </a:gsLst>
          <a:lin ang="16200000" scaled="1"/>
          <a:tileRect/>
        </a:gradFill>
        <a:ln>
          <a:gradFill>
            <a:gsLst>
              <a:gs pos="67000">
                <a:schemeClr val="accent1"/>
              </a:gs>
              <a:gs pos="3200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</a:ln>
      </a:spPr>
      <a:bodyPr wrap="square" rtlCol="0" anchor="ctr">
        <a:noAutofit/>
      </a:bodyPr>
      <a:lstStyle>
        <a:defPPr algn="ctr">
          <a:defRPr sz="1600" dirty="0">
            <a:solidFill>
              <a:schemeClr val="lt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535</TotalTime>
  <Words>925</Words>
  <Application>Microsoft Office PowerPoint</Application>
  <PresentationFormat>宽屏</PresentationFormat>
  <Paragraphs>256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Bebas</vt:lpstr>
      <vt:lpstr>Hiragino Sans GB</vt:lpstr>
      <vt:lpstr>OPPOSans H</vt:lpstr>
      <vt:lpstr>OPPOSans L</vt:lpstr>
      <vt:lpstr>Roboto Regular</vt:lpstr>
      <vt:lpstr>等线</vt:lpstr>
      <vt:lpstr>等线 Light</vt:lpstr>
      <vt:lpstr>优设标题黑</vt:lpstr>
      <vt:lpstr>Arial</vt:lpstr>
      <vt:lpstr>51PPT模板网   www.51pptmoban.com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简约高端科技风自动驾驶ppt模板</dc:title>
  <dc:creator>PPT竞技场</dc:creator>
  <cp:keywords>51PPT模板网</cp:keywords>
  <dc:description>www.51pptmoban.com</dc:description>
  <cp:lastModifiedBy>Win user</cp:lastModifiedBy>
  <cp:revision>27</cp:revision>
  <dcterms:created xsi:type="dcterms:W3CDTF">2022-08-10T02:20:15Z</dcterms:created>
  <dcterms:modified xsi:type="dcterms:W3CDTF">2022-09-14T07:57:48Z</dcterms:modified>
</cp:coreProperties>
</file>